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3"/>
  </p:notesMasterIdLst>
  <p:sldIdLst>
    <p:sldId id="267" r:id="rId5"/>
    <p:sldId id="260" r:id="rId6"/>
    <p:sldId id="274" r:id="rId7"/>
    <p:sldId id="268" r:id="rId8"/>
    <p:sldId id="271" r:id="rId9"/>
    <p:sldId id="269" r:id="rId10"/>
    <p:sldId id="272" r:id="rId11"/>
    <p:sldId id="275" r:id="rId12"/>
  </p:sldIdLst>
  <p:sldSz cx="12192000" cy="6858000"/>
  <p:notesSz cx="7315200" cy="9601200"/>
  <p:embeddedFontLst>
    <p:embeddedFont>
      <p:font typeface="Times" panose="02020603050405020304" pitchFamily="18" charset="0"/>
      <p:regular r:id="rId14"/>
      <p:bold r:id="rId15"/>
      <p:italic r:id="rId16"/>
      <p:boldItalic r:id="rId17"/>
    </p:embeddedFont>
    <p:embeddedFont>
      <p:font typeface="Verdana" panose="020B060403050404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xmlns="" r:id="rId25" roundtripDataSignature="AMtx7mgYWy2cTNPluj3AY69n/duw/OHv2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7CC412-25D1-9A79-820C-96DC5D99C30C}" v="608" dt="2024-10-17T15:42:09.011"/>
    <p1510:client id="{2FF9E86A-BF3B-E0D0-74EB-09FCA4A6C1A1}" v="398" dt="2024-10-17T16:02:17.428"/>
    <p1510:client id="{E9F583C3-7D5D-C7DF-B070-8E2D9D7F6B3D}" v="54" dt="2024-10-17T16:09:26.1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42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stine Boudreau" userId="20fd18ec-1b3a-49e1-a98b-507d15163750" providerId="ADAL" clId="{82C7F4EE-21D0-4D14-ACBA-AE1A406ED783}"/>
    <pc:docChg chg="custSel modSld modMainMaster modNotesMaster">
      <pc:chgData name="Justine Boudreau" userId="20fd18ec-1b3a-49e1-a98b-507d15163750" providerId="ADAL" clId="{82C7F4EE-21D0-4D14-ACBA-AE1A406ED783}" dt="2024-10-02T19:55:24.794" v="273" actId="20577"/>
      <pc:docMkLst>
        <pc:docMk/>
      </pc:docMkLst>
      <pc:sldChg chg="modSp mod chgLayout modNotes">
        <pc:chgData name="Justine Boudreau" userId="20fd18ec-1b3a-49e1-a98b-507d15163750" providerId="ADAL" clId="{82C7F4EE-21D0-4D14-ACBA-AE1A406ED783}" dt="2024-10-02T19:33:46.629" v="12" actId="700"/>
        <pc:sldMkLst>
          <pc:docMk/>
          <pc:sldMk cId="0" sldId="257"/>
        </pc:sldMkLst>
        <pc:spChg chg="mod ord">
          <ac:chgData name="Justine Boudreau" userId="20fd18ec-1b3a-49e1-a98b-507d15163750" providerId="ADAL" clId="{82C7F4EE-21D0-4D14-ACBA-AE1A406ED783}" dt="2024-10-02T19:33:46.629" v="12" actId="700"/>
          <ac:spMkLst>
            <pc:docMk/>
            <pc:sldMk cId="0" sldId="257"/>
            <ac:spMk id="130" creationId="{00000000-0000-0000-0000-000000000000}"/>
          </ac:spMkLst>
        </pc:spChg>
        <pc:spChg chg="mod ord">
          <ac:chgData name="Justine Boudreau" userId="20fd18ec-1b3a-49e1-a98b-507d15163750" providerId="ADAL" clId="{82C7F4EE-21D0-4D14-ACBA-AE1A406ED783}" dt="2024-10-02T19:33:46.629" v="12" actId="700"/>
          <ac:spMkLst>
            <pc:docMk/>
            <pc:sldMk cId="0" sldId="257"/>
            <ac:spMk id="131" creationId="{00000000-0000-0000-0000-000000000000}"/>
          </ac:spMkLst>
        </pc:spChg>
        <pc:picChg chg="mod">
          <ac:chgData name="Justine Boudreau" userId="20fd18ec-1b3a-49e1-a98b-507d15163750" providerId="ADAL" clId="{82C7F4EE-21D0-4D14-ACBA-AE1A406ED783}" dt="2024-10-02T19:31:28.128" v="0"/>
          <ac:picMkLst>
            <pc:docMk/>
            <pc:sldMk cId="0" sldId="257"/>
            <ac:picMk id="132" creationId="{00000000-0000-0000-0000-000000000000}"/>
          </ac:picMkLst>
        </pc:picChg>
      </pc:sldChg>
      <pc:sldChg chg="modSp mod chgLayout modNotes">
        <pc:chgData name="Justine Boudreau" userId="20fd18ec-1b3a-49e1-a98b-507d15163750" providerId="ADAL" clId="{82C7F4EE-21D0-4D14-ACBA-AE1A406ED783}" dt="2024-10-02T19:34:23.378" v="51" actId="1076"/>
        <pc:sldMkLst>
          <pc:docMk/>
          <pc:sldMk cId="0" sldId="258"/>
        </pc:sldMkLst>
        <pc:spChg chg="mod ord">
          <ac:chgData name="Justine Boudreau" userId="20fd18ec-1b3a-49e1-a98b-507d15163750" providerId="ADAL" clId="{82C7F4EE-21D0-4D14-ACBA-AE1A406ED783}" dt="2024-10-02T19:33:41.868" v="11" actId="700"/>
          <ac:spMkLst>
            <pc:docMk/>
            <pc:sldMk cId="0" sldId="258"/>
            <ac:spMk id="138" creationId="{00000000-0000-0000-0000-000000000000}"/>
          </ac:spMkLst>
        </pc:spChg>
        <pc:spChg chg="mod ord">
          <ac:chgData name="Justine Boudreau" userId="20fd18ec-1b3a-49e1-a98b-507d15163750" providerId="ADAL" clId="{82C7F4EE-21D0-4D14-ACBA-AE1A406ED783}" dt="2024-10-02T19:34:19.247" v="50" actId="20577"/>
          <ac:spMkLst>
            <pc:docMk/>
            <pc:sldMk cId="0" sldId="258"/>
            <ac:spMk id="139" creationId="{00000000-0000-0000-0000-000000000000}"/>
          </ac:spMkLst>
        </pc:spChg>
        <pc:picChg chg="mod">
          <ac:chgData name="Justine Boudreau" userId="20fd18ec-1b3a-49e1-a98b-507d15163750" providerId="ADAL" clId="{82C7F4EE-21D0-4D14-ACBA-AE1A406ED783}" dt="2024-10-02T19:34:23.378" v="51" actId="1076"/>
          <ac:picMkLst>
            <pc:docMk/>
            <pc:sldMk cId="0" sldId="258"/>
            <ac:picMk id="140" creationId="{00000000-0000-0000-0000-000000000000}"/>
          </ac:picMkLst>
        </pc:picChg>
      </pc:sldChg>
      <pc:sldChg chg="modSp mod chgLayout modNotes">
        <pc:chgData name="Justine Boudreau" userId="20fd18ec-1b3a-49e1-a98b-507d15163750" providerId="ADAL" clId="{82C7F4EE-21D0-4D14-ACBA-AE1A406ED783}" dt="2024-10-02T19:34:49.652" v="63" actId="20577"/>
        <pc:sldMkLst>
          <pc:docMk/>
          <pc:sldMk cId="0" sldId="259"/>
        </pc:sldMkLst>
        <pc:spChg chg="mod ord">
          <ac:chgData name="Justine Boudreau" userId="20fd18ec-1b3a-49e1-a98b-507d15163750" providerId="ADAL" clId="{82C7F4EE-21D0-4D14-ACBA-AE1A406ED783}" dt="2024-10-02T19:34:32.858" v="52" actId="700"/>
          <ac:spMkLst>
            <pc:docMk/>
            <pc:sldMk cId="0" sldId="259"/>
            <ac:spMk id="146" creationId="{00000000-0000-0000-0000-000000000000}"/>
          </ac:spMkLst>
        </pc:spChg>
        <pc:spChg chg="mod ord">
          <ac:chgData name="Justine Boudreau" userId="20fd18ec-1b3a-49e1-a98b-507d15163750" providerId="ADAL" clId="{82C7F4EE-21D0-4D14-ACBA-AE1A406ED783}" dt="2024-10-02T19:34:49.652" v="63" actId="20577"/>
          <ac:spMkLst>
            <pc:docMk/>
            <pc:sldMk cId="0" sldId="259"/>
            <ac:spMk id="147" creationId="{00000000-0000-0000-0000-000000000000}"/>
          </ac:spMkLst>
        </pc:spChg>
        <pc:picChg chg="mod">
          <ac:chgData name="Justine Boudreau" userId="20fd18ec-1b3a-49e1-a98b-507d15163750" providerId="ADAL" clId="{82C7F4EE-21D0-4D14-ACBA-AE1A406ED783}" dt="2024-10-02T19:34:42.197" v="53" actId="1076"/>
          <ac:picMkLst>
            <pc:docMk/>
            <pc:sldMk cId="0" sldId="259"/>
            <ac:picMk id="148" creationId="{00000000-0000-0000-0000-000000000000}"/>
          </ac:picMkLst>
        </pc:picChg>
        <pc:picChg chg="mod">
          <ac:chgData name="Justine Boudreau" userId="20fd18ec-1b3a-49e1-a98b-507d15163750" providerId="ADAL" clId="{82C7F4EE-21D0-4D14-ACBA-AE1A406ED783}" dt="2024-10-02T19:31:28.128" v="0"/>
          <ac:picMkLst>
            <pc:docMk/>
            <pc:sldMk cId="0" sldId="259"/>
            <ac:picMk id="149" creationId="{00000000-0000-0000-0000-000000000000}"/>
          </ac:picMkLst>
        </pc:picChg>
      </pc:sldChg>
      <pc:sldChg chg="addSp delSp modSp mod chgLayout modNotes">
        <pc:chgData name="Justine Boudreau" userId="20fd18ec-1b3a-49e1-a98b-507d15163750" providerId="ADAL" clId="{82C7F4EE-21D0-4D14-ACBA-AE1A406ED783}" dt="2024-10-02T19:35:05.837" v="65" actId="478"/>
        <pc:sldMkLst>
          <pc:docMk/>
          <pc:sldMk cId="0" sldId="260"/>
        </pc:sldMkLst>
        <pc:spChg chg="add mod ord">
          <ac:chgData name="Justine Boudreau" userId="20fd18ec-1b3a-49e1-a98b-507d15163750" providerId="ADAL" clId="{82C7F4EE-21D0-4D14-ACBA-AE1A406ED783}" dt="2024-10-02T19:35:02.257" v="64" actId="700"/>
          <ac:spMkLst>
            <pc:docMk/>
            <pc:sldMk cId="0" sldId="260"/>
            <ac:spMk id="2" creationId="{93290E1C-89A6-E6A8-DDE0-BC63EE27894F}"/>
          </ac:spMkLst>
        </pc:spChg>
        <pc:spChg chg="mod ord">
          <ac:chgData name="Justine Boudreau" userId="20fd18ec-1b3a-49e1-a98b-507d15163750" providerId="ADAL" clId="{82C7F4EE-21D0-4D14-ACBA-AE1A406ED783}" dt="2024-10-02T19:35:02.257" v="64" actId="700"/>
          <ac:spMkLst>
            <pc:docMk/>
            <pc:sldMk cId="0" sldId="260"/>
            <ac:spMk id="155" creationId="{00000000-0000-0000-0000-000000000000}"/>
          </ac:spMkLst>
        </pc:spChg>
        <pc:picChg chg="del mod">
          <ac:chgData name="Justine Boudreau" userId="20fd18ec-1b3a-49e1-a98b-507d15163750" providerId="ADAL" clId="{82C7F4EE-21D0-4D14-ACBA-AE1A406ED783}" dt="2024-10-02T19:35:05.837" v="65" actId="478"/>
          <ac:picMkLst>
            <pc:docMk/>
            <pc:sldMk cId="0" sldId="260"/>
            <ac:picMk id="3" creationId="{F9E8A87C-9ECB-CB69-B6CB-76A320D6813A}"/>
          </ac:picMkLst>
        </pc:picChg>
      </pc:sldChg>
      <pc:sldChg chg="modSp mod chgLayout modNotes">
        <pc:chgData name="Justine Boudreau" userId="20fd18ec-1b3a-49e1-a98b-507d15163750" providerId="ADAL" clId="{82C7F4EE-21D0-4D14-ACBA-AE1A406ED783}" dt="2024-10-02T19:35:15.909" v="67" actId="1076"/>
        <pc:sldMkLst>
          <pc:docMk/>
          <pc:sldMk cId="0" sldId="262"/>
        </pc:sldMkLst>
        <pc:spChg chg="mod ord">
          <ac:chgData name="Justine Boudreau" userId="20fd18ec-1b3a-49e1-a98b-507d15163750" providerId="ADAL" clId="{82C7F4EE-21D0-4D14-ACBA-AE1A406ED783}" dt="2024-10-02T19:35:11.534" v="66" actId="700"/>
          <ac:spMkLst>
            <pc:docMk/>
            <pc:sldMk cId="0" sldId="262"/>
            <ac:spMk id="169" creationId="{00000000-0000-0000-0000-000000000000}"/>
          </ac:spMkLst>
        </pc:spChg>
        <pc:spChg chg="mod ord">
          <ac:chgData name="Justine Boudreau" userId="20fd18ec-1b3a-49e1-a98b-507d15163750" providerId="ADAL" clId="{82C7F4EE-21D0-4D14-ACBA-AE1A406ED783}" dt="2024-10-02T19:35:11.534" v="66" actId="700"/>
          <ac:spMkLst>
            <pc:docMk/>
            <pc:sldMk cId="0" sldId="262"/>
            <ac:spMk id="170" creationId="{00000000-0000-0000-0000-000000000000}"/>
          </ac:spMkLst>
        </pc:spChg>
        <pc:picChg chg="mod">
          <ac:chgData name="Justine Boudreau" userId="20fd18ec-1b3a-49e1-a98b-507d15163750" providerId="ADAL" clId="{82C7F4EE-21D0-4D14-ACBA-AE1A406ED783}" dt="2024-10-02T19:35:15.909" v="67" actId="1076"/>
          <ac:picMkLst>
            <pc:docMk/>
            <pc:sldMk cId="0" sldId="262"/>
            <ac:picMk id="171" creationId="{00000000-0000-0000-0000-000000000000}"/>
          </ac:picMkLst>
        </pc:picChg>
      </pc:sldChg>
      <pc:sldChg chg="modSp mod modShow chgLayout modNotes">
        <pc:chgData name="Justine Boudreau" userId="20fd18ec-1b3a-49e1-a98b-507d15163750" providerId="ADAL" clId="{82C7F4EE-21D0-4D14-ACBA-AE1A406ED783}" dt="2024-10-02T19:35:32.339" v="69" actId="729"/>
        <pc:sldMkLst>
          <pc:docMk/>
          <pc:sldMk cId="0" sldId="263"/>
        </pc:sldMkLst>
        <pc:spChg chg="mod ord">
          <ac:chgData name="Justine Boudreau" userId="20fd18ec-1b3a-49e1-a98b-507d15163750" providerId="ADAL" clId="{82C7F4EE-21D0-4D14-ACBA-AE1A406ED783}" dt="2024-10-02T19:35:25.311" v="68" actId="700"/>
          <ac:spMkLst>
            <pc:docMk/>
            <pc:sldMk cId="0" sldId="263"/>
            <ac:spMk id="177" creationId="{00000000-0000-0000-0000-000000000000}"/>
          </ac:spMkLst>
        </pc:spChg>
        <pc:spChg chg="mod ord">
          <ac:chgData name="Justine Boudreau" userId="20fd18ec-1b3a-49e1-a98b-507d15163750" providerId="ADAL" clId="{82C7F4EE-21D0-4D14-ACBA-AE1A406ED783}" dt="2024-10-02T19:35:25.311" v="68" actId="700"/>
          <ac:spMkLst>
            <pc:docMk/>
            <pc:sldMk cId="0" sldId="263"/>
            <ac:spMk id="178" creationId="{00000000-0000-0000-0000-000000000000}"/>
          </ac:spMkLst>
        </pc:spChg>
        <pc:picChg chg="mod">
          <ac:chgData name="Justine Boudreau" userId="20fd18ec-1b3a-49e1-a98b-507d15163750" providerId="ADAL" clId="{82C7F4EE-21D0-4D14-ACBA-AE1A406ED783}" dt="2024-10-02T19:31:28.128" v="0"/>
          <ac:picMkLst>
            <pc:docMk/>
            <pc:sldMk cId="0" sldId="263"/>
            <ac:picMk id="179" creationId="{00000000-0000-0000-0000-000000000000}"/>
          </ac:picMkLst>
        </pc:picChg>
      </pc:sldChg>
      <pc:sldChg chg="modSp mod chgLayout modNotes">
        <pc:chgData name="Justine Boudreau" userId="20fd18ec-1b3a-49e1-a98b-507d15163750" providerId="ADAL" clId="{82C7F4EE-21D0-4D14-ACBA-AE1A406ED783}" dt="2024-10-02T19:55:24.794" v="273" actId="20577"/>
        <pc:sldMkLst>
          <pc:docMk/>
          <pc:sldMk cId="0" sldId="266"/>
        </pc:sldMkLst>
        <pc:spChg chg="mod ord">
          <ac:chgData name="Justine Boudreau" userId="20fd18ec-1b3a-49e1-a98b-507d15163750" providerId="ADAL" clId="{82C7F4EE-21D0-4D14-ACBA-AE1A406ED783}" dt="2024-10-02T19:35:35.851" v="70" actId="700"/>
          <ac:spMkLst>
            <pc:docMk/>
            <pc:sldMk cId="0" sldId="266"/>
            <ac:spMk id="199" creationId="{00000000-0000-0000-0000-000000000000}"/>
          </ac:spMkLst>
        </pc:spChg>
        <pc:spChg chg="mod ord">
          <ac:chgData name="Justine Boudreau" userId="20fd18ec-1b3a-49e1-a98b-507d15163750" providerId="ADAL" clId="{82C7F4EE-21D0-4D14-ACBA-AE1A406ED783}" dt="2024-10-02T19:55:24.794" v="273" actId="20577"/>
          <ac:spMkLst>
            <pc:docMk/>
            <pc:sldMk cId="0" sldId="266"/>
            <ac:spMk id="200" creationId="{00000000-0000-0000-0000-000000000000}"/>
          </ac:spMkLst>
        </pc:spChg>
      </pc:sldChg>
      <pc:sldChg chg="modSp mod modNotes">
        <pc:chgData name="Justine Boudreau" userId="20fd18ec-1b3a-49e1-a98b-507d15163750" providerId="ADAL" clId="{82C7F4EE-21D0-4D14-ACBA-AE1A406ED783}" dt="2024-10-02T19:33:04.668" v="6" actId="14100"/>
        <pc:sldMkLst>
          <pc:docMk/>
          <pc:sldMk cId="4059794518" sldId="267"/>
        </pc:sldMkLst>
        <pc:spChg chg="mod">
          <ac:chgData name="Justine Boudreau" userId="20fd18ec-1b3a-49e1-a98b-507d15163750" providerId="ADAL" clId="{82C7F4EE-21D0-4D14-ACBA-AE1A406ED783}" dt="2024-10-02T19:31:28.128" v="0"/>
          <ac:spMkLst>
            <pc:docMk/>
            <pc:sldMk cId="4059794518" sldId="267"/>
            <ac:spMk id="114" creationId="{00000000-0000-0000-0000-000000000000}"/>
          </ac:spMkLst>
        </pc:spChg>
        <pc:spChg chg="mod">
          <ac:chgData name="Justine Boudreau" userId="20fd18ec-1b3a-49e1-a98b-507d15163750" providerId="ADAL" clId="{82C7F4EE-21D0-4D14-ACBA-AE1A406ED783}" dt="2024-10-02T19:31:28.128" v="0"/>
          <ac:spMkLst>
            <pc:docMk/>
            <pc:sldMk cId="4059794518" sldId="267"/>
            <ac:spMk id="116" creationId="{00000000-0000-0000-0000-000000000000}"/>
          </ac:spMkLst>
        </pc:spChg>
        <pc:spChg chg="mod">
          <ac:chgData name="Justine Boudreau" userId="20fd18ec-1b3a-49e1-a98b-507d15163750" providerId="ADAL" clId="{82C7F4EE-21D0-4D14-ACBA-AE1A406ED783}" dt="2024-10-02T19:31:28.128" v="0"/>
          <ac:spMkLst>
            <pc:docMk/>
            <pc:sldMk cId="4059794518" sldId="267"/>
            <ac:spMk id="117" creationId="{00000000-0000-0000-0000-000000000000}"/>
          </ac:spMkLst>
        </pc:spChg>
        <pc:spChg chg="mod">
          <ac:chgData name="Justine Boudreau" userId="20fd18ec-1b3a-49e1-a98b-507d15163750" providerId="ADAL" clId="{82C7F4EE-21D0-4D14-ACBA-AE1A406ED783}" dt="2024-10-02T19:31:28.128" v="0"/>
          <ac:spMkLst>
            <pc:docMk/>
            <pc:sldMk cId="4059794518" sldId="267"/>
            <ac:spMk id="118" creationId="{00000000-0000-0000-0000-000000000000}"/>
          </ac:spMkLst>
        </pc:spChg>
        <pc:spChg chg="mod">
          <ac:chgData name="Justine Boudreau" userId="20fd18ec-1b3a-49e1-a98b-507d15163750" providerId="ADAL" clId="{82C7F4EE-21D0-4D14-ACBA-AE1A406ED783}" dt="2024-10-02T19:32:42.760" v="3" actId="1076"/>
          <ac:spMkLst>
            <pc:docMk/>
            <pc:sldMk cId="4059794518" sldId="267"/>
            <ac:spMk id="119" creationId="{00000000-0000-0000-0000-000000000000}"/>
          </ac:spMkLst>
        </pc:spChg>
        <pc:spChg chg="mod">
          <ac:chgData name="Justine Boudreau" userId="20fd18ec-1b3a-49e1-a98b-507d15163750" providerId="ADAL" clId="{82C7F4EE-21D0-4D14-ACBA-AE1A406ED783}" dt="2024-10-02T19:32:42.760" v="3" actId="1076"/>
          <ac:spMkLst>
            <pc:docMk/>
            <pc:sldMk cId="4059794518" sldId="267"/>
            <ac:spMk id="120" creationId="{00000000-0000-0000-0000-000000000000}"/>
          </ac:spMkLst>
        </pc:spChg>
        <pc:spChg chg="mod">
          <ac:chgData name="Justine Boudreau" userId="20fd18ec-1b3a-49e1-a98b-507d15163750" providerId="ADAL" clId="{82C7F4EE-21D0-4D14-ACBA-AE1A406ED783}" dt="2024-10-02T19:31:28.128" v="0"/>
          <ac:spMkLst>
            <pc:docMk/>
            <pc:sldMk cId="4059794518" sldId="267"/>
            <ac:spMk id="122" creationId="{00000000-0000-0000-0000-000000000000}"/>
          </ac:spMkLst>
        </pc:spChg>
        <pc:spChg chg="mod">
          <ac:chgData name="Justine Boudreau" userId="20fd18ec-1b3a-49e1-a98b-507d15163750" providerId="ADAL" clId="{82C7F4EE-21D0-4D14-ACBA-AE1A406ED783}" dt="2024-10-02T19:31:28.128" v="0"/>
          <ac:spMkLst>
            <pc:docMk/>
            <pc:sldMk cId="4059794518" sldId="267"/>
            <ac:spMk id="123" creationId="{00000000-0000-0000-0000-000000000000}"/>
          </ac:spMkLst>
        </pc:spChg>
        <pc:spChg chg="mod">
          <ac:chgData name="Justine Boudreau" userId="20fd18ec-1b3a-49e1-a98b-507d15163750" providerId="ADAL" clId="{82C7F4EE-21D0-4D14-ACBA-AE1A406ED783}" dt="2024-10-02T19:33:04.668" v="6" actId="14100"/>
          <ac:spMkLst>
            <pc:docMk/>
            <pc:sldMk cId="4059794518" sldId="267"/>
            <ac:spMk id="124" creationId="{00000000-0000-0000-0000-000000000000}"/>
          </ac:spMkLst>
        </pc:spChg>
        <pc:grpChg chg="mod">
          <ac:chgData name="Justine Boudreau" userId="20fd18ec-1b3a-49e1-a98b-507d15163750" providerId="ADAL" clId="{82C7F4EE-21D0-4D14-ACBA-AE1A406ED783}" dt="2024-10-02T19:32:54.138" v="4" actId="1076"/>
          <ac:grpSpMkLst>
            <pc:docMk/>
            <pc:sldMk cId="4059794518" sldId="267"/>
            <ac:grpSpMk id="115" creationId="{00000000-0000-0000-0000-000000000000}"/>
          </ac:grpSpMkLst>
        </pc:grpChg>
        <pc:grpChg chg="mod">
          <ac:chgData name="Justine Boudreau" userId="20fd18ec-1b3a-49e1-a98b-507d15163750" providerId="ADAL" clId="{82C7F4EE-21D0-4D14-ACBA-AE1A406ED783}" dt="2024-10-02T19:32:59.848" v="5" actId="1076"/>
          <ac:grpSpMkLst>
            <pc:docMk/>
            <pc:sldMk cId="4059794518" sldId="267"/>
            <ac:grpSpMk id="121" creationId="{00000000-0000-0000-0000-000000000000}"/>
          </ac:grpSpMkLst>
        </pc:grpChg>
        <pc:picChg chg="mod">
          <ac:chgData name="Justine Boudreau" userId="20fd18ec-1b3a-49e1-a98b-507d15163750" providerId="ADAL" clId="{82C7F4EE-21D0-4D14-ACBA-AE1A406ED783}" dt="2024-10-02T19:32:23.524" v="2" actId="1076"/>
          <ac:picMkLst>
            <pc:docMk/>
            <pc:sldMk cId="4059794518" sldId="267"/>
            <ac:picMk id="113" creationId="{00000000-0000-0000-0000-000000000000}"/>
          </ac:picMkLst>
        </pc:picChg>
      </pc:sldChg>
      <pc:sldChg chg="modSp mod chgLayout">
        <pc:chgData name="Justine Boudreau" userId="20fd18ec-1b3a-49e1-a98b-507d15163750" providerId="ADAL" clId="{82C7F4EE-21D0-4D14-ACBA-AE1A406ED783}" dt="2024-10-02T19:36:42.017" v="157" actId="20577"/>
        <pc:sldMkLst>
          <pc:docMk/>
          <pc:sldMk cId="1007882409" sldId="268"/>
        </pc:sldMkLst>
        <pc:spChg chg="mod ord">
          <ac:chgData name="Justine Boudreau" userId="20fd18ec-1b3a-49e1-a98b-507d15163750" providerId="ADAL" clId="{82C7F4EE-21D0-4D14-ACBA-AE1A406ED783}" dt="2024-10-02T19:35:44.047" v="71" actId="700"/>
          <ac:spMkLst>
            <pc:docMk/>
            <pc:sldMk cId="1007882409" sldId="268"/>
            <ac:spMk id="2" creationId="{5F32A768-20C3-0D0D-A860-056900D1775A}"/>
          </ac:spMkLst>
        </pc:spChg>
        <pc:spChg chg="mod ord">
          <ac:chgData name="Justine Boudreau" userId="20fd18ec-1b3a-49e1-a98b-507d15163750" providerId="ADAL" clId="{82C7F4EE-21D0-4D14-ACBA-AE1A406ED783}" dt="2024-10-02T19:36:42.017" v="157" actId="20577"/>
          <ac:spMkLst>
            <pc:docMk/>
            <pc:sldMk cId="1007882409" sldId="268"/>
            <ac:spMk id="3" creationId="{9285D092-DCAC-7521-BCD7-82340B03D09D}"/>
          </ac:spMkLst>
        </pc:spChg>
      </pc:sldChg>
      <pc:sldMasterChg chg="modSp modSldLayout">
        <pc:chgData name="Justine Boudreau" userId="20fd18ec-1b3a-49e1-a98b-507d15163750" providerId="ADAL" clId="{82C7F4EE-21D0-4D14-ACBA-AE1A406ED783}" dt="2024-10-02T19:31:28.128" v="0"/>
        <pc:sldMasterMkLst>
          <pc:docMk/>
          <pc:sldMasterMk cId="0" sldId="2147483648"/>
        </pc:sldMasterMkLst>
        <pc:spChg chg="mod">
          <ac:chgData name="Justine Boudreau" userId="20fd18ec-1b3a-49e1-a98b-507d15163750" providerId="ADAL" clId="{82C7F4EE-21D0-4D14-ACBA-AE1A406ED783}" dt="2024-10-02T19:31:28.128" v="0"/>
          <ac:spMkLst>
            <pc:docMk/>
            <pc:sldMasterMk cId="0" sldId="2147483648"/>
            <ac:spMk id="10" creationId="{00000000-0000-0000-0000-000000000000}"/>
          </ac:spMkLst>
        </pc:spChg>
        <pc:spChg chg="mod">
          <ac:chgData name="Justine Boudreau" userId="20fd18ec-1b3a-49e1-a98b-507d15163750" providerId="ADAL" clId="{82C7F4EE-21D0-4D14-ACBA-AE1A406ED783}" dt="2024-10-02T19:31:28.128" v="0"/>
          <ac:spMkLst>
            <pc:docMk/>
            <pc:sldMasterMk cId="0" sldId="2147483648"/>
            <ac:spMk id="11" creationId="{00000000-0000-0000-0000-000000000000}"/>
          </ac:spMkLst>
        </pc:sp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49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49"/>
              <ac:spMk id="14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49"/>
              <ac:spMk id="18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49"/>
              <ac:spMk id="19" creationId="{00000000-0000-0000-0000-000000000000}"/>
            </ac:spMkLst>
          </pc:spChg>
          <pc:grpChg chg="mod">
            <ac:chgData name="Justine Boudreau" userId="20fd18ec-1b3a-49e1-a98b-507d15163750" providerId="ADAL" clId="{82C7F4EE-21D0-4D14-ACBA-AE1A406ED783}" dt="2024-10-02T19:31:28.128" v="0"/>
            <ac:grpSpMkLst>
              <pc:docMk/>
              <pc:sldMasterMk cId="0" sldId="2147483648"/>
              <pc:sldLayoutMk cId="0" sldId="2147483649"/>
              <ac:grpSpMk id="13" creationId="{00000000-0000-0000-0000-000000000000}"/>
            </ac:grpSpMkLst>
          </pc:gr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49"/>
              <ac:picMk id="15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49"/>
              <ac:picMk id="16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49"/>
              <ac:picMk id="17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0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0"/>
              <ac:spMk id="21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0"/>
              <ac:spMk id="22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0"/>
              <ac:spMk id="24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0"/>
              <ac:spMk id="27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0"/>
              <ac:picMk id="23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0"/>
              <ac:picMk id="25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0"/>
              <ac:picMk id="26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1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1"/>
              <ac:spMk id="29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1"/>
              <ac:spMk id="30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1"/>
              <ac:spMk id="32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1"/>
              <ac:spMk id="35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1"/>
              <ac:picMk id="31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1"/>
              <ac:picMk id="33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1"/>
              <ac:picMk id="34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2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2"/>
              <ac:spMk id="37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2"/>
              <ac:spMk id="41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2"/>
              <ac:picMk id="38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2"/>
              <ac:picMk id="39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2"/>
              <ac:picMk id="40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3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3"/>
              <ac:spMk id="43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3"/>
              <ac:spMk id="44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3"/>
              <ac:spMk id="45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3"/>
              <ac:spMk id="47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3"/>
              <ac:spMk id="50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3"/>
              <ac:picMk id="46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3"/>
              <ac:picMk id="48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3"/>
              <ac:picMk id="49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4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4"/>
              <ac:spMk id="52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4"/>
              <ac:spMk id="53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4"/>
              <ac:spMk id="54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4"/>
              <ac:spMk id="55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4"/>
              <ac:spMk id="56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4"/>
              <ac:spMk id="58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4"/>
              <ac:spMk id="61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4"/>
              <ac:picMk id="57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4"/>
              <ac:picMk id="59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4"/>
              <ac:picMk id="60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5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5"/>
              <ac:spMk id="63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5"/>
              <ac:spMk id="65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5"/>
              <ac:spMk id="68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5"/>
              <ac:picMk id="64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5"/>
              <ac:picMk id="66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5"/>
              <ac:picMk id="67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6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6"/>
              <ac:spMk id="71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6"/>
              <ac:spMk id="74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6"/>
              <ac:picMk id="70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6"/>
              <ac:picMk id="72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6"/>
              <ac:picMk id="73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7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7"/>
              <ac:spMk id="76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7"/>
              <ac:spMk id="77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7"/>
              <ac:spMk id="78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7"/>
              <ac:spMk id="80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7"/>
              <ac:spMk id="83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7"/>
              <ac:picMk id="79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7"/>
              <ac:picMk id="81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7"/>
              <ac:picMk id="82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8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8"/>
              <ac:spMk id="85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8"/>
              <ac:spMk id="86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8"/>
              <ac:spMk id="87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8"/>
              <ac:spMk id="89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8"/>
              <ac:spMk id="92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8"/>
              <ac:picMk id="88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8"/>
              <ac:picMk id="90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8"/>
              <ac:picMk id="91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59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9"/>
              <ac:spMk id="94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9"/>
              <ac:spMk id="95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9"/>
              <ac:spMk id="97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59"/>
              <ac:spMk id="100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9"/>
              <ac:picMk id="96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9"/>
              <ac:picMk id="98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59"/>
              <ac:picMk id="99" creationId="{00000000-0000-0000-0000-000000000000}"/>
            </ac:picMkLst>
          </pc:picChg>
        </pc:sldLayoutChg>
        <pc:sldLayoutChg chg="modSp">
          <pc:chgData name="Justine Boudreau" userId="20fd18ec-1b3a-49e1-a98b-507d15163750" providerId="ADAL" clId="{82C7F4EE-21D0-4D14-ACBA-AE1A406ED783}" dt="2024-10-02T19:31:28.128" v="0"/>
          <pc:sldLayoutMkLst>
            <pc:docMk/>
            <pc:sldMasterMk cId="0" sldId="2147483648"/>
            <pc:sldLayoutMk cId="0" sldId="2147483660"/>
          </pc:sldLayoutMkLst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60"/>
              <ac:spMk id="102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60"/>
              <ac:spMk id="103" creationId="{00000000-0000-0000-0000-000000000000}"/>
            </ac:spMkLst>
          </pc:spChg>
          <pc:spChg chg="mod">
            <ac:chgData name="Justine Boudreau" userId="20fd18ec-1b3a-49e1-a98b-507d15163750" providerId="ADAL" clId="{82C7F4EE-21D0-4D14-ACBA-AE1A406ED783}" dt="2024-10-02T19:31:28.128" v="0"/>
            <ac:spMkLst>
              <pc:docMk/>
              <pc:sldMasterMk cId="0" sldId="2147483648"/>
              <pc:sldLayoutMk cId="0" sldId="2147483660"/>
              <ac:spMk id="105" creationId="{00000000-0000-0000-0000-000000000000}"/>
            </ac:spMkLst>
          </pc:sp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60"/>
              <ac:picMk id="104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60"/>
              <ac:picMk id="106" creationId="{00000000-0000-0000-0000-000000000000}"/>
            </ac:picMkLst>
          </pc:picChg>
          <pc:picChg chg="mod">
            <ac:chgData name="Justine Boudreau" userId="20fd18ec-1b3a-49e1-a98b-507d15163750" providerId="ADAL" clId="{82C7F4EE-21D0-4D14-ACBA-AE1A406ED783}" dt="2024-10-02T19:31:28.128" v="0"/>
            <ac:picMkLst>
              <pc:docMk/>
              <pc:sldMasterMk cId="0" sldId="2147483648"/>
              <pc:sldLayoutMk cId="0" sldId="2147483660"/>
              <ac:picMk id="107" creationId="{00000000-0000-0000-0000-000000000000}"/>
            </ac:picMkLst>
          </pc:picChg>
        </pc:sldLayoutChg>
      </pc:sldMasterChg>
    </pc:docChg>
  </pc:docChgLst>
  <pc:docChgLst>
    <pc:chgData name="Justine Boudreau" userId="20fd18ec-1b3a-49e1-a98b-507d15163750" providerId="ADAL" clId="{987F2DCA-616E-42DF-9397-6019B617F222}"/>
    <pc:docChg chg="modSld">
      <pc:chgData name="Justine Boudreau" userId="20fd18ec-1b3a-49e1-a98b-507d15163750" providerId="ADAL" clId="{987F2DCA-616E-42DF-9397-6019B617F222}" dt="2024-10-17T16:16:30.197" v="1" actId="1076"/>
      <pc:docMkLst>
        <pc:docMk/>
      </pc:docMkLst>
      <pc:sldChg chg="modSp mod">
        <pc:chgData name="Justine Boudreau" userId="20fd18ec-1b3a-49e1-a98b-507d15163750" providerId="ADAL" clId="{987F2DCA-616E-42DF-9397-6019B617F222}" dt="2024-10-17T16:16:30.197" v="1" actId="1076"/>
        <pc:sldMkLst>
          <pc:docMk/>
          <pc:sldMk cId="3543325205" sldId="275"/>
        </pc:sldMkLst>
        <pc:picChg chg="mod">
          <ac:chgData name="Justine Boudreau" userId="20fd18ec-1b3a-49e1-a98b-507d15163750" providerId="ADAL" clId="{987F2DCA-616E-42DF-9397-6019B617F222}" dt="2024-10-17T16:16:30.197" v="1" actId="1076"/>
          <ac:picMkLst>
            <pc:docMk/>
            <pc:sldMk cId="3543325205" sldId="275"/>
            <ac:picMk id="5" creationId="{B63D6721-A8B3-31AB-8F15-A1CED9BE55BC}"/>
          </ac:picMkLst>
        </pc:picChg>
      </pc:sldChg>
    </pc:docChg>
  </pc:docChgLst>
  <pc:docChgLst>
    <pc:chgData name="Jay Kshirsagar" userId="S::jkshi064@uottawa.ca::7587ce3f-fc49-409a-b259-038d2eb2d6fc" providerId="AD" clId="Web-{3599AD1A-6748-22A7-6095-FCE9F9AD40FD}"/>
    <pc:docChg chg="modSld">
      <pc:chgData name="Jay Kshirsagar" userId="S::jkshi064@uottawa.ca::7587ce3f-fc49-409a-b259-038d2eb2d6fc" providerId="AD" clId="Web-{3599AD1A-6748-22A7-6095-FCE9F9AD40FD}" dt="2023-09-10T16:38:09.542" v="0" actId="1076"/>
      <pc:docMkLst>
        <pc:docMk/>
      </pc:docMkLst>
      <pc:sldChg chg="modSp">
        <pc:chgData name="Jay Kshirsagar" userId="S::jkshi064@uottawa.ca::7587ce3f-fc49-409a-b259-038d2eb2d6fc" providerId="AD" clId="Web-{3599AD1A-6748-22A7-6095-FCE9F9AD40FD}" dt="2023-09-10T16:38:09.542" v="0" actId="1076"/>
        <pc:sldMkLst>
          <pc:docMk/>
          <pc:sldMk cId="0" sldId="260"/>
        </pc:sldMkLst>
        <pc:picChg chg="mod">
          <ac:chgData name="Jay Kshirsagar" userId="S::jkshi064@uottawa.ca::7587ce3f-fc49-409a-b259-038d2eb2d6fc" providerId="AD" clId="Web-{3599AD1A-6748-22A7-6095-FCE9F9AD40FD}" dt="2023-09-10T16:38:09.542" v="0" actId="1076"/>
          <ac:picMkLst>
            <pc:docMk/>
            <pc:sldMk cId="0" sldId="260"/>
            <ac:picMk id="3" creationId="{F9E8A87C-9ECB-CB69-B6CB-76A320D6813A}"/>
          </ac:picMkLst>
        </pc:picChg>
      </pc:sldChg>
    </pc:docChg>
  </pc:docChgLst>
  <pc:docChgLst>
    <pc:chgData name="Justine Lucie Boudreau" userId="S::jboud030@uottawa.ca::0663ede4-53dd-4bac-b1a8-9c090c7ec98b" providerId="AD" clId="Web-{294B606B-7084-D519-BABD-BF378AC19D0A}"/>
    <pc:docChg chg="delSld modSld">
      <pc:chgData name="Justine Lucie Boudreau" userId="S::jboud030@uottawa.ca::0663ede4-53dd-4bac-b1a8-9c090c7ec98b" providerId="AD" clId="Web-{294B606B-7084-D519-BABD-BF378AC19D0A}" dt="2022-10-14T15:28:31.798" v="31" actId="20577"/>
      <pc:docMkLst>
        <pc:docMk/>
      </pc:docMkLst>
      <pc:sldChg chg="modSp">
        <pc:chgData name="Justine Lucie Boudreau" userId="S::jboud030@uottawa.ca::0663ede4-53dd-4bac-b1a8-9c090c7ec98b" providerId="AD" clId="Web-{294B606B-7084-D519-BABD-BF378AC19D0A}" dt="2022-10-13T13:42:53.451" v="1" actId="20577"/>
        <pc:sldMkLst>
          <pc:docMk/>
          <pc:sldMk cId="0" sldId="256"/>
        </pc:sldMkLst>
        <pc:spChg chg="mod">
          <ac:chgData name="Justine Lucie Boudreau" userId="S::jboud030@uottawa.ca::0663ede4-53dd-4bac-b1a8-9c090c7ec98b" providerId="AD" clId="Web-{294B606B-7084-D519-BABD-BF378AC19D0A}" dt="2022-10-13T13:42:53.451" v="1" actId="20577"/>
          <ac:spMkLst>
            <pc:docMk/>
            <pc:sldMk cId="0" sldId="256"/>
            <ac:spMk id="124" creationId="{00000000-0000-0000-0000-000000000000}"/>
          </ac:spMkLst>
        </pc:spChg>
      </pc:sldChg>
      <pc:sldChg chg="addSp delSp modSp">
        <pc:chgData name="Justine Lucie Boudreau" userId="S::jboud030@uottawa.ca::0663ede4-53dd-4bac-b1a8-9c090c7ec98b" providerId="AD" clId="Web-{294B606B-7084-D519-BABD-BF378AC19D0A}" dt="2022-10-14T15:20:33.290" v="7" actId="1076"/>
        <pc:sldMkLst>
          <pc:docMk/>
          <pc:sldMk cId="0" sldId="260"/>
        </pc:sldMkLst>
        <pc:picChg chg="add mod">
          <ac:chgData name="Justine Lucie Boudreau" userId="S::jboud030@uottawa.ca::0663ede4-53dd-4bac-b1a8-9c090c7ec98b" providerId="AD" clId="Web-{294B606B-7084-D519-BABD-BF378AC19D0A}" dt="2022-10-14T15:20:33.290" v="7" actId="1076"/>
          <ac:picMkLst>
            <pc:docMk/>
            <pc:sldMk cId="0" sldId="260"/>
            <ac:picMk id="2" creationId="{0CE63EF2-FFA3-6BD2-9FD1-8B41890DC198}"/>
          </ac:picMkLst>
        </pc:picChg>
        <pc:picChg chg="del">
          <ac:chgData name="Justine Lucie Boudreau" userId="S::jboud030@uottawa.ca::0663ede4-53dd-4bac-b1a8-9c090c7ec98b" providerId="AD" clId="Web-{294B606B-7084-D519-BABD-BF378AC19D0A}" dt="2022-10-14T15:19:32.649" v="2"/>
          <ac:picMkLst>
            <pc:docMk/>
            <pc:sldMk cId="0" sldId="260"/>
            <ac:picMk id="156" creationId="{00000000-0000-0000-0000-000000000000}"/>
          </ac:picMkLst>
        </pc:picChg>
      </pc:sldChg>
      <pc:sldChg chg="del">
        <pc:chgData name="Justine Lucie Boudreau" userId="S::jboud030@uottawa.ca::0663ede4-53dd-4bac-b1a8-9c090c7ec98b" providerId="AD" clId="Web-{294B606B-7084-D519-BABD-BF378AC19D0A}" dt="2022-10-14T15:20:55.259" v="8"/>
        <pc:sldMkLst>
          <pc:docMk/>
          <pc:sldMk cId="0" sldId="261"/>
        </pc:sldMkLst>
      </pc:sldChg>
      <pc:sldChg chg="modSp">
        <pc:chgData name="Justine Lucie Boudreau" userId="S::jboud030@uottawa.ca::0663ede4-53dd-4bac-b1a8-9c090c7ec98b" providerId="AD" clId="Web-{294B606B-7084-D519-BABD-BF378AC19D0A}" dt="2022-10-14T15:23:54.059" v="14" actId="20577"/>
        <pc:sldMkLst>
          <pc:docMk/>
          <pc:sldMk cId="0" sldId="262"/>
        </pc:sldMkLst>
        <pc:spChg chg="mod">
          <ac:chgData name="Justine Lucie Boudreau" userId="S::jboud030@uottawa.ca::0663ede4-53dd-4bac-b1a8-9c090c7ec98b" providerId="AD" clId="Web-{294B606B-7084-D519-BABD-BF378AC19D0A}" dt="2022-10-14T15:23:54.059" v="14" actId="20577"/>
          <ac:spMkLst>
            <pc:docMk/>
            <pc:sldMk cId="0" sldId="262"/>
            <ac:spMk id="170" creationId="{00000000-0000-0000-0000-000000000000}"/>
          </ac:spMkLst>
        </pc:spChg>
      </pc:sldChg>
      <pc:sldChg chg="del">
        <pc:chgData name="Justine Lucie Boudreau" userId="S::jboud030@uottawa.ca::0663ede4-53dd-4bac-b1a8-9c090c7ec98b" providerId="AD" clId="Web-{294B606B-7084-D519-BABD-BF378AC19D0A}" dt="2022-10-14T15:25:36.639" v="15"/>
        <pc:sldMkLst>
          <pc:docMk/>
          <pc:sldMk cId="0" sldId="264"/>
        </pc:sldMkLst>
      </pc:sldChg>
      <pc:sldChg chg="del">
        <pc:chgData name="Justine Lucie Boudreau" userId="S::jboud030@uottawa.ca::0663ede4-53dd-4bac-b1a8-9c090c7ec98b" providerId="AD" clId="Web-{294B606B-7084-D519-BABD-BF378AC19D0A}" dt="2022-10-14T15:25:39.217" v="16"/>
        <pc:sldMkLst>
          <pc:docMk/>
          <pc:sldMk cId="0" sldId="265"/>
        </pc:sldMkLst>
      </pc:sldChg>
      <pc:sldChg chg="modSp">
        <pc:chgData name="Justine Lucie Boudreau" userId="S::jboud030@uottawa.ca::0663ede4-53dd-4bac-b1a8-9c090c7ec98b" providerId="AD" clId="Web-{294B606B-7084-D519-BABD-BF378AC19D0A}" dt="2022-10-14T15:28:31.798" v="31" actId="20577"/>
        <pc:sldMkLst>
          <pc:docMk/>
          <pc:sldMk cId="0" sldId="266"/>
        </pc:sldMkLst>
        <pc:spChg chg="mod">
          <ac:chgData name="Justine Lucie Boudreau" userId="S::jboud030@uottawa.ca::0663ede4-53dd-4bac-b1a8-9c090c7ec98b" providerId="AD" clId="Web-{294B606B-7084-D519-BABD-BF378AC19D0A}" dt="2022-10-14T15:28:31.798" v="31" actId="20577"/>
          <ac:spMkLst>
            <pc:docMk/>
            <pc:sldMk cId="0" sldId="266"/>
            <ac:spMk id="200" creationId="{00000000-0000-0000-0000-000000000000}"/>
          </ac:spMkLst>
        </pc:spChg>
      </pc:sldChg>
    </pc:docChg>
  </pc:docChgLst>
  <pc:docChgLst>
    <pc:chgData name="Justine Boudreau" userId="S::jboudre2@uottawa.ca::20fd18ec-1b3a-49e1-a98b-507d15163750" providerId="AD" clId="Web-{2F7CC412-25D1-9A79-820C-96DC5D99C30C}"/>
    <pc:docChg chg="addSld delSld modSld">
      <pc:chgData name="Justine Boudreau" userId="S::jboudre2@uottawa.ca::20fd18ec-1b3a-49e1-a98b-507d15163750" providerId="AD" clId="Web-{2F7CC412-25D1-9A79-820C-96DC5D99C30C}" dt="2024-10-17T15:42:07.370" v="584" actId="20577"/>
      <pc:docMkLst>
        <pc:docMk/>
      </pc:docMkLst>
      <pc:sldChg chg="modSp">
        <pc:chgData name="Justine Boudreau" userId="S::jboudre2@uottawa.ca::20fd18ec-1b3a-49e1-a98b-507d15163750" providerId="AD" clId="Web-{2F7CC412-25D1-9A79-820C-96DC5D99C30C}" dt="2024-10-16T15:57:08.665" v="43" actId="20577"/>
        <pc:sldMkLst>
          <pc:docMk/>
          <pc:sldMk cId="0" sldId="260"/>
        </pc:sldMkLst>
        <pc:spChg chg="mod">
          <ac:chgData name="Justine Boudreau" userId="S::jboudre2@uottawa.ca::20fd18ec-1b3a-49e1-a98b-507d15163750" providerId="AD" clId="Web-{2F7CC412-25D1-9A79-820C-96DC5D99C30C}" dt="2024-10-16T15:57:08.665" v="43" actId="20577"/>
          <ac:spMkLst>
            <pc:docMk/>
            <pc:sldMk cId="0" sldId="260"/>
            <ac:spMk id="2" creationId="{93290E1C-89A6-E6A8-DDE0-BC63EE27894F}"/>
          </ac:spMkLst>
        </pc:spChg>
        <pc:picChg chg="mod">
          <ac:chgData name="Justine Boudreau" userId="S::jboudre2@uottawa.ca::20fd18ec-1b3a-49e1-a98b-507d15163750" providerId="AD" clId="Web-{2F7CC412-25D1-9A79-820C-96DC5D99C30C}" dt="2024-10-16T15:54:49.303" v="25" actId="1076"/>
          <ac:picMkLst>
            <pc:docMk/>
            <pc:sldMk cId="0" sldId="260"/>
            <ac:picMk id="4" creationId="{5172709E-5C3B-C378-589A-4F94128DBD12}"/>
          </ac:picMkLst>
        </pc:picChg>
      </pc:sldChg>
      <pc:sldChg chg="modSp">
        <pc:chgData name="Justine Boudreau" userId="S::jboudre2@uottawa.ca::20fd18ec-1b3a-49e1-a98b-507d15163750" providerId="AD" clId="Web-{2F7CC412-25D1-9A79-820C-96DC5D99C30C}" dt="2024-10-16T15:54:05.895" v="15" actId="20577"/>
        <pc:sldMkLst>
          <pc:docMk/>
          <pc:sldMk cId="4059794518" sldId="267"/>
        </pc:sldMkLst>
        <pc:spChg chg="mod">
          <ac:chgData name="Justine Boudreau" userId="S::jboudre2@uottawa.ca::20fd18ec-1b3a-49e1-a98b-507d15163750" providerId="AD" clId="Web-{2F7CC412-25D1-9A79-820C-96DC5D99C30C}" dt="2024-10-16T15:52:45.643" v="1" actId="20577"/>
          <ac:spMkLst>
            <pc:docMk/>
            <pc:sldMk cId="4059794518" sldId="267"/>
            <ac:spMk id="117" creationId="{00000000-0000-0000-0000-000000000000}"/>
          </ac:spMkLst>
        </pc:spChg>
        <pc:spChg chg="mod">
          <ac:chgData name="Justine Boudreau" userId="S::jboudre2@uottawa.ca::20fd18ec-1b3a-49e1-a98b-507d15163750" providerId="AD" clId="Web-{2F7CC412-25D1-9A79-820C-96DC5D99C30C}" dt="2024-10-16T15:54:05.895" v="15" actId="20577"/>
          <ac:spMkLst>
            <pc:docMk/>
            <pc:sldMk cId="4059794518" sldId="267"/>
            <ac:spMk id="124" creationId="{00000000-0000-0000-0000-000000000000}"/>
          </ac:spMkLst>
        </pc:spChg>
      </pc:sldChg>
      <pc:sldChg chg="modSp">
        <pc:chgData name="Justine Boudreau" userId="S::jboudre2@uottawa.ca::20fd18ec-1b3a-49e1-a98b-507d15163750" providerId="AD" clId="Web-{2F7CC412-25D1-9A79-820C-96DC5D99C30C}" dt="2024-10-16T16:00:42.858" v="138" actId="20577"/>
        <pc:sldMkLst>
          <pc:docMk/>
          <pc:sldMk cId="2775494001" sldId="268"/>
        </pc:sldMkLst>
        <pc:spChg chg="mod">
          <ac:chgData name="Justine Boudreau" userId="S::jboudre2@uottawa.ca::20fd18ec-1b3a-49e1-a98b-507d15163750" providerId="AD" clId="Web-{2F7CC412-25D1-9A79-820C-96DC5D99C30C}" dt="2024-10-16T16:00:42.858" v="138" actId="20577"/>
          <ac:spMkLst>
            <pc:docMk/>
            <pc:sldMk cId="2775494001" sldId="268"/>
            <ac:spMk id="2" creationId="{93290E1C-89A6-E6A8-DDE0-BC63EE27894F}"/>
          </ac:spMkLst>
        </pc:spChg>
        <pc:picChg chg="mod">
          <ac:chgData name="Justine Boudreau" userId="S::jboudre2@uottawa.ca::20fd18ec-1b3a-49e1-a98b-507d15163750" providerId="AD" clId="Web-{2F7CC412-25D1-9A79-820C-96DC5D99C30C}" dt="2024-10-16T15:55:58.804" v="36" actId="14100"/>
          <ac:picMkLst>
            <pc:docMk/>
            <pc:sldMk cId="2775494001" sldId="268"/>
            <ac:picMk id="4" creationId="{9E5CED48-8E9F-5885-DFE7-927454B763AA}"/>
          </ac:picMkLst>
        </pc:picChg>
      </pc:sldChg>
      <pc:sldChg chg="modSp">
        <pc:chgData name="Justine Boudreau" userId="S::jboudre2@uottawa.ca::20fd18ec-1b3a-49e1-a98b-507d15163750" providerId="AD" clId="Web-{2F7CC412-25D1-9A79-820C-96DC5D99C30C}" dt="2024-10-16T16:15:10.692" v="473" actId="20577"/>
        <pc:sldMkLst>
          <pc:docMk/>
          <pc:sldMk cId="390550047" sldId="269"/>
        </pc:sldMkLst>
        <pc:spChg chg="mod">
          <ac:chgData name="Justine Boudreau" userId="S::jboudre2@uottawa.ca::20fd18ec-1b3a-49e1-a98b-507d15163750" providerId="AD" clId="Web-{2F7CC412-25D1-9A79-820C-96DC5D99C30C}" dt="2024-10-16T16:15:10.692" v="473" actId="20577"/>
          <ac:spMkLst>
            <pc:docMk/>
            <pc:sldMk cId="390550047" sldId="269"/>
            <ac:spMk id="3" creationId="{1A507F8C-B103-8139-7B16-574E31A00CE8}"/>
          </ac:spMkLst>
        </pc:spChg>
      </pc:sldChg>
      <pc:sldChg chg="del">
        <pc:chgData name="Justine Boudreau" userId="S::jboudre2@uottawa.ca::20fd18ec-1b3a-49e1-a98b-507d15163750" providerId="AD" clId="Web-{2F7CC412-25D1-9A79-820C-96DC5D99C30C}" dt="2024-10-16T15:54:10.755" v="16"/>
        <pc:sldMkLst>
          <pc:docMk/>
          <pc:sldMk cId="4052217952" sldId="270"/>
        </pc:sldMkLst>
      </pc:sldChg>
      <pc:sldChg chg="modSp">
        <pc:chgData name="Justine Boudreau" userId="S::jboudre2@uottawa.ca::20fd18ec-1b3a-49e1-a98b-507d15163750" providerId="AD" clId="Web-{2F7CC412-25D1-9A79-820C-96DC5D99C30C}" dt="2024-10-16T16:14:31.363" v="472" actId="1076"/>
        <pc:sldMkLst>
          <pc:docMk/>
          <pc:sldMk cId="3723377167" sldId="271"/>
        </pc:sldMkLst>
        <pc:spChg chg="mod">
          <ac:chgData name="Justine Boudreau" userId="S::jboudre2@uottawa.ca::20fd18ec-1b3a-49e1-a98b-507d15163750" providerId="AD" clId="Web-{2F7CC412-25D1-9A79-820C-96DC5D99C30C}" dt="2024-10-16T16:01:42.313" v="160" actId="20577"/>
          <ac:spMkLst>
            <pc:docMk/>
            <pc:sldMk cId="3723377167" sldId="271"/>
            <ac:spMk id="3" creationId="{1A507F8C-B103-8139-7B16-574E31A00CE8}"/>
          </ac:spMkLst>
        </pc:spChg>
        <pc:picChg chg="mod">
          <ac:chgData name="Justine Boudreau" userId="S::jboudre2@uottawa.ca::20fd18ec-1b3a-49e1-a98b-507d15163750" providerId="AD" clId="Web-{2F7CC412-25D1-9A79-820C-96DC5D99C30C}" dt="2024-10-16T16:14:31.363" v="472" actId="1076"/>
          <ac:picMkLst>
            <pc:docMk/>
            <pc:sldMk cId="3723377167" sldId="271"/>
            <ac:picMk id="5" creationId="{D0032932-5618-0579-C225-283F95D9ABBF}"/>
          </ac:picMkLst>
        </pc:picChg>
      </pc:sldChg>
      <pc:sldChg chg="addSp delSp modSp mod modClrScheme chgLayout">
        <pc:chgData name="Justine Boudreau" userId="S::jboudre2@uottawa.ca::20fd18ec-1b3a-49e1-a98b-507d15163750" providerId="AD" clId="Web-{2F7CC412-25D1-9A79-820C-96DC5D99C30C}" dt="2024-10-17T15:42:07.370" v="584" actId="20577"/>
        <pc:sldMkLst>
          <pc:docMk/>
          <pc:sldMk cId="1797147366" sldId="272"/>
        </pc:sldMkLst>
        <pc:spChg chg="mod ord">
          <ac:chgData name="Justine Boudreau" userId="S::jboudre2@uottawa.ca::20fd18ec-1b3a-49e1-a98b-507d15163750" providerId="AD" clId="Web-{2F7CC412-25D1-9A79-820C-96DC5D99C30C}" dt="2024-10-16T16:11:14.983" v="383" actId="20577"/>
          <ac:spMkLst>
            <pc:docMk/>
            <pc:sldMk cId="1797147366" sldId="272"/>
            <ac:spMk id="2" creationId="{04447327-AE81-E665-886C-1DFF642977CD}"/>
          </ac:spMkLst>
        </pc:spChg>
        <pc:spChg chg="mod ord">
          <ac:chgData name="Justine Boudreau" userId="S::jboudre2@uottawa.ca::20fd18ec-1b3a-49e1-a98b-507d15163750" providerId="AD" clId="Web-{2F7CC412-25D1-9A79-820C-96DC5D99C30C}" dt="2024-10-16T16:10:43.670" v="377" actId="14100"/>
          <ac:spMkLst>
            <pc:docMk/>
            <pc:sldMk cId="1797147366" sldId="272"/>
            <ac:spMk id="3" creationId="{1A507F8C-B103-8139-7B16-574E31A00CE8}"/>
          </ac:spMkLst>
        </pc:spChg>
        <pc:spChg chg="add mod ord">
          <ac:chgData name="Justine Boudreau" userId="S::jboudre2@uottawa.ca::20fd18ec-1b3a-49e1-a98b-507d15163750" providerId="AD" clId="Web-{2F7CC412-25D1-9A79-820C-96DC5D99C30C}" dt="2024-10-16T16:10:38.686" v="376" actId="14100"/>
          <ac:spMkLst>
            <pc:docMk/>
            <pc:sldMk cId="1797147366" sldId="272"/>
            <ac:spMk id="5" creationId="{1201B788-0F8E-B1B4-0AC7-F3639BB65B42}"/>
          </ac:spMkLst>
        </pc:spChg>
        <pc:spChg chg="add del mod">
          <ac:chgData name="Justine Boudreau" userId="S::jboudre2@uottawa.ca::20fd18ec-1b3a-49e1-a98b-507d15163750" providerId="AD" clId="Web-{2F7CC412-25D1-9A79-820C-96DC5D99C30C}" dt="2024-10-16T16:11:18.655" v="384"/>
          <ac:spMkLst>
            <pc:docMk/>
            <pc:sldMk cId="1797147366" sldId="272"/>
            <ac:spMk id="6" creationId="{5AD5637D-4703-59C6-0245-2E9BD2E3764A}"/>
          </ac:spMkLst>
        </pc:spChg>
        <pc:spChg chg="add mod">
          <ac:chgData name="Justine Boudreau" userId="S::jboudre2@uottawa.ca::20fd18ec-1b3a-49e1-a98b-507d15163750" providerId="AD" clId="Web-{2F7CC412-25D1-9A79-820C-96DC5D99C30C}" dt="2024-10-17T15:42:07.370" v="584" actId="20577"/>
          <ac:spMkLst>
            <pc:docMk/>
            <pc:sldMk cId="1797147366" sldId="272"/>
            <ac:spMk id="7" creationId="{264D5759-F4CF-23CD-6C28-944C8E16AB48}"/>
          </ac:spMkLst>
        </pc:spChg>
        <pc:picChg chg="add mod">
          <ac:chgData name="Justine Boudreau" userId="S::jboudre2@uottawa.ca::20fd18ec-1b3a-49e1-a98b-507d15163750" providerId="AD" clId="Web-{2F7CC412-25D1-9A79-820C-96DC5D99C30C}" dt="2024-10-16T16:10:58.624" v="379" actId="1076"/>
          <ac:picMkLst>
            <pc:docMk/>
            <pc:sldMk cId="1797147366" sldId="272"/>
            <ac:picMk id="4" creationId="{D54AA8C0-F938-8A8E-9569-6AFD909741DF}"/>
          </ac:picMkLst>
        </pc:picChg>
      </pc:sldChg>
      <pc:sldChg chg="del">
        <pc:chgData name="Justine Boudreau" userId="S::jboudre2@uottawa.ca::20fd18ec-1b3a-49e1-a98b-507d15163750" providerId="AD" clId="Web-{2F7CC412-25D1-9A79-820C-96DC5D99C30C}" dt="2024-10-16T16:07:13.321" v="334"/>
        <pc:sldMkLst>
          <pc:docMk/>
          <pc:sldMk cId="3052209051" sldId="273"/>
        </pc:sldMkLst>
      </pc:sldChg>
      <pc:sldChg chg="addSp delSp modSp">
        <pc:chgData name="Justine Boudreau" userId="S::jboudre2@uottawa.ca::20fd18ec-1b3a-49e1-a98b-507d15163750" providerId="AD" clId="Web-{2F7CC412-25D1-9A79-820C-96DC5D99C30C}" dt="2024-10-17T15:31:46.236" v="576"/>
        <pc:sldMkLst>
          <pc:docMk/>
          <pc:sldMk cId="816342685" sldId="274"/>
        </pc:sldMkLst>
        <pc:spChg chg="mod">
          <ac:chgData name="Justine Boudreau" userId="S::jboudre2@uottawa.ca::20fd18ec-1b3a-49e1-a98b-507d15163750" providerId="AD" clId="Web-{2F7CC412-25D1-9A79-820C-96DC5D99C30C}" dt="2024-10-16T15:56:57.681" v="41" actId="20577"/>
          <ac:spMkLst>
            <pc:docMk/>
            <pc:sldMk cId="816342685" sldId="274"/>
            <ac:spMk id="2" creationId="{93290E1C-89A6-E6A8-DDE0-BC63EE27894F}"/>
          </ac:spMkLst>
        </pc:spChg>
        <pc:picChg chg="add del">
          <ac:chgData name="Justine Boudreau" userId="S::jboudre2@uottawa.ca::20fd18ec-1b3a-49e1-a98b-507d15163750" providerId="AD" clId="Web-{2F7CC412-25D1-9A79-820C-96DC5D99C30C}" dt="2024-10-17T15:31:46.236" v="576"/>
          <ac:picMkLst>
            <pc:docMk/>
            <pc:sldMk cId="816342685" sldId="274"/>
            <ac:picMk id="4" creationId="{3C580278-C839-9541-B753-043D5FEF21BA}"/>
          </ac:picMkLst>
        </pc:picChg>
      </pc:sldChg>
      <pc:sldChg chg="addSp delSp modSp new">
        <pc:chgData name="Justine Boudreau" userId="S::jboudre2@uottawa.ca::20fd18ec-1b3a-49e1-a98b-507d15163750" providerId="AD" clId="Web-{2F7CC412-25D1-9A79-820C-96DC5D99C30C}" dt="2024-10-17T15:39:35.977" v="582" actId="1076"/>
        <pc:sldMkLst>
          <pc:docMk/>
          <pc:sldMk cId="3543325205" sldId="275"/>
        </pc:sldMkLst>
        <pc:spChg chg="mod">
          <ac:chgData name="Justine Boudreau" userId="S::jboudre2@uottawa.ca::20fd18ec-1b3a-49e1-a98b-507d15163750" providerId="AD" clId="Web-{2F7CC412-25D1-9A79-820C-96DC5D99C30C}" dt="2024-10-16T16:11:49.937" v="392" actId="20577"/>
          <ac:spMkLst>
            <pc:docMk/>
            <pc:sldMk cId="3543325205" sldId="275"/>
            <ac:spMk id="2" creationId="{0C0295DF-A6CB-181B-C5FE-22C94FBC8676}"/>
          </ac:spMkLst>
        </pc:spChg>
        <pc:spChg chg="mod">
          <ac:chgData name="Justine Boudreau" userId="S::jboudre2@uottawa.ca::20fd18ec-1b3a-49e1-a98b-507d15163750" providerId="AD" clId="Web-{2F7CC412-25D1-9A79-820C-96DC5D99C30C}" dt="2024-10-16T16:20:47.654" v="570" actId="20577"/>
          <ac:spMkLst>
            <pc:docMk/>
            <pc:sldMk cId="3543325205" sldId="275"/>
            <ac:spMk id="3" creationId="{7B5C5978-38CB-FC79-7773-67278B743009}"/>
          </ac:spMkLst>
        </pc:spChg>
        <pc:picChg chg="add del mod">
          <ac:chgData name="Justine Boudreau" userId="S::jboudre2@uottawa.ca::20fd18ec-1b3a-49e1-a98b-507d15163750" providerId="AD" clId="Web-{2F7CC412-25D1-9A79-820C-96DC5D99C30C}" dt="2024-10-17T15:31:43.658" v="575"/>
          <ac:picMkLst>
            <pc:docMk/>
            <pc:sldMk cId="3543325205" sldId="275"/>
            <ac:picMk id="4" creationId="{408E734C-AA83-CE95-BCF9-306A41F08E15}"/>
          </ac:picMkLst>
        </pc:picChg>
        <pc:picChg chg="add mod">
          <ac:chgData name="Justine Boudreau" userId="S::jboudre2@uottawa.ca::20fd18ec-1b3a-49e1-a98b-507d15163750" providerId="AD" clId="Web-{2F7CC412-25D1-9A79-820C-96DC5D99C30C}" dt="2024-10-17T15:39:35.977" v="582" actId="1076"/>
          <ac:picMkLst>
            <pc:docMk/>
            <pc:sldMk cId="3543325205" sldId="275"/>
            <ac:picMk id="5" creationId="{B63D6721-A8B3-31AB-8F15-A1CED9BE55BC}"/>
          </ac:picMkLst>
        </pc:picChg>
      </pc:sldChg>
    </pc:docChg>
  </pc:docChgLst>
  <pc:docChgLst>
    <pc:chgData name="Justine Boudreau" userId="S::jboudre2@uottawa.ca::20fd18ec-1b3a-49e1-a98b-507d15163750" providerId="AD" clId="Web-{2FF9E86A-BF3B-E0D0-74EB-09FCA4A6C1A1}"/>
    <pc:docChg chg="modSld">
      <pc:chgData name="Justine Boudreau" userId="S::jboudre2@uottawa.ca::20fd18ec-1b3a-49e1-a98b-507d15163750" providerId="AD" clId="Web-{2FF9E86A-BF3B-E0D0-74EB-09FCA4A6C1A1}" dt="2024-10-17T16:02:17.053" v="324" actId="20577"/>
      <pc:docMkLst>
        <pc:docMk/>
      </pc:docMkLst>
      <pc:sldChg chg="modSp">
        <pc:chgData name="Justine Boudreau" userId="S::jboudre2@uottawa.ca::20fd18ec-1b3a-49e1-a98b-507d15163750" providerId="AD" clId="Web-{2FF9E86A-BF3B-E0D0-74EB-09FCA4A6C1A1}" dt="2024-10-17T15:47:57.901" v="87" actId="20577"/>
        <pc:sldMkLst>
          <pc:docMk/>
          <pc:sldMk cId="0" sldId="260"/>
        </pc:sldMkLst>
        <pc:spChg chg="mod">
          <ac:chgData name="Justine Boudreau" userId="S::jboudre2@uottawa.ca::20fd18ec-1b3a-49e1-a98b-507d15163750" providerId="AD" clId="Web-{2FF9E86A-BF3B-E0D0-74EB-09FCA4A6C1A1}" dt="2024-10-17T15:47:57.901" v="87" actId="20577"/>
          <ac:spMkLst>
            <pc:docMk/>
            <pc:sldMk cId="0" sldId="260"/>
            <ac:spMk id="2" creationId="{93290E1C-89A6-E6A8-DDE0-BC63EE27894F}"/>
          </ac:spMkLst>
        </pc:spChg>
        <pc:spChg chg="mod">
          <ac:chgData name="Justine Boudreau" userId="S::jboudre2@uottawa.ca::20fd18ec-1b3a-49e1-a98b-507d15163750" providerId="AD" clId="Web-{2FF9E86A-BF3B-E0D0-74EB-09FCA4A6C1A1}" dt="2024-10-17T15:44:38.946" v="38" actId="20577"/>
          <ac:spMkLst>
            <pc:docMk/>
            <pc:sldMk cId="0" sldId="260"/>
            <ac:spMk id="155" creationId="{00000000-0000-0000-0000-000000000000}"/>
          </ac:spMkLst>
        </pc:spChg>
        <pc:picChg chg="mod">
          <ac:chgData name="Justine Boudreau" userId="S::jboudre2@uottawa.ca::20fd18ec-1b3a-49e1-a98b-507d15163750" providerId="AD" clId="Web-{2FF9E86A-BF3B-E0D0-74EB-09FCA4A6C1A1}" dt="2024-10-17T15:45:04.915" v="43" actId="14100"/>
          <ac:picMkLst>
            <pc:docMk/>
            <pc:sldMk cId="0" sldId="260"/>
            <ac:picMk id="4" creationId="{5172709E-5C3B-C378-589A-4F94128DBD12}"/>
          </ac:picMkLst>
        </pc:picChg>
      </pc:sldChg>
      <pc:sldChg chg="modSp">
        <pc:chgData name="Justine Boudreau" userId="S::jboudre2@uottawa.ca::20fd18ec-1b3a-49e1-a98b-507d15163750" providerId="AD" clId="Web-{2FF9E86A-BF3B-E0D0-74EB-09FCA4A6C1A1}" dt="2024-10-17T15:44:07.695" v="35" actId="20577"/>
        <pc:sldMkLst>
          <pc:docMk/>
          <pc:sldMk cId="4059794518" sldId="267"/>
        </pc:sldMkLst>
        <pc:spChg chg="mod">
          <ac:chgData name="Justine Boudreau" userId="S::jboudre2@uottawa.ca::20fd18ec-1b3a-49e1-a98b-507d15163750" providerId="AD" clId="Web-{2FF9E86A-BF3B-E0D0-74EB-09FCA4A6C1A1}" dt="2024-10-17T15:43:47.383" v="20" actId="20577"/>
          <ac:spMkLst>
            <pc:docMk/>
            <pc:sldMk cId="4059794518" sldId="267"/>
            <ac:spMk id="117" creationId="{00000000-0000-0000-0000-000000000000}"/>
          </ac:spMkLst>
        </pc:spChg>
        <pc:spChg chg="mod">
          <ac:chgData name="Justine Boudreau" userId="S::jboudre2@uottawa.ca::20fd18ec-1b3a-49e1-a98b-507d15163750" providerId="AD" clId="Web-{2FF9E86A-BF3B-E0D0-74EB-09FCA4A6C1A1}" dt="2024-10-17T15:44:07.695" v="35" actId="20577"/>
          <ac:spMkLst>
            <pc:docMk/>
            <pc:sldMk cId="4059794518" sldId="267"/>
            <ac:spMk id="124" creationId="{00000000-0000-0000-0000-000000000000}"/>
          </ac:spMkLst>
        </pc:spChg>
      </pc:sldChg>
      <pc:sldChg chg="modSp">
        <pc:chgData name="Justine Boudreau" userId="S::jboudre2@uottawa.ca::20fd18ec-1b3a-49e1-a98b-507d15163750" providerId="AD" clId="Web-{2FF9E86A-BF3B-E0D0-74EB-09FCA4A6C1A1}" dt="2024-10-17T15:49:23.356" v="109" actId="20577"/>
        <pc:sldMkLst>
          <pc:docMk/>
          <pc:sldMk cId="2775494001" sldId="268"/>
        </pc:sldMkLst>
        <pc:spChg chg="mod">
          <ac:chgData name="Justine Boudreau" userId="S::jboudre2@uottawa.ca::20fd18ec-1b3a-49e1-a98b-507d15163750" providerId="AD" clId="Web-{2FF9E86A-BF3B-E0D0-74EB-09FCA4A6C1A1}" dt="2024-10-17T15:49:23.356" v="109" actId="20577"/>
          <ac:spMkLst>
            <pc:docMk/>
            <pc:sldMk cId="2775494001" sldId="268"/>
            <ac:spMk id="2" creationId="{93290E1C-89A6-E6A8-DDE0-BC63EE27894F}"/>
          </ac:spMkLst>
        </pc:spChg>
        <pc:spChg chg="mod">
          <ac:chgData name="Justine Boudreau" userId="S::jboudre2@uottawa.ca::20fd18ec-1b3a-49e1-a98b-507d15163750" providerId="AD" clId="Web-{2FF9E86A-BF3B-E0D0-74EB-09FCA4A6C1A1}" dt="2024-10-17T15:48:23.120" v="99" actId="20577"/>
          <ac:spMkLst>
            <pc:docMk/>
            <pc:sldMk cId="2775494001" sldId="268"/>
            <ac:spMk id="155" creationId="{00000000-0000-0000-0000-000000000000}"/>
          </ac:spMkLst>
        </pc:spChg>
      </pc:sldChg>
      <pc:sldChg chg="modSp">
        <pc:chgData name="Justine Boudreau" userId="S::jboudre2@uottawa.ca::20fd18ec-1b3a-49e1-a98b-507d15163750" providerId="AD" clId="Web-{2FF9E86A-BF3B-E0D0-74EB-09FCA4A6C1A1}" dt="2024-10-17T15:57:23.424" v="228" actId="14100"/>
        <pc:sldMkLst>
          <pc:docMk/>
          <pc:sldMk cId="390550047" sldId="269"/>
        </pc:sldMkLst>
        <pc:spChg chg="mod">
          <ac:chgData name="Justine Boudreau" userId="S::jboudre2@uottawa.ca::20fd18ec-1b3a-49e1-a98b-507d15163750" providerId="AD" clId="Web-{2FF9E86A-BF3B-E0D0-74EB-09FCA4A6C1A1}" dt="2024-10-17T15:53:53.297" v="167" actId="20577"/>
          <ac:spMkLst>
            <pc:docMk/>
            <pc:sldMk cId="390550047" sldId="269"/>
            <ac:spMk id="2" creationId="{04447327-AE81-E665-886C-1DFF642977CD}"/>
          </ac:spMkLst>
        </pc:spChg>
        <pc:spChg chg="mod">
          <ac:chgData name="Justine Boudreau" userId="S::jboudre2@uottawa.ca::20fd18ec-1b3a-49e1-a98b-507d15163750" providerId="AD" clId="Web-{2FF9E86A-BF3B-E0D0-74EB-09FCA4A6C1A1}" dt="2024-10-17T15:57:23.424" v="228" actId="14100"/>
          <ac:spMkLst>
            <pc:docMk/>
            <pc:sldMk cId="390550047" sldId="269"/>
            <ac:spMk id="3" creationId="{1A507F8C-B103-8139-7B16-574E31A00CE8}"/>
          </ac:spMkLst>
        </pc:spChg>
        <pc:picChg chg="mod">
          <ac:chgData name="Justine Boudreau" userId="S::jboudre2@uottawa.ca::20fd18ec-1b3a-49e1-a98b-507d15163750" providerId="AD" clId="Web-{2FF9E86A-BF3B-E0D0-74EB-09FCA4A6C1A1}" dt="2024-10-17T15:56:23.439" v="221" actId="1076"/>
          <ac:picMkLst>
            <pc:docMk/>
            <pc:sldMk cId="390550047" sldId="269"/>
            <ac:picMk id="5" creationId="{AA759D5C-1302-DC97-A7AA-2DB2C116D24E}"/>
          </ac:picMkLst>
        </pc:picChg>
      </pc:sldChg>
      <pc:sldChg chg="modSp">
        <pc:chgData name="Justine Boudreau" userId="S::jboudre2@uottawa.ca::20fd18ec-1b3a-49e1-a98b-507d15163750" providerId="AD" clId="Web-{2FF9E86A-BF3B-E0D0-74EB-09FCA4A6C1A1}" dt="2024-10-17T15:53:40.453" v="160" actId="20577"/>
        <pc:sldMkLst>
          <pc:docMk/>
          <pc:sldMk cId="3723377167" sldId="271"/>
        </pc:sldMkLst>
        <pc:spChg chg="mod">
          <ac:chgData name="Justine Boudreau" userId="S::jboudre2@uottawa.ca::20fd18ec-1b3a-49e1-a98b-507d15163750" providerId="AD" clId="Web-{2FF9E86A-BF3B-E0D0-74EB-09FCA4A6C1A1}" dt="2024-10-17T15:49:55.528" v="122" actId="20577"/>
          <ac:spMkLst>
            <pc:docMk/>
            <pc:sldMk cId="3723377167" sldId="271"/>
            <ac:spMk id="2" creationId="{04447327-AE81-E665-886C-1DFF642977CD}"/>
          </ac:spMkLst>
        </pc:spChg>
        <pc:spChg chg="mod">
          <ac:chgData name="Justine Boudreau" userId="S::jboudre2@uottawa.ca::20fd18ec-1b3a-49e1-a98b-507d15163750" providerId="AD" clId="Web-{2FF9E86A-BF3B-E0D0-74EB-09FCA4A6C1A1}" dt="2024-10-17T15:53:40.453" v="160" actId="20577"/>
          <ac:spMkLst>
            <pc:docMk/>
            <pc:sldMk cId="3723377167" sldId="271"/>
            <ac:spMk id="3" creationId="{1A507F8C-B103-8139-7B16-574E31A00CE8}"/>
          </ac:spMkLst>
        </pc:spChg>
        <pc:picChg chg="mod">
          <ac:chgData name="Justine Boudreau" userId="S::jboudre2@uottawa.ca::20fd18ec-1b3a-49e1-a98b-507d15163750" providerId="AD" clId="Web-{2FF9E86A-BF3B-E0D0-74EB-09FCA4A6C1A1}" dt="2024-10-17T15:51:42.685" v="153" actId="14100"/>
          <ac:picMkLst>
            <pc:docMk/>
            <pc:sldMk cId="3723377167" sldId="271"/>
            <ac:picMk id="5" creationId="{D0032932-5618-0579-C225-283F95D9ABBF}"/>
          </ac:picMkLst>
        </pc:picChg>
      </pc:sldChg>
      <pc:sldChg chg="modSp">
        <pc:chgData name="Justine Boudreau" userId="S::jboudre2@uottawa.ca::20fd18ec-1b3a-49e1-a98b-507d15163750" providerId="AD" clId="Web-{2FF9E86A-BF3B-E0D0-74EB-09FCA4A6C1A1}" dt="2024-10-17T16:01:59.990" v="323" actId="20577"/>
        <pc:sldMkLst>
          <pc:docMk/>
          <pc:sldMk cId="1797147366" sldId="272"/>
        </pc:sldMkLst>
        <pc:spChg chg="mod">
          <ac:chgData name="Justine Boudreau" userId="S::jboudre2@uottawa.ca::20fd18ec-1b3a-49e1-a98b-507d15163750" providerId="AD" clId="Web-{2FF9E86A-BF3B-E0D0-74EB-09FCA4A6C1A1}" dt="2024-10-17T15:56:54.439" v="224" actId="20577"/>
          <ac:spMkLst>
            <pc:docMk/>
            <pc:sldMk cId="1797147366" sldId="272"/>
            <ac:spMk id="2" creationId="{04447327-AE81-E665-886C-1DFF642977CD}"/>
          </ac:spMkLst>
        </pc:spChg>
        <pc:spChg chg="mod">
          <ac:chgData name="Justine Boudreau" userId="S::jboudre2@uottawa.ca::20fd18ec-1b3a-49e1-a98b-507d15163750" providerId="AD" clId="Web-{2FF9E86A-BF3B-E0D0-74EB-09FCA4A6C1A1}" dt="2024-10-17T16:01:44.084" v="321" actId="20577"/>
          <ac:spMkLst>
            <pc:docMk/>
            <pc:sldMk cId="1797147366" sldId="272"/>
            <ac:spMk id="3" creationId="{1A507F8C-B103-8139-7B16-574E31A00CE8}"/>
          </ac:spMkLst>
        </pc:spChg>
        <pc:spChg chg="mod">
          <ac:chgData name="Justine Boudreau" userId="S::jboudre2@uottawa.ca::20fd18ec-1b3a-49e1-a98b-507d15163750" providerId="AD" clId="Web-{2FF9E86A-BF3B-E0D0-74EB-09FCA4A6C1A1}" dt="2024-10-17T16:01:51.443" v="322" actId="20577"/>
          <ac:spMkLst>
            <pc:docMk/>
            <pc:sldMk cId="1797147366" sldId="272"/>
            <ac:spMk id="5" creationId="{1201B788-0F8E-B1B4-0AC7-F3639BB65B42}"/>
          </ac:spMkLst>
        </pc:spChg>
        <pc:spChg chg="mod">
          <ac:chgData name="Justine Boudreau" userId="S::jboudre2@uottawa.ca::20fd18ec-1b3a-49e1-a98b-507d15163750" providerId="AD" clId="Web-{2FF9E86A-BF3B-E0D0-74EB-09FCA4A6C1A1}" dt="2024-10-17T16:01:59.990" v="323" actId="20577"/>
          <ac:spMkLst>
            <pc:docMk/>
            <pc:sldMk cId="1797147366" sldId="272"/>
            <ac:spMk id="7" creationId="{264D5759-F4CF-23CD-6C28-944C8E16AB48}"/>
          </ac:spMkLst>
        </pc:spChg>
      </pc:sldChg>
      <pc:sldChg chg="modSp">
        <pc:chgData name="Justine Boudreau" userId="S::jboudre2@uottawa.ca::20fd18ec-1b3a-49e1-a98b-507d15163750" providerId="AD" clId="Web-{2FF9E86A-BF3B-E0D0-74EB-09FCA4A6C1A1}" dt="2024-10-17T15:52:18.483" v="158" actId="20577"/>
        <pc:sldMkLst>
          <pc:docMk/>
          <pc:sldMk cId="816342685" sldId="274"/>
        </pc:sldMkLst>
        <pc:spChg chg="mod">
          <ac:chgData name="Justine Boudreau" userId="S::jboudre2@uottawa.ca::20fd18ec-1b3a-49e1-a98b-507d15163750" providerId="AD" clId="Web-{2FF9E86A-BF3B-E0D0-74EB-09FCA4A6C1A1}" dt="2024-10-17T15:52:18.483" v="158" actId="20577"/>
          <ac:spMkLst>
            <pc:docMk/>
            <pc:sldMk cId="816342685" sldId="274"/>
            <ac:spMk id="2" creationId="{93290E1C-89A6-E6A8-DDE0-BC63EE27894F}"/>
          </ac:spMkLst>
        </pc:spChg>
        <pc:spChg chg="mod">
          <ac:chgData name="Justine Boudreau" userId="S::jboudre2@uottawa.ca::20fd18ec-1b3a-49e1-a98b-507d15163750" providerId="AD" clId="Web-{2FF9E86A-BF3B-E0D0-74EB-09FCA4A6C1A1}" dt="2024-10-17T15:46:05.400" v="57" actId="20577"/>
          <ac:spMkLst>
            <pc:docMk/>
            <pc:sldMk cId="816342685" sldId="274"/>
            <ac:spMk id="155" creationId="{00000000-0000-0000-0000-000000000000}"/>
          </ac:spMkLst>
        </pc:spChg>
      </pc:sldChg>
      <pc:sldChg chg="modSp">
        <pc:chgData name="Justine Boudreau" userId="S::jboudre2@uottawa.ca::20fd18ec-1b3a-49e1-a98b-507d15163750" providerId="AD" clId="Web-{2FF9E86A-BF3B-E0D0-74EB-09FCA4A6C1A1}" dt="2024-10-17T16:02:17.053" v="324" actId="20577"/>
        <pc:sldMkLst>
          <pc:docMk/>
          <pc:sldMk cId="3543325205" sldId="275"/>
        </pc:sldMkLst>
        <pc:spChg chg="mod">
          <ac:chgData name="Justine Boudreau" userId="S::jboudre2@uottawa.ca::20fd18ec-1b3a-49e1-a98b-507d15163750" providerId="AD" clId="Web-{2FF9E86A-BF3B-E0D0-74EB-09FCA4A6C1A1}" dt="2024-10-17T16:01:05.474" v="314" actId="20577"/>
          <ac:spMkLst>
            <pc:docMk/>
            <pc:sldMk cId="3543325205" sldId="275"/>
            <ac:spMk id="2" creationId="{0C0295DF-A6CB-181B-C5FE-22C94FBC8676}"/>
          </ac:spMkLst>
        </pc:spChg>
        <pc:spChg chg="mod">
          <ac:chgData name="Justine Boudreau" userId="S::jboudre2@uottawa.ca::20fd18ec-1b3a-49e1-a98b-507d15163750" providerId="AD" clId="Web-{2FF9E86A-BF3B-E0D0-74EB-09FCA4A6C1A1}" dt="2024-10-17T16:02:17.053" v="324" actId="20577"/>
          <ac:spMkLst>
            <pc:docMk/>
            <pc:sldMk cId="3543325205" sldId="275"/>
            <ac:spMk id="3" creationId="{7B5C5978-38CB-FC79-7773-67278B743009}"/>
          </ac:spMkLst>
        </pc:spChg>
      </pc:sldChg>
    </pc:docChg>
  </pc:docChgLst>
  <pc:docChgLst>
    <pc:chgData name="Justine Lucie Boudreau" userId="S::jboud030@uottawa.ca::0663ede4-53dd-4bac-b1a8-9c090c7ec98b" providerId="AD" clId="Web-{1517CF31-A6FC-E014-D1B6-45A528E00C11}"/>
    <pc:docChg chg="modSld">
      <pc:chgData name="Justine Lucie Boudreau" userId="S::jboud030@uottawa.ca::0663ede4-53dd-4bac-b1a8-9c090c7ec98b" providerId="AD" clId="Web-{1517CF31-A6FC-E014-D1B6-45A528E00C11}" dt="2022-10-16T17:19:24.620" v="2" actId="1076"/>
      <pc:docMkLst>
        <pc:docMk/>
      </pc:docMkLst>
      <pc:sldChg chg="modSp">
        <pc:chgData name="Justine Lucie Boudreau" userId="S::jboud030@uottawa.ca::0663ede4-53dd-4bac-b1a8-9c090c7ec98b" providerId="AD" clId="Web-{1517CF31-A6FC-E014-D1B6-45A528E00C11}" dt="2022-10-16T16:06:59.928" v="0" actId="1076"/>
        <pc:sldMkLst>
          <pc:docMk/>
          <pc:sldMk cId="0" sldId="256"/>
        </pc:sldMkLst>
        <pc:picChg chg="mod">
          <ac:chgData name="Justine Lucie Boudreau" userId="S::jboud030@uottawa.ca::0663ede4-53dd-4bac-b1a8-9c090c7ec98b" providerId="AD" clId="Web-{1517CF31-A6FC-E014-D1B6-45A528E00C11}" dt="2022-10-16T16:06:59.928" v="0" actId="1076"/>
          <ac:picMkLst>
            <pc:docMk/>
            <pc:sldMk cId="0" sldId="256"/>
            <ac:picMk id="113" creationId="{00000000-0000-0000-0000-000000000000}"/>
          </ac:picMkLst>
        </pc:picChg>
      </pc:sldChg>
      <pc:sldChg chg="modSp">
        <pc:chgData name="Justine Lucie Boudreau" userId="S::jboud030@uottawa.ca::0663ede4-53dd-4bac-b1a8-9c090c7ec98b" providerId="AD" clId="Web-{1517CF31-A6FC-E014-D1B6-45A528E00C11}" dt="2022-10-16T17:19:24.620" v="2" actId="1076"/>
        <pc:sldMkLst>
          <pc:docMk/>
          <pc:sldMk cId="0" sldId="263"/>
        </pc:sldMkLst>
        <pc:picChg chg="mod">
          <ac:chgData name="Justine Lucie Boudreau" userId="S::jboud030@uottawa.ca::0663ede4-53dd-4bac-b1a8-9c090c7ec98b" providerId="AD" clId="Web-{1517CF31-A6FC-E014-D1B6-45A528E00C11}" dt="2022-10-16T17:19:24.620" v="2" actId="1076"/>
          <ac:picMkLst>
            <pc:docMk/>
            <pc:sldMk cId="0" sldId="263"/>
            <ac:picMk id="179" creationId="{00000000-0000-0000-0000-000000000000}"/>
          </ac:picMkLst>
        </pc:picChg>
      </pc:sldChg>
    </pc:docChg>
  </pc:docChgLst>
  <pc:docChgLst>
    <pc:chgData name="Justine Boudreau" userId="S::jboudre2@uottawa.ca::20fd18ec-1b3a-49e1-a98b-507d15163750" providerId="AD" clId="Web-{45CD8DCC-BCF9-C173-59AC-69D5B8A5B333}"/>
    <pc:docChg chg="addSld delSld modSld">
      <pc:chgData name="Justine Boudreau" userId="S::jboudre2@uottawa.ca::20fd18ec-1b3a-49e1-a98b-507d15163750" providerId="AD" clId="Web-{45CD8DCC-BCF9-C173-59AC-69D5B8A5B333}" dt="2023-09-10T13:53:12.446" v="6" actId="20577"/>
      <pc:docMkLst>
        <pc:docMk/>
      </pc:docMkLst>
      <pc:sldChg chg="modSp del">
        <pc:chgData name="Justine Boudreau" userId="S::jboudre2@uottawa.ca::20fd18ec-1b3a-49e1-a98b-507d15163750" providerId="AD" clId="Web-{45CD8DCC-BCF9-C173-59AC-69D5B8A5B333}" dt="2023-09-10T13:53:07.930" v="5"/>
        <pc:sldMkLst>
          <pc:docMk/>
          <pc:sldMk cId="0" sldId="256"/>
        </pc:sldMkLst>
        <pc:spChg chg="mod">
          <ac:chgData name="Justine Boudreau" userId="S::jboudre2@uottawa.ca::20fd18ec-1b3a-49e1-a98b-507d15163750" providerId="AD" clId="Web-{45CD8DCC-BCF9-C173-59AC-69D5B8A5B333}" dt="2023-09-10T13:51:41.586" v="2" actId="1076"/>
          <ac:spMkLst>
            <pc:docMk/>
            <pc:sldMk cId="0" sldId="256"/>
            <ac:spMk id="122" creationId="{00000000-0000-0000-0000-000000000000}"/>
          </ac:spMkLst>
        </pc:spChg>
      </pc:sldChg>
      <pc:sldChg chg="modSp add">
        <pc:chgData name="Justine Boudreau" userId="S::jboudre2@uottawa.ca::20fd18ec-1b3a-49e1-a98b-507d15163750" providerId="AD" clId="Web-{45CD8DCC-BCF9-C173-59AC-69D5B8A5B333}" dt="2023-09-10T13:53:12.446" v="6" actId="20577"/>
        <pc:sldMkLst>
          <pc:docMk/>
          <pc:sldMk cId="4059794518" sldId="267"/>
        </pc:sldMkLst>
        <pc:spChg chg="mod">
          <ac:chgData name="Justine Boudreau" userId="S::jboudre2@uottawa.ca::20fd18ec-1b3a-49e1-a98b-507d15163750" providerId="AD" clId="Web-{45CD8DCC-BCF9-C173-59AC-69D5B8A5B333}" dt="2023-09-10T13:53:12.446" v="6" actId="20577"/>
          <ac:spMkLst>
            <pc:docMk/>
            <pc:sldMk cId="4059794518" sldId="267"/>
            <ac:spMk id="124" creationId="{00000000-0000-0000-0000-000000000000}"/>
          </ac:spMkLst>
        </pc:spChg>
      </pc:sldChg>
    </pc:docChg>
  </pc:docChgLst>
  <pc:docChgLst>
    <pc:chgData name="Justine Boudreau" userId="S::jboudre2@uottawa.ca::20fd18ec-1b3a-49e1-a98b-507d15163750" providerId="AD" clId="Web-{1B257796-F31A-ADB7-7890-3EE6E54F05F2}"/>
    <pc:docChg chg="modSld">
      <pc:chgData name="Justine Boudreau" userId="S::jboudre2@uottawa.ca::20fd18ec-1b3a-49e1-a98b-507d15163750" providerId="AD" clId="Web-{1B257796-F31A-ADB7-7890-3EE6E54F05F2}" dt="2023-09-09T22:32:19.528" v="4" actId="1076"/>
      <pc:docMkLst>
        <pc:docMk/>
      </pc:docMkLst>
      <pc:sldChg chg="addSp delSp modSp">
        <pc:chgData name="Justine Boudreau" userId="S::jboudre2@uottawa.ca::20fd18ec-1b3a-49e1-a98b-507d15163750" providerId="AD" clId="Web-{1B257796-F31A-ADB7-7890-3EE6E54F05F2}" dt="2023-09-09T22:32:19.528" v="4" actId="1076"/>
        <pc:sldMkLst>
          <pc:docMk/>
          <pc:sldMk cId="0" sldId="260"/>
        </pc:sldMkLst>
        <pc:picChg chg="del">
          <ac:chgData name="Justine Boudreau" userId="S::jboudre2@uottawa.ca::20fd18ec-1b3a-49e1-a98b-507d15163750" providerId="AD" clId="Web-{1B257796-F31A-ADB7-7890-3EE6E54F05F2}" dt="2023-09-09T22:32:05.575" v="1"/>
          <ac:picMkLst>
            <pc:docMk/>
            <pc:sldMk cId="0" sldId="260"/>
            <ac:picMk id="2" creationId="{08DF0DB2-CCB3-66C6-BD99-6FDDF21AF450}"/>
          </ac:picMkLst>
        </pc:picChg>
        <pc:picChg chg="add mod">
          <ac:chgData name="Justine Boudreau" userId="S::jboudre2@uottawa.ca::20fd18ec-1b3a-49e1-a98b-507d15163750" providerId="AD" clId="Web-{1B257796-F31A-ADB7-7890-3EE6E54F05F2}" dt="2023-09-09T22:32:19.528" v="4" actId="1076"/>
          <ac:picMkLst>
            <pc:docMk/>
            <pc:sldMk cId="0" sldId="260"/>
            <ac:picMk id="3" creationId="{F9E8A87C-9ECB-CB69-B6CB-76A320D6813A}"/>
          </ac:picMkLst>
        </pc:picChg>
      </pc:sldChg>
    </pc:docChg>
  </pc:docChgLst>
  <pc:docChgLst>
    <pc:chgData name="Justine Boudreau" userId="S::jboudre2@uottawa.ca::20fd18ec-1b3a-49e1-a98b-507d15163750" providerId="AD" clId="Web-{CF21E5B7-4113-BD80-AA02-445756A50B2E}"/>
    <pc:docChg chg="modSld">
      <pc:chgData name="Justine Boudreau" userId="S::jboudre2@uottawa.ca::20fd18ec-1b3a-49e1-a98b-507d15163750" providerId="AD" clId="Web-{CF21E5B7-4113-BD80-AA02-445756A50B2E}" dt="2024-10-02T19:24:16.263" v="0" actId="20577"/>
      <pc:docMkLst>
        <pc:docMk/>
      </pc:docMkLst>
      <pc:sldChg chg="modSp">
        <pc:chgData name="Justine Boudreau" userId="S::jboudre2@uottawa.ca::20fd18ec-1b3a-49e1-a98b-507d15163750" providerId="AD" clId="Web-{CF21E5B7-4113-BD80-AA02-445756A50B2E}" dt="2024-10-02T19:24:16.263" v="0" actId="20577"/>
        <pc:sldMkLst>
          <pc:docMk/>
          <pc:sldMk cId="4059794518" sldId="267"/>
        </pc:sldMkLst>
        <pc:spChg chg="mod">
          <ac:chgData name="Justine Boudreau" userId="S::jboudre2@uottawa.ca::20fd18ec-1b3a-49e1-a98b-507d15163750" providerId="AD" clId="Web-{CF21E5B7-4113-BD80-AA02-445756A50B2E}" dt="2024-10-02T19:24:16.263" v="0" actId="20577"/>
          <ac:spMkLst>
            <pc:docMk/>
            <pc:sldMk cId="4059794518" sldId="267"/>
            <ac:spMk id="124" creationId="{00000000-0000-0000-0000-000000000000}"/>
          </ac:spMkLst>
        </pc:spChg>
      </pc:sldChg>
    </pc:docChg>
  </pc:docChgLst>
  <pc:docChgLst>
    <pc:chgData name="Justine Boudreau" userId="S::jboudre2@uottawa.ca::20fd18ec-1b3a-49e1-a98b-507d15163750" providerId="AD" clId="Web-{E9F583C3-7D5D-C7DF-B070-8E2D9D7F6B3D}"/>
    <pc:docChg chg="modSld">
      <pc:chgData name="Justine Boudreau" userId="S::jboudre2@uottawa.ca::20fd18ec-1b3a-49e1-a98b-507d15163750" providerId="AD" clId="Web-{E9F583C3-7D5D-C7DF-B070-8E2D9D7F6B3D}" dt="2024-10-17T16:09:26.108" v="53" actId="14100"/>
      <pc:docMkLst>
        <pc:docMk/>
      </pc:docMkLst>
      <pc:sldChg chg="addSp delSp modSp">
        <pc:chgData name="Justine Boudreau" userId="S::jboudre2@uottawa.ca::20fd18ec-1b3a-49e1-a98b-507d15163750" providerId="AD" clId="Web-{E9F583C3-7D5D-C7DF-B070-8E2D9D7F6B3D}" dt="2024-10-17T16:09:26.108" v="53" actId="14100"/>
        <pc:sldMkLst>
          <pc:docMk/>
          <pc:sldMk cId="390550047" sldId="269"/>
        </pc:sldMkLst>
        <pc:picChg chg="add mod">
          <ac:chgData name="Justine Boudreau" userId="S::jboudre2@uottawa.ca::20fd18ec-1b3a-49e1-a98b-507d15163750" providerId="AD" clId="Web-{E9F583C3-7D5D-C7DF-B070-8E2D9D7F6B3D}" dt="2024-10-17T16:09:26.108" v="53" actId="14100"/>
          <ac:picMkLst>
            <pc:docMk/>
            <pc:sldMk cId="390550047" sldId="269"/>
            <ac:picMk id="4" creationId="{04F9B963-F8D2-D576-98F0-249020408C3F}"/>
          </ac:picMkLst>
        </pc:picChg>
        <pc:picChg chg="del">
          <ac:chgData name="Justine Boudreau" userId="S::jboudre2@uottawa.ca::20fd18ec-1b3a-49e1-a98b-507d15163750" providerId="AD" clId="Web-{E9F583C3-7D5D-C7DF-B070-8E2D9D7F6B3D}" dt="2024-10-17T16:09:15.873" v="50"/>
          <ac:picMkLst>
            <pc:docMk/>
            <pc:sldMk cId="390550047" sldId="269"/>
            <ac:picMk id="5" creationId="{AA759D5C-1302-DC97-A7AA-2DB2C116D24E}"/>
          </ac:picMkLst>
        </pc:picChg>
      </pc:sldChg>
      <pc:sldChg chg="addSp delSp modSp">
        <pc:chgData name="Justine Boudreau" userId="S::jboudre2@uottawa.ca::20fd18ec-1b3a-49e1-a98b-507d15163750" providerId="AD" clId="Web-{E9F583C3-7D5D-C7DF-B070-8E2D9D7F6B3D}" dt="2024-10-17T16:05:53.823" v="49" actId="14100"/>
        <pc:sldMkLst>
          <pc:docMk/>
          <pc:sldMk cId="3723377167" sldId="271"/>
        </pc:sldMkLst>
        <pc:picChg chg="add mod">
          <ac:chgData name="Justine Boudreau" userId="S::jboudre2@uottawa.ca::20fd18ec-1b3a-49e1-a98b-507d15163750" providerId="AD" clId="Web-{E9F583C3-7D5D-C7DF-B070-8E2D9D7F6B3D}" dt="2024-10-17T16:05:53.823" v="49" actId="14100"/>
          <ac:picMkLst>
            <pc:docMk/>
            <pc:sldMk cId="3723377167" sldId="271"/>
            <ac:picMk id="4" creationId="{EA3D42CD-B589-1CB9-D68B-002AFC845E96}"/>
          </ac:picMkLst>
        </pc:picChg>
        <pc:picChg chg="del">
          <ac:chgData name="Justine Boudreau" userId="S::jboudre2@uottawa.ca::20fd18ec-1b3a-49e1-a98b-507d15163750" providerId="AD" clId="Web-{E9F583C3-7D5D-C7DF-B070-8E2D9D7F6B3D}" dt="2024-10-17T16:05:47.604" v="47"/>
          <ac:picMkLst>
            <pc:docMk/>
            <pc:sldMk cId="3723377167" sldId="271"/>
            <ac:picMk id="5" creationId="{D0032932-5618-0579-C225-283F95D9ABBF}"/>
          </ac:picMkLst>
        </pc:picChg>
      </pc:sldChg>
      <pc:sldChg chg="modSp">
        <pc:chgData name="Justine Boudreau" userId="S::jboudre2@uottawa.ca::20fd18ec-1b3a-49e1-a98b-507d15163750" providerId="AD" clId="Web-{E9F583C3-7D5D-C7DF-B070-8E2D9D7F6B3D}" dt="2024-10-17T16:05:08.603" v="45" actId="20577"/>
        <pc:sldMkLst>
          <pc:docMk/>
          <pc:sldMk cId="3543325205" sldId="275"/>
        </pc:sldMkLst>
        <pc:spChg chg="mod">
          <ac:chgData name="Justine Boudreau" userId="S::jboudre2@uottawa.ca::20fd18ec-1b3a-49e1-a98b-507d15163750" providerId="AD" clId="Web-{E9F583C3-7D5D-C7DF-B070-8E2D9D7F6B3D}" dt="2024-10-17T16:05:08.603" v="45" actId="20577"/>
          <ac:spMkLst>
            <pc:docMk/>
            <pc:sldMk cId="3543325205" sldId="275"/>
            <ac:spMk id="3" creationId="{7B5C5978-38CB-FC79-7773-67278B743009}"/>
          </ac:spMkLst>
        </pc:spChg>
        <pc:picChg chg="mod">
          <ac:chgData name="Justine Boudreau" userId="S::jboudre2@uottawa.ca::20fd18ec-1b3a-49e1-a98b-507d15163750" providerId="AD" clId="Web-{E9F583C3-7D5D-C7DF-B070-8E2D9D7F6B3D}" dt="2024-10-17T16:03:10.679" v="0" actId="1076"/>
          <ac:picMkLst>
            <pc:docMk/>
            <pc:sldMk cId="3543325205" sldId="275"/>
            <ac:picMk id="5" creationId="{B63D6721-A8B3-31AB-8F15-A1CED9BE55BC}"/>
          </ac:picMkLst>
        </pc:picChg>
      </pc:sldChg>
    </pc:docChg>
  </pc:docChgLst>
  <pc:docChgLst>
    <pc:chgData name="Ali Esmaili" userId="S::aesma096@uottawa.ca::a8bacad5-0c0d-493d-90ca-8c5371618d1e" providerId="AD" clId="Web-{E65B184E-D580-FEAF-671C-408EB9130970}"/>
    <pc:docChg chg="modSld">
      <pc:chgData name="Ali Esmaili" userId="S::aesma096@uottawa.ca::a8bacad5-0c0d-493d-90ca-8c5371618d1e" providerId="AD" clId="Web-{E65B184E-D580-FEAF-671C-408EB9130970}" dt="2024-10-11T19:57:27" v="0" actId="1076"/>
      <pc:docMkLst>
        <pc:docMk/>
      </pc:docMkLst>
      <pc:sldChg chg="modSp">
        <pc:chgData name="Ali Esmaili" userId="S::aesma096@uottawa.ca::a8bacad5-0c0d-493d-90ca-8c5371618d1e" providerId="AD" clId="Web-{E65B184E-D580-FEAF-671C-408EB9130970}" dt="2024-10-11T19:57:27" v="0" actId="1076"/>
        <pc:sldMkLst>
          <pc:docMk/>
          <pc:sldMk cId="390550047" sldId="269"/>
        </pc:sldMkLst>
        <pc:picChg chg="mod">
          <ac:chgData name="Ali Esmaili" userId="S::aesma096@uottawa.ca::a8bacad5-0c0d-493d-90ca-8c5371618d1e" providerId="AD" clId="Web-{E65B184E-D580-FEAF-671C-408EB9130970}" dt="2024-10-11T19:57:27" v="0" actId="1076"/>
          <ac:picMkLst>
            <pc:docMk/>
            <pc:sldMk cId="390550047" sldId="269"/>
            <ac:picMk id="5" creationId="{AA759D5C-1302-DC97-A7AA-2DB2C116D24E}"/>
          </ac:picMkLst>
        </pc:picChg>
      </pc:sldChg>
    </pc:docChg>
  </pc:docChgLst>
  <pc:docChgLst>
    <pc:chgData name="Fatima-Ezzahraa Mouaraf" userId="S::fmoua079@uottawa.ca::88ae8d06-8093-4ae0-b1d1-49b6d0e6bcdc" providerId="AD" clId="Web-{4AECB289-1F01-3CCA-1680-1E7CD12B9D93}"/>
    <pc:docChg chg="modSld">
      <pc:chgData name="Fatima-Ezzahraa Mouaraf" userId="S::fmoua079@uottawa.ca::88ae8d06-8093-4ae0-b1d1-49b6d0e6bcdc" providerId="AD" clId="Web-{4AECB289-1F01-3CCA-1680-1E7CD12B9D93}" dt="2023-01-14T16:38:52.445" v="0" actId="1076"/>
      <pc:docMkLst>
        <pc:docMk/>
      </pc:docMkLst>
      <pc:sldChg chg="modSp">
        <pc:chgData name="Fatima-Ezzahraa Mouaraf" userId="S::fmoua079@uottawa.ca::88ae8d06-8093-4ae0-b1d1-49b6d0e6bcdc" providerId="AD" clId="Web-{4AECB289-1F01-3CCA-1680-1E7CD12B9D93}" dt="2023-01-14T16:38:52.445" v="0" actId="1076"/>
        <pc:sldMkLst>
          <pc:docMk/>
          <pc:sldMk cId="0" sldId="256"/>
        </pc:sldMkLst>
        <pc:grpChg chg="mod">
          <ac:chgData name="Fatima-Ezzahraa Mouaraf" userId="S::fmoua079@uottawa.ca::88ae8d06-8093-4ae0-b1d1-49b6d0e6bcdc" providerId="AD" clId="Web-{4AECB289-1F01-3CCA-1680-1E7CD12B9D93}" dt="2023-01-14T16:38:52.445" v="0" actId="1076"/>
          <ac:grpSpMkLst>
            <pc:docMk/>
            <pc:sldMk cId="0" sldId="256"/>
            <ac:grpSpMk id="121" creationId="{00000000-0000-0000-0000-000000000000}"/>
          </ac:grpSpMkLst>
        </pc:grpChg>
      </pc:sldChg>
    </pc:docChg>
  </pc:docChgLst>
  <pc:docChgLst>
    <pc:chgData name="Justine Lucie Boudreau" userId="S::jboud030@uottawa.ca::0663ede4-53dd-4bac-b1a8-9c090c7ec98b" providerId="AD" clId="Web-{62CB256E-FC39-C829-1DE3-14007E17AA3F}"/>
    <pc:docChg chg="modSld">
      <pc:chgData name="Justine Lucie Boudreau" userId="S::jboud030@uottawa.ca::0663ede4-53dd-4bac-b1a8-9c090c7ec98b" providerId="AD" clId="Web-{62CB256E-FC39-C829-1DE3-14007E17AA3F}" dt="2023-01-14T15:03:34.717" v="0"/>
      <pc:docMkLst>
        <pc:docMk/>
      </pc:docMkLst>
      <pc:sldChg chg="delSp">
        <pc:chgData name="Justine Lucie Boudreau" userId="S::jboud030@uottawa.ca::0663ede4-53dd-4bac-b1a8-9c090c7ec98b" providerId="AD" clId="Web-{62CB256E-FC39-C829-1DE3-14007E17AA3F}" dt="2023-01-14T15:03:34.717" v="0"/>
        <pc:sldMkLst>
          <pc:docMk/>
          <pc:sldMk cId="0" sldId="260"/>
        </pc:sldMkLst>
        <pc:picChg chg="del">
          <ac:chgData name="Justine Lucie Boudreau" userId="S::jboud030@uottawa.ca::0663ede4-53dd-4bac-b1a8-9c090c7ec98b" providerId="AD" clId="Web-{62CB256E-FC39-C829-1DE3-14007E17AA3F}" dt="2023-01-14T15:03:34.717" v="0"/>
          <ac:picMkLst>
            <pc:docMk/>
            <pc:sldMk cId="0" sldId="260"/>
            <ac:picMk id="2" creationId="{0CE63EF2-FFA3-6BD2-9FD1-8B41890DC198}"/>
          </ac:picMkLst>
        </pc:picChg>
      </pc:sldChg>
    </pc:docChg>
  </pc:docChgLst>
  <pc:docChgLst>
    <pc:chgData name="Christ Tchimbakala Mamane" userId="S::ctchi090@uottawa.ca::9edbedbd-f1ec-47e3-9f1b-1088b6abfef2" providerId="AD" clId="Web-{6FB078B2-EEB1-51F6-34AD-59013C094C4D}"/>
    <pc:docChg chg="modSld">
      <pc:chgData name="Christ Tchimbakala Mamane" userId="S::ctchi090@uottawa.ca::9edbedbd-f1ec-47e3-9f1b-1088b6abfef2" providerId="AD" clId="Web-{6FB078B2-EEB1-51F6-34AD-59013C094C4D}" dt="2022-10-15T13:36:16.519" v="0" actId="1076"/>
      <pc:docMkLst>
        <pc:docMk/>
      </pc:docMkLst>
      <pc:sldChg chg="modSp">
        <pc:chgData name="Christ Tchimbakala Mamane" userId="S::ctchi090@uottawa.ca::9edbedbd-f1ec-47e3-9f1b-1088b6abfef2" providerId="AD" clId="Web-{6FB078B2-EEB1-51F6-34AD-59013C094C4D}" dt="2022-10-15T13:36:16.519" v="0" actId="1076"/>
        <pc:sldMkLst>
          <pc:docMk/>
          <pc:sldMk cId="0" sldId="256"/>
        </pc:sldMkLst>
        <pc:picChg chg="mod">
          <ac:chgData name="Christ Tchimbakala Mamane" userId="S::ctchi090@uottawa.ca::9edbedbd-f1ec-47e3-9f1b-1088b6abfef2" providerId="AD" clId="Web-{6FB078B2-EEB1-51F6-34AD-59013C094C4D}" dt="2022-10-15T13:36:16.519" v="0" actId="1076"/>
          <ac:picMkLst>
            <pc:docMk/>
            <pc:sldMk cId="0" sldId="256"/>
            <ac:picMk id="113" creationId="{00000000-0000-0000-0000-000000000000}"/>
          </ac:picMkLst>
        </pc:picChg>
      </pc:sldChg>
    </pc:docChg>
  </pc:docChgLst>
  <pc:docChgLst>
    <pc:chgData clId="Web-{6FB078B2-EEB1-51F6-34AD-59013C094C4D}"/>
    <pc:docChg chg="modSld">
      <pc:chgData name="" userId="" providerId="" clId="Web-{6FB078B2-EEB1-51F6-34AD-59013C094C4D}" dt="2022-10-15T13:36:12.691" v="0" actId="1076"/>
      <pc:docMkLst>
        <pc:docMk/>
      </pc:docMkLst>
      <pc:sldChg chg="modSp">
        <pc:chgData name="" userId="" providerId="" clId="Web-{6FB078B2-EEB1-51F6-34AD-59013C094C4D}" dt="2022-10-15T13:36:12.691" v="0" actId="1076"/>
        <pc:sldMkLst>
          <pc:docMk/>
          <pc:sldMk cId="0" sldId="256"/>
        </pc:sldMkLst>
        <pc:picChg chg="mod">
          <ac:chgData name="" userId="" providerId="" clId="Web-{6FB078B2-EEB1-51F6-34AD-59013C094C4D}" dt="2022-10-15T13:36:12.691" v="0" actId="1076"/>
          <ac:picMkLst>
            <pc:docMk/>
            <pc:sldMk cId="0" sldId="256"/>
            <ac:picMk id="113" creationId="{00000000-0000-0000-0000-000000000000}"/>
          </ac:picMkLst>
        </pc:picChg>
      </pc:sldChg>
    </pc:docChg>
  </pc:docChgLst>
  <pc:docChgLst>
    <pc:chgData name="Yasser Al Zalak" userId="S::yalza085@uottawa.ca::8b62cfd2-abd9-4085-85c4-ae0061e68643" providerId="AD" clId="Web-{E0545C83-2069-49C6-8A4F-024691BBE3B5}"/>
    <pc:docChg chg="modSld">
      <pc:chgData name="Yasser Al Zalak" userId="S::yalza085@uottawa.ca::8b62cfd2-abd9-4085-85c4-ae0061e68643" providerId="AD" clId="Web-{E0545C83-2069-49C6-8A4F-024691BBE3B5}" dt="2022-10-15T02:46:41.014" v="1" actId="1076"/>
      <pc:docMkLst>
        <pc:docMk/>
      </pc:docMkLst>
      <pc:sldChg chg="modSp">
        <pc:chgData name="Yasser Al Zalak" userId="S::yalza085@uottawa.ca::8b62cfd2-abd9-4085-85c4-ae0061e68643" providerId="AD" clId="Web-{E0545C83-2069-49C6-8A4F-024691BBE3B5}" dt="2022-10-15T02:46:41.014" v="1" actId="1076"/>
        <pc:sldMkLst>
          <pc:docMk/>
          <pc:sldMk cId="0" sldId="256"/>
        </pc:sldMkLst>
        <pc:spChg chg="mod">
          <ac:chgData name="Yasser Al Zalak" userId="S::yalza085@uottawa.ca::8b62cfd2-abd9-4085-85c4-ae0061e68643" providerId="AD" clId="Web-{E0545C83-2069-49C6-8A4F-024691BBE3B5}" dt="2022-10-15T02:46:39.045" v="0" actId="1076"/>
          <ac:spMkLst>
            <pc:docMk/>
            <pc:sldMk cId="0" sldId="256"/>
            <ac:spMk id="124" creationId="{00000000-0000-0000-0000-000000000000}"/>
          </ac:spMkLst>
        </pc:spChg>
        <pc:grpChg chg="mod">
          <ac:chgData name="Yasser Al Zalak" userId="S::yalza085@uottawa.ca::8b62cfd2-abd9-4085-85c4-ae0061e68643" providerId="AD" clId="Web-{E0545C83-2069-49C6-8A4F-024691BBE3B5}" dt="2022-10-15T02:46:41.014" v="1" actId="1076"/>
          <ac:grpSpMkLst>
            <pc:docMk/>
            <pc:sldMk cId="0" sldId="256"/>
            <ac:grpSpMk id="115" creationId="{00000000-0000-0000-0000-000000000000}"/>
          </ac:grpSpMkLst>
        </pc:grpChg>
      </pc:sldChg>
    </pc:docChg>
  </pc:docChgLst>
  <pc:docChgLst>
    <pc:chgData name="Cédric Bohémier" userId="S::cbohe083@uottawa.ca::f5e78152-1e5e-479e-8198-fa8f36994e9e" providerId="AD" clId="Web-{B5B9B3F6-AA07-3D2A-25D2-A7BB81A609B0}"/>
    <pc:docChg chg="modSld">
      <pc:chgData name="Cédric Bohémier" userId="S::cbohe083@uottawa.ca::f5e78152-1e5e-479e-8198-fa8f36994e9e" providerId="AD" clId="Web-{B5B9B3F6-AA07-3D2A-25D2-A7BB81A609B0}" dt="2023-09-10T15:26:00.276" v="1"/>
      <pc:docMkLst>
        <pc:docMk/>
      </pc:docMkLst>
      <pc:sldChg chg="addSp">
        <pc:chgData name="Cédric Bohémier" userId="S::cbohe083@uottawa.ca::f5e78152-1e5e-479e-8198-fa8f36994e9e" providerId="AD" clId="Web-{B5B9B3F6-AA07-3D2A-25D2-A7BB81A609B0}" dt="2023-09-10T15:26:00.276" v="1"/>
        <pc:sldMkLst>
          <pc:docMk/>
          <pc:sldMk cId="0" sldId="266"/>
        </pc:sldMkLst>
        <pc:inkChg chg="add">
          <ac:chgData name="Cédric Bohémier" userId="S::cbohe083@uottawa.ca::f5e78152-1e5e-479e-8198-fa8f36994e9e" providerId="AD" clId="Web-{B5B9B3F6-AA07-3D2A-25D2-A7BB81A609B0}" dt="2023-09-10T15:26:00.276" v="0"/>
          <ac:inkMkLst>
            <pc:docMk/>
            <pc:sldMk cId="0" sldId="266"/>
            <ac:inkMk id="2" creationId="{0FDE538C-0BED-0C49-B9C4-991CA7649FE6}"/>
          </ac:inkMkLst>
        </pc:inkChg>
        <pc:inkChg chg="add">
          <ac:chgData name="Cédric Bohémier" userId="S::cbohe083@uottawa.ca::f5e78152-1e5e-479e-8198-fa8f36994e9e" providerId="AD" clId="Web-{B5B9B3F6-AA07-3D2A-25D2-A7BB81A609B0}" dt="2023-09-10T15:26:00.276" v="1"/>
          <ac:inkMkLst>
            <pc:docMk/>
            <pc:sldMk cId="0" sldId="266"/>
            <ac:inkMk id="3" creationId="{F588076D-7021-D45A-2344-9E1A0711E053}"/>
          </ac:inkMkLst>
        </pc:inkChg>
      </pc:sldChg>
    </pc:docChg>
  </pc:docChgLst>
  <pc:docChgLst>
    <pc:chgData name="Justine Boudreau" userId="20fd18ec-1b3a-49e1-a98b-507d15163750" providerId="ADAL" clId="{5DB2C35C-68F2-41E2-959D-8EE95BC1E9BB}"/>
    <pc:docChg chg="undo redo custSel addSld delSld modSld sldOrd">
      <pc:chgData name="Justine Boudreau" userId="20fd18ec-1b3a-49e1-a98b-507d15163750" providerId="ADAL" clId="{5DB2C35C-68F2-41E2-959D-8EE95BC1E9BB}" dt="2024-10-04T20:57:11.855" v="2040" actId="14100"/>
      <pc:docMkLst>
        <pc:docMk/>
      </pc:docMkLst>
      <pc:sldChg chg="del">
        <pc:chgData name="Justine Boudreau" userId="20fd18ec-1b3a-49e1-a98b-507d15163750" providerId="ADAL" clId="{5DB2C35C-68F2-41E2-959D-8EE95BC1E9BB}" dt="2024-10-03T13:26:41.191" v="26" actId="47"/>
        <pc:sldMkLst>
          <pc:docMk/>
          <pc:sldMk cId="0" sldId="257"/>
        </pc:sldMkLst>
      </pc:sldChg>
      <pc:sldChg chg="modSp del mod">
        <pc:chgData name="Justine Boudreau" userId="20fd18ec-1b3a-49e1-a98b-507d15163750" providerId="ADAL" clId="{5DB2C35C-68F2-41E2-959D-8EE95BC1E9BB}" dt="2024-10-03T21:19:28.672" v="1016" actId="47"/>
        <pc:sldMkLst>
          <pc:docMk/>
          <pc:sldMk cId="0" sldId="258"/>
        </pc:sldMkLst>
        <pc:spChg chg="mod">
          <ac:chgData name="Justine Boudreau" userId="20fd18ec-1b3a-49e1-a98b-507d15163750" providerId="ADAL" clId="{5DB2C35C-68F2-41E2-959D-8EE95BC1E9BB}" dt="2024-10-03T21:04:49.662" v="595" actId="403"/>
          <ac:spMkLst>
            <pc:docMk/>
            <pc:sldMk cId="0" sldId="258"/>
            <ac:spMk id="138" creationId="{00000000-0000-0000-0000-000000000000}"/>
          </ac:spMkLst>
        </pc:spChg>
        <pc:spChg chg="mod">
          <ac:chgData name="Justine Boudreau" userId="20fd18ec-1b3a-49e1-a98b-507d15163750" providerId="ADAL" clId="{5DB2C35C-68F2-41E2-959D-8EE95BC1E9BB}" dt="2024-10-03T20:51:49.147" v="350" actId="21"/>
          <ac:spMkLst>
            <pc:docMk/>
            <pc:sldMk cId="0" sldId="258"/>
            <ac:spMk id="139" creationId="{00000000-0000-0000-0000-000000000000}"/>
          </ac:spMkLst>
        </pc:spChg>
        <pc:picChg chg="mod">
          <ac:chgData name="Justine Boudreau" userId="20fd18ec-1b3a-49e1-a98b-507d15163750" providerId="ADAL" clId="{5DB2C35C-68F2-41E2-959D-8EE95BC1E9BB}" dt="2024-10-03T13:27:04.396" v="79" actId="1076"/>
          <ac:picMkLst>
            <pc:docMk/>
            <pc:sldMk cId="0" sldId="258"/>
            <ac:picMk id="140" creationId="{00000000-0000-0000-0000-000000000000}"/>
          </ac:picMkLst>
        </pc:picChg>
      </pc:sldChg>
      <pc:sldChg chg="del">
        <pc:chgData name="Justine Boudreau" userId="20fd18ec-1b3a-49e1-a98b-507d15163750" providerId="ADAL" clId="{5DB2C35C-68F2-41E2-959D-8EE95BC1E9BB}" dt="2024-10-03T13:27:09.106" v="80" actId="47"/>
        <pc:sldMkLst>
          <pc:docMk/>
          <pc:sldMk cId="0" sldId="259"/>
        </pc:sldMkLst>
      </pc:sldChg>
      <pc:sldChg chg="addSp modSp mod modNotesTx">
        <pc:chgData name="Justine Boudreau" userId="20fd18ec-1b3a-49e1-a98b-507d15163750" providerId="ADAL" clId="{5DB2C35C-68F2-41E2-959D-8EE95BC1E9BB}" dt="2024-10-04T20:54:42.280" v="2016" actId="14100"/>
        <pc:sldMkLst>
          <pc:docMk/>
          <pc:sldMk cId="0" sldId="260"/>
        </pc:sldMkLst>
        <pc:spChg chg="mod">
          <ac:chgData name="Justine Boudreau" userId="20fd18ec-1b3a-49e1-a98b-507d15163750" providerId="ADAL" clId="{5DB2C35C-68F2-41E2-959D-8EE95BC1E9BB}" dt="2024-10-03T22:04:56.886" v="1502" actId="20577"/>
          <ac:spMkLst>
            <pc:docMk/>
            <pc:sldMk cId="0" sldId="260"/>
            <ac:spMk id="2" creationId="{93290E1C-89A6-E6A8-DDE0-BC63EE27894F}"/>
          </ac:spMkLst>
        </pc:spChg>
        <pc:spChg chg="mod">
          <ac:chgData name="Justine Boudreau" userId="20fd18ec-1b3a-49e1-a98b-507d15163750" providerId="ADAL" clId="{5DB2C35C-68F2-41E2-959D-8EE95BC1E9BB}" dt="2024-10-03T21:56:58.905" v="1282" actId="20577"/>
          <ac:spMkLst>
            <pc:docMk/>
            <pc:sldMk cId="0" sldId="260"/>
            <ac:spMk id="155" creationId="{00000000-0000-0000-0000-000000000000}"/>
          </ac:spMkLst>
        </pc:spChg>
        <pc:picChg chg="add mod">
          <ac:chgData name="Justine Boudreau" userId="20fd18ec-1b3a-49e1-a98b-507d15163750" providerId="ADAL" clId="{5DB2C35C-68F2-41E2-959D-8EE95BC1E9BB}" dt="2024-10-04T20:54:42.280" v="2016" actId="14100"/>
          <ac:picMkLst>
            <pc:docMk/>
            <pc:sldMk cId="0" sldId="260"/>
            <ac:picMk id="4" creationId="{5172709E-5C3B-C378-589A-4F94128DBD12}"/>
          </ac:picMkLst>
        </pc:picChg>
      </pc:sldChg>
      <pc:sldChg chg="del">
        <pc:chgData name="Justine Boudreau" userId="20fd18ec-1b3a-49e1-a98b-507d15163750" providerId="ADAL" clId="{5DB2C35C-68F2-41E2-959D-8EE95BC1E9BB}" dt="2024-10-03T13:27:17.416" v="81" actId="47"/>
        <pc:sldMkLst>
          <pc:docMk/>
          <pc:sldMk cId="0" sldId="262"/>
        </pc:sldMkLst>
      </pc:sldChg>
      <pc:sldChg chg="del">
        <pc:chgData name="Justine Boudreau" userId="20fd18ec-1b3a-49e1-a98b-507d15163750" providerId="ADAL" clId="{5DB2C35C-68F2-41E2-959D-8EE95BC1E9BB}" dt="2024-10-03T13:27:17.416" v="81" actId="47"/>
        <pc:sldMkLst>
          <pc:docMk/>
          <pc:sldMk cId="0" sldId="263"/>
        </pc:sldMkLst>
      </pc:sldChg>
      <pc:sldChg chg="del">
        <pc:chgData name="Justine Boudreau" userId="20fd18ec-1b3a-49e1-a98b-507d15163750" providerId="ADAL" clId="{5DB2C35C-68F2-41E2-959D-8EE95BC1E9BB}" dt="2024-10-03T13:27:17.416" v="81" actId="47"/>
        <pc:sldMkLst>
          <pc:docMk/>
          <pc:sldMk cId="0" sldId="266"/>
        </pc:sldMkLst>
      </pc:sldChg>
      <pc:sldChg chg="addSp delSp modSp mod">
        <pc:chgData name="Justine Boudreau" userId="20fd18ec-1b3a-49e1-a98b-507d15163750" providerId="ADAL" clId="{5DB2C35C-68F2-41E2-959D-8EE95BC1E9BB}" dt="2024-10-03T19:17:12.160" v="291" actId="1076"/>
        <pc:sldMkLst>
          <pc:docMk/>
          <pc:sldMk cId="4059794518" sldId="267"/>
        </pc:sldMkLst>
        <pc:spChg chg="mod">
          <ac:chgData name="Justine Boudreau" userId="20fd18ec-1b3a-49e1-a98b-507d15163750" providerId="ADAL" clId="{5DB2C35C-68F2-41E2-959D-8EE95BC1E9BB}" dt="2024-10-03T19:17:07.717" v="290" actId="1035"/>
          <ac:spMkLst>
            <pc:docMk/>
            <pc:sldMk cId="4059794518" sldId="267"/>
            <ac:spMk id="117" creationId="{00000000-0000-0000-0000-000000000000}"/>
          </ac:spMkLst>
        </pc:spChg>
        <pc:spChg chg="mod">
          <ac:chgData name="Justine Boudreau" userId="20fd18ec-1b3a-49e1-a98b-507d15163750" providerId="ADAL" clId="{5DB2C35C-68F2-41E2-959D-8EE95BC1E9BB}" dt="2024-10-02T19:57:51.987" v="3" actId="20577"/>
          <ac:spMkLst>
            <pc:docMk/>
            <pc:sldMk cId="4059794518" sldId="267"/>
            <ac:spMk id="124" creationId="{00000000-0000-0000-0000-000000000000}"/>
          </ac:spMkLst>
        </pc:spChg>
        <pc:grpChg chg="mod">
          <ac:chgData name="Justine Boudreau" userId="20fd18ec-1b3a-49e1-a98b-507d15163750" providerId="ADAL" clId="{5DB2C35C-68F2-41E2-959D-8EE95BC1E9BB}" dt="2024-10-03T19:17:12.160" v="291" actId="1076"/>
          <ac:grpSpMkLst>
            <pc:docMk/>
            <pc:sldMk cId="4059794518" sldId="267"/>
            <ac:grpSpMk id="115" creationId="{00000000-0000-0000-0000-000000000000}"/>
          </ac:grpSpMkLst>
        </pc:grpChg>
        <pc:picChg chg="add mod ord">
          <ac:chgData name="Justine Boudreau" userId="20fd18ec-1b3a-49e1-a98b-507d15163750" providerId="ADAL" clId="{5DB2C35C-68F2-41E2-959D-8EE95BC1E9BB}" dt="2024-10-03T13:26:32.411" v="25" actId="167"/>
          <ac:picMkLst>
            <pc:docMk/>
            <pc:sldMk cId="4059794518" sldId="267"/>
            <ac:picMk id="2" creationId="{C89E1BDD-BB16-8551-EE7F-EC4A8ECC6DFA}"/>
          </ac:picMkLst>
        </pc:picChg>
        <pc:picChg chg="del">
          <ac:chgData name="Justine Boudreau" userId="20fd18ec-1b3a-49e1-a98b-507d15163750" providerId="ADAL" clId="{5DB2C35C-68F2-41E2-959D-8EE95BC1E9BB}" dt="2024-10-02T20:01:48.833" v="19" actId="478"/>
          <ac:picMkLst>
            <pc:docMk/>
            <pc:sldMk cId="4059794518" sldId="267"/>
            <ac:picMk id="113" creationId="{00000000-0000-0000-0000-000000000000}"/>
          </ac:picMkLst>
        </pc:picChg>
      </pc:sldChg>
      <pc:sldChg chg="del">
        <pc:chgData name="Justine Boudreau" userId="20fd18ec-1b3a-49e1-a98b-507d15163750" providerId="ADAL" clId="{5DB2C35C-68F2-41E2-959D-8EE95BC1E9BB}" dt="2024-10-03T13:27:17.416" v="81" actId="47"/>
        <pc:sldMkLst>
          <pc:docMk/>
          <pc:sldMk cId="1007882409" sldId="268"/>
        </pc:sldMkLst>
      </pc:sldChg>
      <pc:sldChg chg="addSp modSp add mod">
        <pc:chgData name="Justine Boudreau" userId="20fd18ec-1b3a-49e1-a98b-507d15163750" providerId="ADAL" clId="{5DB2C35C-68F2-41E2-959D-8EE95BC1E9BB}" dt="2024-10-04T20:55:45.475" v="2027" actId="14100"/>
        <pc:sldMkLst>
          <pc:docMk/>
          <pc:sldMk cId="2775494001" sldId="268"/>
        </pc:sldMkLst>
        <pc:spChg chg="mod">
          <ac:chgData name="Justine Boudreau" userId="20fd18ec-1b3a-49e1-a98b-507d15163750" providerId="ADAL" clId="{5DB2C35C-68F2-41E2-959D-8EE95BC1E9BB}" dt="2024-10-03T21:19:14.806" v="1015" actId="14100"/>
          <ac:spMkLst>
            <pc:docMk/>
            <pc:sldMk cId="2775494001" sldId="268"/>
            <ac:spMk id="2" creationId="{93290E1C-89A6-E6A8-DDE0-BC63EE27894F}"/>
          </ac:spMkLst>
        </pc:spChg>
        <pc:spChg chg="mod">
          <ac:chgData name="Justine Boudreau" userId="20fd18ec-1b3a-49e1-a98b-507d15163750" providerId="ADAL" clId="{5DB2C35C-68F2-41E2-959D-8EE95BC1E9BB}" dt="2024-10-03T21:04:34.088" v="585" actId="403"/>
          <ac:spMkLst>
            <pc:docMk/>
            <pc:sldMk cId="2775494001" sldId="268"/>
            <ac:spMk id="155" creationId="{00000000-0000-0000-0000-000000000000}"/>
          </ac:spMkLst>
        </pc:spChg>
        <pc:picChg chg="add mod">
          <ac:chgData name="Justine Boudreau" userId="20fd18ec-1b3a-49e1-a98b-507d15163750" providerId="ADAL" clId="{5DB2C35C-68F2-41E2-959D-8EE95BC1E9BB}" dt="2024-10-04T20:55:45.475" v="2027" actId="14100"/>
          <ac:picMkLst>
            <pc:docMk/>
            <pc:sldMk cId="2775494001" sldId="268"/>
            <ac:picMk id="4" creationId="{9E5CED48-8E9F-5885-DFE7-927454B763AA}"/>
          </ac:picMkLst>
        </pc:picChg>
      </pc:sldChg>
      <pc:sldChg chg="addSp modSp new mod">
        <pc:chgData name="Justine Boudreau" userId="20fd18ec-1b3a-49e1-a98b-507d15163750" providerId="ADAL" clId="{5DB2C35C-68F2-41E2-959D-8EE95BC1E9BB}" dt="2024-10-04T20:57:11.855" v="2040" actId="14100"/>
        <pc:sldMkLst>
          <pc:docMk/>
          <pc:sldMk cId="390550047" sldId="269"/>
        </pc:sldMkLst>
        <pc:spChg chg="mod">
          <ac:chgData name="Justine Boudreau" userId="20fd18ec-1b3a-49e1-a98b-507d15163750" providerId="ADAL" clId="{5DB2C35C-68F2-41E2-959D-8EE95BC1E9BB}" dt="2024-10-03T21:07:02.224" v="626" actId="20577"/>
          <ac:spMkLst>
            <pc:docMk/>
            <pc:sldMk cId="390550047" sldId="269"/>
            <ac:spMk id="2" creationId="{04447327-AE81-E665-886C-1DFF642977CD}"/>
          </ac:spMkLst>
        </pc:spChg>
        <pc:spChg chg="mod">
          <ac:chgData name="Justine Boudreau" userId="20fd18ec-1b3a-49e1-a98b-507d15163750" providerId="ADAL" clId="{5DB2C35C-68F2-41E2-959D-8EE95BC1E9BB}" dt="2024-10-03T21:14:10.753" v="693" actId="21"/>
          <ac:spMkLst>
            <pc:docMk/>
            <pc:sldMk cId="390550047" sldId="269"/>
            <ac:spMk id="3" creationId="{1A507F8C-B103-8139-7B16-574E31A00CE8}"/>
          </ac:spMkLst>
        </pc:spChg>
        <pc:picChg chg="add mod">
          <ac:chgData name="Justine Boudreau" userId="20fd18ec-1b3a-49e1-a98b-507d15163750" providerId="ADAL" clId="{5DB2C35C-68F2-41E2-959D-8EE95BC1E9BB}" dt="2024-10-04T20:57:11.855" v="2040" actId="14100"/>
          <ac:picMkLst>
            <pc:docMk/>
            <pc:sldMk cId="390550047" sldId="269"/>
            <ac:picMk id="5" creationId="{AA759D5C-1302-DC97-A7AA-2DB2C116D24E}"/>
          </ac:picMkLst>
        </pc:picChg>
      </pc:sldChg>
      <pc:sldChg chg="modSp new mod">
        <pc:chgData name="Justine Boudreau" userId="20fd18ec-1b3a-49e1-a98b-507d15163750" providerId="ADAL" clId="{5DB2C35C-68F2-41E2-959D-8EE95BC1E9BB}" dt="2024-10-03T19:16:55.580" v="277" actId="20577"/>
        <pc:sldMkLst>
          <pc:docMk/>
          <pc:sldMk cId="4052217952" sldId="270"/>
        </pc:sldMkLst>
        <pc:spChg chg="mod">
          <ac:chgData name="Justine Boudreau" userId="20fd18ec-1b3a-49e1-a98b-507d15163750" providerId="ADAL" clId="{5DB2C35C-68F2-41E2-959D-8EE95BC1E9BB}" dt="2024-10-03T19:16:55.580" v="277" actId="20577"/>
          <ac:spMkLst>
            <pc:docMk/>
            <pc:sldMk cId="4052217952" sldId="270"/>
            <ac:spMk id="2" creationId="{A0F086E8-7AA0-C137-50CF-A4EFF90FD0A4}"/>
          </ac:spMkLst>
        </pc:spChg>
      </pc:sldChg>
      <pc:sldChg chg="addSp modSp add mod ord">
        <pc:chgData name="Justine Boudreau" userId="20fd18ec-1b3a-49e1-a98b-507d15163750" providerId="ADAL" clId="{5DB2C35C-68F2-41E2-959D-8EE95BC1E9BB}" dt="2024-10-04T20:56:10.647" v="2034" actId="1076"/>
        <pc:sldMkLst>
          <pc:docMk/>
          <pc:sldMk cId="3723377167" sldId="271"/>
        </pc:sldMkLst>
        <pc:spChg chg="mod">
          <ac:chgData name="Justine Boudreau" userId="20fd18ec-1b3a-49e1-a98b-507d15163750" providerId="ADAL" clId="{5DB2C35C-68F2-41E2-959D-8EE95BC1E9BB}" dt="2024-10-03T21:21:01.569" v="1083" actId="14100"/>
          <ac:spMkLst>
            <pc:docMk/>
            <pc:sldMk cId="3723377167" sldId="271"/>
            <ac:spMk id="3" creationId="{1A507F8C-B103-8139-7B16-574E31A00CE8}"/>
          </ac:spMkLst>
        </pc:spChg>
        <pc:picChg chg="add mod">
          <ac:chgData name="Justine Boudreau" userId="20fd18ec-1b3a-49e1-a98b-507d15163750" providerId="ADAL" clId="{5DB2C35C-68F2-41E2-959D-8EE95BC1E9BB}" dt="2024-10-04T20:56:10.647" v="2034" actId="1076"/>
          <ac:picMkLst>
            <pc:docMk/>
            <pc:sldMk cId="3723377167" sldId="271"/>
            <ac:picMk id="5" creationId="{D0032932-5618-0579-C225-283F95D9ABBF}"/>
          </ac:picMkLst>
        </pc:picChg>
      </pc:sldChg>
      <pc:sldChg chg="modSp add mod">
        <pc:chgData name="Justine Boudreau" userId="20fd18ec-1b3a-49e1-a98b-507d15163750" providerId="ADAL" clId="{5DB2C35C-68F2-41E2-959D-8EE95BC1E9BB}" dt="2024-10-04T20:46:40.942" v="1696" actId="20577"/>
        <pc:sldMkLst>
          <pc:docMk/>
          <pc:sldMk cId="1797147366" sldId="272"/>
        </pc:sldMkLst>
        <pc:spChg chg="mod">
          <ac:chgData name="Justine Boudreau" userId="20fd18ec-1b3a-49e1-a98b-507d15163750" providerId="ADAL" clId="{5DB2C35C-68F2-41E2-959D-8EE95BC1E9BB}" dt="2024-10-03T21:11:42.313" v="672" actId="20577"/>
          <ac:spMkLst>
            <pc:docMk/>
            <pc:sldMk cId="1797147366" sldId="272"/>
            <ac:spMk id="2" creationId="{04447327-AE81-E665-886C-1DFF642977CD}"/>
          </ac:spMkLst>
        </pc:spChg>
        <pc:spChg chg="mod">
          <ac:chgData name="Justine Boudreau" userId="20fd18ec-1b3a-49e1-a98b-507d15163750" providerId="ADAL" clId="{5DB2C35C-68F2-41E2-959D-8EE95BC1E9BB}" dt="2024-10-04T20:46:40.942" v="1696" actId="20577"/>
          <ac:spMkLst>
            <pc:docMk/>
            <pc:sldMk cId="1797147366" sldId="272"/>
            <ac:spMk id="3" creationId="{1A507F8C-B103-8139-7B16-574E31A00CE8}"/>
          </ac:spMkLst>
        </pc:spChg>
      </pc:sldChg>
      <pc:sldChg chg="modSp add mod">
        <pc:chgData name="Justine Boudreau" userId="20fd18ec-1b3a-49e1-a98b-507d15163750" providerId="ADAL" clId="{5DB2C35C-68F2-41E2-959D-8EE95BC1E9BB}" dt="2024-10-04T20:54:06.115" v="2011" actId="13926"/>
        <pc:sldMkLst>
          <pc:docMk/>
          <pc:sldMk cId="3052209051" sldId="273"/>
        </pc:sldMkLst>
        <pc:spChg chg="mod">
          <ac:chgData name="Justine Boudreau" userId="20fd18ec-1b3a-49e1-a98b-507d15163750" providerId="ADAL" clId="{5DB2C35C-68F2-41E2-959D-8EE95BC1E9BB}" dt="2024-10-03T21:11:54.243" v="689" actId="20577"/>
          <ac:spMkLst>
            <pc:docMk/>
            <pc:sldMk cId="3052209051" sldId="273"/>
            <ac:spMk id="2" creationId="{04447327-AE81-E665-886C-1DFF642977CD}"/>
          </ac:spMkLst>
        </pc:spChg>
        <pc:spChg chg="mod">
          <ac:chgData name="Justine Boudreau" userId="20fd18ec-1b3a-49e1-a98b-507d15163750" providerId="ADAL" clId="{5DB2C35C-68F2-41E2-959D-8EE95BC1E9BB}" dt="2024-10-04T20:54:06.115" v="2011" actId="13926"/>
          <ac:spMkLst>
            <pc:docMk/>
            <pc:sldMk cId="3052209051" sldId="273"/>
            <ac:spMk id="3" creationId="{1A507F8C-B103-8139-7B16-574E31A00CE8}"/>
          </ac:spMkLst>
        </pc:spChg>
      </pc:sldChg>
      <pc:sldChg chg="addSp modSp add mod">
        <pc:chgData name="Justine Boudreau" userId="20fd18ec-1b3a-49e1-a98b-507d15163750" providerId="ADAL" clId="{5DB2C35C-68F2-41E2-959D-8EE95BC1E9BB}" dt="2024-10-04T20:55:05.362" v="2021" actId="1076"/>
        <pc:sldMkLst>
          <pc:docMk/>
          <pc:sldMk cId="816342685" sldId="274"/>
        </pc:sldMkLst>
        <pc:spChg chg="mod">
          <ac:chgData name="Justine Boudreau" userId="20fd18ec-1b3a-49e1-a98b-507d15163750" providerId="ADAL" clId="{5DB2C35C-68F2-41E2-959D-8EE95BC1E9BB}" dt="2024-10-03T22:42:21.561" v="1690" actId="20577"/>
          <ac:spMkLst>
            <pc:docMk/>
            <pc:sldMk cId="816342685" sldId="274"/>
            <ac:spMk id="2" creationId="{93290E1C-89A6-E6A8-DDE0-BC63EE27894F}"/>
          </ac:spMkLst>
        </pc:spChg>
        <pc:spChg chg="mod">
          <ac:chgData name="Justine Boudreau" userId="20fd18ec-1b3a-49e1-a98b-507d15163750" providerId="ADAL" clId="{5DB2C35C-68F2-41E2-959D-8EE95BC1E9BB}" dt="2024-10-03T21:58:00.010" v="1331" actId="6549"/>
          <ac:spMkLst>
            <pc:docMk/>
            <pc:sldMk cId="816342685" sldId="274"/>
            <ac:spMk id="155" creationId="{00000000-0000-0000-0000-000000000000}"/>
          </ac:spMkLst>
        </pc:spChg>
        <pc:picChg chg="add mod">
          <ac:chgData name="Justine Boudreau" userId="20fd18ec-1b3a-49e1-a98b-507d15163750" providerId="ADAL" clId="{5DB2C35C-68F2-41E2-959D-8EE95BC1E9BB}" dt="2024-10-04T20:55:05.362" v="2021" actId="1076"/>
          <ac:picMkLst>
            <pc:docMk/>
            <pc:sldMk cId="816342685" sldId="274"/>
            <ac:picMk id="4" creationId="{3C580278-C839-9541-B753-043D5FEF21BA}"/>
          </ac:picMkLst>
        </pc:picChg>
      </pc:sldChg>
      <pc:sldChg chg="new del">
        <pc:chgData name="Justine Boudreau" userId="20fd18ec-1b3a-49e1-a98b-507d15163750" providerId="ADAL" clId="{5DB2C35C-68F2-41E2-959D-8EE95BC1E9BB}" dt="2024-10-03T21:20:30.027" v="1027" actId="680"/>
        <pc:sldMkLst>
          <pc:docMk/>
          <pc:sldMk cId="3676234513" sldId="274"/>
        </pc:sldMkLst>
      </pc:sldChg>
    </pc:docChg>
  </pc:docChgLst>
  <pc:docChgLst>
    <pc:chgData name="Justine Boudreau" userId="S::jboudre2@uottawa.ca::20fd18ec-1b3a-49e1-a98b-507d15163750" providerId="AD" clId="Web-{EEB522A8-5785-F13B-9A97-1FB4FCCE5922}"/>
    <pc:docChg chg="addSld modSld">
      <pc:chgData name="Justine Boudreau" userId="S::jboudre2@uottawa.ca::20fd18ec-1b3a-49e1-a98b-507d15163750" providerId="AD" clId="Web-{EEB522A8-5785-F13B-9A97-1FB4FCCE5922}" dt="2024-01-26T22:53:32.260" v="119" actId="20577"/>
      <pc:docMkLst>
        <pc:docMk/>
      </pc:docMkLst>
      <pc:sldChg chg="mod modShow">
        <pc:chgData name="Justine Boudreau" userId="S::jboudre2@uottawa.ca::20fd18ec-1b3a-49e1-a98b-507d15163750" providerId="AD" clId="Web-{EEB522A8-5785-F13B-9A97-1FB4FCCE5922}" dt="2024-01-24T20:52:22.726" v="102"/>
        <pc:sldMkLst>
          <pc:docMk/>
          <pc:sldMk cId="0" sldId="263"/>
        </pc:sldMkLst>
      </pc:sldChg>
      <pc:sldChg chg="modSp">
        <pc:chgData name="Justine Boudreau" userId="S::jboudre2@uottawa.ca::20fd18ec-1b3a-49e1-a98b-507d15163750" providerId="AD" clId="Web-{EEB522A8-5785-F13B-9A97-1FB4FCCE5922}" dt="2024-01-26T22:53:32.260" v="119" actId="20577"/>
        <pc:sldMkLst>
          <pc:docMk/>
          <pc:sldMk cId="0" sldId="266"/>
        </pc:sldMkLst>
        <pc:spChg chg="mod">
          <ac:chgData name="Justine Boudreau" userId="S::jboudre2@uottawa.ca::20fd18ec-1b3a-49e1-a98b-507d15163750" providerId="AD" clId="Web-{EEB522A8-5785-F13B-9A97-1FB4FCCE5922}" dt="2024-01-24T20:52:17.523" v="101" actId="20577"/>
          <ac:spMkLst>
            <pc:docMk/>
            <pc:sldMk cId="0" sldId="266"/>
            <ac:spMk id="199" creationId="{00000000-0000-0000-0000-000000000000}"/>
          </ac:spMkLst>
        </pc:spChg>
        <pc:spChg chg="mod">
          <ac:chgData name="Justine Boudreau" userId="S::jboudre2@uottawa.ca::20fd18ec-1b3a-49e1-a98b-507d15163750" providerId="AD" clId="Web-{EEB522A8-5785-F13B-9A97-1FB4FCCE5922}" dt="2024-01-26T22:53:32.260" v="119" actId="20577"/>
          <ac:spMkLst>
            <pc:docMk/>
            <pc:sldMk cId="0" sldId="266"/>
            <ac:spMk id="200" creationId="{00000000-0000-0000-0000-000000000000}"/>
          </ac:spMkLst>
        </pc:spChg>
      </pc:sldChg>
      <pc:sldChg chg="modSp new">
        <pc:chgData name="Justine Boudreau" userId="S::jboudre2@uottawa.ca::20fd18ec-1b3a-49e1-a98b-507d15163750" providerId="AD" clId="Web-{EEB522A8-5785-F13B-9A97-1FB4FCCE5922}" dt="2024-01-24T20:52:05.523" v="96" actId="20577"/>
        <pc:sldMkLst>
          <pc:docMk/>
          <pc:sldMk cId="1007882409" sldId="268"/>
        </pc:sldMkLst>
        <pc:spChg chg="mod">
          <ac:chgData name="Justine Boudreau" userId="S::jboudre2@uottawa.ca::20fd18ec-1b3a-49e1-a98b-507d15163750" providerId="AD" clId="Web-{EEB522A8-5785-F13B-9A97-1FB4FCCE5922}" dt="2024-01-22T22:44:05.774" v="8" actId="20577"/>
          <ac:spMkLst>
            <pc:docMk/>
            <pc:sldMk cId="1007882409" sldId="268"/>
            <ac:spMk id="2" creationId="{5F32A768-20C3-0D0D-A860-056900D1775A}"/>
          </ac:spMkLst>
        </pc:spChg>
        <pc:spChg chg="mod">
          <ac:chgData name="Justine Boudreau" userId="S::jboudre2@uottawa.ca::20fd18ec-1b3a-49e1-a98b-507d15163750" providerId="AD" clId="Web-{EEB522A8-5785-F13B-9A97-1FB4FCCE5922}" dt="2024-01-24T20:52:05.523" v="96" actId="20577"/>
          <ac:spMkLst>
            <pc:docMk/>
            <pc:sldMk cId="1007882409" sldId="268"/>
            <ac:spMk id="3" creationId="{9285D092-DCAC-7521-BCD7-82340B03D09D}"/>
          </ac:spMkLst>
        </pc:spChg>
      </pc:sldChg>
    </pc:docChg>
  </pc:docChgLst>
  <pc:docChgLst>
    <pc:chgData name="Justine Lucie Boudreau" userId="S::jboud030@uottawa.ca::0663ede4-53dd-4bac-b1a8-9c090c7ec98b" providerId="AD" clId="Web-{7FFF577D-96A1-7539-86F3-BEDA3FA68CC4}"/>
    <pc:docChg chg="modSld">
      <pc:chgData name="Justine Lucie Boudreau" userId="S::jboud030@uottawa.ca::0663ede4-53dd-4bac-b1a8-9c090c7ec98b" providerId="AD" clId="Web-{7FFF577D-96A1-7539-86F3-BEDA3FA68CC4}" dt="2023-01-14T15:21:32.520" v="4" actId="1076"/>
      <pc:docMkLst>
        <pc:docMk/>
      </pc:docMkLst>
    </pc:docChg>
  </pc:docChgLst>
  <pc:docChgLst>
    <pc:chgData name="Justine Boudreau" userId="S::jboudre2@uottawa.ca::20fd18ec-1b3a-49e1-a98b-507d15163750" providerId="AD" clId="Web-{2603C9D3-85BD-3632-E737-E06C80BECB79}"/>
    <pc:docChg chg="modSld">
      <pc:chgData name="Justine Boudreau" userId="S::jboudre2@uottawa.ca::20fd18ec-1b3a-49e1-a98b-507d15163750" providerId="AD" clId="Web-{2603C9D3-85BD-3632-E737-E06C80BECB79}" dt="2024-01-19T21:16:32.579" v="17" actId="1076"/>
      <pc:docMkLst>
        <pc:docMk/>
      </pc:docMkLst>
      <pc:sldChg chg="modSp">
        <pc:chgData name="Justine Boudreau" userId="S::jboudre2@uottawa.ca::20fd18ec-1b3a-49e1-a98b-507d15163750" providerId="AD" clId="Web-{2603C9D3-85BD-3632-E737-E06C80BECB79}" dt="2024-01-19T21:16:32.579" v="17" actId="1076"/>
        <pc:sldMkLst>
          <pc:docMk/>
          <pc:sldMk cId="0" sldId="260"/>
        </pc:sldMkLst>
        <pc:picChg chg="mod modCrop">
          <ac:chgData name="Justine Boudreau" userId="S::jboudre2@uottawa.ca::20fd18ec-1b3a-49e1-a98b-507d15163750" providerId="AD" clId="Web-{2603C9D3-85BD-3632-E737-E06C80BECB79}" dt="2024-01-19T21:16:32.579" v="17" actId="1076"/>
          <ac:picMkLst>
            <pc:docMk/>
            <pc:sldMk cId="0" sldId="260"/>
            <ac:picMk id="3" creationId="{F9E8A87C-9ECB-CB69-B6CB-76A320D6813A}"/>
          </ac:picMkLst>
        </pc:picChg>
      </pc:sldChg>
      <pc:sldChg chg="modSp">
        <pc:chgData name="Justine Boudreau" userId="S::jboudre2@uottawa.ca::20fd18ec-1b3a-49e1-a98b-507d15163750" providerId="AD" clId="Web-{2603C9D3-85BD-3632-E737-E06C80BECB79}" dt="2024-01-19T21:15:49.063" v="9" actId="20577"/>
        <pc:sldMkLst>
          <pc:docMk/>
          <pc:sldMk cId="0" sldId="262"/>
        </pc:sldMkLst>
        <pc:spChg chg="mod">
          <ac:chgData name="Justine Boudreau" userId="S::jboudre2@uottawa.ca::20fd18ec-1b3a-49e1-a98b-507d15163750" providerId="AD" clId="Web-{2603C9D3-85BD-3632-E737-E06C80BECB79}" dt="2024-01-19T21:15:49.063" v="9" actId="20577"/>
          <ac:spMkLst>
            <pc:docMk/>
            <pc:sldMk cId="0" sldId="262"/>
            <ac:spMk id="170" creationId="{00000000-0000-0000-0000-000000000000}"/>
          </ac:spMkLst>
        </pc:spChg>
      </pc:sldChg>
      <pc:sldChg chg="modSp">
        <pc:chgData name="Justine Boudreau" userId="S::jboudre2@uottawa.ca::20fd18ec-1b3a-49e1-a98b-507d15163750" providerId="AD" clId="Web-{2603C9D3-85BD-3632-E737-E06C80BECB79}" dt="2024-01-19T21:15:57.657" v="10" actId="1076"/>
        <pc:sldMkLst>
          <pc:docMk/>
          <pc:sldMk cId="0" sldId="263"/>
        </pc:sldMkLst>
        <pc:picChg chg="mod">
          <ac:chgData name="Justine Boudreau" userId="S::jboudre2@uottawa.ca::20fd18ec-1b3a-49e1-a98b-507d15163750" providerId="AD" clId="Web-{2603C9D3-85BD-3632-E737-E06C80BECB79}" dt="2024-01-19T21:15:57.657" v="10" actId="1076"/>
          <ac:picMkLst>
            <pc:docMk/>
            <pc:sldMk cId="0" sldId="263"/>
            <ac:picMk id="179" creationId="{00000000-0000-0000-0000-000000000000}"/>
          </ac:picMkLst>
        </pc:picChg>
      </pc:sldChg>
      <pc:sldChg chg="delSp modSp">
        <pc:chgData name="Justine Boudreau" userId="S::jboudre2@uottawa.ca::20fd18ec-1b3a-49e1-a98b-507d15163750" providerId="AD" clId="Web-{2603C9D3-85BD-3632-E737-E06C80BECB79}" dt="2024-01-19T21:16:21.173" v="16"/>
        <pc:sldMkLst>
          <pc:docMk/>
          <pc:sldMk cId="0" sldId="266"/>
        </pc:sldMkLst>
        <pc:spChg chg="mod">
          <ac:chgData name="Justine Boudreau" userId="S::jboudre2@uottawa.ca::20fd18ec-1b3a-49e1-a98b-507d15163750" providerId="AD" clId="Web-{2603C9D3-85BD-3632-E737-E06C80BECB79}" dt="2024-01-19T21:16:12.985" v="13" actId="1076"/>
          <ac:spMkLst>
            <pc:docMk/>
            <pc:sldMk cId="0" sldId="266"/>
            <ac:spMk id="200" creationId="{00000000-0000-0000-0000-000000000000}"/>
          </ac:spMkLst>
        </pc:spChg>
        <pc:inkChg chg="del">
          <ac:chgData name="Justine Boudreau" userId="S::jboudre2@uottawa.ca::20fd18ec-1b3a-49e1-a98b-507d15163750" providerId="AD" clId="Web-{2603C9D3-85BD-3632-E737-E06C80BECB79}" dt="2024-01-19T21:16:21.173" v="16"/>
          <ac:inkMkLst>
            <pc:docMk/>
            <pc:sldMk cId="0" sldId="266"/>
            <ac:inkMk id="2" creationId="{0FDE538C-0BED-0C49-B9C4-991CA7649FE6}"/>
          </ac:inkMkLst>
        </pc:inkChg>
        <pc:inkChg chg="del mod">
          <ac:chgData name="Justine Boudreau" userId="S::jboudre2@uottawa.ca::20fd18ec-1b3a-49e1-a98b-507d15163750" providerId="AD" clId="Web-{2603C9D3-85BD-3632-E737-E06C80BECB79}" dt="2024-01-19T21:16:19.001" v="15"/>
          <ac:inkMkLst>
            <pc:docMk/>
            <pc:sldMk cId="0" sldId="266"/>
            <ac:inkMk id="3" creationId="{F588076D-7021-D45A-2344-9E1A0711E053}"/>
          </ac:inkMkLst>
        </pc:inkChg>
      </pc:sldChg>
      <pc:sldChg chg="modSp">
        <pc:chgData name="Justine Boudreau" userId="S::jboudre2@uottawa.ca::20fd18ec-1b3a-49e1-a98b-507d15163750" providerId="AD" clId="Web-{2603C9D3-85BD-3632-E737-E06C80BECB79}" dt="2024-01-19T21:14:44.015" v="4" actId="20577"/>
        <pc:sldMkLst>
          <pc:docMk/>
          <pc:sldMk cId="4059794518" sldId="267"/>
        </pc:sldMkLst>
        <pc:spChg chg="mod">
          <ac:chgData name="Justine Boudreau" userId="S::jboudre2@uottawa.ca::20fd18ec-1b3a-49e1-a98b-507d15163750" providerId="AD" clId="Web-{2603C9D3-85BD-3632-E737-E06C80BECB79}" dt="2024-01-19T21:14:44.015" v="4" actId="20577"/>
          <ac:spMkLst>
            <pc:docMk/>
            <pc:sldMk cId="4059794518" sldId="267"/>
            <ac:spMk id="12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CA" sz="13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3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CA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0aa96a9cc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0aa96a9cc7_0_9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https://dovetail.com/product-development/design-review/</a:t>
            </a:r>
            <a:endParaRPr dirty="0"/>
          </a:p>
        </p:txBody>
      </p:sp>
      <p:sp>
        <p:nvSpPr>
          <p:cNvPr id="153" name="Google Shape;153;g10aa96a9cc7_0_9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CA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0aa96a9cc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0aa96a9cc7_0_9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r>
              <a:rPr lang="en-US" dirty="0"/>
              <a:t>https://dovetail.com/product-development/design-review/</a:t>
            </a:r>
            <a:endParaRPr dirty="0"/>
          </a:p>
        </p:txBody>
      </p:sp>
      <p:sp>
        <p:nvSpPr>
          <p:cNvPr id="153" name="Google Shape;153;g10aa96a9cc7_0_9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CA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6332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0aa96a9cc7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0aa96a9cc7_0_9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00" cy="4320600"/>
          </a:xfrm>
          <a:prstGeom prst="rect">
            <a:avLst/>
          </a:prstGeom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g10aa96a9cc7_0_9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spcFirstLastPara="1" wrap="square" lIns="96650" tIns="48325" rIns="96650" bIns="483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CA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9602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oogle Shape;13;p28"/>
          <p:cNvGrpSpPr/>
          <p:nvPr/>
        </p:nvGrpSpPr>
        <p:grpSpPr>
          <a:xfrm>
            <a:off x="-8467" y="-1588"/>
            <a:ext cx="12219517" cy="6656388"/>
            <a:chOff x="-6643" y="-1866"/>
            <a:chExt cx="9165584" cy="6656792"/>
          </a:xfrm>
        </p:grpSpPr>
        <p:sp>
          <p:nvSpPr>
            <p:cNvPr id="14" name="Google Shape;14;p28"/>
            <p:cNvSpPr/>
            <p:nvPr/>
          </p:nvSpPr>
          <p:spPr>
            <a:xfrm>
              <a:off x="-6643" y="5703956"/>
              <a:ext cx="9165584" cy="950970"/>
            </a:xfrm>
            <a:prstGeom prst="rect">
              <a:avLst/>
            </a:prstGeom>
            <a:solidFill>
              <a:schemeClr val="dk1">
                <a:alpha val="74509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CA" sz="24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5" name="Google Shape;15;p28" descr="uOttawa_HOR_WHITE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7213600" y="5949280"/>
              <a:ext cx="1693389" cy="4529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Google Shape;16;p28" descr="top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1" y="-1866"/>
              <a:ext cx="9144002" cy="38430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7" name="Google Shape;17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9051" y="6651626"/>
            <a:ext cx="12230101" cy="21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8"/>
          <p:cNvSpPr txBox="1">
            <a:spLocks noGrp="1"/>
          </p:cNvSpPr>
          <p:nvPr>
            <p:ph type="title"/>
          </p:nvPr>
        </p:nvSpPr>
        <p:spPr>
          <a:xfrm>
            <a:off x="4876800" y="2490788"/>
            <a:ext cx="61976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cap="none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8"/>
          <p:cNvSpPr txBox="1">
            <a:spLocks noGrp="1"/>
          </p:cNvSpPr>
          <p:nvPr>
            <p:ph type="body" idx="1"/>
          </p:nvPr>
        </p:nvSpPr>
        <p:spPr>
          <a:xfrm>
            <a:off x="4876800" y="990601"/>
            <a:ext cx="6197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7"/>
          <p:cNvSpPr txBox="1">
            <a:spLocks noGrp="1"/>
          </p:cNvSpPr>
          <p:nvPr>
            <p:ph type="title"/>
          </p:nvPr>
        </p:nvSpPr>
        <p:spPr>
          <a:xfrm>
            <a:off x="2389717" y="4302422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7"/>
          <p:cNvSpPr>
            <a:spLocks noGrp="1"/>
          </p:cNvSpPr>
          <p:nvPr>
            <p:ph type="pic" idx="2"/>
          </p:nvPr>
        </p:nvSpPr>
        <p:spPr>
          <a:xfrm>
            <a:off x="2389717" y="612776"/>
            <a:ext cx="7315200" cy="3536305"/>
          </a:xfrm>
          <a:prstGeom prst="rect">
            <a:avLst/>
          </a:prstGeom>
          <a:noFill/>
          <a:ln>
            <a:noFill/>
          </a:ln>
        </p:spPr>
      </p:sp>
      <p:sp>
        <p:nvSpPr>
          <p:cNvPr id="87" name="Google Shape;87;p37"/>
          <p:cNvSpPr txBox="1">
            <a:spLocks noGrp="1"/>
          </p:cNvSpPr>
          <p:nvPr>
            <p:ph type="body" idx="1"/>
          </p:nvPr>
        </p:nvSpPr>
        <p:spPr>
          <a:xfrm>
            <a:off x="2389717" y="4869160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pic>
        <p:nvPicPr>
          <p:cNvPr id="88" name="Google Shape;88;p37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37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37" descr="uOttawa_HOR_WG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12490" y="5947834"/>
            <a:ext cx="2263421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37"/>
          <p:cNvSpPr txBox="1"/>
          <p:nvPr/>
        </p:nvSpPr>
        <p:spPr>
          <a:xfrm>
            <a:off x="335360" y="6165304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Arial"/>
                <a:ea typeface="Arial"/>
                <a:cs typeface="Arial"/>
                <a:sym typeface="Arial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8"/>
          <p:cNvSpPr txBox="1">
            <a:spLocks noGrp="1"/>
          </p:cNvSpPr>
          <p:nvPr>
            <p:ph type="title"/>
          </p:nvPr>
        </p:nvSpPr>
        <p:spPr>
          <a:xfrm>
            <a:off x="914400" y="381000"/>
            <a:ext cx="8737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38"/>
          <p:cNvSpPr txBox="1">
            <a:spLocks noGrp="1"/>
          </p:cNvSpPr>
          <p:nvPr>
            <p:ph type="body" idx="1"/>
          </p:nvPr>
        </p:nvSpPr>
        <p:spPr>
          <a:xfrm rot="5400000">
            <a:off x="4152900" y="-1714500"/>
            <a:ext cx="3886200" cy="103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pic>
        <p:nvPicPr>
          <p:cNvPr id="96" name="Google Shape;96;p38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38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38" descr="uOttawa_HOR_WG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12490" y="5947834"/>
            <a:ext cx="2263421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38"/>
          <p:cNvSpPr txBox="1"/>
          <p:nvPr/>
        </p:nvSpPr>
        <p:spPr>
          <a:xfrm>
            <a:off x="335360" y="6165304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Arial"/>
                <a:ea typeface="Arial"/>
                <a:cs typeface="Arial"/>
                <a:sym typeface="Arial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9"/>
          <p:cNvSpPr txBox="1">
            <a:spLocks noGrp="1"/>
          </p:cNvSpPr>
          <p:nvPr>
            <p:ph type="title"/>
          </p:nvPr>
        </p:nvSpPr>
        <p:spPr>
          <a:xfrm rot="5400000">
            <a:off x="7467600" y="1600200"/>
            <a:ext cx="5029200" cy="25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9"/>
          <p:cNvSpPr txBox="1">
            <a:spLocks noGrp="1"/>
          </p:cNvSpPr>
          <p:nvPr>
            <p:ph type="body" idx="1"/>
          </p:nvPr>
        </p:nvSpPr>
        <p:spPr>
          <a:xfrm rot="5400000">
            <a:off x="2184400" y="-889000"/>
            <a:ext cx="5029200" cy="756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>
                <a:latin typeface="Arial"/>
                <a:ea typeface="Arial"/>
                <a:cs typeface="Arial"/>
                <a:sym typeface="Arial"/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pic>
        <p:nvPicPr>
          <p:cNvPr id="104" name="Google Shape;104;p39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39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39" descr="uOttawa_HOR_WG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12490" y="5947834"/>
            <a:ext cx="2263421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9"/>
          <p:cNvSpPr txBox="1">
            <a:spLocks noGrp="1"/>
          </p:cNvSpPr>
          <p:nvPr>
            <p:ph type="title"/>
          </p:nvPr>
        </p:nvSpPr>
        <p:spPr>
          <a:xfrm>
            <a:off x="550333" y="692696"/>
            <a:ext cx="10366176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9"/>
          <p:cNvSpPr txBox="1">
            <a:spLocks noGrp="1"/>
          </p:cNvSpPr>
          <p:nvPr>
            <p:ph type="body" idx="1"/>
          </p:nvPr>
        </p:nvSpPr>
        <p:spPr>
          <a:xfrm>
            <a:off x="527381" y="1700808"/>
            <a:ext cx="10363200" cy="3753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pic>
        <p:nvPicPr>
          <p:cNvPr id="23" name="Google Shape;23;p29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9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29" descr="uOttawa_HOR_WG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84799" y="6116624"/>
            <a:ext cx="2263421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29"/>
          <p:cNvSpPr txBox="1"/>
          <p:nvPr/>
        </p:nvSpPr>
        <p:spPr>
          <a:xfrm>
            <a:off x="-18308" y="6364876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Arial"/>
                <a:ea typeface="Arial"/>
                <a:cs typeface="Arial"/>
                <a:sym typeface="Arial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0"/>
          <p:cNvSpPr txBox="1">
            <a:spLocks noGrp="1"/>
          </p:cNvSpPr>
          <p:nvPr>
            <p:ph type="title"/>
          </p:nvPr>
        </p:nvSpPr>
        <p:spPr>
          <a:xfrm>
            <a:off x="963084" y="4281116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0"/>
          <p:cNvSpPr txBox="1">
            <a:spLocks noGrp="1"/>
          </p:cNvSpPr>
          <p:nvPr>
            <p:ph type="body" idx="1"/>
          </p:nvPr>
        </p:nvSpPr>
        <p:spPr>
          <a:xfrm>
            <a:off x="963084" y="2780929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/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/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Verdana"/>
              <a:buNone/>
              <a:defRPr sz="1400"/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pic>
        <p:nvPicPr>
          <p:cNvPr id="31" name="Google Shape;31;p30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0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Google Shape;33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30" descr="uOttawa_HOR_WG7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84799" y="6116624"/>
            <a:ext cx="2263421" cy="45404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30"/>
          <p:cNvSpPr txBox="1"/>
          <p:nvPr/>
        </p:nvSpPr>
        <p:spPr>
          <a:xfrm>
            <a:off x="-18308" y="6364876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Arial"/>
                <a:ea typeface="Arial"/>
                <a:cs typeface="Arial"/>
                <a:sym typeface="Arial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1"/>
          <p:cNvSpPr/>
          <p:nvPr/>
        </p:nvSpPr>
        <p:spPr>
          <a:xfrm>
            <a:off x="-48683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" name="Google Shape;38;p31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31" descr="uOttawa_HOR_WG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12490" y="5947834"/>
            <a:ext cx="2263421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31"/>
          <p:cNvSpPr txBox="1"/>
          <p:nvPr/>
        </p:nvSpPr>
        <p:spPr>
          <a:xfrm>
            <a:off x="335360" y="6165304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Verdana"/>
                <a:ea typeface="Verdana"/>
                <a:cs typeface="Verdana"/>
                <a:sym typeface="Verdana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2"/>
          <p:cNvSpPr txBox="1">
            <a:spLocks noGrp="1"/>
          </p:cNvSpPr>
          <p:nvPr>
            <p:ph type="title"/>
          </p:nvPr>
        </p:nvSpPr>
        <p:spPr>
          <a:xfrm>
            <a:off x="914400" y="381000"/>
            <a:ext cx="8737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2"/>
          <p:cNvSpPr txBox="1">
            <a:spLocks noGrp="1"/>
          </p:cNvSpPr>
          <p:nvPr>
            <p:ph type="body" idx="1"/>
          </p:nvPr>
        </p:nvSpPr>
        <p:spPr>
          <a:xfrm>
            <a:off x="914400" y="1524000"/>
            <a:ext cx="50800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5" name="Google Shape;45;p32"/>
          <p:cNvSpPr txBox="1">
            <a:spLocks noGrp="1"/>
          </p:cNvSpPr>
          <p:nvPr>
            <p:ph type="body" idx="2"/>
          </p:nvPr>
        </p:nvSpPr>
        <p:spPr>
          <a:xfrm>
            <a:off x="6197600" y="1524000"/>
            <a:ext cx="50800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pic>
        <p:nvPicPr>
          <p:cNvPr id="46" name="Google Shape;46;p32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32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Google Shape;4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49;p32" descr="uOttawa_HOR_WG7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84799" y="6116624"/>
            <a:ext cx="2263421" cy="45404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32"/>
          <p:cNvSpPr txBox="1"/>
          <p:nvPr/>
        </p:nvSpPr>
        <p:spPr>
          <a:xfrm>
            <a:off x="-18308" y="6364876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Arial"/>
                <a:ea typeface="Arial"/>
                <a:cs typeface="Arial"/>
                <a:sym typeface="Arial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3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3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33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5" name="Google Shape;55;p33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33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pic>
        <p:nvPicPr>
          <p:cNvPr id="57" name="Google Shape;57;p33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33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33" descr="uOttawa_HOR_WG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12490" y="5947834"/>
            <a:ext cx="2263421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33"/>
          <p:cNvSpPr txBox="1"/>
          <p:nvPr/>
        </p:nvSpPr>
        <p:spPr>
          <a:xfrm>
            <a:off x="335360" y="6165304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Arial"/>
                <a:ea typeface="Arial"/>
                <a:cs typeface="Arial"/>
                <a:sym typeface="Arial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4"/>
          <p:cNvSpPr txBox="1">
            <a:spLocks noGrp="1"/>
          </p:cNvSpPr>
          <p:nvPr>
            <p:ph type="title"/>
          </p:nvPr>
        </p:nvSpPr>
        <p:spPr>
          <a:xfrm>
            <a:off x="914400" y="381000"/>
            <a:ext cx="8737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4" name="Google Shape;64;p34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34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34" descr="uOttawa_HOR_WG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12490" y="5947834"/>
            <a:ext cx="2263421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34"/>
          <p:cNvSpPr txBox="1"/>
          <p:nvPr/>
        </p:nvSpPr>
        <p:spPr>
          <a:xfrm>
            <a:off x="335360" y="6165304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Arial"/>
                <a:ea typeface="Arial"/>
                <a:cs typeface="Arial"/>
                <a:sym typeface="Arial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35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35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35" descr="uOttawa_HOR_WG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12490" y="5947834"/>
            <a:ext cx="2263421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35"/>
          <p:cNvSpPr txBox="1"/>
          <p:nvPr/>
        </p:nvSpPr>
        <p:spPr>
          <a:xfrm>
            <a:off x="335360" y="6165304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Arial"/>
                <a:ea typeface="Arial"/>
                <a:cs typeface="Arial"/>
                <a:sym typeface="Arial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6"/>
          <p:cNvSpPr txBox="1">
            <a:spLocks noGrp="1"/>
          </p:cNvSpPr>
          <p:nvPr>
            <p:ph type="title"/>
          </p:nvPr>
        </p:nvSpPr>
        <p:spPr>
          <a:xfrm>
            <a:off x="609601" y="404664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6"/>
          <p:cNvSpPr txBox="1">
            <a:spLocks noGrp="1"/>
          </p:cNvSpPr>
          <p:nvPr>
            <p:ph type="body" idx="1"/>
          </p:nvPr>
        </p:nvSpPr>
        <p:spPr>
          <a:xfrm>
            <a:off x="4766733" y="404665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78" name="Google Shape;78;p36"/>
          <p:cNvSpPr txBox="1">
            <a:spLocks noGrp="1"/>
          </p:cNvSpPr>
          <p:nvPr>
            <p:ph type="body" idx="2"/>
          </p:nvPr>
        </p:nvSpPr>
        <p:spPr>
          <a:xfrm>
            <a:off x="609601" y="1772817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Verdana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Verdana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Verdana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pic>
        <p:nvPicPr>
          <p:cNvPr id="79" name="Google Shape;79;p36" descr="top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" y="-1866"/>
            <a:ext cx="12192003" cy="38430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36"/>
          <p:cNvSpPr/>
          <p:nvPr/>
        </p:nvSpPr>
        <p:spPr>
          <a:xfrm>
            <a:off x="0" y="5768215"/>
            <a:ext cx="12192000" cy="8867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CA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36" descr="uOttawa_HOR_WG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12490" y="5947834"/>
            <a:ext cx="2263421" cy="45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8305" y="6650864"/>
            <a:ext cx="12228613" cy="21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36"/>
          <p:cNvSpPr txBox="1"/>
          <p:nvPr/>
        </p:nvSpPr>
        <p:spPr>
          <a:xfrm>
            <a:off x="335360" y="6165304"/>
            <a:ext cx="604867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CA" sz="1200" b="1" i="0" u="none" strike="noStrike" cap="none">
                <a:solidFill>
                  <a:srgbClr val="ACA39A"/>
                </a:solidFill>
                <a:latin typeface="Arial"/>
                <a:ea typeface="Arial"/>
                <a:cs typeface="Arial"/>
                <a:sym typeface="Arial"/>
              </a:rPr>
              <a:t>genie.uOttawa.ca | engineering.uOttawa.ca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>
            <a:spLocks noGrp="1"/>
          </p:cNvSpPr>
          <p:nvPr>
            <p:ph type="title"/>
          </p:nvPr>
        </p:nvSpPr>
        <p:spPr>
          <a:xfrm>
            <a:off x="914400" y="381000"/>
            <a:ext cx="87376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1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800" b="0" i="0" u="none" strike="noStrike" cap="none">
                <a:solidFill>
                  <a:srgbClr val="990000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1" name="Google Shape;11;p27"/>
          <p:cNvSpPr txBox="1">
            <a:spLocks noGrp="1"/>
          </p:cNvSpPr>
          <p:nvPr>
            <p:ph type="body" idx="1"/>
          </p:nvPr>
        </p:nvSpPr>
        <p:spPr>
          <a:xfrm>
            <a:off x="914400" y="1524000"/>
            <a:ext cx="10363200" cy="38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–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Char char="»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49;g10aa96a9cc7_0_35">
            <a:extLst>
              <a:ext uri="{FF2B5EF4-FFF2-40B4-BE49-F238E27FC236}">
                <a16:creationId xmlns:a16="http://schemas.microsoft.com/office/drawing/2014/main" id="{C89E1BDD-BB16-8551-EE7F-EC4A8ECC6DF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24" y="901349"/>
            <a:ext cx="4098022" cy="427286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"/>
          <p:cNvSpPr/>
          <p:nvPr/>
        </p:nvSpPr>
        <p:spPr>
          <a:xfrm>
            <a:off x="1529350" y="5445225"/>
            <a:ext cx="9144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1200"/>
            </a:pPr>
            <a:r>
              <a:rPr lang="en-CA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Image from: https://www.vectorstock.com/royalty-free-vector/line-art-design-and-engineering-vector-13717969</a:t>
            </a:r>
            <a:endParaRPr/>
          </a:p>
        </p:txBody>
      </p:sp>
      <p:grpSp>
        <p:nvGrpSpPr>
          <p:cNvPr id="115" name="Google Shape;115;p1"/>
          <p:cNvGrpSpPr/>
          <p:nvPr/>
        </p:nvGrpSpPr>
        <p:grpSpPr>
          <a:xfrm>
            <a:off x="3709644" y="2134095"/>
            <a:ext cx="8460432" cy="1440160"/>
            <a:chOff x="1688352" y="2407796"/>
            <a:chExt cx="7455648" cy="1669276"/>
          </a:xfrm>
        </p:grpSpPr>
        <p:sp>
          <p:nvSpPr>
            <p:cNvPr id="116" name="Google Shape;116;p1"/>
            <p:cNvSpPr/>
            <p:nvPr/>
          </p:nvSpPr>
          <p:spPr>
            <a:xfrm>
              <a:off x="1763688" y="2407796"/>
              <a:ext cx="7380312" cy="1669276"/>
            </a:xfrm>
            <a:prstGeom prst="rect">
              <a:avLst/>
            </a:prstGeom>
            <a:solidFill>
              <a:schemeClr val="dk1">
                <a:alpha val="74509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r">
                <a:buClr>
                  <a:schemeClr val="dk1"/>
                </a:buClr>
                <a:buSzPts val="2400"/>
              </a:pPr>
              <a:endParaRPr sz="24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17" name="Google Shape;117;p1"/>
            <p:cNvSpPr txBox="1"/>
            <p:nvPr/>
          </p:nvSpPr>
          <p:spPr>
            <a:xfrm>
              <a:off x="1872208" y="2575097"/>
              <a:ext cx="7164288" cy="10801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>
                <a:buSzPts val="2400"/>
              </a:pPr>
              <a:r>
                <a:rPr lang="en-CA" sz="2400" b="1" dirty="0">
                  <a:solidFill>
                    <a:schemeClr val="lt1"/>
                  </a:solidFill>
                </a:rPr>
                <a:t>GNG1503</a:t>
              </a:r>
              <a:endParaRPr dirty="0">
                <a:solidFill>
                  <a:schemeClr val="lt1"/>
                </a:solidFill>
              </a:endParaRPr>
            </a:p>
            <a:p>
              <a:pPr>
                <a:buSzPts val="2400"/>
              </a:pPr>
              <a:r>
                <a:rPr lang="en-CA" sz="2400" dirty="0">
                  <a:solidFill>
                    <a:schemeClr val="lt1"/>
                  </a:solidFill>
                </a:rPr>
                <a:t>Revue de conception</a:t>
              </a:r>
              <a:endParaRPr sz="2400" dirty="0">
                <a:solidFill>
                  <a:schemeClr val="lt1"/>
                </a:solidFill>
              </a:endParaRPr>
            </a:p>
          </p:txBody>
        </p:sp>
        <p:sp>
          <p:nvSpPr>
            <p:cNvPr id="118" name="Google Shape;118;p1"/>
            <p:cNvSpPr/>
            <p:nvPr/>
          </p:nvSpPr>
          <p:spPr>
            <a:xfrm>
              <a:off x="1688352" y="2407796"/>
              <a:ext cx="78511" cy="1669276"/>
            </a:xfrm>
            <a:prstGeom prst="rect">
              <a:avLst/>
            </a:prstGeom>
            <a:solidFill>
              <a:srgbClr val="C8C1B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r">
                <a:buClr>
                  <a:schemeClr val="dk1"/>
                </a:buClr>
                <a:buSzPts val="2400"/>
              </a:pPr>
              <a:endParaRPr sz="2400">
                <a:solidFill>
                  <a:srgbClr val="A69C95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</p:grpSp>
      <p:sp>
        <p:nvSpPr>
          <p:cNvPr id="119" name="Google Shape;119;p1"/>
          <p:cNvSpPr txBox="1"/>
          <p:nvPr/>
        </p:nvSpPr>
        <p:spPr>
          <a:xfrm>
            <a:off x="111302" y="6147303"/>
            <a:ext cx="4536504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1200"/>
            </a:pPr>
            <a:r>
              <a:rPr lang="en-CA" sz="12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uOttawa.ca</a:t>
            </a:r>
            <a:endParaRPr dirty="0"/>
          </a:p>
        </p:txBody>
      </p:sp>
      <p:sp>
        <p:nvSpPr>
          <p:cNvPr id="120" name="Google Shape;120;p1"/>
          <p:cNvSpPr txBox="1"/>
          <p:nvPr/>
        </p:nvSpPr>
        <p:spPr>
          <a:xfrm>
            <a:off x="111302" y="5749039"/>
            <a:ext cx="6408712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1600"/>
            </a:pPr>
            <a:r>
              <a:rPr lang="en-CA" sz="16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Faculté de </a:t>
            </a:r>
            <a:r>
              <a:rPr lang="en-CA" sz="1600" b="1" dirty="0" err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génie</a:t>
            </a:r>
            <a:r>
              <a:rPr lang="en-CA" sz="16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  |  Faculty of Engineering</a:t>
            </a:r>
            <a:endParaRPr dirty="0"/>
          </a:p>
        </p:txBody>
      </p:sp>
      <p:grpSp>
        <p:nvGrpSpPr>
          <p:cNvPr id="121" name="Google Shape;121;p1"/>
          <p:cNvGrpSpPr/>
          <p:nvPr/>
        </p:nvGrpSpPr>
        <p:grpSpPr>
          <a:xfrm>
            <a:off x="3709643" y="4149080"/>
            <a:ext cx="8460433" cy="427812"/>
            <a:chOff x="1688353" y="4149080"/>
            <a:chExt cx="7455647" cy="321320"/>
          </a:xfrm>
        </p:grpSpPr>
        <p:sp>
          <p:nvSpPr>
            <p:cNvPr id="122" name="Google Shape;122;p1"/>
            <p:cNvSpPr/>
            <p:nvPr/>
          </p:nvSpPr>
          <p:spPr>
            <a:xfrm>
              <a:off x="1763688" y="4149080"/>
              <a:ext cx="7380312" cy="321320"/>
            </a:xfrm>
            <a:prstGeom prst="rect">
              <a:avLst/>
            </a:prstGeom>
            <a:solidFill>
              <a:schemeClr val="dk1">
                <a:alpha val="74509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r">
                <a:buClr>
                  <a:schemeClr val="dk1"/>
                </a:buClr>
                <a:buSzPts val="2400"/>
              </a:pPr>
              <a:endParaRPr sz="24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23" name="Google Shape;123;p1"/>
            <p:cNvSpPr/>
            <p:nvPr/>
          </p:nvSpPr>
          <p:spPr>
            <a:xfrm>
              <a:off x="1688353" y="4149080"/>
              <a:ext cx="78510" cy="321320"/>
            </a:xfrm>
            <a:prstGeom prst="rect">
              <a:avLst/>
            </a:prstGeom>
            <a:solidFill>
              <a:srgbClr val="C8C1B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r">
                <a:buClr>
                  <a:srgbClr val="A69C95"/>
                </a:buClr>
                <a:buSzPts val="2400"/>
              </a:pPr>
              <a:r>
                <a:rPr lang="en-CA" sz="2400">
                  <a:solidFill>
                    <a:srgbClr val="A69C95"/>
                  </a:solidFill>
                  <a:latin typeface="Times"/>
                  <a:ea typeface="Times"/>
                  <a:cs typeface="Times"/>
                  <a:sym typeface="Times"/>
                </a:rPr>
                <a:t> </a:t>
              </a:r>
              <a:endParaRPr/>
            </a:p>
          </p:txBody>
        </p:sp>
      </p:grpSp>
      <p:sp>
        <p:nvSpPr>
          <p:cNvPr id="124" name="Google Shape;124;p1"/>
          <p:cNvSpPr txBox="1"/>
          <p:nvPr/>
        </p:nvSpPr>
        <p:spPr>
          <a:xfrm>
            <a:off x="4007368" y="4149080"/>
            <a:ext cx="7981593" cy="563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chemeClr val="lt1"/>
              </a:buClr>
              <a:buSzPts val="1200"/>
            </a:pPr>
            <a:r>
              <a:rPr lang="en-CA" sz="1200" dirty="0" err="1">
                <a:solidFill>
                  <a:schemeClr val="lt1"/>
                </a:solidFill>
              </a:rPr>
              <a:t>Dernière</a:t>
            </a:r>
            <a:r>
              <a:rPr lang="en-CA" sz="1200" dirty="0">
                <a:solidFill>
                  <a:schemeClr val="lt1"/>
                </a:solidFill>
              </a:rPr>
              <a:t> mise à jour: Automne 2024</a:t>
            </a:r>
          </a:p>
          <a:p>
            <a:pPr>
              <a:buSzPts val="1200"/>
            </a:pPr>
            <a:endParaRPr lang="en-CA" sz="12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794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aa96a9cc7_0_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CA" dirty="0" err="1"/>
              <a:t>Objectifs</a:t>
            </a:r>
            <a:r>
              <a:rPr lang="en-CA" dirty="0"/>
              <a:t> </a:t>
            </a:r>
            <a:r>
              <a:rPr lang="en-CA" dirty="0" err="1"/>
              <a:t>d'une</a:t>
            </a:r>
            <a:r>
              <a:rPr lang="en-CA" dirty="0"/>
              <a:t> revue de conception</a:t>
            </a:r>
            <a:endParaRPr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290E1C-89A6-E6A8-DDE0-BC63EE278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7381" y="1700808"/>
            <a:ext cx="10363200" cy="4858254"/>
          </a:xfrm>
        </p:spPr>
        <p:txBody>
          <a:bodyPr/>
          <a:lstStyle/>
          <a:p>
            <a:r>
              <a:rPr lang="fr-CA" dirty="0"/>
              <a:t>Les revues de conception ont lieu à chaque étape du processus de conception.</a:t>
            </a:r>
          </a:p>
          <a:p>
            <a:r>
              <a:rPr lang="fr-CA" dirty="0"/>
              <a:t>Les commentaires sur la conception servent de passerelle entre les concepts initiaux et les produits finaux qui correspondent aux objectifs du projet et aux besoins des utilisateurs.</a:t>
            </a:r>
          </a:p>
          <a:p>
            <a:r>
              <a:rPr lang="fr-CA" dirty="0"/>
              <a:t>Réfléchissez aux choix de conception et justifiez-les.</a:t>
            </a:r>
          </a:p>
          <a:p>
            <a:r>
              <a:rPr lang="fr-CA" dirty="0"/>
              <a:t>Améliorez la qualité de la conception et rendez le processus plus efficace.</a:t>
            </a:r>
          </a:p>
          <a:p>
            <a:r>
              <a:rPr lang="fr-CA" dirty="0"/>
              <a:t>Offrez un point de vue différent sur la conception.</a:t>
            </a:r>
          </a:p>
          <a:p>
            <a:r>
              <a:rPr lang="fr-CA" dirty="0"/>
              <a:t>Il existe de nombreux types de revues qui peuvent être effectuées</a:t>
            </a:r>
          </a:p>
          <a:p>
            <a:pPr lvl="1"/>
            <a:r>
              <a:rPr lang="fr-CA" dirty="0"/>
              <a:t>Revue technique (sélection des pièces, matériaux, fabrication, assemblage)</a:t>
            </a:r>
          </a:p>
          <a:p>
            <a:pPr lvl="1"/>
            <a:r>
              <a:rPr lang="fr-CA" dirty="0"/>
              <a:t>Revue du processus (plan de projet, portée, objectifs, budget)</a:t>
            </a:r>
          </a:p>
        </p:txBody>
      </p:sp>
      <p:pic>
        <p:nvPicPr>
          <p:cNvPr id="4" name="Picture 3" descr="A diagram of a process&#10;&#10;Description automatically generated">
            <a:extLst>
              <a:ext uri="{FF2B5EF4-FFF2-40B4-BE49-F238E27FC236}">
                <a16:creationId xmlns:a16="http://schemas.microsoft.com/office/drawing/2014/main" id="{5172709E-5C3B-C378-589A-4F94128DB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6199" y="4123"/>
            <a:ext cx="2595800" cy="17293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aa96a9cc7_0_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CA" dirty="0" err="1"/>
              <a:t>Qu'est-ce</a:t>
            </a:r>
            <a:r>
              <a:rPr lang="en-CA" dirty="0"/>
              <a:t> </a:t>
            </a:r>
            <a:r>
              <a:rPr lang="en-CA" dirty="0" err="1"/>
              <a:t>qu'une</a:t>
            </a:r>
            <a:r>
              <a:rPr lang="en-CA" dirty="0"/>
              <a:t> revue de conception? 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290E1C-89A6-E6A8-DDE0-BC63EE278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7381" y="1700808"/>
            <a:ext cx="10363200" cy="4541730"/>
          </a:xfrm>
        </p:spPr>
        <p:txBody>
          <a:bodyPr/>
          <a:lstStyle/>
          <a:p>
            <a:r>
              <a:rPr lang="fr-CA" dirty="0">
                <a:latin typeface="+mn-lt"/>
              </a:rPr>
              <a:t>Évaluer la qualité, la fonctionnalité et le respect des exigences.</a:t>
            </a:r>
            <a:endParaRPr lang="fr-CA" dirty="0"/>
          </a:p>
          <a:p>
            <a:r>
              <a:rPr lang="fr-CA" dirty="0">
                <a:latin typeface="+mn-lt"/>
              </a:rPr>
              <a:t>Comprendre les choix de conception et fournir des commentaires actionnables.</a:t>
            </a:r>
            <a:endParaRPr lang="fr-CA" dirty="0"/>
          </a:p>
          <a:p>
            <a:r>
              <a:rPr lang="fr-CA" dirty="0">
                <a:latin typeface="+mn-lt"/>
              </a:rPr>
              <a:t>Peut inclure </a:t>
            </a:r>
            <a:r>
              <a:rPr lang="fr-CA" b="0" i="0" dirty="0">
                <a:effectLst/>
                <a:latin typeface="+mn-lt"/>
              </a:rPr>
              <a:t>:</a:t>
            </a:r>
            <a:endParaRPr lang="fr-CA" dirty="0"/>
          </a:p>
          <a:p>
            <a:pPr lvl="1"/>
            <a:r>
              <a:rPr lang="fr-CA" dirty="0"/>
              <a:t>Fonctionnalités</a:t>
            </a:r>
          </a:p>
          <a:p>
            <a:pPr lvl="1"/>
            <a:r>
              <a:rPr lang="fr-CA" dirty="0"/>
              <a:t>Expérience utilisateur</a:t>
            </a:r>
          </a:p>
          <a:p>
            <a:pPr lvl="1"/>
            <a:r>
              <a:rPr lang="fr-CA" dirty="0"/>
              <a:t>Faisabilité technique</a:t>
            </a:r>
          </a:p>
          <a:p>
            <a:pPr lvl="1"/>
            <a:r>
              <a:rPr lang="fr-CA" dirty="0"/>
              <a:t>Conformité</a:t>
            </a:r>
          </a:p>
          <a:p>
            <a:pPr lvl="1">
              <a:buSzPts val="2000"/>
            </a:pPr>
            <a:r>
              <a:rPr lang="fr-CA" dirty="0">
                <a:cs typeface="Arial"/>
              </a:rPr>
              <a:t>Problèmes éthiques ou juridiques</a:t>
            </a:r>
          </a:p>
          <a:p>
            <a:pPr lvl="1">
              <a:buSzPts val="2000"/>
            </a:pPr>
            <a:r>
              <a:rPr lang="fr-CA" dirty="0">
                <a:cs typeface="Arial"/>
              </a:rPr>
              <a:t>Etc.</a:t>
            </a:r>
          </a:p>
        </p:txBody>
      </p:sp>
      <p:pic>
        <p:nvPicPr>
          <p:cNvPr id="4" name="Picture 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3C580278-C839-9541-B753-043D5FEF2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638" y="2882045"/>
            <a:ext cx="5911362" cy="369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342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aa96a9cc7_0_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CA" dirty="0"/>
              <a:t>Comment faire </a:t>
            </a:r>
            <a:r>
              <a:rPr lang="en-CA" dirty="0" err="1"/>
              <a:t>une</a:t>
            </a:r>
            <a:r>
              <a:rPr lang="en-CA" dirty="0"/>
              <a:t> bonne revue de conception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290E1C-89A6-E6A8-DDE0-BC63EE278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7381" y="1700807"/>
            <a:ext cx="10363200" cy="4207623"/>
          </a:xfrm>
        </p:spPr>
        <p:txBody>
          <a:bodyPr/>
          <a:lstStyle/>
          <a:p>
            <a:r>
              <a:rPr lang="fr-CA" dirty="0"/>
              <a:t>Devez-vous être un expert en la matière ? Non !</a:t>
            </a:r>
          </a:p>
          <a:p>
            <a:r>
              <a:rPr lang="fr-CA" dirty="0"/>
              <a:t>Vous n'êtes pas là pour leur dire comment vous feriez quelque chose, vous êtes là pour les aider à atteindre leurs objectifs (de manière plus efficace).</a:t>
            </a:r>
          </a:p>
          <a:p>
            <a:pPr lvl="1"/>
            <a:r>
              <a:rPr lang="fr-CA" dirty="0"/>
              <a:t>Mais vous pouvez les aider à mettre en œuvre leurs idées de manière réaliste</a:t>
            </a:r>
          </a:p>
          <a:p>
            <a:r>
              <a:rPr lang="fr-CA" dirty="0">
                <a:latin typeface="+mn-lt"/>
              </a:rPr>
              <a:t>Faites des </a:t>
            </a:r>
            <a:r>
              <a:rPr lang="fr-CA" b="1" dirty="0">
                <a:latin typeface="+mn-lt"/>
              </a:rPr>
              <a:t>recommandations ouvertes </a:t>
            </a:r>
            <a:r>
              <a:rPr lang="fr-CA" dirty="0">
                <a:latin typeface="+mn-lt"/>
              </a:rPr>
              <a:t>afin de pouvoir réfléchir à des idées et qu'ils puissent les étudier plus en détail</a:t>
            </a:r>
            <a:r>
              <a:rPr lang="fr-CA" sz="2000" b="0" i="0" dirty="0">
                <a:effectLst/>
                <a:latin typeface="+mn-lt"/>
              </a:rPr>
              <a:t>. </a:t>
            </a:r>
            <a:endParaRPr lang="fr-CA" dirty="0"/>
          </a:p>
        </p:txBody>
      </p:sp>
      <p:pic>
        <p:nvPicPr>
          <p:cNvPr id="4" name="Picture 3" descr="A person sitting in a lotus position with many hands&#10;&#10;Description automatically generated">
            <a:extLst>
              <a:ext uri="{FF2B5EF4-FFF2-40B4-BE49-F238E27FC236}">
                <a16:creationId xmlns:a16="http://schemas.microsoft.com/office/drawing/2014/main" id="{9E5CED48-8E9F-5885-DFE7-927454B763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337" y="-3276"/>
            <a:ext cx="3343663" cy="222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494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47327-AE81-E665-886C-1DFF6429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Lignes</a:t>
            </a:r>
            <a:r>
              <a:rPr lang="en-CA" dirty="0"/>
              <a:t> directrices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07F8C-B103-8139-7B16-574E31A00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7381" y="1700807"/>
            <a:ext cx="10363200" cy="466482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A" dirty="0">
                <a:latin typeface="+mn-lt"/>
              </a:rPr>
              <a:t>Soyez toujours respectueux et écoutez attentivement les présentateurs.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A" dirty="0">
                <a:latin typeface="+mn-lt"/>
              </a:rPr>
              <a:t>Demandez «</a:t>
            </a:r>
            <a:r>
              <a:rPr lang="fr-CA" b="1" dirty="0">
                <a:latin typeface="+mn-lt"/>
              </a:rPr>
              <a:t>Pourquoi ?</a:t>
            </a:r>
            <a:r>
              <a:rPr lang="fr-CA" dirty="0">
                <a:latin typeface="+mn-lt"/>
              </a:rPr>
              <a:t>». Les choix de conception </a:t>
            </a:r>
            <a:r>
              <a:rPr lang="fr-CA" b="1" dirty="0">
                <a:latin typeface="+mn-lt"/>
              </a:rPr>
              <a:t>doivent être justifiés. Sans justification, il n'y a pas de but.</a:t>
            </a:r>
            <a:r>
              <a:rPr lang="fr-CA" dirty="0">
                <a:latin typeface="+mn-lt"/>
              </a:rPr>
              <a:t> </a:t>
            </a:r>
            <a:endParaRPr lang="fr-CA" dirty="0"/>
          </a:p>
          <a:p>
            <a:pPr lvl="1">
              <a:buSzPts val="2000"/>
              <a:buFont typeface="Arial" panose="020B0604020202020204" pitchFamily="34" charset="0"/>
              <a:buChar char="•"/>
            </a:pPr>
            <a:r>
              <a:rPr lang="fr-CA" dirty="0">
                <a:latin typeface="+mn-lt"/>
                <a:cs typeface="Arial"/>
              </a:rPr>
              <a:t>C'</a:t>
            </a:r>
            <a:r>
              <a:rPr lang="fr-CA" dirty="0">
                <a:cs typeface="Arial"/>
              </a:rPr>
              <a:t>est ainsi que vous pourriez vous rendre compte qu'il est peut-être nécessaire de repenser ou de enlever quelque chose. </a:t>
            </a:r>
            <a:endParaRPr lang="fr-CA" dirty="0"/>
          </a:p>
          <a:p>
            <a:pPr lvl="1">
              <a:buSzPts val="2000"/>
              <a:buFont typeface="Arial" panose="020B0604020202020204" pitchFamily="34" charset="0"/>
              <a:buChar char="•"/>
            </a:pPr>
            <a:r>
              <a:rPr lang="fr-CA" dirty="0"/>
              <a:t>En bref, </a:t>
            </a:r>
            <a:r>
              <a:rPr lang="fr-CA" b="1" dirty="0"/>
              <a:t>essayez de ne pas souligner vous-même les défauts de conception, mais en demandant «Pourquoi ?», cela peut les amener à se rendre compte eux-mêmes des défauts potentiels</a:t>
            </a:r>
            <a:r>
              <a:rPr lang="fr-CA" dirty="0"/>
              <a:t>. </a:t>
            </a:r>
            <a:endParaRPr lang="fr-CA"/>
          </a:p>
          <a:p>
            <a:pPr lvl="1">
              <a:buSzPts val="2000"/>
              <a:buFont typeface="Arial" panose="020B0604020202020204" pitchFamily="34" charset="0"/>
              <a:buChar char="•"/>
            </a:pPr>
            <a:r>
              <a:rPr lang="fr-CA" dirty="0">
                <a:cs typeface="Arial"/>
              </a:rPr>
              <a:t>Si vous demandez «Pourquoi ?» et qu'ils ne voient pas de problèmes par eux-mêmes, il sera alors utile de souligner vous-même les défauts potentiels.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CA" dirty="0">
                <a:latin typeface="+mn-lt"/>
              </a:rPr>
              <a:t>Reliez la conception aux exigences/métriques. </a:t>
            </a:r>
            <a:endParaRPr lang="fr-CA" dirty="0"/>
          </a:p>
        </p:txBody>
      </p:sp>
      <p:pic>
        <p:nvPicPr>
          <p:cNvPr id="4" name="Picture 3" descr="Pourquoi ? Les réponses à vos questions sur Le Soir - Le Soir">
            <a:extLst>
              <a:ext uri="{FF2B5EF4-FFF2-40B4-BE49-F238E27FC236}">
                <a16:creationId xmlns:a16="http://schemas.microsoft.com/office/drawing/2014/main" id="{EA3D42CD-B589-1CB9-D68B-002AFC845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3923"/>
            <a:ext cx="3048000" cy="170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77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47327-AE81-E665-886C-1DFF6429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Lignes</a:t>
            </a:r>
            <a:r>
              <a:rPr lang="en-CA" dirty="0"/>
              <a:t> directrices </a:t>
            </a:r>
            <a:r>
              <a:rPr lang="en-CA" dirty="0" err="1"/>
              <a:t>cnt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07F8C-B103-8139-7B16-574E31A00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5310" y="1709772"/>
            <a:ext cx="10372165" cy="4363144"/>
          </a:xfrm>
        </p:spPr>
        <p:txBody>
          <a:bodyPr/>
          <a:lstStyle/>
          <a:p>
            <a:pPr>
              <a:buSzPts val="1800"/>
              <a:buFont typeface="Arial" panose="020B0604020202020204" pitchFamily="34" charset="0"/>
              <a:buChar char="•"/>
            </a:pPr>
            <a:r>
              <a:rPr lang="fr-CA" dirty="0">
                <a:latin typeface="+mn-lt"/>
              </a:rPr>
              <a:t>De même, demandez-vous «</a:t>
            </a:r>
            <a:r>
              <a:rPr lang="fr-CA" b="1" dirty="0">
                <a:latin typeface="+mn-lt"/>
              </a:rPr>
              <a:t>Comment?</a:t>
            </a:r>
            <a:r>
              <a:rPr lang="fr-CA" dirty="0">
                <a:latin typeface="+mn-lt"/>
              </a:rPr>
              <a:t>».</a:t>
            </a:r>
            <a:endParaRPr lang="fr-CA" dirty="0">
              <a:latin typeface="+mn-lt"/>
              <a:ea typeface="Verdana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A" dirty="0">
                <a:cs typeface="Arial"/>
              </a:rPr>
              <a:t>Souvent, surtout au début, les conceptions ne sont pas claires. Demandez </a:t>
            </a:r>
            <a:r>
              <a:rPr lang="fr-CA" b="1" dirty="0">
                <a:cs typeface="Arial"/>
              </a:rPr>
              <a:t>comment leurs conceptions répondront à tous les critères de conception </a:t>
            </a:r>
            <a:r>
              <a:rPr lang="fr-CA" dirty="0">
                <a:cs typeface="Arial"/>
              </a:rPr>
              <a:t>et comment elles fonctionneront et seront fabriquées/déployées exactement.</a:t>
            </a:r>
          </a:p>
          <a:p>
            <a:pPr lvl="1">
              <a:buSzPts val="1800"/>
              <a:buFont typeface="Arial" panose="020B0604020202020204" pitchFamily="34" charset="0"/>
              <a:buChar char="•"/>
            </a:pPr>
            <a:r>
              <a:rPr lang="fr-CA" dirty="0">
                <a:cs typeface="Arial"/>
              </a:rPr>
              <a:t>Essayez de clarifier cela autant que possible.</a:t>
            </a:r>
          </a:p>
          <a:p>
            <a:pPr>
              <a:buSzPts val="1800"/>
              <a:buFont typeface="Arial" panose="020B0604020202020204" pitchFamily="34" charset="0"/>
              <a:buChar char="•"/>
            </a:pPr>
            <a:r>
              <a:rPr lang="fr-CA" dirty="0">
                <a:latin typeface="+mn-lt"/>
              </a:rPr>
              <a:t>D’autres considérations clés seront le </a:t>
            </a:r>
            <a:r>
              <a:rPr lang="fr-CA" b="1" dirty="0">
                <a:latin typeface="+mn-lt"/>
              </a:rPr>
              <a:t>budget</a:t>
            </a:r>
            <a:r>
              <a:rPr lang="fr-CA" dirty="0">
                <a:latin typeface="+mn-lt"/>
              </a:rPr>
              <a:t> et le </a:t>
            </a:r>
            <a:r>
              <a:rPr lang="fr-CA" b="1" dirty="0">
                <a:latin typeface="+mn-lt"/>
              </a:rPr>
              <a:t>temps</a:t>
            </a:r>
            <a:r>
              <a:rPr lang="fr-CA" dirty="0">
                <a:latin typeface="+mn-lt"/>
              </a:rPr>
              <a:t>.</a:t>
            </a:r>
            <a:endParaRPr lang="fr-CA" dirty="0"/>
          </a:p>
          <a:p>
            <a:pPr lvl="1">
              <a:buSzPts val="1800"/>
              <a:buFont typeface="Arial" panose="020B0604020202020204" pitchFamily="34" charset="0"/>
              <a:buChar char="•"/>
            </a:pPr>
            <a:r>
              <a:rPr lang="fr-CA" dirty="0">
                <a:cs typeface="Arial"/>
              </a:rPr>
              <a:t>Les composants clés qui ne peuvent pas être substitués doivent être priorisés et de l’argent doit être dépensé pour ces composants.</a:t>
            </a:r>
          </a:p>
          <a:p>
            <a:pPr lvl="1">
              <a:buSzPts val="1800"/>
              <a:buFont typeface="Arial" panose="020B0604020202020204" pitchFamily="34" charset="0"/>
              <a:buChar char="•"/>
            </a:pPr>
            <a:r>
              <a:rPr lang="fr-CA" dirty="0">
                <a:cs typeface="Arial"/>
              </a:rPr>
              <a:t>Tenez compte du calendrier et de la portée du projet. Cela peut être délicat car cela repose davantage sur l’expérience, mais il est important d’avoir un bon sens du jugement.</a:t>
            </a:r>
          </a:p>
        </p:txBody>
      </p:sp>
      <p:pic>
        <p:nvPicPr>
          <p:cNvPr id="4" name="Picture 3" descr="Visioconférence: J'ai un projet d'entrepreneuriat (social), comment faire?  | Social Business Models">
            <a:extLst>
              <a:ext uri="{FF2B5EF4-FFF2-40B4-BE49-F238E27FC236}">
                <a16:creationId xmlns:a16="http://schemas.microsoft.com/office/drawing/2014/main" id="{04F9B963-F8D2-D576-98F0-249020408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5317" y="4482"/>
            <a:ext cx="2366683" cy="236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0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47327-AE81-E665-886C-1DFF64297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Éléments</a:t>
            </a:r>
            <a:r>
              <a:rPr lang="en-CA" dirty="0"/>
              <a:t> </a:t>
            </a:r>
            <a:r>
              <a:rPr lang="en-CA" dirty="0" err="1"/>
              <a:t>clés</a:t>
            </a:r>
            <a:r>
              <a:rPr lang="en-CA" dirty="0"/>
              <a:t> à prendre </a:t>
            </a:r>
            <a:r>
              <a:rPr lang="en-CA" dirty="0" err="1"/>
              <a:t>en</a:t>
            </a:r>
            <a:r>
              <a:rPr lang="en-CA" dirty="0"/>
              <a:t> </a:t>
            </a:r>
            <a:r>
              <a:rPr lang="en-CA" dirty="0" err="1"/>
              <a:t>compte</a:t>
            </a:r>
            <a:r>
              <a:rPr lang="en-CA" dirty="0"/>
              <a:t> pour les revues de conception :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07F8C-B103-8139-7B16-574E31A00C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695" y="1559859"/>
            <a:ext cx="5662705" cy="326763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CA" sz="1800" b="1" dirty="0">
                <a:latin typeface="+mn-lt"/>
              </a:rPr>
              <a:t>Composants de fixation (physiques)!</a:t>
            </a:r>
            <a:r>
              <a:rPr lang="fr-CA" sz="1800" dirty="0">
                <a:latin typeface="+mn-lt"/>
              </a:rPr>
              <a:t> Comment les choses sont-elles attachées</a:t>
            </a:r>
            <a:r>
              <a:rPr lang="fr-CA" sz="1800" b="0" i="0" dirty="0">
                <a:effectLst/>
                <a:latin typeface="+mn-lt"/>
              </a:rPr>
              <a:t>/</a:t>
            </a:r>
            <a:r>
              <a:rPr lang="fr-CA" sz="1800" dirty="0">
                <a:latin typeface="+mn-lt"/>
              </a:rPr>
              <a:t>connectées</a:t>
            </a:r>
            <a:r>
              <a:rPr lang="fr-CA" sz="1800" b="0" i="0" dirty="0">
                <a:effectLst/>
                <a:latin typeface="+mn-lt"/>
              </a:rPr>
              <a:t>? </a:t>
            </a:r>
            <a:r>
              <a:rPr lang="fr-CA" sz="1800" dirty="0">
                <a:latin typeface="+mn-lt"/>
              </a:rPr>
              <a:t>Ont-ils pensé à la manière dont ils relieront les différents éléments?</a:t>
            </a:r>
            <a:r>
              <a:rPr lang="fr-CA" sz="1800" b="0" i="0" dirty="0">
                <a:effectLst/>
                <a:latin typeface="+mn-lt"/>
              </a:rPr>
              <a:t> </a:t>
            </a:r>
            <a:r>
              <a:rPr lang="fr-CA" sz="1800" dirty="0">
                <a:latin typeface="+mn-lt"/>
              </a:rPr>
              <a:t>Pourquoi les choses sont-elles attachées de cette façon</a:t>
            </a:r>
            <a:r>
              <a:rPr lang="fr-CA" sz="1800" b="0" i="0" dirty="0">
                <a:effectLst/>
                <a:latin typeface="+mn-lt"/>
              </a:rPr>
              <a:t>?</a:t>
            </a:r>
            <a:r>
              <a:rPr lang="fr-CA" sz="1800" dirty="0">
                <a:latin typeface="+mn-lt"/>
              </a:rPr>
              <a:t> </a:t>
            </a:r>
            <a:endParaRPr lang="fr-CA" sz="1800" dirty="0"/>
          </a:p>
          <a:p>
            <a:pPr>
              <a:buFont typeface="Arial" panose="020B0604020202020204" pitchFamily="34" charset="0"/>
              <a:buChar char="•"/>
            </a:pPr>
            <a:r>
              <a:rPr lang="fr-CA" sz="1800" b="1" dirty="0">
                <a:latin typeface="+mn-lt"/>
              </a:rPr>
              <a:t>Fabrication </a:t>
            </a:r>
            <a:r>
              <a:rPr lang="fr-CA" sz="1800" b="1" dirty="0">
                <a:latin typeface="+mn-lt"/>
                <a:cs typeface="Arial"/>
              </a:rPr>
              <a:t>(</a:t>
            </a:r>
            <a:r>
              <a:rPr lang="fr-CA" sz="1800" b="1" dirty="0">
                <a:latin typeface="+mn-lt"/>
              </a:rPr>
              <a:t>physique)!</a:t>
            </a:r>
            <a:r>
              <a:rPr lang="fr-CA" sz="1800" dirty="0">
                <a:latin typeface="+mn-lt"/>
              </a:rPr>
              <a:t> Usinage</a:t>
            </a:r>
            <a:r>
              <a:rPr lang="fr-CA" sz="1800" dirty="0">
                <a:latin typeface="+mn-lt"/>
                <a:cs typeface="Arial"/>
              </a:rPr>
              <a:t>, </a:t>
            </a:r>
            <a:r>
              <a:rPr lang="fr-CA" sz="1800" dirty="0">
                <a:latin typeface="+mn-lt"/>
              </a:rPr>
              <a:t>fabrication</a:t>
            </a:r>
            <a:r>
              <a:rPr lang="fr-CA" sz="1800" dirty="0">
                <a:latin typeface="+mn-lt"/>
                <a:cs typeface="Arial"/>
              </a:rPr>
              <a:t>, </a:t>
            </a:r>
            <a:r>
              <a:rPr lang="fr-CA" sz="1800" dirty="0">
                <a:latin typeface="+mn-lt"/>
              </a:rPr>
              <a:t>programmation</a:t>
            </a:r>
            <a:r>
              <a:rPr lang="fr-CA" sz="1800" dirty="0">
                <a:latin typeface="+mn-lt"/>
                <a:cs typeface="Arial"/>
              </a:rPr>
              <a:t>… </a:t>
            </a:r>
            <a:r>
              <a:rPr lang="fr-CA" sz="1800" dirty="0">
                <a:latin typeface="+mn-lt"/>
              </a:rPr>
              <a:t>comment les composants ou le programme </a:t>
            </a:r>
            <a:r>
              <a:rPr lang="fr-CA" sz="1800" dirty="0" err="1">
                <a:latin typeface="+mn-lt"/>
              </a:rPr>
              <a:t>seront-ils</a:t>
            </a:r>
            <a:r>
              <a:rPr lang="fr-CA" sz="1800" dirty="0">
                <a:latin typeface="+mn-lt"/>
              </a:rPr>
              <a:t> fabriqués</a:t>
            </a:r>
            <a:r>
              <a:rPr lang="fr-CA" sz="1800" dirty="0">
                <a:latin typeface="+mn-lt"/>
                <a:cs typeface="Arial"/>
              </a:rPr>
              <a:t>? </a:t>
            </a:r>
            <a:r>
              <a:rPr lang="fr-CA" sz="1800" dirty="0">
                <a:latin typeface="+mn-lt"/>
              </a:rPr>
              <a:t>Est-il </a:t>
            </a:r>
            <a:r>
              <a:rPr lang="fr-CA" sz="1800" dirty="0">
                <a:latin typeface="+mn-lt"/>
                <a:cs typeface="Arial"/>
              </a:rPr>
              <a:t>possible </a:t>
            </a:r>
            <a:r>
              <a:rPr lang="fr-CA" sz="1800" dirty="0">
                <a:latin typeface="+mn-lt"/>
              </a:rPr>
              <a:t>de les fabriquer en utilisant les ressources disponibles</a:t>
            </a:r>
            <a:r>
              <a:rPr lang="fr-CA" sz="1800" dirty="0">
                <a:latin typeface="+mn-lt"/>
                <a:cs typeface="Arial"/>
              </a:rPr>
              <a:t>? </a:t>
            </a:r>
            <a:r>
              <a:rPr lang="fr-CA" sz="1800" dirty="0">
                <a:latin typeface="+mn-lt"/>
              </a:rPr>
              <a:t>Si ce n'est pas le cas</a:t>
            </a:r>
            <a:r>
              <a:rPr lang="fr-CA" sz="1800" dirty="0">
                <a:latin typeface="+mn-lt"/>
                <a:cs typeface="Arial"/>
              </a:rPr>
              <a:t>, </a:t>
            </a:r>
            <a:r>
              <a:rPr lang="fr-CA" sz="1800" dirty="0">
                <a:latin typeface="+mn-lt"/>
              </a:rPr>
              <a:t>abordez-le</a:t>
            </a:r>
            <a:r>
              <a:rPr lang="fr-CA" sz="1800" dirty="0">
                <a:latin typeface="+mn-lt"/>
                <a:cs typeface="Arial"/>
              </a:rPr>
              <a:t>. </a:t>
            </a:r>
            <a:r>
              <a:rPr lang="fr-CA" sz="1800" dirty="0">
                <a:latin typeface="+mn-lt"/>
              </a:rPr>
              <a:t>Si vous ne le savez pas</a:t>
            </a:r>
            <a:r>
              <a:rPr lang="fr-CA" sz="1800" dirty="0">
                <a:latin typeface="+mn-lt"/>
                <a:cs typeface="Arial"/>
              </a:rPr>
              <a:t>, </a:t>
            </a:r>
            <a:r>
              <a:rPr lang="fr-CA" sz="1800" dirty="0">
                <a:latin typeface="+mn-lt"/>
              </a:rPr>
              <a:t>renseignez-vous</a:t>
            </a:r>
            <a:r>
              <a:rPr lang="fr-CA" sz="1800" dirty="0">
                <a:latin typeface="+mn-lt"/>
                <a:cs typeface="Arial"/>
              </a:rPr>
              <a:t>!</a:t>
            </a:r>
            <a:r>
              <a:rPr lang="fr-CA" sz="1800" dirty="0">
                <a:latin typeface="+mn-lt"/>
              </a:rPr>
              <a:t> </a:t>
            </a:r>
            <a:endParaRPr lang="fr-C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01B788-0F8E-B1B4-0AC7-F3639BB65B42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197600" y="1559858"/>
            <a:ext cx="5420658" cy="3034554"/>
          </a:xfrm>
        </p:spPr>
        <p:txBody>
          <a:bodyPr/>
          <a:lstStyle/>
          <a:p>
            <a:r>
              <a:rPr lang="fr-CA" sz="1800" b="1" dirty="0"/>
              <a:t>Interactions système (logiciel)!</a:t>
            </a:r>
            <a:r>
              <a:rPr lang="fr-CA" sz="1800" dirty="0"/>
              <a:t> Comment les informations sont-elles transférées/envoyées? Ont-ils pensé à la manière dont les pièces interagiront? Pourquoi les choses sont-elles connectées de cette façon? </a:t>
            </a:r>
            <a:endParaRPr lang="fr-CA" b="1" dirty="0"/>
          </a:p>
          <a:p>
            <a:r>
              <a:rPr lang="fr-CA" sz="1800" b="1" dirty="0"/>
              <a:t>Production (logiciel)!</a:t>
            </a:r>
            <a:r>
              <a:rPr lang="fr-CA" sz="1800" dirty="0"/>
              <a:t> Emballage, lancement, maintenance… comment le programme sera-t-il réalisé? Est-il possible de les réaliser en utilisant les ressources disponibles? Si ce n'est pas le cas, abordez-le. Si vous ne le savez pas, renseignez-vous ! </a:t>
            </a:r>
            <a:endParaRPr lang="fr-CA" dirty="0"/>
          </a:p>
        </p:txBody>
      </p:sp>
      <p:pic>
        <p:nvPicPr>
          <p:cNvPr id="4" name="Picture 3" descr="What To Look Out For When Buying A Newly Renovated Home - Hillary Lane">
            <a:extLst>
              <a:ext uri="{FF2B5EF4-FFF2-40B4-BE49-F238E27FC236}">
                <a16:creationId xmlns:a16="http://schemas.microsoft.com/office/drawing/2014/main" id="{D54AA8C0-F938-8A8E-9569-6AFD90974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0" y="-112"/>
            <a:ext cx="2743200" cy="15869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4D5759-F4CF-23CD-6C28-944C8E16AB48}"/>
              </a:ext>
            </a:extLst>
          </p:cNvPr>
          <p:cNvSpPr txBox="1"/>
          <p:nvPr/>
        </p:nvSpPr>
        <p:spPr>
          <a:xfrm>
            <a:off x="913949" y="4926383"/>
            <a:ext cx="1036319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r>
              <a:rPr lang="fr-CA" sz="1800" b="1" dirty="0">
                <a:solidFill>
                  <a:schemeClr val="dk1"/>
                </a:solidFill>
              </a:rPr>
              <a:t>Matériaux! Bibliothèques/API!</a:t>
            </a:r>
            <a:r>
              <a:rPr lang="fr-CA" sz="1800" dirty="0">
                <a:solidFill>
                  <a:schemeClr val="dk1"/>
                </a:solidFill>
              </a:rPr>
              <a:t> De quoi comptez-vous fabriquer ces composants? Quelles pièces préfabriquées comptez-vous utiliser? Cela rentre-t-il dans le budget? Est-ce viable? Est-ce logique ? Existe-t-il de meilleures options? Pourquoi l'ont-ils choisi? Comment ont-ils pris cette décision? Ont-ils choisi un matériau ou une bibliothèque? Où vont-ils l'obtenir?</a:t>
            </a:r>
            <a:endParaRPr lang="fr-CA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147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295DF-A6CB-181B-C5FE-22C94FBC8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Faire </a:t>
            </a:r>
            <a:r>
              <a:rPr lang="en-US" dirty="0" err="1"/>
              <a:t>une</a:t>
            </a:r>
            <a:r>
              <a:rPr lang="en-US" dirty="0"/>
              <a:t> revue de conception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5C5978-38CB-FC79-7773-67278B7430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Jumelez-vous avec un autre groupe et présentez à tour de rôle votre conception détaillée, votre NDM et vos métriques importantes pour recevoir des commentaires à leur sujet.</a:t>
            </a:r>
          </a:p>
          <a:p>
            <a:r>
              <a:rPr lang="fr-CA" dirty="0"/>
              <a:t>Soyez respectueux et écoutez. N'oubliez pas de demander </a:t>
            </a:r>
            <a:r>
              <a:rPr lang="fr-CA" b="1" dirty="0"/>
              <a:t>pourquoi </a:t>
            </a:r>
            <a:r>
              <a:rPr lang="fr-CA" dirty="0"/>
              <a:t>et </a:t>
            </a:r>
            <a:r>
              <a:rPr lang="fr-CA" b="1" dirty="0"/>
              <a:t>comment</a:t>
            </a:r>
            <a:r>
              <a:rPr lang="fr-CA" dirty="0"/>
              <a:t>.</a:t>
            </a:r>
          </a:p>
          <a:p>
            <a:r>
              <a:rPr lang="fr-CA" dirty="0"/>
              <a:t>Si vous devez poser beaucoup de questions pour comprendre la conception, elle n'est pas assez détaillée.</a:t>
            </a:r>
          </a:p>
        </p:txBody>
      </p:sp>
      <p:pic>
        <p:nvPicPr>
          <p:cNvPr id="5" name="Picture 4" descr="A group of people looking at a diagram&#10;&#10;Description automatically generated">
            <a:extLst>
              <a:ext uri="{FF2B5EF4-FFF2-40B4-BE49-F238E27FC236}">
                <a16:creationId xmlns:a16="http://schemas.microsoft.com/office/drawing/2014/main" id="{B63D6721-A8B3-31AB-8F15-A1CED9BE5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545" y="4096729"/>
            <a:ext cx="5190909" cy="258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325205"/>
      </p:ext>
    </p:extLst>
  </p:cSld>
  <p:clrMapOvr>
    <a:masterClrMapping/>
  </p:clrMapOvr>
</p:sld>
</file>

<file path=ppt/theme/theme1.xml><?xml version="1.0" encoding="utf-8"?>
<a:theme xmlns:a="http://schemas.openxmlformats.org/drawingml/2006/main" name="uOttawa-powerpoint-templat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C0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A16B36C614F549B7EFFC1443077F49" ma:contentTypeVersion="17" ma:contentTypeDescription="Create a new document." ma:contentTypeScope="" ma:versionID="be0d24a839197560bdbdd70fa6ae4e35">
  <xsd:schema xmlns:xsd="http://www.w3.org/2001/XMLSchema" xmlns:xs="http://www.w3.org/2001/XMLSchema" xmlns:p="http://schemas.microsoft.com/office/2006/metadata/properties" xmlns:ns2="758b3b34-5a7b-4c67-bd41-c003888d48fd" xmlns:ns3="0f68ad12-0230-4218-aaff-dce10f0d3393" targetNamespace="http://schemas.microsoft.com/office/2006/metadata/properties" ma:root="true" ma:fieldsID="454e791038ad32fddfaf90f251c8a31d" ns2:_="" ns3:_="">
    <xsd:import namespace="758b3b34-5a7b-4c67-bd41-c003888d48fd"/>
    <xsd:import namespace="0f68ad12-0230-4218-aaff-dce10f0d33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8b3b34-5a7b-4c67-bd41-c003888d48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9c489762-de54-417b-aa3d-8bc484f7f1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f68ad12-0230-4218-aaff-dce10f0d339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52f4c173-f96a-4987-a0ef-d0158268a9ca}" ma:internalName="TaxCatchAll" ma:showField="CatchAllData" ma:web="0f68ad12-0230-4218-aaff-dce10f0d33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58b3b34-5a7b-4c67-bd41-c003888d48fd">
      <Terms xmlns="http://schemas.microsoft.com/office/infopath/2007/PartnerControls"/>
    </lcf76f155ced4ddcb4097134ff3c332f>
    <TaxCatchAll xmlns="0f68ad12-0230-4218-aaff-dce10f0d3393" xsi:nil="true"/>
  </documentManagement>
</p:properties>
</file>

<file path=customXml/itemProps1.xml><?xml version="1.0" encoding="utf-8"?>
<ds:datastoreItem xmlns:ds="http://schemas.openxmlformats.org/officeDocument/2006/customXml" ds:itemID="{CA2CC2E2-4717-43EB-BCC1-F02301DA7E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8b3b34-5a7b-4c67-bd41-c003888d48fd"/>
    <ds:schemaRef ds:uri="0f68ad12-0230-4218-aaff-dce10f0d3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59B3D8-9C2B-426C-9E49-578F700F3B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1C9156-C2D0-440C-A3CD-0929167D9093}">
  <ds:schemaRefs>
    <ds:schemaRef ds:uri="0f68ad12-0230-4218-aaff-dce10f0d3393"/>
    <ds:schemaRef ds:uri="758b3b34-5a7b-4c67-bd41-c003888d48fd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2939</TotalTime>
  <Words>834</Words>
  <Application>Microsoft Office PowerPoint</Application>
  <PresentationFormat>Widescreen</PresentationFormat>
  <Paragraphs>61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Verdana</vt:lpstr>
      <vt:lpstr>Arial</vt:lpstr>
      <vt:lpstr>Times</vt:lpstr>
      <vt:lpstr>uOttawa-powerpoint-template</vt:lpstr>
      <vt:lpstr>PowerPoint Presentation</vt:lpstr>
      <vt:lpstr>Objectifs d'une revue de conception</vt:lpstr>
      <vt:lpstr>Qu'est-ce qu'une revue de conception? </vt:lpstr>
      <vt:lpstr>Comment faire une bonne revue de conception</vt:lpstr>
      <vt:lpstr>Lignes directrices</vt:lpstr>
      <vt:lpstr>Lignes directrices cnt</vt:lpstr>
      <vt:lpstr>Éléments clés à prendre en compte pour les revues de conception :</vt:lpstr>
      <vt:lpstr>Faire une revue de conception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 Surprenant-Kyte</dc:creator>
  <cp:lastModifiedBy>Justine Boudreau</cp:lastModifiedBy>
  <cp:revision>334</cp:revision>
  <dcterms:created xsi:type="dcterms:W3CDTF">2010-02-26T18:49:55Z</dcterms:created>
  <dcterms:modified xsi:type="dcterms:W3CDTF">2024-10-17T16:16:36Z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0x01010062A16B36C614F549B7EFFC1443077F49</vt:lpwstr>
  </property>
  <property fmtid="{D5CDD505-2E9C-101B-9397-08002B2CF9AE}" pid="3" name="MediaServiceImageTags">
    <vt:lpwstr/>
  </property>
</Properties>
</file>