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1" r:id="rId6"/>
    <p:sldId id="257" r:id="rId7"/>
    <p:sldId id="258" r:id="rId8"/>
    <p:sldId id="260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6758F4-037F-B851-A791-B8E592C0E1E7}" v="1" dt="2024-11-05T21:00:23.295"/>
    <p1510:client id="{5EA6DAF8-685C-BEB7-5AAC-2278441551BE}" v="30" dt="2024-11-04T02:41:10.319"/>
    <p1510:client id="{ABA98FBB-8D1B-A55E-24D6-CE598320C882}" v="5" dt="2024-11-04T18:24:51.992"/>
    <p1510:client id="{F29353D0-FBF1-D615-0BB2-5D8568352A90}" v="2" dt="2024-11-04T00:28:46.569"/>
    <p1510:client id="{F70C7C07-731F-4974-94A7-0F034F31ED81}" v="119" dt="2024-11-04T03:37:03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uya Bankoue Houya" userId="S::ybank102@uottawa.ca::dbd1801b-3a13-4771-8388-5bcdf4986f53" providerId="AD" clId="Web-{F29353D0-FBF1-D615-0BB2-5D8568352A90}"/>
    <pc:docChg chg="modSld">
      <pc:chgData name="Houya Bankoue Houya" userId="S::ybank102@uottawa.ca::dbd1801b-3a13-4771-8388-5bcdf4986f53" providerId="AD" clId="Web-{F29353D0-FBF1-D615-0BB2-5D8568352A90}" dt="2024-11-04T00:28:46.569" v="1" actId="20577"/>
      <pc:docMkLst>
        <pc:docMk/>
      </pc:docMkLst>
      <pc:sldChg chg="modSp">
        <pc:chgData name="Houya Bankoue Houya" userId="S::ybank102@uottawa.ca::dbd1801b-3a13-4771-8388-5bcdf4986f53" providerId="AD" clId="Web-{F29353D0-FBF1-D615-0BB2-5D8568352A90}" dt="2024-11-04T00:28:46.569" v="1" actId="20577"/>
        <pc:sldMkLst>
          <pc:docMk/>
          <pc:sldMk cId="1202854660" sldId="256"/>
        </pc:sldMkLst>
        <pc:spChg chg="mod">
          <ac:chgData name="Houya Bankoue Houya" userId="S::ybank102@uottawa.ca::dbd1801b-3a13-4771-8388-5bcdf4986f53" providerId="AD" clId="Web-{F29353D0-FBF1-D615-0BB2-5D8568352A90}" dt="2024-11-04T00:28:46.569" v="1" actId="20577"/>
          <ac:spMkLst>
            <pc:docMk/>
            <pc:sldMk cId="1202854660" sldId="256"/>
            <ac:spMk id="3" creationId="{93CF0285-1210-F7DD-51B5-85E524059D66}"/>
          </ac:spMkLst>
        </pc:spChg>
      </pc:sldChg>
    </pc:docChg>
  </pc:docChgLst>
  <pc:docChgLst>
    <pc:chgData name="Kiédouanègnin Ibrahim Yann Coeurtice Bayala" userId="S::ibaya059@uottawa.ca::564a83d6-27b6-495c-8d74-6f3342334f14" providerId="AD" clId="Web-{576758F4-037F-B851-A791-B8E592C0E1E7}"/>
    <pc:docChg chg="sldOrd">
      <pc:chgData name="Kiédouanègnin Ibrahim Yann Coeurtice Bayala" userId="S::ibaya059@uottawa.ca::564a83d6-27b6-495c-8d74-6f3342334f14" providerId="AD" clId="Web-{576758F4-037F-B851-A791-B8E592C0E1E7}" dt="2024-11-05T21:00:23.295" v="0"/>
      <pc:docMkLst>
        <pc:docMk/>
      </pc:docMkLst>
      <pc:sldChg chg="ord">
        <pc:chgData name="Kiédouanègnin Ibrahim Yann Coeurtice Bayala" userId="S::ibaya059@uottawa.ca::564a83d6-27b6-495c-8d74-6f3342334f14" providerId="AD" clId="Web-{576758F4-037F-B851-A791-B8E592C0E1E7}" dt="2024-11-05T21:00:23.295" v="0"/>
        <pc:sldMkLst>
          <pc:docMk/>
          <pc:sldMk cId="2295142279" sldId="259"/>
        </pc:sldMkLst>
      </pc:sldChg>
    </pc:docChg>
  </pc:docChgLst>
  <pc:docChgLst>
    <pc:chgData name="Sara Ait Hammou" userId="S::saith078@uottawa.ca::83d4639e-0b35-4a81-adb2-dd42a7e010c2" providerId="AD" clId="Web-{5EA6DAF8-685C-BEB7-5AAC-2278441551BE}"/>
    <pc:docChg chg="modSld">
      <pc:chgData name="Sara Ait Hammou" userId="S::saith078@uottawa.ca::83d4639e-0b35-4a81-adb2-dd42a7e010c2" providerId="AD" clId="Web-{5EA6DAF8-685C-BEB7-5AAC-2278441551BE}" dt="2024-11-04T02:41:10.319" v="25" actId="1076"/>
      <pc:docMkLst>
        <pc:docMk/>
      </pc:docMkLst>
      <pc:sldChg chg="addSp delSp modSp mod setBg">
        <pc:chgData name="Sara Ait Hammou" userId="S::saith078@uottawa.ca::83d4639e-0b35-4a81-adb2-dd42a7e010c2" providerId="AD" clId="Web-{5EA6DAF8-685C-BEB7-5AAC-2278441551BE}" dt="2024-11-04T02:41:10.319" v="25" actId="1076"/>
        <pc:sldMkLst>
          <pc:docMk/>
          <pc:sldMk cId="2295142279" sldId="259"/>
        </pc:sldMkLst>
        <pc:spChg chg="mod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2" creationId="{F4F01083-A98A-FB74-7527-D7C081C28071}"/>
          </ac:spMkLst>
        </pc:spChg>
        <pc:spChg chg="del">
          <ac:chgData name="Sara Ait Hammou" userId="S::saith078@uottawa.ca::83d4639e-0b35-4a81-adb2-dd42a7e010c2" providerId="AD" clId="Web-{5EA6DAF8-685C-BEB7-5AAC-2278441551BE}" dt="2024-11-04T01:38:25.426" v="0"/>
          <ac:spMkLst>
            <pc:docMk/>
            <pc:sldMk cId="2295142279" sldId="259"/>
            <ac:spMk id="3" creationId="{F782F7C3-0562-29EE-8247-031F6D8F41D0}"/>
          </ac:spMkLst>
        </pc:spChg>
        <pc:spChg chg="mod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4" creationId="{F3DBFC31-79DC-F747-F6BF-596C94F8C111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5" creationId="{F168D2FD-EA6A-CD36-2F52-62E748106DB6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10" creationId="{79878852-7FED-4920-93A6-96FF1E79EDDF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13" creationId="{BB2B8762-61F0-4F1B-9364-D633EE9D6AF5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15" creationId="{E97675C8-1328-460C-9EBF-6B446B67EAD3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19" creationId="{20136764-CEC5-462E-AEA9-4AA1CF15E312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21" creationId="{12E2F1EB-DD93-49F9-8F7D-3DE282902466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23" creationId="{10D82C66-EAC6-46C6-AC04-27A5632D486D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25" creationId="{DCF2CA89-CD8C-40CF-8273-C3FA6690BF77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27" creationId="{1A82F9E0-1CBD-4E82-B740-B329F65F5FB0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29" creationId="{38EE5F1E-8455-462D-8415-D85B2D4B9C9A}"/>
          </ac:spMkLst>
        </pc:spChg>
        <pc:spChg chg="add del">
          <ac:chgData name="Sara Ait Hammou" userId="S::saith078@uottawa.ca::83d4639e-0b35-4a81-adb2-dd42a7e010c2" providerId="AD" clId="Web-{5EA6DAF8-685C-BEB7-5AAC-2278441551BE}" dt="2024-11-04T01:38:43.302" v="2"/>
          <ac:spMkLst>
            <pc:docMk/>
            <pc:sldMk cId="2295142279" sldId="259"/>
            <ac:spMk id="31" creationId="{5404E500-F0A1-42F1-8F1A-179948E39571}"/>
          </ac:spMkLst>
        </pc:spChg>
        <pc:picChg chg="add mod">
          <ac:chgData name="Sara Ait Hammou" userId="S::saith078@uottawa.ca::83d4639e-0b35-4a81-adb2-dd42a7e010c2" providerId="AD" clId="Web-{5EA6DAF8-685C-BEB7-5AAC-2278441551BE}" dt="2024-11-04T02:41:10.319" v="25" actId="1076"/>
          <ac:picMkLst>
            <pc:docMk/>
            <pc:sldMk cId="2295142279" sldId="259"/>
            <ac:picMk id="3" creationId="{F28D9FFA-A4AA-CB7F-24BC-CB80284880B0}"/>
          </ac:picMkLst>
        </pc:picChg>
        <pc:picChg chg="add mod ord">
          <ac:chgData name="Sara Ait Hammou" userId="S::saith078@uottawa.ca::83d4639e-0b35-4a81-adb2-dd42a7e010c2" providerId="AD" clId="Web-{5EA6DAF8-685C-BEB7-5AAC-2278441551BE}" dt="2024-11-04T01:39:48.631" v="13" actId="1076"/>
          <ac:picMkLst>
            <pc:docMk/>
            <pc:sldMk cId="2295142279" sldId="259"/>
            <ac:picMk id="6" creationId="{2C678758-111D-F311-DF02-0BF36A394CF9}"/>
          </ac:picMkLst>
        </pc:picChg>
        <pc:picChg chg="add del mod">
          <ac:chgData name="Sara Ait Hammou" userId="S::saith078@uottawa.ca::83d4639e-0b35-4a81-adb2-dd42a7e010c2" providerId="AD" clId="Web-{5EA6DAF8-685C-BEB7-5AAC-2278441551BE}" dt="2024-11-04T02:40:54.382" v="20"/>
          <ac:picMkLst>
            <pc:docMk/>
            <pc:sldMk cId="2295142279" sldId="259"/>
            <ac:picMk id="7" creationId="{E31A8C31-B3B1-16A1-75AE-C2C24CF3BAC3}"/>
          </ac:picMkLst>
        </pc:picChg>
        <pc:cxnChg chg="add del">
          <ac:chgData name="Sara Ait Hammou" userId="S::saith078@uottawa.ca::83d4639e-0b35-4a81-adb2-dd42a7e010c2" providerId="AD" clId="Web-{5EA6DAF8-685C-BEB7-5AAC-2278441551BE}" dt="2024-11-04T01:38:43.302" v="2"/>
          <ac:cxnSpMkLst>
            <pc:docMk/>
            <pc:sldMk cId="2295142279" sldId="259"/>
            <ac:cxnSpMk id="17" creationId="{514EE78B-AF71-4195-A01B-F1165D9233BF}"/>
          </ac:cxnSpMkLst>
        </pc:cxnChg>
      </pc:sldChg>
      <pc:sldChg chg="addSp modSp">
        <pc:chgData name="Sara Ait Hammou" userId="S::saith078@uottawa.ca::83d4639e-0b35-4a81-adb2-dd42a7e010c2" providerId="AD" clId="Web-{5EA6DAF8-685C-BEB7-5AAC-2278441551BE}" dt="2024-11-04T01:50:39.018" v="19" actId="14100"/>
        <pc:sldMkLst>
          <pc:docMk/>
          <pc:sldMk cId="2138617439" sldId="260"/>
        </pc:sldMkLst>
        <pc:picChg chg="add mod">
          <ac:chgData name="Sara Ait Hammou" userId="S::saith078@uottawa.ca::83d4639e-0b35-4a81-adb2-dd42a7e010c2" providerId="AD" clId="Web-{5EA6DAF8-685C-BEB7-5AAC-2278441551BE}" dt="2024-11-04T01:50:39.018" v="19" actId="14100"/>
          <ac:picMkLst>
            <pc:docMk/>
            <pc:sldMk cId="2138617439" sldId="260"/>
            <ac:picMk id="4" creationId="{ACC787D0-7B45-251D-6739-F6CFF9E962C1}"/>
          </ac:picMkLst>
        </pc:picChg>
      </pc:sldChg>
    </pc:docChg>
  </pc:docChgLst>
  <pc:docChgLst>
    <pc:chgData name="Kiédouanègnin Ibrahim Yann Coeurtice Bayala" userId="S::ibaya059@uottawa.ca::564a83d6-27b6-495c-8d74-6f3342334f14" providerId="AD" clId="Web-{ABA98FBB-8D1B-A55E-24D6-CE598320C882}"/>
    <pc:docChg chg="modSld">
      <pc:chgData name="Kiédouanègnin Ibrahim Yann Coeurtice Bayala" userId="S::ibaya059@uottawa.ca::564a83d6-27b6-495c-8d74-6f3342334f14" providerId="AD" clId="Web-{ABA98FBB-8D1B-A55E-24D6-CE598320C882}" dt="2024-11-04T18:24:51.992" v="3"/>
      <pc:docMkLst>
        <pc:docMk/>
      </pc:docMkLst>
      <pc:sldChg chg="addSp delSp modSp">
        <pc:chgData name="Kiédouanègnin Ibrahim Yann Coeurtice Bayala" userId="S::ibaya059@uottawa.ca::564a83d6-27b6-495c-8d74-6f3342334f14" providerId="AD" clId="Web-{ABA98FBB-8D1B-A55E-24D6-CE598320C882}" dt="2024-11-04T18:24:51.992" v="3"/>
        <pc:sldMkLst>
          <pc:docMk/>
          <pc:sldMk cId="797469789" sldId="257"/>
        </pc:sldMkLst>
        <pc:spChg chg="add del mod">
          <ac:chgData name="Kiédouanègnin Ibrahim Yann Coeurtice Bayala" userId="S::ibaya059@uottawa.ca::564a83d6-27b6-495c-8d74-6f3342334f14" providerId="AD" clId="Web-{ABA98FBB-8D1B-A55E-24D6-CE598320C882}" dt="2024-11-04T18:24:50.696" v="2"/>
          <ac:spMkLst>
            <pc:docMk/>
            <pc:sldMk cId="797469789" sldId="257"/>
            <ac:spMk id="4" creationId="{AE1C486B-9623-8C8A-D8C5-88A940E23A46}"/>
          </ac:spMkLst>
        </pc:spChg>
        <pc:picChg chg="add del mod">
          <ac:chgData name="Kiédouanègnin Ibrahim Yann Coeurtice Bayala" userId="S::ibaya059@uottawa.ca::564a83d6-27b6-495c-8d74-6f3342334f14" providerId="AD" clId="Web-{ABA98FBB-8D1B-A55E-24D6-CE598320C882}" dt="2024-11-04T18:24:51.992" v="3"/>
          <ac:picMkLst>
            <pc:docMk/>
            <pc:sldMk cId="797469789" sldId="257"/>
            <ac:picMk id="5" creationId="{09526F88-0F55-35FB-8F50-34FB08EB93F3}"/>
          </ac:picMkLst>
        </pc:picChg>
      </pc:sldChg>
    </pc:docChg>
  </pc:docChgLst>
  <pc:docChgLst>
    <pc:chgData name="Samantha Debs" userId="1a99a6c7-e3f8-443b-862b-3813ba643eb0" providerId="ADAL" clId="{F70C7C07-731F-4974-94A7-0F034F31ED81}"/>
    <pc:docChg chg="undo custSel modSld">
      <pc:chgData name="Samantha Debs" userId="1a99a6c7-e3f8-443b-862b-3813ba643eb0" providerId="ADAL" clId="{F70C7C07-731F-4974-94A7-0F034F31ED81}" dt="2024-11-04T03:37:03.389" v="118" actId="1076"/>
      <pc:docMkLst>
        <pc:docMk/>
      </pc:docMkLst>
      <pc:sldChg chg="modSp mod">
        <pc:chgData name="Samantha Debs" userId="1a99a6c7-e3f8-443b-862b-3813ba643eb0" providerId="ADAL" clId="{F70C7C07-731F-4974-94A7-0F034F31ED81}" dt="2024-11-04T03:04:25.206" v="81" actId="20577"/>
        <pc:sldMkLst>
          <pc:docMk/>
          <pc:sldMk cId="1202854660" sldId="256"/>
        </pc:sldMkLst>
        <pc:spChg chg="mod">
          <ac:chgData name="Samantha Debs" userId="1a99a6c7-e3f8-443b-862b-3813ba643eb0" providerId="ADAL" clId="{F70C7C07-731F-4974-94A7-0F034F31ED81}" dt="2024-11-04T03:04:25.206" v="81" actId="20577"/>
          <ac:spMkLst>
            <pc:docMk/>
            <pc:sldMk cId="1202854660" sldId="256"/>
            <ac:spMk id="2" creationId="{4D6B360D-ACE8-558C-B39D-51E1C8FF2124}"/>
          </ac:spMkLst>
        </pc:spChg>
      </pc:sldChg>
      <pc:sldChg chg="addSp delSp modSp mod">
        <pc:chgData name="Samantha Debs" userId="1a99a6c7-e3f8-443b-862b-3813ba643eb0" providerId="ADAL" clId="{F70C7C07-731F-4974-94A7-0F034F31ED81}" dt="2024-11-04T03:37:03.389" v="118" actId="1076"/>
        <pc:sldMkLst>
          <pc:docMk/>
          <pc:sldMk cId="2295142279" sldId="259"/>
        </pc:sldMkLst>
        <pc:spChg chg="mod">
          <ac:chgData name="Samantha Debs" userId="1a99a6c7-e3f8-443b-862b-3813ba643eb0" providerId="ADAL" clId="{F70C7C07-731F-4974-94A7-0F034F31ED81}" dt="2024-11-04T01:57:48.717" v="10" actId="113"/>
          <ac:spMkLst>
            <pc:docMk/>
            <pc:sldMk cId="2295142279" sldId="259"/>
            <ac:spMk id="2" creationId="{F4F01083-A98A-FB74-7527-D7C081C28071}"/>
          </ac:spMkLst>
        </pc:spChg>
        <pc:spChg chg="add del mod">
          <ac:chgData name="Samantha Debs" userId="1a99a6c7-e3f8-443b-862b-3813ba643eb0" providerId="ADAL" clId="{F70C7C07-731F-4974-94A7-0F034F31ED81}" dt="2024-11-04T03:36:34.863" v="108"/>
          <ac:spMkLst>
            <pc:docMk/>
            <pc:sldMk cId="2295142279" sldId="259"/>
            <ac:spMk id="9" creationId="{834E11E8-A137-26CB-BD0C-B77A7DECBDCB}"/>
          </ac:spMkLst>
        </pc:spChg>
        <pc:picChg chg="del">
          <ac:chgData name="Samantha Debs" userId="1a99a6c7-e3f8-443b-862b-3813ba643eb0" providerId="ADAL" clId="{F70C7C07-731F-4974-94A7-0F034F31ED81}" dt="2024-11-04T03:36:17.840" v="102" actId="478"/>
          <ac:picMkLst>
            <pc:docMk/>
            <pc:sldMk cId="2295142279" sldId="259"/>
            <ac:picMk id="3" creationId="{F28D9FFA-A4AA-CB7F-24BC-CB80284880B0}"/>
          </ac:picMkLst>
        </pc:picChg>
        <pc:picChg chg="del">
          <ac:chgData name="Samantha Debs" userId="1a99a6c7-e3f8-443b-862b-3813ba643eb0" providerId="ADAL" clId="{F70C7C07-731F-4974-94A7-0F034F31ED81}" dt="2024-11-04T03:36:15.368" v="101" actId="478"/>
          <ac:picMkLst>
            <pc:docMk/>
            <pc:sldMk cId="2295142279" sldId="259"/>
            <ac:picMk id="6" creationId="{2C678758-111D-F311-DF02-0BF36A394CF9}"/>
          </ac:picMkLst>
        </pc:picChg>
        <pc:picChg chg="add mod">
          <ac:chgData name="Samantha Debs" userId="1a99a6c7-e3f8-443b-862b-3813ba643eb0" providerId="ADAL" clId="{F70C7C07-731F-4974-94A7-0F034F31ED81}" dt="2024-11-04T03:37:00.950" v="117" actId="1076"/>
          <ac:picMkLst>
            <pc:docMk/>
            <pc:sldMk cId="2295142279" sldId="259"/>
            <ac:picMk id="10" creationId="{800BD4A6-DA66-1ECE-E1BD-44B1D870FBBA}"/>
          </ac:picMkLst>
        </pc:picChg>
        <pc:picChg chg="add mod">
          <ac:chgData name="Samantha Debs" userId="1a99a6c7-e3f8-443b-862b-3813ba643eb0" providerId="ADAL" clId="{F70C7C07-731F-4974-94A7-0F034F31ED81}" dt="2024-11-04T03:36:58.845" v="116" actId="1076"/>
          <ac:picMkLst>
            <pc:docMk/>
            <pc:sldMk cId="2295142279" sldId="259"/>
            <ac:picMk id="11" creationId="{82E5FD15-27F5-4C1C-AE71-EF1C1735D39A}"/>
          </ac:picMkLst>
        </pc:picChg>
        <pc:picChg chg="add mod">
          <ac:chgData name="Samantha Debs" userId="1a99a6c7-e3f8-443b-862b-3813ba643eb0" providerId="ADAL" clId="{F70C7C07-731F-4974-94A7-0F034F31ED81}" dt="2024-11-04T03:37:03.389" v="118" actId="1076"/>
          <ac:picMkLst>
            <pc:docMk/>
            <pc:sldMk cId="2295142279" sldId="259"/>
            <ac:picMk id="12" creationId="{9F2D0DBD-E8F8-D531-1D4A-82A8956E8B2D}"/>
          </ac:picMkLst>
        </pc:picChg>
      </pc:sldChg>
      <pc:sldChg chg="addSp delSp modSp mod">
        <pc:chgData name="Samantha Debs" userId="1a99a6c7-e3f8-443b-862b-3813ba643eb0" providerId="ADAL" clId="{F70C7C07-731F-4974-94A7-0F034F31ED81}" dt="2024-11-04T03:00:42.864" v="78" actId="692"/>
        <pc:sldMkLst>
          <pc:docMk/>
          <pc:sldMk cId="2138617439" sldId="260"/>
        </pc:sldMkLst>
        <pc:spChg chg="del mod">
          <ac:chgData name="Samantha Debs" userId="1a99a6c7-e3f8-443b-862b-3813ba643eb0" providerId="ADAL" clId="{F70C7C07-731F-4974-94A7-0F034F31ED81}" dt="2024-11-04T02:57:05.049" v="28" actId="478"/>
          <ac:spMkLst>
            <pc:docMk/>
            <pc:sldMk cId="2138617439" sldId="260"/>
            <ac:spMk id="6" creationId="{93F9CFD6-ED92-6DEE-08D1-3FB2F8D931F7}"/>
          </ac:spMkLst>
        </pc:spChg>
        <pc:picChg chg="mod">
          <ac:chgData name="Samantha Debs" userId="1a99a6c7-e3f8-443b-862b-3813ba643eb0" providerId="ADAL" clId="{F70C7C07-731F-4974-94A7-0F034F31ED81}" dt="2024-11-04T03:00:07.648" v="50" actId="692"/>
          <ac:picMkLst>
            <pc:docMk/>
            <pc:sldMk cId="2138617439" sldId="260"/>
            <ac:picMk id="4" creationId="{ACC787D0-7B45-251D-6739-F6CFF9E962C1}"/>
          </ac:picMkLst>
        </pc:picChg>
        <pc:picChg chg="mod">
          <ac:chgData name="Samantha Debs" userId="1a99a6c7-e3f8-443b-862b-3813ba643eb0" providerId="ADAL" clId="{F70C7C07-731F-4974-94A7-0F034F31ED81}" dt="2024-11-04T03:00:42.864" v="78" actId="692"/>
          <ac:picMkLst>
            <pc:docMk/>
            <pc:sldMk cId="2138617439" sldId="260"/>
            <ac:picMk id="5" creationId="{076CC9D0-5840-81C5-A0A0-656FCC75E183}"/>
          </ac:picMkLst>
        </pc:picChg>
        <pc:picChg chg="add mod modCrop">
          <ac:chgData name="Samantha Debs" userId="1a99a6c7-e3f8-443b-862b-3813ba643eb0" providerId="ADAL" clId="{F70C7C07-731F-4974-94A7-0F034F31ED81}" dt="2024-11-04T03:00:25.813" v="72" actId="692"/>
          <ac:picMkLst>
            <pc:docMk/>
            <pc:sldMk cId="2138617439" sldId="260"/>
            <ac:picMk id="9" creationId="{448E80A8-AC37-B755-2ADB-BC5EFFBCD9BB}"/>
          </ac:picMkLst>
        </pc:picChg>
      </pc:sldChg>
      <pc:sldChg chg="modSp mod">
        <pc:chgData name="Samantha Debs" userId="1a99a6c7-e3f8-443b-862b-3813ba643eb0" providerId="ADAL" clId="{F70C7C07-731F-4974-94A7-0F034F31ED81}" dt="2024-11-04T03:25:34.794" v="100" actId="20577"/>
        <pc:sldMkLst>
          <pc:docMk/>
          <pc:sldMk cId="1465975401" sldId="261"/>
        </pc:sldMkLst>
        <pc:spChg chg="mod">
          <ac:chgData name="Samantha Debs" userId="1a99a6c7-e3f8-443b-862b-3813ba643eb0" providerId="ADAL" clId="{F70C7C07-731F-4974-94A7-0F034F31ED81}" dt="2024-11-04T03:25:34.794" v="100" actId="20577"/>
          <ac:spMkLst>
            <pc:docMk/>
            <pc:sldMk cId="1465975401" sldId="261"/>
            <ac:spMk id="4" creationId="{8AC11BB4-C73D-E53F-A6B6-C26C4ABA204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58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199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367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484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68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309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793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570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584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937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687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077AAA8-A17D-4878-A849-37871B52F681}" type="datetimeFigureOut">
              <a:rPr lang="en-CA" smtClean="0"/>
              <a:t>2024-11-05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67C7A15-4934-4ED2-A0D3-C5BFEC368452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86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B360D-ACE8-558C-B39D-51E1C8FF21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7546" y="1660433"/>
            <a:ext cx="10058400" cy="1325238"/>
          </a:xfrm>
        </p:spPr>
        <p:txBody>
          <a:bodyPr>
            <a:normAutofit/>
          </a:bodyPr>
          <a:lstStyle/>
          <a:p>
            <a:pPr algn="ctr"/>
            <a:r>
              <a:rPr lang="en-CA" sz="6000" b="1"/>
              <a:t>Atelier forces et structures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F0285-1210-F7DD-51B5-85E524059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8809" y="4054567"/>
            <a:ext cx="10058400" cy="1143000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algn="ctr"/>
            <a:r>
              <a:rPr lang="fr-CA" sz="8000" b="1"/>
              <a:t>Équipe </a:t>
            </a:r>
            <a:r>
              <a:rPr lang="fr-CA" sz="8000" b="1" err="1"/>
              <a:t>Synergénie</a:t>
            </a:r>
            <a:r>
              <a:rPr lang="fr-CA" sz="8000" b="1"/>
              <a:t>:</a:t>
            </a:r>
          </a:p>
          <a:p>
            <a:pPr algn="ctr"/>
            <a:r>
              <a:rPr lang="fr-CA" sz="8000" b="1"/>
              <a:t>Samantha Debs</a:t>
            </a:r>
          </a:p>
          <a:p>
            <a:pPr algn="ctr"/>
            <a:r>
              <a:rPr lang="fr-CA" sz="8000" b="1"/>
              <a:t>Sara Ait </a:t>
            </a:r>
            <a:r>
              <a:rPr lang="fr-CA" sz="8000" b="1" err="1"/>
              <a:t>Hammou</a:t>
            </a:r>
            <a:endParaRPr lang="fr-CA" sz="8000" b="1"/>
          </a:p>
          <a:p>
            <a:pPr algn="ctr"/>
            <a:r>
              <a:rPr lang="fr-CA" sz="8000" b="1"/>
              <a:t>Houya Bankoue Houya </a:t>
            </a:r>
          </a:p>
          <a:p>
            <a:pPr algn="ctr"/>
            <a:r>
              <a:rPr lang="fr-CA" sz="8000" b="1"/>
              <a:t>Ibrahim Yann Bayala</a:t>
            </a:r>
          </a:p>
          <a:p>
            <a:endParaRPr lang="en-CA"/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8CBDB473-5094-8672-5B96-5A8641A9228C}"/>
              </a:ext>
            </a:extLst>
          </p:cNvPr>
          <p:cNvSpPr txBox="1"/>
          <p:nvPr/>
        </p:nvSpPr>
        <p:spPr>
          <a:xfrm>
            <a:off x="0" y="6488668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>
                <a:solidFill>
                  <a:schemeClr val="bg1"/>
                </a:solidFill>
              </a:rPr>
              <a:t>FA52:Syn</a:t>
            </a:r>
            <a:r>
              <a:rPr lang="fr-CA" err="1">
                <a:solidFill>
                  <a:schemeClr val="bg1"/>
                </a:solidFill>
              </a:rPr>
              <a:t>ergénie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95E76E41-20B1-4233-04AB-90B3A6E8F3C9}"/>
              </a:ext>
            </a:extLst>
          </p:cNvPr>
          <p:cNvSpPr txBox="1"/>
          <p:nvPr/>
        </p:nvSpPr>
        <p:spPr>
          <a:xfrm>
            <a:off x="5204859" y="6488668"/>
            <a:ext cx="203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>
                <a:solidFill>
                  <a:schemeClr val="bg1"/>
                </a:solidFill>
              </a:rPr>
              <a:t>Université d’Ottawa</a:t>
            </a:r>
            <a:endParaRPr lang="en-CA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5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B6CD8-0460-4DB9-1074-121D3420D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sz="6000" b="1"/>
              <a:t>Agenda:</a:t>
            </a:r>
            <a:endParaRPr lang="en-CA" sz="60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C11BB4-C73D-E53F-A6B6-C26C4ABA204E}"/>
              </a:ext>
            </a:extLst>
          </p:cNvPr>
          <p:cNvSpPr txBox="1"/>
          <p:nvPr/>
        </p:nvSpPr>
        <p:spPr>
          <a:xfrm>
            <a:off x="1097280" y="2390274"/>
            <a:ext cx="99076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3600"/>
              <a:t>Système électrique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3600"/>
              <a:t>Système logiciel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3600"/>
              <a:t>Système mécanique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3600"/>
              <a:t>Prototypage</a:t>
            </a:r>
          </a:p>
        </p:txBody>
      </p:sp>
    </p:spTree>
    <p:extLst>
      <p:ext uri="{BB962C8B-B14F-4D97-AF65-F5344CB8AC3E}">
        <p14:creationId xmlns:p14="http://schemas.microsoft.com/office/powerpoint/2010/main" val="1465975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9AB89-7D12-F433-9940-0A9282BA9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743" y="652022"/>
            <a:ext cx="9025288" cy="748454"/>
          </a:xfrm>
        </p:spPr>
        <p:txBody>
          <a:bodyPr>
            <a:noAutofit/>
          </a:bodyPr>
          <a:lstStyle/>
          <a:p>
            <a:pPr algn="ctr"/>
            <a:r>
              <a:rPr lang="fr-CA" sz="6000" b="1"/>
              <a:t>Système électrique</a:t>
            </a:r>
            <a:endParaRPr lang="en-CA" sz="6000" b="1"/>
          </a:p>
        </p:txBody>
      </p:sp>
      <p:pic>
        <p:nvPicPr>
          <p:cNvPr id="5" name="Content Placeholder 4" descr="A circuit board with wires&#10;&#10;Description automatically generated">
            <a:extLst>
              <a:ext uri="{FF2B5EF4-FFF2-40B4-BE49-F238E27FC236}">
                <a16:creationId xmlns:a16="http://schemas.microsoft.com/office/drawing/2014/main" id="{09526F88-0F55-35FB-8F50-34FB08EB93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853" y="2310063"/>
            <a:ext cx="6775393" cy="277286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F084BE-DBEA-DB31-79FD-7264432CB4BC}"/>
              </a:ext>
            </a:extLst>
          </p:cNvPr>
          <p:cNvSpPr txBox="1"/>
          <p:nvPr/>
        </p:nvSpPr>
        <p:spPr>
          <a:xfrm>
            <a:off x="481263" y="2550695"/>
            <a:ext cx="37057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Arduino UNO pour un microcontrôleur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FSR pour mesurer la force appliquée sur l’objet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Écran pour afficher force actuelle et maximum nécessaire pour briser la structure. </a:t>
            </a:r>
            <a:endParaRPr lang="en-CA"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A6FE52F1-8CBE-2BE3-A73C-977A8CCC9CA4}"/>
              </a:ext>
            </a:extLst>
          </p:cNvPr>
          <p:cNvSpPr txBox="1"/>
          <p:nvPr/>
        </p:nvSpPr>
        <p:spPr>
          <a:xfrm>
            <a:off x="0" y="6488668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>
                <a:solidFill>
                  <a:schemeClr val="bg1"/>
                </a:solidFill>
              </a:rPr>
              <a:t>FA52:Syn</a:t>
            </a:r>
            <a:r>
              <a:rPr lang="fr-CA" err="1">
                <a:solidFill>
                  <a:schemeClr val="bg1"/>
                </a:solidFill>
              </a:rPr>
              <a:t>ergénie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44FC1DB6-FE86-C8EA-5EF6-A005739FDC57}"/>
              </a:ext>
            </a:extLst>
          </p:cNvPr>
          <p:cNvSpPr txBox="1"/>
          <p:nvPr/>
        </p:nvSpPr>
        <p:spPr>
          <a:xfrm>
            <a:off x="5204859" y="6488668"/>
            <a:ext cx="203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>
                <a:solidFill>
                  <a:schemeClr val="bg1"/>
                </a:solidFill>
              </a:rPr>
              <a:t>Université d’Ottawa</a:t>
            </a:r>
            <a:endParaRPr lang="en-CA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469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52DAA-68C4-7329-53BF-3DAC9B74E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44378"/>
            <a:ext cx="9747183" cy="1272139"/>
          </a:xfrm>
        </p:spPr>
        <p:txBody>
          <a:bodyPr>
            <a:normAutofit/>
          </a:bodyPr>
          <a:lstStyle/>
          <a:p>
            <a:pPr algn="ctr"/>
            <a:r>
              <a:rPr lang="fr-CA" sz="6000" b="1"/>
              <a:t>Logiciel</a:t>
            </a:r>
            <a:endParaRPr lang="en-CA" sz="6000" b="1"/>
          </a:p>
        </p:txBody>
      </p:sp>
      <p:pic>
        <p:nvPicPr>
          <p:cNvPr id="5" name="Content Placeholder 4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5B83B377-675B-02BA-032B-019DB9327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30612"/>
            <a:ext cx="2416175" cy="3219553"/>
          </a:xfrm>
        </p:spPr>
      </p:pic>
      <p:pic>
        <p:nvPicPr>
          <p:cNvPr id="7" name="Picture 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258BC52B-9F1B-5EAD-F2B7-88C349014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66" y="2030612"/>
            <a:ext cx="3163193" cy="32195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AFAEFC-128D-4B58-F3A6-578AAAF1E513}"/>
              </a:ext>
            </a:extLst>
          </p:cNvPr>
          <p:cNvSpPr txBox="1"/>
          <p:nvPr/>
        </p:nvSpPr>
        <p:spPr>
          <a:xfrm>
            <a:off x="978568" y="2454442"/>
            <a:ext cx="43153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Bibliothèque liquidCrystal_I2C.h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LOOP de la force mesuré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Transformation de la résistance en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err="1"/>
              <a:t>lcd.Print</a:t>
            </a:r>
            <a:r>
              <a:rPr lang="fr-CA"/>
              <a:t> des valeurs sur l’écran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04B70FFD-89B6-B755-B5D5-10AE69C68E30}"/>
              </a:ext>
            </a:extLst>
          </p:cNvPr>
          <p:cNvSpPr txBox="1"/>
          <p:nvPr/>
        </p:nvSpPr>
        <p:spPr>
          <a:xfrm>
            <a:off x="0" y="6488668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>
                <a:solidFill>
                  <a:schemeClr val="bg1"/>
                </a:solidFill>
              </a:rPr>
              <a:t>FA52:Syn</a:t>
            </a:r>
            <a:r>
              <a:rPr lang="fr-CA" err="1">
                <a:solidFill>
                  <a:schemeClr val="bg1"/>
                </a:solidFill>
              </a:rPr>
              <a:t>ergénie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C71FAE9F-D6CA-FC0D-1135-DAF3C0B1DD18}"/>
              </a:ext>
            </a:extLst>
          </p:cNvPr>
          <p:cNvSpPr txBox="1"/>
          <p:nvPr/>
        </p:nvSpPr>
        <p:spPr>
          <a:xfrm>
            <a:off x="5204859" y="6488668"/>
            <a:ext cx="203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>
                <a:solidFill>
                  <a:schemeClr val="bg1"/>
                </a:solidFill>
              </a:rPr>
              <a:t>Université d’Ottawa</a:t>
            </a:r>
            <a:endParaRPr lang="en-CA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48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7A826-2D61-6867-8E5B-AB311D650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85011"/>
            <a:ext cx="9522594" cy="887128"/>
          </a:xfrm>
        </p:spPr>
        <p:txBody>
          <a:bodyPr>
            <a:normAutofit/>
          </a:bodyPr>
          <a:lstStyle/>
          <a:p>
            <a:pPr algn="ctr"/>
            <a:r>
              <a:rPr lang="fr-CA" sz="6000" b="1"/>
              <a:t>Prototype</a:t>
            </a:r>
            <a:endParaRPr lang="en-CA" sz="6000" b="1"/>
          </a:p>
        </p:txBody>
      </p:sp>
      <p:pic>
        <p:nvPicPr>
          <p:cNvPr id="5" name="Picture 4" descr="A person holding a finger to a circuit board&#10;&#10;Description automatically generated">
            <a:extLst>
              <a:ext uri="{FF2B5EF4-FFF2-40B4-BE49-F238E27FC236}">
                <a16:creationId xmlns:a16="http://schemas.microsoft.com/office/drawing/2014/main" id="{076CC9D0-5840-81C5-A0A0-656FCC75E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306431" y="132160"/>
            <a:ext cx="2266618" cy="4905193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B53A2098-0E22-0C28-A88D-0E82CB98611C}"/>
              </a:ext>
            </a:extLst>
          </p:cNvPr>
          <p:cNvSpPr txBox="1"/>
          <p:nvPr/>
        </p:nvSpPr>
        <p:spPr>
          <a:xfrm>
            <a:off x="0" y="6488668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>
                <a:solidFill>
                  <a:schemeClr val="bg1"/>
                </a:solidFill>
              </a:rPr>
              <a:t>FA52:Syn</a:t>
            </a:r>
            <a:r>
              <a:rPr lang="fr-CA" err="1">
                <a:solidFill>
                  <a:schemeClr val="bg1"/>
                </a:solidFill>
              </a:rPr>
              <a:t>ergénie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B147DF7B-7226-121B-B7F6-EA8659155333}"/>
              </a:ext>
            </a:extLst>
          </p:cNvPr>
          <p:cNvSpPr txBox="1"/>
          <p:nvPr/>
        </p:nvSpPr>
        <p:spPr>
          <a:xfrm>
            <a:off x="5204859" y="6488668"/>
            <a:ext cx="203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>
                <a:solidFill>
                  <a:schemeClr val="bg1"/>
                </a:solidFill>
              </a:rPr>
              <a:t>Université d’Ottawa</a:t>
            </a:r>
            <a:endParaRPr lang="en-CA">
              <a:solidFill>
                <a:schemeClr val="bg1"/>
              </a:solidFill>
            </a:endParaRPr>
          </a:p>
        </p:txBody>
      </p:sp>
      <p:pic>
        <p:nvPicPr>
          <p:cNvPr id="4" name="Espace réservé du contenu 5" descr="Une image contenant sol, intérieur, Poids, équipement de gymnastique&#10;&#10;Description générée automatiquement">
            <a:extLst>
              <a:ext uri="{FF2B5EF4-FFF2-40B4-BE49-F238E27FC236}">
                <a16:creationId xmlns:a16="http://schemas.microsoft.com/office/drawing/2014/main" id="{ACC787D0-7B45-251D-6739-F6CFF9E962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70591" y="1455223"/>
            <a:ext cx="4144983" cy="2425180"/>
          </a:xfrm>
          <a:solidFill>
            <a:schemeClr val="accent2"/>
          </a:solidFill>
          <a:ln w="76200">
            <a:solidFill>
              <a:schemeClr val="accent1"/>
            </a:solidFill>
          </a:ln>
        </p:spPr>
      </p:pic>
      <p:pic>
        <p:nvPicPr>
          <p:cNvPr id="9" name="Image 2" descr="Une image contenant sol, meubles, tabouret, Revêtement de sol&#10;&#10;Description générée automatiquement">
            <a:extLst>
              <a:ext uri="{FF2B5EF4-FFF2-40B4-BE49-F238E27FC236}">
                <a16:creationId xmlns:a16="http://schemas.microsoft.com/office/drawing/2014/main" id="{448E80A8-AC37-B755-2ADB-BC5EFFBCD9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962" r="18516" b="31564"/>
          <a:stretch/>
        </p:blipFill>
        <p:spPr>
          <a:xfrm>
            <a:off x="4353184" y="3429000"/>
            <a:ext cx="3485631" cy="2607408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38617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01083-A98A-FB74-7527-D7C081C28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b="1"/>
              <a:t>Mécanique</a:t>
            </a:r>
            <a:endParaRPr lang="en-CA" b="1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F3DBFC31-79DC-F747-F6BF-596C94F8C111}"/>
              </a:ext>
            </a:extLst>
          </p:cNvPr>
          <p:cNvSpPr txBox="1"/>
          <p:nvPr/>
        </p:nvSpPr>
        <p:spPr>
          <a:xfrm>
            <a:off x="0" y="6488668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>
                <a:solidFill>
                  <a:schemeClr val="bg1"/>
                </a:solidFill>
              </a:rPr>
              <a:t>FA52:Syn</a:t>
            </a:r>
            <a:r>
              <a:rPr lang="fr-CA" err="1">
                <a:solidFill>
                  <a:schemeClr val="bg1"/>
                </a:solidFill>
              </a:rPr>
              <a:t>ergénie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F168D2FD-EA6A-CD36-2F52-62E748106DB6}"/>
              </a:ext>
            </a:extLst>
          </p:cNvPr>
          <p:cNvSpPr txBox="1"/>
          <p:nvPr/>
        </p:nvSpPr>
        <p:spPr>
          <a:xfrm>
            <a:off x="5204859" y="6488668"/>
            <a:ext cx="203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>
                <a:solidFill>
                  <a:schemeClr val="bg1"/>
                </a:solidFill>
              </a:rPr>
              <a:t>Université d’Ottawa</a:t>
            </a:r>
            <a:endParaRPr lang="en-CA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0BD4A6-DA66-1ECE-E1BD-44B1D870F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1" y="1762760"/>
            <a:ext cx="3881014" cy="2819675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2E5FD15-27F5-4C1C-AE71-EF1C1735D3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4" y="1737360"/>
            <a:ext cx="4487698" cy="33370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2D0DBD-E8F8-D531-1D4A-82A8956E8B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415" y="4445063"/>
            <a:ext cx="3764130" cy="135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4227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d0334e1-92c2-4fcb-9671-e6ffc77e98f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096B07E156AE4080B18D9E617F5927" ma:contentTypeVersion="8" ma:contentTypeDescription="Create a new document." ma:contentTypeScope="" ma:versionID="6113f0393b6496a4c5f055abde7cd8b9">
  <xsd:schema xmlns:xsd="http://www.w3.org/2001/XMLSchema" xmlns:xs="http://www.w3.org/2001/XMLSchema" xmlns:p="http://schemas.microsoft.com/office/2006/metadata/properties" xmlns:ns3="4d0334e1-92c2-4fcb-9671-e6ffc77e98ff" xmlns:ns4="a0d59939-cd98-435e-8d67-86dbbc5e543c" targetNamespace="http://schemas.microsoft.com/office/2006/metadata/properties" ma:root="true" ma:fieldsID="aaed920b97d527efacdbb06e933706d2" ns3:_="" ns4:_="">
    <xsd:import namespace="4d0334e1-92c2-4fcb-9671-e6ffc77e98ff"/>
    <xsd:import namespace="a0d59939-cd98-435e-8d67-86dbbc5e54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0334e1-92c2-4fcb-9671-e6ffc77e98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59939-cd98-435e-8d67-86dbbc5e543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49CFC9-061B-4FE6-A2FA-81562B6F0612}">
  <ds:schemaRefs>
    <ds:schemaRef ds:uri="4d0334e1-92c2-4fcb-9671-e6ffc77e98ff"/>
    <ds:schemaRef ds:uri="a0d59939-cd98-435e-8d67-86dbbc5e543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C3EA5EC-8BA0-430D-99FA-FA49BE02F6C7}">
  <ds:schemaRefs>
    <ds:schemaRef ds:uri="4d0334e1-92c2-4fcb-9671-e6ffc77e98ff"/>
    <ds:schemaRef ds:uri="a0d59939-cd98-435e-8d67-86dbbc5e543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4E1BC29-10C8-48A1-A139-FD9F3836F5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Retrospect</vt:lpstr>
      <vt:lpstr>Atelier forces et structures  </vt:lpstr>
      <vt:lpstr>Agenda:</vt:lpstr>
      <vt:lpstr>Système électrique</vt:lpstr>
      <vt:lpstr>Logiciel</vt:lpstr>
      <vt:lpstr>Prototype</vt:lpstr>
      <vt:lpstr>Mécanique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Samantha Debs</dc:creator>
  <cp:revision>2</cp:revision>
  <cp:lastPrinted>2024-11-04T03:32:23Z</cp:lastPrinted>
  <dcterms:created xsi:type="dcterms:W3CDTF">2024-11-03T12:56:35Z</dcterms:created>
  <dcterms:modified xsi:type="dcterms:W3CDTF">2024-11-05T21:00:23Z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0x010100ED096B07E156AE4080B18D9E617F5927</vt:lpwstr>
  </property>
</Properties>
</file>