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9" r:id="rId3"/>
  </p:sldMasterIdLst>
  <p:notesMasterIdLst>
    <p:notesMasterId r:id="rId8"/>
  </p:notesMasterIdLst>
  <p:handoutMasterIdLst>
    <p:handoutMasterId r:id="rId9"/>
  </p:handoutMasterIdLst>
  <p:sldIdLst>
    <p:sldId id="298" r:id="rId4"/>
    <p:sldId id="283" r:id="rId5"/>
    <p:sldId id="297" r:id="rId6"/>
    <p:sldId id="300" r:id="rId7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C485BE-8129-4B6D-89DB-86F42155F294}" v="85" dt="2023-11-07T05:06:30.842"/>
    <p1510:client id="{9D9BA5BA-0EA2-4F3C-90DD-72294DA60004}" v="653" dt="2023-11-07T04:59:55.518"/>
    <p1510:client id="{E2941024-3691-4CCD-8633-C8384E0CEC88}" v="654" dt="2023-11-07T04:45:19.473"/>
    <p1510:client id="{E739F1FE-2A51-4EEB-8F8A-FA6B3507362E}" v="64" dt="2023-11-07T04:56:10.454"/>
    <p1510:client id="{FEC06D69-DFD4-47F1-B78C-6CC3E1B5D1CF}" v="53" dt="2023-11-07T04:39:07.577"/>
  </p1510:revLst>
</p1510:revInfo>
</file>

<file path=ppt/tableStyles.xml><?xml version="1.0" encoding="utf-8"?>
<a:tblStyleLst xmlns:a="http://schemas.openxmlformats.org/drawingml/2006/main" def="{073A0DAA-6AF3-43AB-8588-CEC1D06C72B9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handoutMaster" Target="handoutMasters/handoutMaster1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6E30289-B8BB-4CEB-9808-39D5F1096BED}" type="datetime1">
              <a:rPr lang="fr-CA" smtClean="0"/>
              <a:t>2023-12-10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CA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3FDC86-CC02-4C4A-AE71-B80AC76C8DB6}" type="datetime1">
              <a:rPr lang="fr-CA" noProof="0" smtClean="0"/>
              <a:t>2023-12-10</a:t>
            </a:fld>
            <a:endParaRPr lang="fr-CA" noProof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CA" noProof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CA" noProof="0"/>
              <a:t>Modifier les styles du texte du masque</a:t>
            </a:r>
          </a:p>
          <a:p>
            <a:pPr lvl="1" rtl="0"/>
            <a:r>
              <a:rPr lang="fr-CA" noProof="0"/>
              <a:t>Deuxième niveau</a:t>
            </a:r>
          </a:p>
          <a:p>
            <a:pPr lvl="2" rtl="0"/>
            <a:r>
              <a:rPr lang="fr-CA" noProof="0"/>
              <a:t>Troisième niveau</a:t>
            </a:r>
          </a:p>
          <a:p>
            <a:pPr lvl="3" rtl="0"/>
            <a:r>
              <a:rPr lang="fr-CA" noProof="0"/>
              <a:t>Quatrième niveau</a:t>
            </a:r>
          </a:p>
          <a:p>
            <a:pPr lvl="4" rtl="0"/>
            <a:r>
              <a:rPr lang="fr-CA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CA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fr-CA" noProof="0" smtClean="0"/>
              <a:t>‹#›</a:t>
            </a:fld>
            <a:endParaRPr lang="fr-CA" noProof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2276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6499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1716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35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853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358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1092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3348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12/10/2023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701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12/10/2023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956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336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0485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space réservé d’image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CA" noProof="0"/>
              <a:t>Insérez ou glissez-déplacez votre photo ici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360000" rIns="252000" bIns="180000" rtlCol="0" anchor="t">
            <a:noAutofit/>
          </a:bodyPr>
          <a:lstStyle>
            <a:lvl1pPr algn="r">
              <a:defRPr lang="en-ZA" sz="4000" b="1" spc="-300" dirty="0"/>
            </a:lvl1pPr>
          </a:lstStyle>
          <a:p>
            <a:pPr lvl="0" algn="r" rtl="0"/>
            <a:r>
              <a:rPr lang="fr-CA" noProof="0"/>
              <a:t>Cliquez pour modifier le titre de la présentation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fr-CA" noProof="0"/>
              <a:t>Modifier le style des sous-titres du masque</a:t>
            </a:r>
          </a:p>
        </p:txBody>
      </p:sp>
      <p:sp>
        <p:nvSpPr>
          <p:cNvPr id="13" name="Rectangle 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 noProof="0"/>
          </a:p>
        </p:txBody>
      </p:sp>
      <p:sp>
        <p:nvSpPr>
          <p:cNvPr id="14" name="Rectangle 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 noProof="0"/>
          </a:p>
        </p:txBody>
      </p:sp>
      <p:sp>
        <p:nvSpPr>
          <p:cNvPr id="15" name="Rectangle 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 noProof="0"/>
          </a:p>
        </p:txBody>
      </p:sp>
    </p:spTree>
    <p:extLst>
      <p:ext uri="{BB962C8B-B14F-4D97-AF65-F5344CB8AC3E}">
        <p14:creationId xmlns:p14="http://schemas.microsoft.com/office/powerpoint/2010/main" val="13561531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Text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’image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CA" noProof="0"/>
              <a:t>Insérez ou glissez-déplacez votre photo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 rtlCol="0"/>
          <a:lstStyle>
            <a:lvl1pPr algn="r">
              <a:defRPr sz="36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CA" noProof="0"/>
              <a:t>Modifier le titre de la page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CA" noProof="0"/>
              <a:t>Sous-titre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2668686"/>
            <a:ext cx="5472000" cy="2999426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CA" noProof="0"/>
              <a:t>Modifiez les styles du texte du masque</a:t>
            </a:r>
          </a:p>
          <a:p>
            <a:pPr lvl="1" rtl="0"/>
            <a:r>
              <a:rPr lang="fr-CA" noProof="0"/>
              <a:t>Deuxième niveau</a:t>
            </a:r>
          </a:p>
          <a:p>
            <a:pPr lvl="2" rtl="0"/>
            <a:r>
              <a:rPr lang="fr-CA" noProof="0"/>
              <a:t>Troisième niveau</a:t>
            </a:r>
          </a:p>
          <a:p>
            <a:pPr lvl="3" rtl="0"/>
            <a:r>
              <a:rPr lang="fr-CA" noProof="0"/>
              <a:t>Quatrième niveau</a:t>
            </a:r>
          </a:p>
          <a:p>
            <a:pPr lvl="4" rtl="0"/>
            <a:r>
              <a:rPr lang="fr-CA" noProof="0"/>
              <a:t>Cinquième niveau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fr-CA" noProof="0"/>
              <a:t>Ajouter un pied de page</a:t>
            </a:r>
          </a:p>
        </p:txBody>
      </p:sp>
      <p:sp>
        <p:nvSpPr>
          <p:cNvPr id="5" name="Espace réservé du numéro de diapositive 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CA" noProof="0" smtClean="0"/>
              <a:pPr rtl="0"/>
              <a:t>‹#›</a:t>
            </a:fld>
            <a:endParaRPr lang="fr-CA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CA" noProof="0"/>
          </a:p>
        </p:txBody>
      </p:sp>
    </p:spTree>
    <p:extLst>
      <p:ext uri="{BB962C8B-B14F-4D97-AF65-F5344CB8AC3E}">
        <p14:creationId xmlns:p14="http://schemas.microsoft.com/office/powerpoint/2010/main" val="3566027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0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Image du tex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’image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CA" noProof="0"/>
              <a:t>Insérez ou glissez-déplacez votre photo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/>
          <a:lstStyle>
            <a:lvl1pPr algn="l">
              <a:defRPr sz="48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CA" noProof="0"/>
              <a:t>Cliquez pour modifier le titre de la page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CA" noProof="0"/>
              <a:t>Sous-titre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8000" y="3763648"/>
            <a:ext cx="5472000" cy="2428351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CA" noProof="0"/>
              <a:t>Modifiez les styles du texte du masque</a:t>
            </a:r>
          </a:p>
          <a:p>
            <a:pPr lvl="1" rtl="0"/>
            <a:r>
              <a:rPr lang="fr-CA" noProof="0"/>
              <a:t>Deuxième niveau</a:t>
            </a:r>
          </a:p>
          <a:p>
            <a:pPr lvl="2" rtl="0"/>
            <a:r>
              <a:rPr lang="fr-CA" noProof="0"/>
              <a:t>Troisième niveau</a:t>
            </a:r>
          </a:p>
          <a:p>
            <a:pPr lvl="3" rtl="0"/>
            <a:r>
              <a:rPr lang="fr-CA" noProof="0"/>
              <a:t>Quatrième niveau</a:t>
            </a:r>
          </a:p>
          <a:p>
            <a:pPr lvl="4" rtl="0"/>
            <a:r>
              <a:rPr lang="fr-CA" noProof="0"/>
              <a:t>Cinquième niveau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fr-CA" noProof="0"/>
              <a:t>Ajouter un pied de page</a:t>
            </a:r>
          </a:p>
        </p:txBody>
      </p:sp>
      <p:sp>
        <p:nvSpPr>
          <p:cNvPr id="5" name="Espace réservé du numéro de diapositive 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CA" noProof="0" smtClean="0"/>
              <a:pPr rtl="0"/>
              <a:t>‹#›</a:t>
            </a:fld>
            <a:endParaRPr lang="fr-CA" noProof="0"/>
          </a:p>
        </p:txBody>
      </p:sp>
      <p:sp>
        <p:nvSpPr>
          <p:cNvPr id="8" name="Rectangle 7">
            <a:extLst>
              <a:ext uri="{FF2B5EF4-FFF2-40B4-BE49-F238E27FC236}">
                <a16:creationId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CA" noProof="0"/>
          </a:p>
        </p:txBody>
      </p:sp>
    </p:spTree>
    <p:extLst>
      <p:ext uri="{BB962C8B-B14F-4D97-AF65-F5344CB8AC3E}">
        <p14:creationId xmlns:p14="http://schemas.microsoft.com/office/powerpoint/2010/main" val="1197505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éparation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space réservé d’image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CA" noProof="0"/>
              <a:t>Insérez ou glissez-déplacez </a:t>
            </a:r>
            <a:br>
              <a:rPr lang="fr-CA" noProof="0"/>
            </a:br>
            <a:r>
              <a:rPr lang="fr-CA" noProof="0"/>
              <a:t>votre photo ici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324000" rIns="252000" bIns="180000" rtlCol="0" anchor="t">
            <a:noAutofit/>
          </a:bodyPr>
          <a:lstStyle>
            <a:lvl1pPr algn="r">
              <a:defRPr lang="en-ZA" sz="4800" b="1" spc="-300" dirty="0"/>
            </a:lvl1pPr>
          </a:lstStyle>
          <a:p>
            <a:pPr lvl="0" algn="r" rtl="0"/>
            <a:r>
              <a:rPr lang="fr-CA" noProof="0"/>
              <a:t>Cliquez pour modifier le séparateur de section</a:t>
            </a:r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CA" noProof="0"/>
              <a:t>Modifiez le style des sous-titres du masque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CA" noProof="0"/>
              <a:t>Ajouter un pied de page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 noProof="0"/>
          </a:p>
        </p:txBody>
      </p:sp>
      <p:sp>
        <p:nvSpPr>
          <p:cNvPr id="13" name="Rectangle 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 noProof="0"/>
          </a:p>
        </p:txBody>
      </p:sp>
      <p:sp>
        <p:nvSpPr>
          <p:cNvPr id="14" name="Rectangle 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 noProof="0"/>
          </a:p>
        </p:txBody>
      </p:sp>
      <p:sp>
        <p:nvSpPr>
          <p:cNvPr id="15" name="Rectangle 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 noProof="0"/>
          </a:p>
        </p:txBody>
      </p:sp>
      <p:sp>
        <p:nvSpPr>
          <p:cNvPr id="5" name="Espace réservé du numéro de diapositive 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CA" noProof="0" smtClean="0"/>
              <a:pPr rtl="0"/>
              <a:t>‹#›</a:t>
            </a:fld>
            <a:endParaRPr lang="fr-CA" noProof="0"/>
          </a:p>
        </p:txBody>
      </p:sp>
    </p:spTree>
    <p:extLst>
      <p:ext uri="{BB962C8B-B14F-4D97-AF65-F5344CB8AC3E}">
        <p14:creationId xmlns:p14="http://schemas.microsoft.com/office/powerpoint/2010/main" val="2775655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133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331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79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12/10/2023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093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12/10/2023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380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12/10/2023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773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62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960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  <p:sldLayoutId id="2147483883" r:id="rId14"/>
    <p:sldLayoutId id="2147483884" r:id="rId15"/>
    <p:sldLayoutId id="2147483885" r:id="rId16"/>
    <p:sldLayoutId id="2147483886" r:id="rId17"/>
    <p:sldLayoutId id="2147483887" r:id="rId18"/>
    <p:sldLayoutId id="2147483888" r:id="rId19"/>
    <p:sldLayoutId id="2147483889" r:id="rId20"/>
    <p:sldLayoutId id="2147483890" r:id="rId2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space réservé d’image 11">
            <a:extLst>
              <a:ext uri="{FF2B5EF4-FFF2-40B4-BE49-F238E27FC236}">
                <a16:creationId xmlns:a16="http://schemas.microsoft.com/office/drawing/2014/main" id="{AA8A1CBA-9BB5-2246-9F4B-98EAD7C901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9584" r="9584"/>
          <a:stretch/>
        </p:blipFill>
        <p:spPr/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04371" y="2800089"/>
            <a:ext cx="8991600" cy="1261295"/>
          </a:xfrm>
        </p:spPr>
        <p:txBody>
          <a:bodyPr tIns="216000" rtlCol="0"/>
          <a:lstStyle/>
          <a:p>
            <a:pPr algn="ctr"/>
            <a:r>
              <a:rPr lang="fr-CA"/>
              <a:t>Système de gestion des</a:t>
            </a:r>
            <a:r>
              <a:rPr lang="fr-CA" sz="6000"/>
              <a:t> </a:t>
            </a:r>
            <a:r>
              <a:rPr lang="fr-CA"/>
              <a:t>inventaires</a:t>
            </a:r>
            <a:endParaRPr lang="en-US"/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180000" tIns="180000" rIns="180000" bIns="180000" rtlCol="0" anchor="t">
            <a:noAutofit/>
          </a:bodyPr>
          <a:lstStyle/>
          <a:p>
            <a:r>
              <a:rPr lang="fr-CA"/>
              <a:t>Équipe </a:t>
            </a:r>
            <a:r>
              <a:rPr lang="fr-CA">
                <a:latin typeface="Arial"/>
                <a:cs typeface="Arial"/>
              </a:rPr>
              <a:t>FA43</a:t>
            </a:r>
          </a:p>
        </p:txBody>
      </p:sp>
      <p:sp>
        <p:nvSpPr>
          <p:cNvPr id="51" name="Zone de texte 50">
            <a:extLst>
              <a:ext uri="{FF2B5EF4-FFF2-40B4-BE49-F238E27FC236}">
                <a16:creationId xmlns:a16="http://schemas.microsoft.com/office/drawing/2014/main" id="{66C1DE0A-7865-466B-B5D7-781C92357026}"/>
              </a:ext>
            </a:extLst>
          </p:cNvPr>
          <p:cNvSpPr txBox="1"/>
          <p:nvPr/>
        </p:nvSpPr>
        <p:spPr>
          <a:xfrm>
            <a:off x="9780578" y="4105778"/>
            <a:ext cx="1413705" cy="1740912"/>
          </a:xfrm>
          <a:prstGeom prst="rect">
            <a:avLst/>
          </a:prstGeom>
          <a:noFill/>
        </p:spPr>
        <p:txBody>
          <a:bodyPr wrap="square" lIns="91440" tIns="108000" rIns="91440" bIns="0" rtlCol="0" anchor="ctr">
            <a:spAutoFit/>
          </a:bodyPr>
          <a:lstStyle/>
          <a:p>
            <a:pPr algn="ctr">
              <a:lnSpc>
                <a:spcPts val="1400"/>
              </a:lnSpc>
            </a:pPr>
            <a:r>
              <a:rPr lang="fr-CA" b="1" spc="-100">
                <a:latin typeface="Corbel"/>
              </a:rPr>
              <a:t>Passy</a:t>
            </a:r>
          </a:p>
          <a:p>
            <a:pPr algn="ctr">
              <a:lnSpc>
                <a:spcPts val="1400"/>
              </a:lnSpc>
            </a:pPr>
            <a:endParaRPr lang="fr-CA" b="1" spc="-100">
              <a:latin typeface="Corbel"/>
            </a:endParaRPr>
          </a:p>
          <a:p>
            <a:pPr algn="ctr">
              <a:lnSpc>
                <a:spcPts val="1400"/>
              </a:lnSpc>
            </a:pPr>
            <a:r>
              <a:rPr lang="fr-CA" b="1" spc="-100">
                <a:latin typeface="Corbel"/>
              </a:rPr>
              <a:t>Zach</a:t>
            </a:r>
          </a:p>
          <a:p>
            <a:pPr algn="ctr">
              <a:lnSpc>
                <a:spcPts val="1400"/>
              </a:lnSpc>
            </a:pPr>
            <a:endParaRPr lang="fr-CA" b="1" spc="-100">
              <a:latin typeface="Corbel"/>
            </a:endParaRPr>
          </a:p>
          <a:p>
            <a:pPr algn="ctr">
              <a:lnSpc>
                <a:spcPts val="1400"/>
              </a:lnSpc>
            </a:pPr>
            <a:r>
              <a:rPr lang="fr-CA" b="1" spc="-100">
                <a:latin typeface="Corbel"/>
              </a:rPr>
              <a:t>Julia</a:t>
            </a:r>
          </a:p>
          <a:p>
            <a:pPr algn="ctr">
              <a:lnSpc>
                <a:spcPts val="1400"/>
              </a:lnSpc>
            </a:pPr>
            <a:endParaRPr lang="fr-CA" b="1" spc="-100">
              <a:latin typeface="Corbel"/>
            </a:endParaRPr>
          </a:p>
          <a:p>
            <a:pPr algn="ctr">
              <a:lnSpc>
                <a:spcPts val="1400"/>
              </a:lnSpc>
            </a:pPr>
            <a:r>
              <a:rPr lang="fr-CA" b="1" spc="-100">
                <a:latin typeface="Corbel"/>
              </a:rPr>
              <a:t>Melvyn</a:t>
            </a:r>
          </a:p>
          <a:p>
            <a:pPr algn="ctr">
              <a:lnSpc>
                <a:spcPts val="1400"/>
              </a:lnSpc>
            </a:pPr>
            <a:endParaRPr lang="fr-CA" b="1" spc="-100">
              <a:latin typeface="Corbel"/>
            </a:endParaRPr>
          </a:p>
          <a:p>
            <a:pPr algn="ctr">
              <a:lnSpc>
                <a:spcPts val="1400"/>
              </a:lnSpc>
            </a:pPr>
            <a:r>
              <a:rPr lang="fr-CA" b="1" spc="-100">
                <a:latin typeface="Corbel"/>
              </a:rPr>
              <a:t>Cyr</a:t>
            </a:r>
          </a:p>
        </p:txBody>
      </p:sp>
    </p:spTree>
    <p:extLst>
      <p:ext uri="{BB962C8B-B14F-4D97-AF65-F5344CB8AC3E}">
        <p14:creationId xmlns:p14="http://schemas.microsoft.com/office/powerpoint/2010/main" val="398992327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 descr="Bloc d’accentuation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92244" y="93240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CA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AB68D56-6E9E-B835-099E-2676F0CFE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1577" y="207153"/>
            <a:ext cx="8216295" cy="1251095"/>
          </a:xfrm>
        </p:spPr>
        <p:txBody>
          <a:bodyPr/>
          <a:lstStyle/>
          <a:p>
            <a:pPr algn="l"/>
            <a:r>
              <a:rPr lang="en-GB"/>
              <a:t> </a:t>
            </a:r>
            <a:r>
              <a:rPr lang="fr-CA" sz="2800" b="0">
                <a:ea typeface="+mj-lt"/>
                <a:cs typeface="+mj-lt"/>
              </a:rPr>
              <a:t>Notre  système de gestion des inventaires est à la fois physique et  logiciel. </a:t>
            </a:r>
            <a:endParaRPr lang="en-GB" sz="2800" b="0">
              <a:ea typeface="+mj-lt"/>
              <a:cs typeface="+mj-lt"/>
            </a:endParaRPr>
          </a:p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CA" smtClean="0"/>
              <a:pPr rtl="0"/>
              <a:t>2</a:t>
            </a:fld>
            <a:endParaRPr lang="fr-C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A84554-06C8-1692-19C7-7511B6053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21" y="2640295"/>
            <a:ext cx="6251065" cy="40023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B4BA64-23EC-88D9-DCD6-EAFD48FD68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0059" y="1542135"/>
            <a:ext cx="4290186" cy="2663362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E437F235-F47A-2F21-14E9-560F8E45A2A1}"/>
              </a:ext>
            </a:extLst>
          </p:cNvPr>
          <p:cNvSpPr txBox="1"/>
          <p:nvPr/>
        </p:nvSpPr>
        <p:spPr>
          <a:xfrm>
            <a:off x="3046006" y="1840802"/>
            <a:ext cx="4601961" cy="80021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2800" b="1" u="sng">
                <a:ea typeface="+mn-lt"/>
                <a:cs typeface="+mn-lt"/>
              </a:rPr>
              <a:t>Dessins </a:t>
            </a:r>
            <a:r>
              <a:rPr lang="en-GB" sz="2800" b="1" u="sng" err="1">
                <a:ea typeface="+mn-lt"/>
                <a:cs typeface="+mn-lt"/>
              </a:rPr>
              <a:t>Conceptuelles</a:t>
            </a:r>
            <a:endParaRPr lang="en-US" sz="2800" u="sng" err="1"/>
          </a:p>
          <a:p>
            <a:endParaRPr lang="en-US"/>
          </a:p>
        </p:txBody>
      </p:sp>
      <p:pic>
        <p:nvPicPr>
          <p:cNvPr id="2" name="Picture 1" descr="A table with numbers and letters&#10;&#10;Description automatically generated">
            <a:extLst>
              <a:ext uri="{FF2B5EF4-FFF2-40B4-BE49-F238E27FC236}">
                <a16:creationId xmlns:a16="http://schemas.microsoft.com/office/drawing/2014/main" id="{E53EC31E-78CA-3ABD-0932-0A89556A16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7490" y="4291836"/>
            <a:ext cx="3574465" cy="249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466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 descr="Bloc d’accentuation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53602" y="5998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CA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3602" y="168758"/>
            <a:ext cx="6641900" cy="1124345"/>
          </a:xfrm>
        </p:spPr>
        <p:txBody>
          <a:bodyPr rtlCol="0">
            <a:normAutofit fontScale="90000"/>
          </a:bodyPr>
          <a:lstStyle/>
          <a:p>
            <a:r>
              <a:rPr lang="fr-CA" sz="6000"/>
              <a:t>Prototype 1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CA" smtClean="0"/>
              <a:pPr rtl="0"/>
              <a:t>3</a:t>
            </a:fld>
            <a:endParaRPr lang="fr-CA"/>
          </a:p>
        </p:txBody>
      </p:sp>
      <p:pic>
        <p:nvPicPr>
          <p:cNvPr id="5" name="Picture 4" descr="A white model of a house&#10;&#10;Description automatically generated">
            <a:extLst>
              <a:ext uri="{FF2B5EF4-FFF2-40B4-BE49-F238E27FC236}">
                <a16:creationId xmlns:a16="http://schemas.microsoft.com/office/drawing/2014/main" id="{C9EA445D-9467-05D2-E323-3D7F787C0C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201" r="258" b="296"/>
          <a:stretch/>
        </p:blipFill>
        <p:spPr>
          <a:xfrm>
            <a:off x="381831" y="1309668"/>
            <a:ext cx="3103621" cy="2114097"/>
          </a:xfrm>
          <a:prstGeom prst="rect">
            <a:avLst/>
          </a:prstGeom>
        </p:spPr>
      </p:pic>
      <p:sp>
        <p:nvSpPr>
          <p:cNvPr id="9" name="Espace réservé du texte 13">
            <a:extLst>
              <a:ext uri="{FF2B5EF4-FFF2-40B4-BE49-F238E27FC236}">
                <a16:creationId xmlns:a16="http://schemas.microsoft.com/office/drawing/2014/main" id="{390D29BC-B1B6-8E97-16B9-DFF0FA06D527}"/>
              </a:ext>
            </a:extLst>
          </p:cNvPr>
          <p:cNvSpPr txBox="1">
            <a:spLocks/>
          </p:cNvSpPr>
          <p:nvPr/>
        </p:nvSpPr>
        <p:spPr>
          <a:xfrm>
            <a:off x="6166466" y="5907841"/>
            <a:ext cx="5850893" cy="659546"/>
          </a:xfrm>
          <a:prstGeom prst="rect">
            <a:avLst/>
          </a:prstGeom>
        </p:spPr>
        <p:txBody>
          <a:bodyPr vert="horz" lIns="180000" tIns="180000" rIns="252000" bIns="180000" rtlCol="0" anchor="t">
            <a:noAutofit/>
          </a:bodyPr>
          <a:lstStyle>
            <a:defPPr rtl="0">
              <a:defRPr lang="fr-fr"/>
            </a:defPPr>
            <a:lvl1pPr marL="0" algn="l" defTabSz="914400" rtl="0" eaLnBrk="1" latinLnBrk="0" hangingPunct="1">
              <a:defRPr sz="1100" b="0" i="0" kern="120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1800">
                <a:solidFill>
                  <a:schemeClr val="tx1">
                    <a:alpha val="60000"/>
                  </a:schemeClr>
                </a:solidFill>
                <a:latin typeface="Amasis MT Pro Black"/>
              </a:rPr>
              <a:t>Extrait de notre code pour la gestion de base de données</a:t>
            </a:r>
            <a:r>
              <a:rPr lang="fr-CA" sz="1800">
                <a:solidFill>
                  <a:schemeClr val="bg1">
                    <a:lumMod val="95000"/>
                    <a:lumOff val="5000"/>
                    <a:alpha val="60000"/>
                  </a:schemeClr>
                </a:solidFill>
                <a:latin typeface="Amasis MT Pro Black"/>
              </a:rPr>
              <a:t>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C4551E1-FFA1-7C67-CF02-35F8EBA45598}"/>
              </a:ext>
            </a:extLst>
          </p:cNvPr>
          <p:cNvSpPr txBox="1"/>
          <p:nvPr/>
        </p:nvSpPr>
        <p:spPr>
          <a:xfrm>
            <a:off x="3481617" y="1490188"/>
            <a:ext cx="2343148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CA">
                <a:solidFill>
                  <a:schemeClr val="tx1">
                    <a:alpha val="60000"/>
                  </a:schemeClr>
                </a:solidFill>
                <a:latin typeface="Amasis MT Pro Black"/>
              </a:rPr>
              <a:t> Maquette représentative</a:t>
            </a:r>
            <a:r>
              <a:rPr lang="fr-CA" sz="1800">
                <a:solidFill>
                  <a:schemeClr val="tx1">
                    <a:alpha val="60000"/>
                  </a:schemeClr>
                </a:solidFill>
                <a:latin typeface="Amasis MT Pro Black"/>
              </a:rPr>
              <a:t> </a:t>
            </a:r>
            <a:r>
              <a:rPr lang="fr-CA">
                <a:solidFill>
                  <a:schemeClr val="tx1">
                    <a:alpha val="60000"/>
                  </a:schemeClr>
                </a:solidFill>
                <a:latin typeface="Amasis MT Pro Black"/>
              </a:rPr>
              <a:t>d'un entrepôt</a:t>
            </a:r>
            <a:endParaRPr lang="fr-CA" sz="2100">
              <a:solidFill>
                <a:schemeClr val="tx1">
                  <a:alpha val="60000"/>
                </a:schemeClr>
              </a:solidFill>
              <a:latin typeface="Arial"/>
            </a:endParaRPr>
          </a:p>
          <a:p>
            <a:r>
              <a:rPr lang="fr-CA">
                <a:solidFill>
                  <a:schemeClr val="tx1">
                    <a:alpha val="60000"/>
                  </a:schemeClr>
                </a:solidFill>
                <a:latin typeface="Amasis MT Pro Black"/>
              </a:rPr>
              <a:t> miniature </a:t>
            </a:r>
            <a:endParaRPr lang="fr-CA">
              <a:solidFill>
                <a:schemeClr val="tx1">
                  <a:alpha val="60000"/>
                </a:schemeClr>
              </a:solidFill>
            </a:endParaRPr>
          </a:p>
        </p:txBody>
      </p:sp>
      <p:pic>
        <p:nvPicPr>
          <p:cNvPr id="4" name="Picture 3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04B3AB4B-BD3C-7E59-ECC2-1CE7E6F422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7671" y="1449048"/>
            <a:ext cx="6079922" cy="4507895"/>
          </a:xfrm>
          <a:prstGeom prst="rect">
            <a:avLst/>
          </a:prstGeom>
        </p:spPr>
      </p:pic>
      <p:pic>
        <p:nvPicPr>
          <p:cNvPr id="3" name="Picture 2" descr="A diagram of a software development&#10;&#10;Description automatically generated">
            <a:extLst>
              <a:ext uri="{FF2B5EF4-FFF2-40B4-BE49-F238E27FC236}">
                <a16:creationId xmlns:a16="http://schemas.microsoft.com/office/drawing/2014/main" id="{2DE05C2C-0121-BD2E-07FD-0F13EEF04D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704" y="3536995"/>
            <a:ext cx="4499990" cy="312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0987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A9B0BCB5-308E-A172-AC38-24F63D440A49}"/>
              </a:ext>
            </a:extLst>
          </p:cNvPr>
          <p:cNvSpPr txBox="1"/>
          <p:nvPr/>
        </p:nvSpPr>
        <p:spPr>
          <a:xfrm>
            <a:off x="3701920" y="2767280"/>
            <a:ext cx="608589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4000">
                <a:solidFill>
                  <a:schemeClr val="tx1">
                    <a:alpha val="60000"/>
                  </a:schemeClr>
                </a:solidFill>
                <a:latin typeface="Amasis MT Pro Black" panose="020F0502020204030204" pitchFamily="18" charset="0"/>
              </a:rPr>
              <a:t>Nous vous remercions de votre attention!</a:t>
            </a:r>
            <a:endParaRPr lang="fr-CA" sz="4000">
              <a:solidFill>
                <a:schemeClr val="tx2">
                  <a:alpha val="60000"/>
                </a:schemeClr>
              </a:solidFill>
              <a:latin typeface="Amasis MT Pro Black" panose="020F0502020204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6576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9" ma:contentTypeDescription="Create a new document." ma:contentTypeScope="" ma:versionID="76e25e1730b4532ab1d5e5b131a96a5a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d1e9281a84c4949647088091c718de3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64A4C9D-F801-4923-BC6D-E0006F512331}">
  <ds:schemaRefs>
    <ds:schemaRef ds:uri="6dc4bcd6-49db-4c07-9060-8acfc67cef9f"/>
    <ds:schemaRef ds:uri="fb0879af-3eba-417a-a55a-ffe6dcd6ca7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B2218FC-8412-44B9-9E82-D51F1F531141}">
  <ds:schemaRefs>
    <ds:schemaRef ds:uri="6dc4bcd6-49db-4c07-9060-8acfc67cef9f"/>
    <ds:schemaRef ds:uri="fb0879af-3eba-417a-a55a-ffe6dcd6ca7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{CF89CC36-4D59-4BAE-9A34-9D5AD26873CF}tf16411250_win32</Template>
  <Application>Microsoft Office PowerPoint</Application>
  <PresentationFormat>Widescreen</PresentationFormat>
  <Slides>4</Slides>
  <Notes>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Ion</vt:lpstr>
      <vt:lpstr>Système de gestion des inventaires</vt:lpstr>
      <vt:lpstr> Notre  système de gestion des inventaires est à la fois physique et  logiciel.  </vt:lpstr>
      <vt:lpstr>Prototype 1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Rencontre client: Prototype 1</dc:title>
  <dc:creator>Naomie Passy Niyomuhoza</dc:creator>
  <cp:revision>2</cp:revision>
  <dcterms:created xsi:type="dcterms:W3CDTF">2023-11-07T02:40:06Z</dcterms:created>
  <dcterms:modified xsi:type="dcterms:W3CDTF">2023-12-11T01:33:47Z</dcterms:modified>
</cp:coreProperties>
</file>