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3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D9DCE-97D4-477E-A181-8CFC6B7128EE}" v="210" dt="2022-03-30T23:29:26.740"/>
    <p1510:client id="{C4754AD7-7592-4D0B-A297-7F8816561780}" v="4" dt="2022-03-30T21:55:26.826"/>
    <p1510:client id="{CDCF89AC-940E-43E6-9E5B-A17A73BDDA04}" v="1123" dt="2022-03-31T03:36:27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2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2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1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les dessinés numériques empilés pour former un arrière-plan">
            <a:extLst>
              <a:ext uri="{FF2B5EF4-FFF2-40B4-BE49-F238E27FC236}">
                <a16:creationId xmlns:a16="http://schemas.microsoft.com/office/drawing/2014/main" id="{22881B20-CD6D-1684-077B-241E53F4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15C081-32F0-48AB-A400-5542A4A1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 fontScale="90000"/>
          </a:bodyPr>
          <a:lstStyle/>
          <a:p>
            <a:r>
              <a:rPr lang="fr-CA" sz="5400" dirty="0">
                <a:solidFill>
                  <a:schemeClr val="tx1"/>
                </a:solidFill>
              </a:rPr>
              <a:t>FB21 – 3J sans H</a:t>
            </a:r>
            <a:br>
              <a:rPr lang="fr-CA" sz="5400" dirty="0">
                <a:solidFill>
                  <a:schemeClr val="tx1"/>
                </a:solidFill>
              </a:rPr>
            </a:br>
            <a:r>
              <a:rPr lang="fr-CA" sz="5400" dirty="0">
                <a:solidFill>
                  <a:schemeClr val="tx1"/>
                </a:solidFill>
              </a:rPr>
              <a:t>Ponceau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711D8C-9DC3-411E-A2A8-922164045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fr-CA" dirty="0">
                <a:cs typeface="Calibri"/>
              </a:rPr>
              <a:t>Jesse Allard, Jakob </a:t>
            </a:r>
            <a:r>
              <a:rPr lang="fr-CA" dirty="0" err="1">
                <a:cs typeface="Calibri"/>
              </a:rPr>
              <a:t>dubé</a:t>
            </a:r>
            <a:r>
              <a:rPr lang="fr-CA" dirty="0">
                <a:cs typeface="Calibri"/>
              </a:rPr>
              <a:t> et </a:t>
            </a:r>
            <a:r>
              <a:rPr lang="fr-CA" dirty="0" err="1">
                <a:cs typeface="Calibri"/>
              </a:rPr>
              <a:t>Juvens</a:t>
            </a:r>
            <a:r>
              <a:rPr lang="fr-CA" dirty="0">
                <a:cs typeface="Calibri"/>
              </a:rPr>
              <a:t> </a:t>
            </a:r>
            <a:r>
              <a:rPr lang="fr-CA" dirty="0" err="1">
                <a:cs typeface="Calibri"/>
              </a:rPr>
              <a:t>Tignegre</a:t>
            </a:r>
            <a:endParaRPr lang="fr-CA" dirty="0"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595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FEF2D-CE3C-4E08-A345-6E321F74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Énoncé du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9D929-30C5-4B69-B1E0-6CA52CAB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b="0" i="0" u="none" strike="noStrike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Northex</a:t>
            </a:r>
            <a:r>
              <a:rPr lang="fr-CA" sz="3600" b="0" i="0" u="none" strike="noStrike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 environnement nous a assigné la tâche de réaliser un ponceau a usage léger entièrement en béton, ainsi que de ces moules qui seront immédiatement commercialisable et facile à reproduire à grande échelle. Ce produit sera fonctionnel, durable, sécuritaire, innovant, attrayant, polyvalent et peut être assemblé rapidement. 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​</a:t>
            </a:r>
            <a:endParaRPr lang="fr-CA" sz="3600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Northex – Services environnementales">
            <a:extLst>
              <a:ext uri="{FF2B5EF4-FFF2-40B4-BE49-F238E27FC236}">
                <a16:creationId xmlns:a16="http://schemas.microsoft.com/office/drawing/2014/main" id="{6E9244D2-4007-4A76-BBCA-B2A3BD0C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6" y="151243"/>
            <a:ext cx="4839287" cy="8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1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A25DA-DF51-40FC-9D1E-5C892BB7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</a:t>
            </a:r>
            <a:r>
              <a:rPr lang="fr-CA"/>
              <a:t>e marché courant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191E5-41C6-442F-90FE-FB155800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100320" cy="2158999"/>
          </a:xfrm>
        </p:spPr>
        <p:txBody>
          <a:bodyPr>
            <a:normAutofit/>
          </a:bodyPr>
          <a:lstStyle/>
          <a:p>
            <a:r>
              <a:rPr lang="fr-CA" sz="2200"/>
              <a:t>Produit de M 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/>
              <a:t>Très lourd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/>
              <a:t>Modifiable en une seul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/>
              <a:t>Doit être couvert par de la terre ou roche</a:t>
            </a:r>
          </a:p>
        </p:txBody>
      </p:sp>
      <p:pic>
        <p:nvPicPr>
          <p:cNvPr id="4" name="Picture 2" descr="M CON Products Inc. Manufactures Large Span Three-Sided Culvert for Mattamy  Homes Development - CCPPA">
            <a:extLst>
              <a:ext uri="{FF2B5EF4-FFF2-40B4-BE49-F238E27FC236}">
                <a16:creationId xmlns:a16="http://schemas.microsoft.com/office/drawing/2014/main" id="{DE5C70A8-F760-488C-B0F4-A6B9A5F4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0" y="4176888"/>
            <a:ext cx="4321699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ject 3 Sided Culverts – M CON Pipe">
            <a:extLst>
              <a:ext uri="{FF2B5EF4-FFF2-40B4-BE49-F238E27FC236}">
                <a16:creationId xmlns:a16="http://schemas.microsoft.com/office/drawing/2014/main" id="{292893FE-FAF5-4C89-A010-AEE38B05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4" y="2891932"/>
            <a:ext cx="4674481" cy="35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3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2801DC-DFB3-471C-AF49-EFCBD486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Produit finale</a:t>
            </a:r>
          </a:p>
        </p:txBody>
      </p:sp>
      <p:pic>
        <p:nvPicPr>
          <p:cNvPr id="4" name="Image 3" descr="Une image contenant mur, intérieur, fauteuil, pierre&#10;&#10;Description générée automatiquement">
            <a:extLst>
              <a:ext uri="{FF2B5EF4-FFF2-40B4-BE49-F238E27FC236}">
                <a16:creationId xmlns:a16="http://schemas.microsoft.com/office/drawing/2014/main" id="{469C5ADF-93D7-43C8-9B0C-2637523A8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2" b="2"/>
          <a:stretch/>
        </p:blipFill>
        <p:spPr>
          <a:xfrm>
            <a:off x="-1" y="-2"/>
            <a:ext cx="6050281" cy="4242816"/>
          </a:xfrm>
          <a:prstGeom prst="rect">
            <a:avLst/>
          </a:prstGeom>
        </p:spPr>
      </p:pic>
      <p:pic>
        <p:nvPicPr>
          <p:cNvPr id="5" name="Image 4" descr="Une image contenant mur&#10;&#10;Description générée automatiquement">
            <a:extLst>
              <a:ext uri="{FF2B5EF4-FFF2-40B4-BE49-F238E27FC236}">
                <a16:creationId xmlns:a16="http://schemas.microsoft.com/office/drawing/2014/main" id="{22427C3D-55A9-4420-B817-D5AC2703F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2" b="284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A2A3A7-079E-4119-AC47-08B57B98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</a:t>
            </a:r>
          </a:p>
        </p:txBody>
      </p:sp>
      <p:pic>
        <p:nvPicPr>
          <p:cNvPr id="4" name="0001-0165">
            <a:hlinkClick r:id="" action="ppaction://media"/>
            <a:extLst>
              <a:ext uri="{FF2B5EF4-FFF2-40B4-BE49-F238E27FC236}">
                <a16:creationId xmlns:a16="http://schemas.microsoft.com/office/drawing/2014/main" id="{F55D76F1-D443-4C66-9BFE-9C54A8D0C7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082" t="14657" r="2237" b="19623"/>
          <a:stretch/>
        </p:blipFill>
        <p:spPr>
          <a:xfrm>
            <a:off x="2083689" y="5971"/>
            <a:ext cx="7482341" cy="420881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661F9-859B-416D-BE70-E4FD46D5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Assemblage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A2576-7514-41D2-8C9F-391D2615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Assemblage des blocs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Assemblage de l’arc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6EE76B-D966-4FE4-AF65-ABC70861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72" y="2276622"/>
            <a:ext cx="1714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8D12A1-6A48-4A6C-A8C3-929427C1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07" y="2363825"/>
            <a:ext cx="18669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407A36-3F47-4B45-BB35-A1F01609A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49" y="2262334"/>
            <a:ext cx="2061399" cy="145075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830631-3966-477A-BE96-B6CF4EE4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72" y="4457506"/>
            <a:ext cx="17145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5E90BF-C105-4109-ABEF-1B378383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68" y="4457505"/>
            <a:ext cx="2436062" cy="1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C675264-D12F-4119-A955-25B9A416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38" y="4397289"/>
            <a:ext cx="1725647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228D7C-D428-4D1D-87F5-B8ADB4E44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770" y="286867"/>
            <a:ext cx="2716229" cy="14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D0EC2-5619-4EF1-A169-1F0058C7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Simplicité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10DD6-B562-4344-80EA-1988FC5C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A" dirty="0"/>
              <a:t>4 différents modules (moules réutilisables)</a:t>
            </a:r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endParaRPr lang="fr-CA" dirty="0"/>
          </a:p>
          <a:p>
            <a:pPr>
              <a:buFontTx/>
              <a:buChar char="-"/>
            </a:pPr>
            <a:r>
              <a:rPr lang="fr-CA" dirty="0"/>
              <a:t>Modules simples</a:t>
            </a:r>
          </a:p>
          <a:p>
            <a:pPr>
              <a:buFontTx/>
              <a:buChar char="-"/>
            </a:pPr>
            <a:r>
              <a:rPr lang="fr-CA" dirty="0"/>
              <a:t>Dimensions facilement modifiable</a:t>
            </a:r>
          </a:p>
          <a:p>
            <a:pPr marL="0" indent="0">
              <a:buNone/>
            </a:pPr>
            <a:r>
              <a:rPr lang="fr-CA" dirty="0"/>
              <a:t>-Modification des moules nécessaire seulement pour la largeur du ponceau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EA32C0-C33C-477E-B521-9EFA6A04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69" y="262627"/>
            <a:ext cx="2810014" cy="145256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A016F53-772A-4EC1-818A-2FB39888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79" y="2628315"/>
            <a:ext cx="1372186" cy="9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A8F29-566D-48AC-87A1-625DF398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64" y="2628315"/>
            <a:ext cx="1550378" cy="10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5B8B47C-6A55-4C1A-A65B-00CEC06B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78" y="2628315"/>
            <a:ext cx="1616441" cy="10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B76B857-BE1C-420E-81C3-402FB4E8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74" y="2681222"/>
            <a:ext cx="2236184" cy="9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1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CA31B-0815-44C5-8E87-78E1BE48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Polyvalence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DE2D1-0239-4624-9948-861BA06D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-Utile pour tout grandeur et longueur de fossé/ravin</a:t>
            </a:r>
          </a:p>
          <a:p>
            <a:r>
              <a:rPr lang="fr-CA" dirty="0"/>
              <a:t>-Employable sur tout type de sol</a:t>
            </a:r>
          </a:p>
          <a:p>
            <a:pPr lvl="1"/>
            <a:r>
              <a:rPr lang="fr-CA" dirty="0"/>
              <a:t>Pattes plus large</a:t>
            </a:r>
          </a:p>
          <a:p>
            <a:r>
              <a:rPr lang="fr-CA" dirty="0"/>
              <a:t>-Pattes externe peut changer de position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87A5E6-6B45-4710-B31F-4234C264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70" y="286867"/>
            <a:ext cx="2716229" cy="1404082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EE1BC89-6B52-457E-9E5D-6DEB2361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32516"/>
            <a:ext cx="2016034" cy="13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8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BA890-8960-453D-ACF0-6976D18B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Polyvalence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EFBD1-A49C-4049-A501-D1E0DEA1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7551"/>
            <a:ext cx="10058400" cy="3760891"/>
          </a:xfrm>
        </p:spPr>
        <p:txBody>
          <a:bodyPr/>
          <a:lstStyle/>
          <a:p>
            <a:r>
              <a:rPr lang="fr-CA" dirty="0"/>
              <a:t>-Bloc du bas de forme circulaire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-L’écoulement sur la surface du ponceau </a:t>
            </a:r>
          </a:p>
          <a:p>
            <a:pPr marL="0" indent="0">
              <a:buNone/>
            </a:pP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-Espace de chaque côté des pattes externes </a:t>
            </a: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66A368-3A40-470F-8B5B-CB379AA6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70" y="286867"/>
            <a:ext cx="2716229" cy="14040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C5E687-DE5C-4468-BB49-C3874D4E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89" y="1947551"/>
            <a:ext cx="2552211" cy="16161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E3FB87-40BE-4843-8C2D-FBE57AF59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86" y="5061107"/>
            <a:ext cx="5281013" cy="12874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87830E-6B47-401A-8F30-CAEF5CD7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359" y="3563657"/>
            <a:ext cx="3289282" cy="13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4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23A3C"/>
      </a:dk2>
      <a:lt2>
        <a:srgbClr val="E2E5E8"/>
      </a:lt2>
      <a:accent1>
        <a:srgbClr val="B89D7B"/>
      </a:accent1>
      <a:accent2>
        <a:srgbClr val="A5A471"/>
      </a:accent2>
      <a:accent3>
        <a:srgbClr val="97A67E"/>
      </a:accent3>
      <a:accent4>
        <a:srgbClr val="81AE77"/>
      </a:accent4>
      <a:accent5>
        <a:srgbClr val="82AB8B"/>
      </a:accent5>
      <a:accent6>
        <a:srgbClr val="76AD9A"/>
      </a:accent6>
      <a:hlink>
        <a:srgbClr val="6383AB"/>
      </a:hlink>
      <a:folHlink>
        <a:srgbClr val="7F7F7F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E624D70386D4C816AEF707CA4481B" ma:contentTypeVersion="5" ma:contentTypeDescription="Create a new document." ma:contentTypeScope="" ma:versionID="49ac33c38fc642b8dbcda2790453b7f0">
  <xsd:schema xmlns:xsd="http://www.w3.org/2001/XMLSchema" xmlns:xs="http://www.w3.org/2001/XMLSchema" xmlns:p="http://schemas.microsoft.com/office/2006/metadata/properties" xmlns:ns3="e2854b90-e306-4bb1-adba-3cb92fe518ab" xmlns:ns4="3592536f-e38e-4b65-b248-b0c33e2508da" targetNamespace="http://schemas.microsoft.com/office/2006/metadata/properties" ma:root="true" ma:fieldsID="fb3179b6e6d8e819025d6ceb3af20cc0" ns3:_="" ns4:_="">
    <xsd:import namespace="e2854b90-e306-4bb1-adba-3cb92fe518ab"/>
    <xsd:import namespace="3592536f-e38e-4b65-b248-b0c33e2508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54b90-e306-4bb1-adba-3cb92fe518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2536f-e38e-4b65-b248-b0c33e250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5C7E31-A970-4C3C-B97F-80B32D549C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59D14-50BD-4AF9-9894-BEC06A0D9729}">
  <ds:schemaRefs>
    <ds:schemaRef ds:uri="3592536f-e38e-4b65-b248-b0c33e2508da"/>
    <ds:schemaRef ds:uri="e2854b90-e306-4bb1-adba-3cb92fe51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79B3FE-A259-4EC0-910C-A665CC593540}">
  <ds:schemaRefs>
    <ds:schemaRef ds:uri="3592536f-e38e-4b65-b248-b0c33e2508da"/>
    <ds:schemaRef ds:uri="e2854b90-e306-4bb1-adba-3cb92fe518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185</Words>
  <Application>Microsoft Office PowerPoint</Application>
  <PresentationFormat>Grand écran</PresentationFormat>
  <Paragraphs>37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Agency FB</vt:lpstr>
      <vt:lpstr>Arial</vt:lpstr>
      <vt:lpstr>Calibri</vt:lpstr>
      <vt:lpstr>Garamond</vt:lpstr>
      <vt:lpstr>RetrospectVTI</vt:lpstr>
      <vt:lpstr>FB21 – 3J sans H Ponceau</vt:lpstr>
      <vt:lpstr>Énoncé du problème</vt:lpstr>
      <vt:lpstr>Le marché courant</vt:lpstr>
      <vt:lpstr>Produit finale</vt:lpstr>
      <vt:lpstr>Simulation</vt:lpstr>
      <vt:lpstr>Assemblage</vt:lpstr>
      <vt:lpstr>Simplicité</vt:lpstr>
      <vt:lpstr>Polyvalence</vt:lpstr>
      <vt:lpstr>Polyvalence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Jesse Allard</dc:creator>
  <cp:lastModifiedBy>Jesse Allard</cp:lastModifiedBy>
  <cp:revision>2</cp:revision>
  <dcterms:created xsi:type="dcterms:W3CDTF">2022-03-30T21:51:44Z</dcterms:created>
  <dcterms:modified xsi:type="dcterms:W3CDTF">2022-03-31T03:43:29Z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0x010100109E624D70386D4C816AEF707CA4481B</vt:lpwstr>
  </property>
</Properties>
</file>