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2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</p:sldIdLst>
  <p:sldSz cy="5143500" cx="9144000"/>
  <p:notesSz cx="6858000" cy="9144000"/>
  <p:embeddedFontLst>
    <p:embeddedFont>
      <p:font typeface="Average"/>
      <p:regular r:id="rId42"/>
    </p:embeddedFont>
    <p:embeddedFont>
      <p:font typeface="Montserrat ExtraBold"/>
      <p:bold r:id="rId43"/>
      <p:boldItalic r:id="rId44"/>
    </p:embeddedFont>
    <p:embeddedFont>
      <p:font typeface="Orbitron"/>
      <p:regular r:id="rId45"/>
      <p:bold r:id="rId46"/>
    </p:embeddedFont>
    <p:embeddedFont>
      <p:font typeface="Oswald"/>
      <p:regular r:id="rId47"/>
      <p:bold r:id="rId48"/>
    </p:embeddedFont>
    <p:embeddedFont>
      <p:font typeface="Barlow"/>
      <p:regular r:id="rId49"/>
      <p:bold r:id="rId50"/>
      <p:italic r:id="rId51"/>
      <p:boldItalic r:id="rId5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27317B4-B89E-4F08-8859-5C0BABFD19AD}">
  <a:tblStyle styleId="{927317B4-B89E-4F08-8859-5C0BABFD19A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D9E7BF1E-52ED-401D-BCCC-D9840086C406}" styleName="Table_1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font" Target="fonts/Average-regular.fntdata"/><Relationship Id="rId41" Type="http://schemas.openxmlformats.org/officeDocument/2006/relationships/slide" Target="slides/slide35.xml"/><Relationship Id="rId44" Type="http://schemas.openxmlformats.org/officeDocument/2006/relationships/font" Target="fonts/MontserratExtraBold-boldItalic.fntdata"/><Relationship Id="rId43" Type="http://schemas.openxmlformats.org/officeDocument/2006/relationships/font" Target="fonts/MontserratExtraBold-bold.fntdata"/><Relationship Id="rId46" Type="http://schemas.openxmlformats.org/officeDocument/2006/relationships/font" Target="fonts/Orbitron-bold.fntdata"/><Relationship Id="rId45" Type="http://schemas.openxmlformats.org/officeDocument/2006/relationships/font" Target="fonts/Orbitron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font" Target="fonts/Oswald-bold.fntdata"/><Relationship Id="rId47" Type="http://schemas.openxmlformats.org/officeDocument/2006/relationships/font" Target="fonts/Oswald-regular.fntdata"/><Relationship Id="rId49" Type="http://schemas.openxmlformats.org/officeDocument/2006/relationships/font" Target="fonts/Barlow-regular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Barlow-italic.fntdata"/><Relationship Id="rId50" Type="http://schemas.openxmlformats.org/officeDocument/2006/relationships/font" Target="fonts/Barlow-bold.fntdata"/><Relationship Id="rId52" Type="http://schemas.openxmlformats.org/officeDocument/2006/relationships/font" Target="fonts/Barlow-bold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19372bed3ed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" name="Google Shape;760;g19372bed3ed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174aca7fecb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174aca7fecb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3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174aca7fec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174aca7fec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g174aca7fecb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3" name="Google Shape;903;g174aca7fecb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9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g174aca7fecb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1" name="Google Shape;911;g174aca7fecb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7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g19d4409df1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9" name="Google Shape;919;g19d4409df1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4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g19d4409df10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6" name="Google Shape;926;g19d4409df10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g19d4409df10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3" name="Google Shape;933;g19d4409df10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8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g19d4409df10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0" name="Google Shape;940;g19d4409df10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5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g19d4409df10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7" name="Google Shape;947;g19d4409df10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2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19d4409df10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4" name="Google Shape;954;g19d4409df10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g19372bed3ed_0_17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6" name="Google Shape;806;g19372bed3ed_0_17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9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g1992246289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1" name="Google Shape;961;g1992246289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5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g19cfac31d9b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7" name="Google Shape;967;g19cfac31d9b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2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g19d4409df10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4" name="Google Shape;974;g19d4409df10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8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g19eadab4bcb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0" name="Google Shape;980;g19eadab4bcb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4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g19a92d66539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6" name="Google Shape;986;g19a92d66539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g19a92d66539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3" name="Google Shape;993;g19a92d66539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7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g19a92d66539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9" name="Google Shape;999;g19a92d66539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2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19a92d66539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4" name="Google Shape;1004;g19a92d66539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0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g19a92d66539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2" name="Google Shape;1012;g19a92d66539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5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g19b618dff45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7" name="Google Shape;1017;g19b618dff45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19372bed3ed_0_17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2" name="Google Shape;812;g19372bed3ed_0_17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0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g19a92d66539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2" name="Google Shape;1022;g19a92d66539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6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g19b618dff45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8" name="Google Shape;1028;g19b618dff45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2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g19372bed3ed_0_18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4" name="Google Shape;1034;g19372bed3ed_0_18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9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g19372bed3ed_0_18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1" name="Google Shape;1041;g19372bed3ed_0_18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6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g19372bed3ed_0_18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" name="Google Shape;1048;g19372bed3ed_0_18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3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g19372bed3ed_0_18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5" name="Google Shape;1055;g19372bed3ed_0_18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g19372bed3ed_0_17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1" name="Google Shape;821;g19372bed3ed_0_17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6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g19372bed3ed_0_17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8" name="Google Shape;828;g19372bed3ed_0_17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19a92d66539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" name="Google Shape;835;g19a92d66539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g19525b0eea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9" name="Google Shape;849;g19525b0eea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4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g19525b0eea8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6" name="Google Shape;856;g19525b0eea8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g19525b0eea8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4" name="Google Shape;864;g19525b0eea8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hyperlink" Target="http://bit.ly/2Tynxth" TargetMode="External"/><Relationship Id="rId4" Type="http://schemas.openxmlformats.org/officeDocument/2006/relationships/hyperlink" Target="http://bit.ly/2TyoMsr" TargetMode="External"/><Relationship Id="rId5" Type="http://schemas.openxmlformats.org/officeDocument/2006/relationships/hyperlink" Target="http://bit.ly/2TtBDfr" TargetMode="Externa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714300" y="2317236"/>
            <a:ext cx="3857700" cy="120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33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714300" y="3990050"/>
            <a:ext cx="3857700" cy="385800"/>
          </a:xfrm>
          <a:prstGeom prst="rect">
            <a:avLst/>
          </a:prstGeom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1" name="Google Shape;11;p2"/>
          <p:cNvSpPr/>
          <p:nvPr/>
        </p:nvSpPr>
        <p:spPr>
          <a:xfrm>
            <a:off x="1208625" y="-338775"/>
            <a:ext cx="741600" cy="7416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441121" y="-186375"/>
            <a:ext cx="1300217" cy="925411"/>
            <a:chOff x="-20429" y="-42175"/>
            <a:chExt cx="1300217" cy="925411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117650" y="-42175"/>
              <a:ext cx="1024050" cy="925411"/>
              <a:chOff x="363000" y="4350"/>
              <a:chExt cx="1024050" cy="879000"/>
            </a:xfrm>
          </p:grpSpPr>
          <p:cxnSp>
            <p:nvCxnSpPr>
              <p:cNvPr id="14" name="Google Shape;14;p2"/>
              <p:cNvCxnSpPr/>
              <p:nvPr/>
            </p:nvCxnSpPr>
            <p:spPr>
              <a:xfrm>
                <a:off x="363000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533675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704350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875025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1045700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1216375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1387050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21" name="Google Shape;21;p2"/>
            <p:cNvGrpSpPr/>
            <p:nvPr/>
          </p:nvGrpSpPr>
          <p:grpSpPr>
            <a:xfrm rot="5400000">
              <a:off x="288329" y="-252783"/>
              <a:ext cx="682700" cy="1300217"/>
              <a:chOff x="533675" y="4350"/>
              <a:chExt cx="682700" cy="879000"/>
            </a:xfrm>
          </p:grpSpPr>
          <p:cxnSp>
            <p:nvCxnSpPr>
              <p:cNvPr id="22" name="Google Shape;22;p2"/>
              <p:cNvCxnSpPr/>
              <p:nvPr/>
            </p:nvCxnSpPr>
            <p:spPr>
              <a:xfrm>
                <a:off x="533675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704350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875025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1045700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1216375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grpSp>
        <p:nvGrpSpPr>
          <p:cNvPr id="27" name="Google Shape;27;p2"/>
          <p:cNvGrpSpPr/>
          <p:nvPr/>
        </p:nvGrpSpPr>
        <p:grpSpPr>
          <a:xfrm rot="5400000">
            <a:off x="3946722" y="-525543"/>
            <a:ext cx="113753" cy="1603746"/>
            <a:chOff x="351725" y="2147797"/>
            <a:chExt cx="137400" cy="1937125"/>
          </a:xfrm>
        </p:grpSpPr>
        <p:sp>
          <p:nvSpPr>
            <p:cNvPr id="28" name="Google Shape;28;p2"/>
            <p:cNvSpPr/>
            <p:nvPr/>
          </p:nvSpPr>
          <p:spPr>
            <a:xfrm>
              <a:off x="351725" y="214779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51725" y="2671172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1725" y="296594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51725" y="344274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51725" y="3966122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3" name="Google Shape;33;p2"/>
          <p:cNvGrpSpPr/>
          <p:nvPr/>
        </p:nvGrpSpPr>
        <p:grpSpPr>
          <a:xfrm rot="5400000">
            <a:off x="1034360" y="4052782"/>
            <a:ext cx="113753" cy="1603746"/>
            <a:chOff x="351725" y="2147797"/>
            <a:chExt cx="137400" cy="1937125"/>
          </a:xfrm>
        </p:grpSpPr>
        <p:sp>
          <p:nvSpPr>
            <p:cNvPr id="34" name="Google Shape;34;p2"/>
            <p:cNvSpPr/>
            <p:nvPr/>
          </p:nvSpPr>
          <p:spPr>
            <a:xfrm>
              <a:off x="351725" y="214779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51725" y="2671172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51725" y="296594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51725" y="344274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51725" y="3966122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1"/>
          <p:cNvSpPr txBox="1"/>
          <p:nvPr>
            <p:ph hasCustomPrompt="1" type="title"/>
          </p:nvPr>
        </p:nvSpPr>
        <p:spPr>
          <a:xfrm>
            <a:off x="4171875" y="1529007"/>
            <a:ext cx="2505000" cy="134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0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r>
              <a:t>xx%</a:t>
            </a:r>
          </a:p>
        </p:txBody>
      </p:sp>
      <p:sp>
        <p:nvSpPr>
          <p:cNvPr id="275" name="Google Shape;275;p11"/>
          <p:cNvSpPr txBox="1"/>
          <p:nvPr>
            <p:ph idx="1" type="subTitle"/>
          </p:nvPr>
        </p:nvSpPr>
        <p:spPr>
          <a:xfrm>
            <a:off x="2100600" y="3713825"/>
            <a:ext cx="4942800" cy="385800"/>
          </a:xfrm>
          <a:prstGeom prst="rect">
            <a:avLst/>
          </a:prstGeom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grpSp>
        <p:nvGrpSpPr>
          <p:cNvPr id="276" name="Google Shape;276;p11"/>
          <p:cNvGrpSpPr/>
          <p:nvPr/>
        </p:nvGrpSpPr>
        <p:grpSpPr>
          <a:xfrm rot="5400000">
            <a:off x="-509950" y="4214292"/>
            <a:ext cx="2067200" cy="286500"/>
            <a:chOff x="2201950" y="260700"/>
            <a:chExt cx="2067200" cy="286500"/>
          </a:xfrm>
        </p:grpSpPr>
        <p:cxnSp>
          <p:nvCxnSpPr>
            <p:cNvPr id="277" name="Google Shape;277;p11"/>
            <p:cNvCxnSpPr/>
            <p:nvPr/>
          </p:nvCxnSpPr>
          <p:spPr>
            <a:xfrm flipH="1">
              <a:off x="2201950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78" name="Google Shape;278;p11"/>
            <p:cNvCxnSpPr/>
            <p:nvPr/>
          </p:nvCxnSpPr>
          <p:spPr>
            <a:xfrm flipH="1">
              <a:off x="2361814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79" name="Google Shape;279;p11"/>
            <p:cNvCxnSpPr/>
            <p:nvPr/>
          </p:nvCxnSpPr>
          <p:spPr>
            <a:xfrm flipH="1">
              <a:off x="2521677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80" name="Google Shape;280;p11"/>
            <p:cNvCxnSpPr/>
            <p:nvPr/>
          </p:nvCxnSpPr>
          <p:spPr>
            <a:xfrm flipH="1">
              <a:off x="2681541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81" name="Google Shape;281;p11"/>
            <p:cNvCxnSpPr/>
            <p:nvPr/>
          </p:nvCxnSpPr>
          <p:spPr>
            <a:xfrm flipH="1">
              <a:off x="2841405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82" name="Google Shape;282;p11"/>
            <p:cNvCxnSpPr/>
            <p:nvPr/>
          </p:nvCxnSpPr>
          <p:spPr>
            <a:xfrm flipH="1">
              <a:off x="3001268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83" name="Google Shape;283;p11"/>
            <p:cNvCxnSpPr/>
            <p:nvPr/>
          </p:nvCxnSpPr>
          <p:spPr>
            <a:xfrm flipH="1">
              <a:off x="3161132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84" name="Google Shape;284;p11"/>
            <p:cNvCxnSpPr/>
            <p:nvPr/>
          </p:nvCxnSpPr>
          <p:spPr>
            <a:xfrm flipH="1">
              <a:off x="3320995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85" name="Google Shape;285;p11"/>
            <p:cNvCxnSpPr/>
            <p:nvPr/>
          </p:nvCxnSpPr>
          <p:spPr>
            <a:xfrm flipH="1">
              <a:off x="3480859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86" name="Google Shape;286;p11"/>
            <p:cNvCxnSpPr/>
            <p:nvPr/>
          </p:nvCxnSpPr>
          <p:spPr>
            <a:xfrm flipH="1">
              <a:off x="3640723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87" name="Google Shape;287;p11"/>
            <p:cNvCxnSpPr/>
            <p:nvPr/>
          </p:nvCxnSpPr>
          <p:spPr>
            <a:xfrm flipH="1">
              <a:off x="3800586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88" name="Google Shape;288;p11"/>
            <p:cNvCxnSpPr/>
            <p:nvPr/>
          </p:nvCxnSpPr>
          <p:spPr>
            <a:xfrm flipH="1">
              <a:off x="3960450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289" name="Google Shape;289;p11"/>
          <p:cNvGrpSpPr/>
          <p:nvPr/>
        </p:nvGrpSpPr>
        <p:grpSpPr>
          <a:xfrm flipH="1" rot="10800000">
            <a:off x="7978866" y="315023"/>
            <a:ext cx="901654" cy="901654"/>
            <a:chOff x="5029238" y="2891225"/>
            <a:chExt cx="667200" cy="667200"/>
          </a:xfrm>
        </p:grpSpPr>
        <p:sp>
          <p:nvSpPr>
            <p:cNvPr id="290" name="Google Shape;290;p11"/>
            <p:cNvSpPr/>
            <p:nvPr/>
          </p:nvSpPr>
          <p:spPr>
            <a:xfrm>
              <a:off x="5529638" y="3391625"/>
              <a:ext cx="166800" cy="1668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5362838" y="3391625"/>
              <a:ext cx="166800" cy="1668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5196038" y="3391625"/>
              <a:ext cx="166800" cy="1668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5029238" y="3391625"/>
              <a:ext cx="166800" cy="1668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5529638" y="3224825"/>
              <a:ext cx="166800" cy="1668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" name="Google Shape;295;p11"/>
            <p:cNvSpPr/>
            <p:nvPr/>
          </p:nvSpPr>
          <p:spPr>
            <a:xfrm>
              <a:off x="5362838" y="3224825"/>
              <a:ext cx="166800" cy="1668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11"/>
            <p:cNvSpPr/>
            <p:nvPr/>
          </p:nvSpPr>
          <p:spPr>
            <a:xfrm>
              <a:off x="5196038" y="3224825"/>
              <a:ext cx="166800" cy="1668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" name="Google Shape;297;p11"/>
            <p:cNvSpPr/>
            <p:nvPr/>
          </p:nvSpPr>
          <p:spPr>
            <a:xfrm>
              <a:off x="5529638" y="3058025"/>
              <a:ext cx="166800" cy="1668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11"/>
            <p:cNvSpPr/>
            <p:nvPr/>
          </p:nvSpPr>
          <p:spPr>
            <a:xfrm>
              <a:off x="5362838" y="3058025"/>
              <a:ext cx="166800" cy="1668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11"/>
            <p:cNvSpPr/>
            <p:nvPr/>
          </p:nvSpPr>
          <p:spPr>
            <a:xfrm>
              <a:off x="5529638" y="2891225"/>
              <a:ext cx="166800" cy="1668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00" name="Google Shape;300;p11"/>
          <p:cNvSpPr/>
          <p:nvPr/>
        </p:nvSpPr>
        <p:spPr>
          <a:xfrm rot="5400000">
            <a:off x="-144300" y="4491440"/>
            <a:ext cx="1717232" cy="226026"/>
          </a:xfrm>
          <a:custGeom>
            <a:rect b="b" l="l" r="r" t="t"/>
            <a:pathLst>
              <a:path extrusionOk="0" h="4912" w="61155">
                <a:moveTo>
                  <a:pt x="0" y="1"/>
                </a:moveTo>
                <a:lnTo>
                  <a:pt x="0" y="4912"/>
                </a:lnTo>
                <a:lnTo>
                  <a:pt x="61154" y="4912"/>
                </a:lnTo>
                <a:lnTo>
                  <a:pt x="61154" y="1"/>
                </a:lnTo>
                <a:close/>
              </a:path>
            </a:pathLst>
          </a:custGeom>
          <a:solidFill>
            <a:srgbClr val="EBED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01" name="Google Shape;301;p11"/>
          <p:cNvGrpSpPr/>
          <p:nvPr/>
        </p:nvGrpSpPr>
        <p:grpSpPr>
          <a:xfrm>
            <a:off x="-302479" y="1216675"/>
            <a:ext cx="1300217" cy="925411"/>
            <a:chOff x="-20429" y="-42175"/>
            <a:chExt cx="1300217" cy="925411"/>
          </a:xfrm>
        </p:grpSpPr>
        <p:grpSp>
          <p:nvGrpSpPr>
            <p:cNvPr id="302" name="Google Shape;302;p11"/>
            <p:cNvGrpSpPr/>
            <p:nvPr/>
          </p:nvGrpSpPr>
          <p:grpSpPr>
            <a:xfrm>
              <a:off x="117650" y="-42175"/>
              <a:ext cx="1024050" cy="925411"/>
              <a:chOff x="363000" y="4350"/>
              <a:chExt cx="1024050" cy="879000"/>
            </a:xfrm>
          </p:grpSpPr>
          <p:cxnSp>
            <p:nvCxnSpPr>
              <p:cNvPr id="303" name="Google Shape;303;p11"/>
              <p:cNvCxnSpPr/>
              <p:nvPr/>
            </p:nvCxnSpPr>
            <p:spPr>
              <a:xfrm>
                <a:off x="363000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04" name="Google Shape;304;p11"/>
              <p:cNvCxnSpPr/>
              <p:nvPr/>
            </p:nvCxnSpPr>
            <p:spPr>
              <a:xfrm>
                <a:off x="533675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05" name="Google Shape;305;p11"/>
              <p:cNvCxnSpPr/>
              <p:nvPr/>
            </p:nvCxnSpPr>
            <p:spPr>
              <a:xfrm>
                <a:off x="704350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06" name="Google Shape;306;p11"/>
              <p:cNvCxnSpPr/>
              <p:nvPr/>
            </p:nvCxnSpPr>
            <p:spPr>
              <a:xfrm>
                <a:off x="875025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07" name="Google Shape;307;p11"/>
              <p:cNvCxnSpPr/>
              <p:nvPr/>
            </p:nvCxnSpPr>
            <p:spPr>
              <a:xfrm>
                <a:off x="1045700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08" name="Google Shape;308;p11"/>
              <p:cNvCxnSpPr/>
              <p:nvPr/>
            </p:nvCxnSpPr>
            <p:spPr>
              <a:xfrm>
                <a:off x="1216375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09" name="Google Shape;309;p11"/>
              <p:cNvCxnSpPr/>
              <p:nvPr/>
            </p:nvCxnSpPr>
            <p:spPr>
              <a:xfrm>
                <a:off x="1387050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310" name="Google Shape;310;p11"/>
            <p:cNvGrpSpPr/>
            <p:nvPr/>
          </p:nvGrpSpPr>
          <p:grpSpPr>
            <a:xfrm rot="5400000">
              <a:off x="288329" y="-252783"/>
              <a:ext cx="682700" cy="1300217"/>
              <a:chOff x="533675" y="4350"/>
              <a:chExt cx="682700" cy="879000"/>
            </a:xfrm>
          </p:grpSpPr>
          <p:cxnSp>
            <p:nvCxnSpPr>
              <p:cNvPr id="311" name="Google Shape;311;p11"/>
              <p:cNvCxnSpPr/>
              <p:nvPr/>
            </p:nvCxnSpPr>
            <p:spPr>
              <a:xfrm>
                <a:off x="533675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12" name="Google Shape;312;p11"/>
              <p:cNvCxnSpPr/>
              <p:nvPr/>
            </p:nvCxnSpPr>
            <p:spPr>
              <a:xfrm>
                <a:off x="704350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13" name="Google Shape;313;p11"/>
              <p:cNvCxnSpPr/>
              <p:nvPr/>
            </p:nvCxnSpPr>
            <p:spPr>
              <a:xfrm>
                <a:off x="875025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14" name="Google Shape;314;p11"/>
              <p:cNvCxnSpPr/>
              <p:nvPr/>
            </p:nvCxnSpPr>
            <p:spPr>
              <a:xfrm>
                <a:off x="1045700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15" name="Google Shape;315;p11"/>
              <p:cNvCxnSpPr/>
              <p:nvPr/>
            </p:nvCxnSpPr>
            <p:spPr>
              <a:xfrm>
                <a:off x="1216375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grpSp>
        <p:nvGrpSpPr>
          <p:cNvPr id="316" name="Google Shape;316;p11"/>
          <p:cNvGrpSpPr/>
          <p:nvPr/>
        </p:nvGrpSpPr>
        <p:grpSpPr>
          <a:xfrm rot="5400000">
            <a:off x="1034360" y="-543718"/>
            <a:ext cx="113753" cy="1603746"/>
            <a:chOff x="351725" y="2147797"/>
            <a:chExt cx="137400" cy="1937125"/>
          </a:xfrm>
        </p:grpSpPr>
        <p:sp>
          <p:nvSpPr>
            <p:cNvPr id="317" name="Google Shape;317;p11"/>
            <p:cNvSpPr/>
            <p:nvPr/>
          </p:nvSpPr>
          <p:spPr>
            <a:xfrm>
              <a:off x="351725" y="214779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11"/>
            <p:cNvSpPr/>
            <p:nvPr/>
          </p:nvSpPr>
          <p:spPr>
            <a:xfrm>
              <a:off x="351725" y="2671172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11"/>
            <p:cNvSpPr/>
            <p:nvPr/>
          </p:nvSpPr>
          <p:spPr>
            <a:xfrm>
              <a:off x="351725" y="296594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351725" y="344274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11"/>
            <p:cNvSpPr/>
            <p:nvPr/>
          </p:nvSpPr>
          <p:spPr>
            <a:xfrm>
              <a:off x="351725" y="3966122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22" name="Google Shape;322;p11"/>
          <p:cNvSpPr/>
          <p:nvPr/>
        </p:nvSpPr>
        <p:spPr>
          <a:xfrm>
            <a:off x="4701950" y="-623415"/>
            <a:ext cx="1300200" cy="13002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23" name="Google Shape;323;p11"/>
          <p:cNvGrpSpPr/>
          <p:nvPr/>
        </p:nvGrpSpPr>
        <p:grpSpPr>
          <a:xfrm rot="777189">
            <a:off x="7745306" y="2591566"/>
            <a:ext cx="870650" cy="864007"/>
            <a:chOff x="6373950" y="1851720"/>
            <a:chExt cx="1218227" cy="1208932"/>
          </a:xfrm>
        </p:grpSpPr>
        <p:sp>
          <p:nvSpPr>
            <p:cNvPr id="324" name="Google Shape;324;p11"/>
            <p:cNvSpPr/>
            <p:nvPr/>
          </p:nvSpPr>
          <p:spPr>
            <a:xfrm>
              <a:off x="7285623" y="1851720"/>
              <a:ext cx="306554" cy="288581"/>
            </a:xfrm>
            <a:custGeom>
              <a:rect b="b" l="l" r="r" t="t"/>
              <a:pathLst>
                <a:path extrusionOk="0" h="7482" w="7948">
                  <a:moveTo>
                    <a:pt x="948" y="0"/>
                  </a:moveTo>
                  <a:cubicBezTo>
                    <a:pt x="640" y="0"/>
                    <a:pt x="324" y="7"/>
                    <a:pt x="0" y="20"/>
                  </a:cubicBezTo>
                  <a:cubicBezTo>
                    <a:pt x="1677" y="1305"/>
                    <a:pt x="3355" y="2763"/>
                    <a:pt x="5000" y="4409"/>
                  </a:cubicBezTo>
                  <a:cubicBezTo>
                    <a:pt x="6019" y="5412"/>
                    <a:pt x="6960" y="6447"/>
                    <a:pt x="7837" y="7481"/>
                  </a:cubicBezTo>
                  <a:cubicBezTo>
                    <a:pt x="7947" y="3531"/>
                    <a:pt x="6991" y="866"/>
                    <a:pt x="6991" y="866"/>
                  </a:cubicBezTo>
                  <a:cubicBezTo>
                    <a:pt x="6991" y="866"/>
                    <a:pt x="4579" y="0"/>
                    <a:pt x="948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11"/>
            <p:cNvSpPr/>
            <p:nvPr/>
          </p:nvSpPr>
          <p:spPr>
            <a:xfrm>
              <a:off x="6401759" y="1874824"/>
              <a:ext cx="1167437" cy="1166858"/>
            </a:xfrm>
            <a:custGeom>
              <a:rect b="b" l="l" r="r" t="t"/>
              <a:pathLst>
                <a:path extrusionOk="0" h="30253" w="30268">
                  <a:moveTo>
                    <a:pt x="18684" y="1"/>
                  </a:moveTo>
                  <a:cubicBezTo>
                    <a:pt x="15016" y="863"/>
                    <a:pt x="10847" y="2822"/>
                    <a:pt x="6850" y="6835"/>
                  </a:cubicBezTo>
                  <a:cubicBezTo>
                    <a:pt x="2822" y="10863"/>
                    <a:pt x="863" y="15048"/>
                    <a:pt x="0" y="18732"/>
                  </a:cubicBezTo>
                  <a:cubicBezTo>
                    <a:pt x="1584" y="21067"/>
                    <a:pt x="3574" y="23481"/>
                    <a:pt x="5910" y="25817"/>
                  </a:cubicBezTo>
                  <a:cubicBezTo>
                    <a:pt x="7571" y="27478"/>
                    <a:pt x="9280" y="28967"/>
                    <a:pt x="10972" y="30252"/>
                  </a:cubicBezTo>
                  <a:cubicBezTo>
                    <a:pt x="14766" y="29453"/>
                    <a:pt x="19139" y="27509"/>
                    <a:pt x="23339" y="23324"/>
                  </a:cubicBezTo>
                  <a:cubicBezTo>
                    <a:pt x="27509" y="19139"/>
                    <a:pt x="29452" y="14798"/>
                    <a:pt x="30268" y="11020"/>
                  </a:cubicBezTo>
                  <a:cubicBezTo>
                    <a:pt x="28967" y="9327"/>
                    <a:pt x="27478" y="7603"/>
                    <a:pt x="25785" y="5926"/>
                  </a:cubicBezTo>
                  <a:cubicBezTo>
                    <a:pt x="23449" y="3590"/>
                    <a:pt x="21035" y="1584"/>
                    <a:pt x="18684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11"/>
            <p:cNvSpPr/>
            <p:nvPr/>
          </p:nvSpPr>
          <p:spPr>
            <a:xfrm>
              <a:off x="6373950" y="2761117"/>
              <a:ext cx="291435" cy="299535"/>
            </a:xfrm>
            <a:custGeom>
              <a:rect b="b" l="l" r="r" t="t"/>
              <a:pathLst>
                <a:path extrusionOk="0" h="7766" w="7556">
                  <a:moveTo>
                    <a:pt x="157" y="1"/>
                  </a:moveTo>
                  <a:cubicBezTo>
                    <a:pt x="0" y="4107"/>
                    <a:pt x="1004" y="6897"/>
                    <a:pt x="1004" y="6897"/>
                  </a:cubicBezTo>
                  <a:cubicBezTo>
                    <a:pt x="1004" y="6897"/>
                    <a:pt x="3396" y="7766"/>
                    <a:pt x="7013" y="7766"/>
                  </a:cubicBezTo>
                  <a:cubicBezTo>
                    <a:pt x="7191" y="7766"/>
                    <a:pt x="7372" y="7764"/>
                    <a:pt x="7555" y="7759"/>
                  </a:cubicBezTo>
                  <a:cubicBezTo>
                    <a:pt x="6537" y="6897"/>
                    <a:pt x="5502" y="5957"/>
                    <a:pt x="4499" y="4954"/>
                  </a:cubicBezTo>
                  <a:cubicBezTo>
                    <a:pt x="2884" y="3324"/>
                    <a:pt x="1427" y="1662"/>
                    <a:pt x="157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11"/>
            <p:cNvSpPr/>
            <p:nvPr/>
          </p:nvSpPr>
          <p:spPr>
            <a:xfrm>
              <a:off x="6678034" y="2152718"/>
              <a:ext cx="610640" cy="606899"/>
            </a:xfrm>
            <a:custGeom>
              <a:rect b="b" l="l" r="r" t="t"/>
              <a:pathLst>
                <a:path extrusionOk="0" h="15735" w="15832">
                  <a:moveTo>
                    <a:pt x="12228" y="0"/>
                  </a:moveTo>
                  <a:cubicBezTo>
                    <a:pt x="12029" y="0"/>
                    <a:pt x="11851" y="132"/>
                    <a:pt x="11788" y="335"/>
                  </a:cubicBezTo>
                  <a:cubicBezTo>
                    <a:pt x="11709" y="586"/>
                    <a:pt x="11850" y="853"/>
                    <a:pt x="12101" y="931"/>
                  </a:cubicBezTo>
                  <a:cubicBezTo>
                    <a:pt x="12133" y="931"/>
                    <a:pt x="12728" y="1135"/>
                    <a:pt x="13433" y="1793"/>
                  </a:cubicBezTo>
                  <a:lnTo>
                    <a:pt x="12399" y="2812"/>
                  </a:lnTo>
                  <a:cubicBezTo>
                    <a:pt x="11537" y="1965"/>
                    <a:pt x="10832" y="1683"/>
                    <a:pt x="10785" y="1668"/>
                  </a:cubicBezTo>
                  <a:cubicBezTo>
                    <a:pt x="10726" y="1640"/>
                    <a:pt x="10664" y="1627"/>
                    <a:pt x="10603" y="1627"/>
                  </a:cubicBezTo>
                  <a:cubicBezTo>
                    <a:pt x="10420" y="1627"/>
                    <a:pt x="10244" y="1742"/>
                    <a:pt x="10173" y="1918"/>
                  </a:cubicBezTo>
                  <a:cubicBezTo>
                    <a:pt x="10079" y="2169"/>
                    <a:pt x="10189" y="2436"/>
                    <a:pt x="10440" y="2530"/>
                  </a:cubicBezTo>
                  <a:cubicBezTo>
                    <a:pt x="10440" y="2545"/>
                    <a:pt x="11020" y="2781"/>
                    <a:pt x="11741" y="3486"/>
                  </a:cubicBezTo>
                  <a:lnTo>
                    <a:pt x="10753" y="4473"/>
                  </a:lnTo>
                  <a:cubicBezTo>
                    <a:pt x="9891" y="3611"/>
                    <a:pt x="9217" y="3313"/>
                    <a:pt x="9170" y="3298"/>
                  </a:cubicBezTo>
                  <a:cubicBezTo>
                    <a:pt x="9108" y="3269"/>
                    <a:pt x="9042" y="3255"/>
                    <a:pt x="8978" y="3255"/>
                  </a:cubicBezTo>
                  <a:cubicBezTo>
                    <a:pt x="8799" y="3255"/>
                    <a:pt x="8628" y="3360"/>
                    <a:pt x="8559" y="3533"/>
                  </a:cubicBezTo>
                  <a:cubicBezTo>
                    <a:pt x="8449" y="3768"/>
                    <a:pt x="8559" y="4050"/>
                    <a:pt x="8794" y="4160"/>
                  </a:cubicBezTo>
                  <a:cubicBezTo>
                    <a:pt x="8810" y="4160"/>
                    <a:pt x="9358" y="4426"/>
                    <a:pt x="10095" y="5132"/>
                  </a:cubicBezTo>
                  <a:lnTo>
                    <a:pt x="8825" y="6401"/>
                  </a:lnTo>
                  <a:lnTo>
                    <a:pt x="7556" y="5132"/>
                  </a:lnTo>
                  <a:cubicBezTo>
                    <a:pt x="7462" y="5038"/>
                    <a:pt x="7340" y="4991"/>
                    <a:pt x="7219" y="4991"/>
                  </a:cubicBezTo>
                  <a:cubicBezTo>
                    <a:pt x="7097" y="4991"/>
                    <a:pt x="6976" y="5038"/>
                    <a:pt x="6882" y="5132"/>
                  </a:cubicBezTo>
                  <a:cubicBezTo>
                    <a:pt x="6709" y="5320"/>
                    <a:pt x="6709" y="5618"/>
                    <a:pt x="6882" y="5790"/>
                  </a:cubicBezTo>
                  <a:lnTo>
                    <a:pt x="8151" y="7060"/>
                  </a:lnTo>
                  <a:lnTo>
                    <a:pt x="7117" y="8094"/>
                  </a:lnTo>
                  <a:lnTo>
                    <a:pt x="5847" y="6825"/>
                  </a:lnTo>
                  <a:cubicBezTo>
                    <a:pt x="5761" y="6730"/>
                    <a:pt x="5643" y="6683"/>
                    <a:pt x="5524" y="6683"/>
                  </a:cubicBezTo>
                  <a:cubicBezTo>
                    <a:pt x="5404" y="6683"/>
                    <a:pt x="5283" y="6730"/>
                    <a:pt x="5189" y="6825"/>
                  </a:cubicBezTo>
                  <a:cubicBezTo>
                    <a:pt x="5001" y="7013"/>
                    <a:pt x="5001" y="7310"/>
                    <a:pt x="5189" y="7499"/>
                  </a:cubicBezTo>
                  <a:lnTo>
                    <a:pt x="6458" y="8768"/>
                  </a:lnTo>
                  <a:lnTo>
                    <a:pt x="5189" y="10022"/>
                  </a:lnTo>
                  <a:cubicBezTo>
                    <a:pt x="4483" y="9301"/>
                    <a:pt x="4217" y="8752"/>
                    <a:pt x="4217" y="8737"/>
                  </a:cubicBezTo>
                  <a:cubicBezTo>
                    <a:pt x="4136" y="8564"/>
                    <a:pt x="3963" y="8459"/>
                    <a:pt x="3783" y="8459"/>
                  </a:cubicBezTo>
                  <a:cubicBezTo>
                    <a:pt x="3718" y="8459"/>
                    <a:pt x="3652" y="8473"/>
                    <a:pt x="3590" y="8502"/>
                  </a:cubicBezTo>
                  <a:cubicBezTo>
                    <a:pt x="3355" y="8596"/>
                    <a:pt x="3245" y="8878"/>
                    <a:pt x="3355" y="9113"/>
                  </a:cubicBezTo>
                  <a:cubicBezTo>
                    <a:pt x="3371" y="9160"/>
                    <a:pt x="3684" y="9834"/>
                    <a:pt x="4530" y="10696"/>
                  </a:cubicBezTo>
                  <a:lnTo>
                    <a:pt x="3543" y="11684"/>
                  </a:lnTo>
                  <a:cubicBezTo>
                    <a:pt x="2853" y="10963"/>
                    <a:pt x="2603" y="10398"/>
                    <a:pt x="2587" y="10367"/>
                  </a:cubicBezTo>
                  <a:cubicBezTo>
                    <a:pt x="2516" y="10189"/>
                    <a:pt x="2345" y="10083"/>
                    <a:pt x="2165" y="10083"/>
                  </a:cubicBezTo>
                  <a:cubicBezTo>
                    <a:pt x="2107" y="10083"/>
                    <a:pt x="2048" y="10093"/>
                    <a:pt x="1991" y="10116"/>
                  </a:cubicBezTo>
                  <a:cubicBezTo>
                    <a:pt x="1740" y="10210"/>
                    <a:pt x="1631" y="10477"/>
                    <a:pt x="1725" y="10727"/>
                  </a:cubicBezTo>
                  <a:cubicBezTo>
                    <a:pt x="1740" y="10774"/>
                    <a:pt x="2038" y="11480"/>
                    <a:pt x="2869" y="12342"/>
                  </a:cubicBezTo>
                  <a:lnTo>
                    <a:pt x="1850" y="13376"/>
                  </a:lnTo>
                  <a:cubicBezTo>
                    <a:pt x="1192" y="12671"/>
                    <a:pt x="1004" y="12075"/>
                    <a:pt x="988" y="12044"/>
                  </a:cubicBezTo>
                  <a:cubicBezTo>
                    <a:pt x="922" y="11833"/>
                    <a:pt x="724" y="11700"/>
                    <a:pt x="522" y="11700"/>
                  </a:cubicBezTo>
                  <a:cubicBezTo>
                    <a:pt x="484" y="11700"/>
                    <a:pt x="446" y="11705"/>
                    <a:pt x="408" y="11715"/>
                  </a:cubicBezTo>
                  <a:cubicBezTo>
                    <a:pt x="157" y="11793"/>
                    <a:pt x="1" y="12060"/>
                    <a:pt x="79" y="12311"/>
                  </a:cubicBezTo>
                  <a:cubicBezTo>
                    <a:pt x="95" y="12358"/>
                    <a:pt x="345" y="13157"/>
                    <a:pt x="1176" y="14035"/>
                  </a:cubicBezTo>
                  <a:lnTo>
                    <a:pt x="612" y="14599"/>
                  </a:lnTo>
                  <a:cubicBezTo>
                    <a:pt x="439" y="14787"/>
                    <a:pt x="439" y="15085"/>
                    <a:pt x="612" y="15273"/>
                  </a:cubicBezTo>
                  <a:cubicBezTo>
                    <a:pt x="706" y="15367"/>
                    <a:pt x="827" y="15414"/>
                    <a:pt x="949" y="15414"/>
                  </a:cubicBezTo>
                  <a:cubicBezTo>
                    <a:pt x="1070" y="15414"/>
                    <a:pt x="1192" y="15367"/>
                    <a:pt x="1286" y="15273"/>
                  </a:cubicBezTo>
                  <a:lnTo>
                    <a:pt x="1882" y="14677"/>
                  </a:lnTo>
                  <a:cubicBezTo>
                    <a:pt x="2336" y="15038"/>
                    <a:pt x="2916" y="15383"/>
                    <a:pt x="3621" y="15696"/>
                  </a:cubicBezTo>
                  <a:cubicBezTo>
                    <a:pt x="3684" y="15722"/>
                    <a:pt x="3748" y="15734"/>
                    <a:pt x="3811" y="15734"/>
                  </a:cubicBezTo>
                  <a:cubicBezTo>
                    <a:pt x="3937" y="15734"/>
                    <a:pt x="4055" y="15686"/>
                    <a:pt x="4139" y="15602"/>
                  </a:cubicBezTo>
                  <a:cubicBezTo>
                    <a:pt x="4186" y="15555"/>
                    <a:pt x="4217" y="15508"/>
                    <a:pt x="4233" y="15445"/>
                  </a:cubicBezTo>
                  <a:cubicBezTo>
                    <a:pt x="4342" y="15210"/>
                    <a:pt x="4233" y="14928"/>
                    <a:pt x="3998" y="14834"/>
                  </a:cubicBezTo>
                  <a:cubicBezTo>
                    <a:pt x="3418" y="14583"/>
                    <a:pt x="2932" y="14285"/>
                    <a:pt x="2556" y="14003"/>
                  </a:cubicBezTo>
                  <a:lnTo>
                    <a:pt x="3574" y="12985"/>
                  </a:lnTo>
                  <a:cubicBezTo>
                    <a:pt x="4013" y="13345"/>
                    <a:pt x="4562" y="13706"/>
                    <a:pt x="5220" y="14050"/>
                  </a:cubicBezTo>
                  <a:cubicBezTo>
                    <a:pt x="5291" y="14092"/>
                    <a:pt x="5367" y="14111"/>
                    <a:pt x="5441" y="14111"/>
                  </a:cubicBezTo>
                  <a:cubicBezTo>
                    <a:pt x="5563" y="14111"/>
                    <a:pt x="5681" y="14060"/>
                    <a:pt x="5769" y="13972"/>
                  </a:cubicBezTo>
                  <a:cubicBezTo>
                    <a:pt x="5800" y="13941"/>
                    <a:pt x="5831" y="13894"/>
                    <a:pt x="5847" y="13862"/>
                  </a:cubicBezTo>
                  <a:cubicBezTo>
                    <a:pt x="5973" y="13627"/>
                    <a:pt x="5878" y="13345"/>
                    <a:pt x="5643" y="13220"/>
                  </a:cubicBezTo>
                  <a:cubicBezTo>
                    <a:pt x="5095" y="12922"/>
                    <a:pt x="4625" y="12624"/>
                    <a:pt x="4248" y="12311"/>
                  </a:cubicBezTo>
                  <a:lnTo>
                    <a:pt x="5220" y="11339"/>
                  </a:lnTo>
                  <a:cubicBezTo>
                    <a:pt x="5659" y="11699"/>
                    <a:pt x="6192" y="12060"/>
                    <a:pt x="6819" y="12420"/>
                  </a:cubicBezTo>
                  <a:cubicBezTo>
                    <a:pt x="6894" y="12464"/>
                    <a:pt x="6976" y="12485"/>
                    <a:pt x="7057" y="12485"/>
                  </a:cubicBezTo>
                  <a:cubicBezTo>
                    <a:pt x="7179" y="12485"/>
                    <a:pt x="7298" y="12436"/>
                    <a:pt x="7383" y="12342"/>
                  </a:cubicBezTo>
                  <a:cubicBezTo>
                    <a:pt x="7415" y="12311"/>
                    <a:pt x="7446" y="12279"/>
                    <a:pt x="7462" y="12248"/>
                  </a:cubicBezTo>
                  <a:cubicBezTo>
                    <a:pt x="7587" y="12013"/>
                    <a:pt x="7509" y="11731"/>
                    <a:pt x="7289" y="11605"/>
                  </a:cubicBezTo>
                  <a:cubicBezTo>
                    <a:pt x="6741" y="11292"/>
                    <a:pt x="6270" y="10978"/>
                    <a:pt x="5894" y="10665"/>
                  </a:cubicBezTo>
                  <a:lnTo>
                    <a:pt x="7117" y="9426"/>
                  </a:lnTo>
                  <a:lnTo>
                    <a:pt x="8402" y="10696"/>
                  </a:lnTo>
                  <a:cubicBezTo>
                    <a:pt x="8488" y="10790"/>
                    <a:pt x="8606" y="10837"/>
                    <a:pt x="8725" y="10837"/>
                  </a:cubicBezTo>
                  <a:cubicBezTo>
                    <a:pt x="8845" y="10837"/>
                    <a:pt x="8966" y="10790"/>
                    <a:pt x="9060" y="10696"/>
                  </a:cubicBezTo>
                  <a:cubicBezTo>
                    <a:pt x="9248" y="10524"/>
                    <a:pt x="9248" y="10226"/>
                    <a:pt x="9060" y="10038"/>
                  </a:cubicBezTo>
                  <a:lnTo>
                    <a:pt x="7791" y="8768"/>
                  </a:lnTo>
                  <a:lnTo>
                    <a:pt x="8825" y="7734"/>
                  </a:lnTo>
                  <a:lnTo>
                    <a:pt x="10095" y="9003"/>
                  </a:lnTo>
                  <a:cubicBezTo>
                    <a:pt x="10189" y="9097"/>
                    <a:pt x="10310" y="9144"/>
                    <a:pt x="10430" y="9144"/>
                  </a:cubicBezTo>
                  <a:cubicBezTo>
                    <a:pt x="10549" y="9144"/>
                    <a:pt x="10667" y="9097"/>
                    <a:pt x="10753" y="9003"/>
                  </a:cubicBezTo>
                  <a:cubicBezTo>
                    <a:pt x="10941" y="8815"/>
                    <a:pt x="10941" y="8517"/>
                    <a:pt x="10753" y="8329"/>
                  </a:cubicBezTo>
                  <a:lnTo>
                    <a:pt x="9484" y="7060"/>
                  </a:lnTo>
                  <a:lnTo>
                    <a:pt x="10722" y="5837"/>
                  </a:lnTo>
                  <a:cubicBezTo>
                    <a:pt x="11035" y="6213"/>
                    <a:pt x="11349" y="6683"/>
                    <a:pt x="11662" y="7232"/>
                  </a:cubicBezTo>
                  <a:cubicBezTo>
                    <a:pt x="11747" y="7380"/>
                    <a:pt x="11904" y="7464"/>
                    <a:pt x="12069" y="7464"/>
                  </a:cubicBezTo>
                  <a:cubicBezTo>
                    <a:pt x="12148" y="7464"/>
                    <a:pt x="12229" y="7445"/>
                    <a:pt x="12305" y="7404"/>
                  </a:cubicBezTo>
                  <a:cubicBezTo>
                    <a:pt x="12336" y="7389"/>
                    <a:pt x="12368" y="7357"/>
                    <a:pt x="12399" y="7326"/>
                  </a:cubicBezTo>
                  <a:cubicBezTo>
                    <a:pt x="12556" y="7185"/>
                    <a:pt x="12587" y="6950"/>
                    <a:pt x="12477" y="6762"/>
                  </a:cubicBezTo>
                  <a:cubicBezTo>
                    <a:pt x="12133" y="6135"/>
                    <a:pt x="11756" y="5602"/>
                    <a:pt x="11396" y="5163"/>
                  </a:cubicBezTo>
                  <a:lnTo>
                    <a:pt x="12368" y="4191"/>
                  </a:lnTo>
                  <a:cubicBezTo>
                    <a:pt x="12681" y="4567"/>
                    <a:pt x="12979" y="5038"/>
                    <a:pt x="13277" y="5586"/>
                  </a:cubicBezTo>
                  <a:cubicBezTo>
                    <a:pt x="13364" y="5750"/>
                    <a:pt x="13528" y="5846"/>
                    <a:pt x="13699" y="5846"/>
                  </a:cubicBezTo>
                  <a:cubicBezTo>
                    <a:pt x="13773" y="5846"/>
                    <a:pt x="13848" y="5828"/>
                    <a:pt x="13919" y="5790"/>
                  </a:cubicBezTo>
                  <a:cubicBezTo>
                    <a:pt x="13951" y="5774"/>
                    <a:pt x="13998" y="5743"/>
                    <a:pt x="14029" y="5712"/>
                  </a:cubicBezTo>
                  <a:cubicBezTo>
                    <a:pt x="14170" y="5571"/>
                    <a:pt x="14217" y="5335"/>
                    <a:pt x="14107" y="5147"/>
                  </a:cubicBezTo>
                  <a:cubicBezTo>
                    <a:pt x="13778" y="4505"/>
                    <a:pt x="13402" y="3956"/>
                    <a:pt x="13042" y="3517"/>
                  </a:cubicBezTo>
                  <a:lnTo>
                    <a:pt x="14060" y="2498"/>
                  </a:lnTo>
                  <a:cubicBezTo>
                    <a:pt x="14358" y="2875"/>
                    <a:pt x="14640" y="3345"/>
                    <a:pt x="14891" y="3940"/>
                  </a:cubicBezTo>
                  <a:cubicBezTo>
                    <a:pt x="14960" y="4113"/>
                    <a:pt x="15131" y="4218"/>
                    <a:pt x="15310" y="4218"/>
                  </a:cubicBezTo>
                  <a:cubicBezTo>
                    <a:pt x="15375" y="4218"/>
                    <a:pt x="15440" y="4205"/>
                    <a:pt x="15502" y="4176"/>
                  </a:cubicBezTo>
                  <a:cubicBezTo>
                    <a:pt x="15565" y="4160"/>
                    <a:pt x="15612" y="4129"/>
                    <a:pt x="15659" y="4082"/>
                  </a:cubicBezTo>
                  <a:cubicBezTo>
                    <a:pt x="15785" y="3956"/>
                    <a:pt x="15832" y="3737"/>
                    <a:pt x="15753" y="3564"/>
                  </a:cubicBezTo>
                  <a:cubicBezTo>
                    <a:pt x="15455" y="2859"/>
                    <a:pt x="15095" y="2279"/>
                    <a:pt x="14734" y="1824"/>
                  </a:cubicBezTo>
                  <a:lnTo>
                    <a:pt x="15330" y="1229"/>
                  </a:lnTo>
                  <a:cubicBezTo>
                    <a:pt x="15518" y="1041"/>
                    <a:pt x="15518" y="743"/>
                    <a:pt x="15330" y="555"/>
                  </a:cubicBezTo>
                  <a:cubicBezTo>
                    <a:pt x="15236" y="461"/>
                    <a:pt x="15115" y="414"/>
                    <a:pt x="14995" y="414"/>
                  </a:cubicBezTo>
                  <a:cubicBezTo>
                    <a:pt x="14876" y="414"/>
                    <a:pt x="14758" y="461"/>
                    <a:pt x="14672" y="555"/>
                  </a:cubicBezTo>
                  <a:lnTo>
                    <a:pt x="14092" y="1119"/>
                  </a:lnTo>
                  <a:cubicBezTo>
                    <a:pt x="13214" y="288"/>
                    <a:pt x="12415" y="38"/>
                    <a:pt x="12368" y="22"/>
                  </a:cubicBezTo>
                  <a:cubicBezTo>
                    <a:pt x="12321" y="7"/>
                    <a:pt x="12274" y="0"/>
                    <a:pt x="12228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28" name="Google Shape;328;p11"/>
          <p:cNvGrpSpPr/>
          <p:nvPr/>
        </p:nvGrpSpPr>
        <p:grpSpPr>
          <a:xfrm rot="5400000">
            <a:off x="7842972" y="4085482"/>
            <a:ext cx="113753" cy="1603746"/>
            <a:chOff x="351725" y="2147797"/>
            <a:chExt cx="137400" cy="1937125"/>
          </a:xfrm>
        </p:grpSpPr>
        <p:sp>
          <p:nvSpPr>
            <p:cNvPr id="329" name="Google Shape;329;p11"/>
            <p:cNvSpPr/>
            <p:nvPr/>
          </p:nvSpPr>
          <p:spPr>
            <a:xfrm>
              <a:off x="351725" y="214779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11"/>
            <p:cNvSpPr/>
            <p:nvPr/>
          </p:nvSpPr>
          <p:spPr>
            <a:xfrm>
              <a:off x="351725" y="2671172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11"/>
            <p:cNvSpPr/>
            <p:nvPr/>
          </p:nvSpPr>
          <p:spPr>
            <a:xfrm>
              <a:off x="351725" y="296594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11"/>
            <p:cNvSpPr/>
            <p:nvPr/>
          </p:nvSpPr>
          <p:spPr>
            <a:xfrm>
              <a:off x="351725" y="344274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11"/>
            <p:cNvSpPr/>
            <p:nvPr/>
          </p:nvSpPr>
          <p:spPr>
            <a:xfrm>
              <a:off x="351725" y="3966122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FFFFFF"/>
        </a:solidFill>
      </p:bgPr>
    </p:bg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_6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3"/>
          <p:cNvSpPr txBox="1"/>
          <p:nvPr>
            <p:ph idx="1" type="subTitle"/>
          </p:nvPr>
        </p:nvSpPr>
        <p:spPr>
          <a:xfrm>
            <a:off x="714300" y="1567025"/>
            <a:ext cx="3857700" cy="209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●"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9pPr>
          </a:lstStyle>
          <a:p/>
        </p:txBody>
      </p:sp>
      <p:sp>
        <p:nvSpPr>
          <p:cNvPr id="337" name="Google Shape;337;p13"/>
          <p:cNvSpPr txBox="1"/>
          <p:nvPr>
            <p:ph type="title"/>
          </p:nvPr>
        </p:nvSpPr>
        <p:spPr>
          <a:xfrm>
            <a:off x="714300" y="4306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38" name="Google Shape;338;p13"/>
          <p:cNvSpPr/>
          <p:nvPr/>
        </p:nvSpPr>
        <p:spPr>
          <a:xfrm rot="5400000">
            <a:off x="8640553" y="2860608"/>
            <a:ext cx="741600" cy="7416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13"/>
          <p:cNvSpPr/>
          <p:nvPr/>
        </p:nvSpPr>
        <p:spPr>
          <a:xfrm>
            <a:off x="0" y="4491428"/>
            <a:ext cx="1717232" cy="226026"/>
          </a:xfrm>
          <a:custGeom>
            <a:rect b="b" l="l" r="r" t="t"/>
            <a:pathLst>
              <a:path extrusionOk="0" h="4912" w="61155">
                <a:moveTo>
                  <a:pt x="0" y="1"/>
                </a:moveTo>
                <a:lnTo>
                  <a:pt x="0" y="4912"/>
                </a:lnTo>
                <a:lnTo>
                  <a:pt x="61154" y="4912"/>
                </a:lnTo>
                <a:lnTo>
                  <a:pt x="61154" y="1"/>
                </a:lnTo>
                <a:close/>
              </a:path>
            </a:pathLst>
          </a:custGeom>
          <a:solidFill>
            <a:srgbClr val="EBED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40" name="Google Shape;340;p13"/>
          <p:cNvGrpSpPr/>
          <p:nvPr/>
        </p:nvGrpSpPr>
        <p:grpSpPr>
          <a:xfrm rot="5400000">
            <a:off x="8116940" y="2280506"/>
            <a:ext cx="1300217" cy="925411"/>
            <a:chOff x="-20429" y="-42175"/>
            <a:chExt cx="1300217" cy="925411"/>
          </a:xfrm>
        </p:grpSpPr>
        <p:grpSp>
          <p:nvGrpSpPr>
            <p:cNvPr id="341" name="Google Shape;341;p13"/>
            <p:cNvGrpSpPr/>
            <p:nvPr/>
          </p:nvGrpSpPr>
          <p:grpSpPr>
            <a:xfrm>
              <a:off x="117650" y="-42175"/>
              <a:ext cx="1024050" cy="925411"/>
              <a:chOff x="363000" y="4350"/>
              <a:chExt cx="1024050" cy="879000"/>
            </a:xfrm>
          </p:grpSpPr>
          <p:cxnSp>
            <p:nvCxnSpPr>
              <p:cNvPr id="342" name="Google Shape;342;p13"/>
              <p:cNvCxnSpPr/>
              <p:nvPr/>
            </p:nvCxnSpPr>
            <p:spPr>
              <a:xfrm>
                <a:off x="363000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43" name="Google Shape;343;p13"/>
              <p:cNvCxnSpPr/>
              <p:nvPr/>
            </p:nvCxnSpPr>
            <p:spPr>
              <a:xfrm>
                <a:off x="533675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44" name="Google Shape;344;p13"/>
              <p:cNvCxnSpPr/>
              <p:nvPr/>
            </p:nvCxnSpPr>
            <p:spPr>
              <a:xfrm>
                <a:off x="704350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45" name="Google Shape;345;p13"/>
              <p:cNvCxnSpPr/>
              <p:nvPr/>
            </p:nvCxnSpPr>
            <p:spPr>
              <a:xfrm>
                <a:off x="875025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46" name="Google Shape;346;p13"/>
              <p:cNvCxnSpPr/>
              <p:nvPr/>
            </p:nvCxnSpPr>
            <p:spPr>
              <a:xfrm>
                <a:off x="1045700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47" name="Google Shape;347;p13"/>
              <p:cNvCxnSpPr/>
              <p:nvPr/>
            </p:nvCxnSpPr>
            <p:spPr>
              <a:xfrm>
                <a:off x="1216375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48" name="Google Shape;348;p13"/>
              <p:cNvCxnSpPr/>
              <p:nvPr/>
            </p:nvCxnSpPr>
            <p:spPr>
              <a:xfrm>
                <a:off x="1387050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349" name="Google Shape;349;p13"/>
            <p:cNvGrpSpPr/>
            <p:nvPr/>
          </p:nvGrpSpPr>
          <p:grpSpPr>
            <a:xfrm rot="5400000">
              <a:off x="288329" y="-252783"/>
              <a:ext cx="682700" cy="1300217"/>
              <a:chOff x="533675" y="4350"/>
              <a:chExt cx="682700" cy="879000"/>
            </a:xfrm>
          </p:grpSpPr>
          <p:cxnSp>
            <p:nvCxnSpPr>
              <p:cNvPr id="350" name="Google Shape;350;p13"/>
              <p:cNvCxnSpPr/>
              <p:nvPr/>
            </p:nvCxnSpPr>
            <p:spPr>
              <a:xfrm>
                <a:off x="533675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51" name="Google Shape;351;p13"/>
              <p:cNvCxnSpPr/>
              <p:nvPr/>
            </p:nvCxnSpPr>
            <p:spPr>
              <a:xfrm>
                <a:off x="704350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52" name="Google Shape;352;p13"/>
              <p:cNvCxnSpPr/>
              <p:nvPr/>
            </p:nvCxnSpPr>
            <p:spPr>
              <a:xfrm>
                <a:off x="875025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53" name="Google Shape;353;p13"/>
              <p:cNvCxnSpPr/>
              <p:nvPr/>
            </p:nvCxnSpPr>
            <p:spPr>
              <a:xfrm>
                <a:off x="1045700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54" name="Google Shape;354;p13"/>
              <p:cNvCxnSpPr/>
              <p:nvPr/>
            </p:nvCxnSpPr>
            <p:spPr>
              <a:xfrm>
                <a:off x="1216375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grpSp>
        <p:nvGrpSpPr>
          <p:cNvPr id="355" name="Google Shape;355;p13"/>
          <p:cNvGrpSpPr/>
          <p:nvPr/>
        </p:nvGrpSpPr>
        <p:grpSpPr>
          <a:xfrm rot="10800000">
            <a:off x="327372" y="758882"/>
            <a:ext cx="113753" cy="1603746"/>
            <a:chOff x="351725" y="2147797"/>
            <a:chExt cx="137400" cy="1937125"/>
          </a:xfrm>
        </p:grpSpPr>
        <p:sp>
          <p:nvSpPr>
            <p:cNvPr id="356" name="Google Shape;356;p13"/>
            <p:cNvSpPr/>
            <p:nvPr/>
          </p:nvSpPr>
          <p:spPr>
            <a:xfrm>
              <a:off x="351725" y="214779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13"/>
            <p:cNvSpPr/>
            <p:nvPr/>
          </p:nvSpPr>
          <p:spPr>
            <a:xfrm>
              <a:off x="351725" y="2671172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13"/>
            <p:cNvSpPr/>
            <p:nvPr/>
          </p:nvSpPr>
          <p:spPr>
            <a:xfrm>
              <a:off x="351725" y="296594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13"/>
            <p:cNvSpPr/>
            <p:nvPr/>
          </p:nvSpPr>
          <p:spPr>
            <a:xfrm>
              <a:off x="351725" y="344274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" name="Google Shape;360;p13"/>
            <p:cNvSpPr/>
            <p:nvPr/>
          </p:nvSpPr>
          <p:spPr>
            <a:xfrm>
              <a:off x="351725" y="3966122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61" name="Google Shape;361;p13"/>
          <p:cNvGrpSpPr/>
          <p:nvPr/>
        </p:nvGrpSpPr>
        <p:grpSpPr>
          <a:xfrm rot="5400000">
            <a:off x="7939060" y="-556693"/>
            <a:ext cx="113753" cy="1603746"/>
            <a:chOff x="351725" y="2147797"/>
            <a:chExt cx="137400" cy="1937125"/>
          </a:xfrm>
        </p:grpSpPr>
        <p:sp>
          <p:nvSpPr>
            <p:cNvPr id="362" name="Google Shape;362;p13"/>
            <p:cNvSpPr/>
            <p:nvPr/>
          </p:nvSpPr>
          <p:spPr>
            <a:xfrm>
              <a:off x="351725" y="214779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13"/>
            <p:cNvSpPr/>
            <p:nvPr/>
          </p:nvSpPr>
          <p:spPr>
            <a:xfrm>
              <a:off x="351725" y="2671172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13"/>
            <p:cNvSpPr/>
            <p:nvPr/>
          </p:nvSpPr>
          <p:spPr>
            <a:xfrm>
              <a:off x="351725" y="296594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13"/>
            <p:cNvSpPr/>
            <p:nvPr/>
          </p:nvSpPr>
          <p:spPr>
            <a:xfrm>
              <a:off x="351725" y="344274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13"/>
            <p:cNvSpPr/>
            <p:nvPr/>
          </p:nvSpPr>
          <p:spPr>
            <a:xfrm>
              <a:off x="351725" y="3966122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67" name="Google Shape;367;p13"/>
          <p:cNvGrpSpPr/>
          <p:nvPr/>
        </p:nvGrpSpPr>
        <p:grpSpPr>
          <a:xfrm>
            <a:off x="0" y="4317942"/>
            <a:ext cx="2067200" cy="286500"/>
            <a:chOff x="2201950" y="260700"/>
            <a:chExt cx="2067200" cy="286500"/>
          </a:xfrm>
        </p:grpSpPr>
        <p:cxnSp>
          <p:nvCxnSpPr>
            <p:cNvPr id="368" name="Google Shape;368;p13"/>
            <p:cNvCxnSpPr/>
            <p:nvPr/>
          </p:nvCxnSpPr>
          <p:spPr>
            <a:xfrm flipH="1">
              <a:off x="2201950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69" name="Google Shape;369;p13"/>
            <p:cNvCxnSpPr/>
            <p:nvPr/>
          </p:nvCxnSpPr>
          <p:spPr>
            <a:xfrm flipH="1">
              <a:off x="2361814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70" name="Google Shape;370;p13"/>
            <p:cNvCxnSpPr/>
            <p:nvPr/>
          </p:nvCxnSpPr>
          <p:spPr>
            <a:xfrm flipH="1">
              <a:off x="2521677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71" name="Google Shape;371;p13"/>
            <p:cNvCxnSpPr/>
            <p:nvPr/>
          </p:nvCxnSpPr>
          <p:spPr>
            <a:xfrm flipH="1">
              <a:off x="2681541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72" name="Google Shape;372;p13"/>
            <p:cNvCxnSpPr/>
            <p:nvPr/>
          </p:nvCxnSpPr>
          <p:spPr>
            <a:xfrm flipH="1">
              <a:off x="2841405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73" name="Google Shape;373;p13"/>
            <p:cNvCxnSpPr/>
            <p:nvPr/>
          </p:nvCxnSpPr>
          <p:spPr>
            <a:xfrm flipH="1">
              <a:off x="3001268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74" name="Google Shape;374;p13"/>
            <p:cNvCxnSpPr/>
            <p:nvPr/>
          </p:nvCxnSpPr>
          <p:spPr>
            <a:xfrm flipH="1">
              <a:off x="3161132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75" name="Google Shape;375;p13"/>
            <p:cNvCxnSpPr/>
            <p:nvPr/>
          </p:nvCxnSpPr>
          <p:spPr>
            <a:xfrm flipH="1">
              <a:off x="3320995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76" name="Google Shape;376;p13"/>
            <p:cNvCxnSpPr/>
            <p:nvPr/>
          </p:nvCxnSpPr>
          <p:spPr>
            <a:xfrm flipH="1">
              <a:off x="3480859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77" name="Google Shape;377;p13"/>
            <p:cNvCxnSpPr/>
            <p:nvPr/>
          </p:nvCxnSpPr>
          <p:spPr>
            <a:xfrm flipH="1">
              <a:off x="3640723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78" name="Google Shape;378;p13"/>
            <p:cNvCxnSpPr/>
            <p:nvPr/>
          </p:nvCxnSpPr>
          <p:spPr>
            <a:xfrm flipH="1">
              <a:off x="3800586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79" name="Google Shape;379;p13"/>
            <p:cNvCxnSpPr/>
            <p:nvPr/>
          </p:nvCxnSpPr>
          <p:spPr>
            <a:xfrm flipH="1">
              <a:off x="3960450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6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4"/>
          <p:cNvSpPr txBox="1"/>
          <p:nvPr>
            <p:ph idx="1" type="subTitle"/>
          </p:nvPr>
        </p:nvSpPr>
        <p:spPr>
          <a:xfrm>
            <a:off x="1244475" y="2537449"/>
            <a:ext cx="2552700" cy="96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2" name="Google Shape;382;p14"/>
          <p:cNvSpPr/>
          <p:nvPr/>
        </p:nvSpPr>
        <p:spPr>
          <a:xfrm>
            <a:off x="1208625" y="-338775"/>
            <a:ext cx="741600" cy="7416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83" name="Google Shape;383;p14"/>
          <p:cNvGrpSpPr/>
          <p:nvPr/>
        </p:nvGrpSpPr>
        <p:grpSpPr>
          <a:xfrm>
            <a:off x="7506200" y="209267"/>
            <a:ext cx="2067200" cy="286500"/>
            <a:chOff x="2201950" y="260700"/>
            <a:chExt cx="2067200" cy="286500"/>
          </a:xfrm>
        </p:grpSpPr>
        <p:cxnSp>
          <p:nvCxnSpPr>
            <p:cNvPr id="384" name="Google Shape;384;p14"/>
            <p:cNvCxnSpPr/>
            <p:nvPr/>
          </p:nvCxnSpPr>
          <p:spPr>
            <a:xfrm flipH="1">
              <a:off x="2201950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85" name="Google Shape;385;p14"/>
            <p:cNvCxnSpPr/>
            <p:nvPr/>
          </p:nvCxnSpPr>
          <p:spPr>
            <a:xfrm flipH="1">
              <a:off x="2361814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86" name="Google Shape;386;p14"/>
            <p:cNvCxnSpPr/>
            <p:nvPr/>
          </p:nvCxnSpPr>
          <p:spPr>
            <a:xfrm flipH="1">
              <a:off x="2521677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87" name="Google Shape;387;p14"/>
            <p:cNvCxnSpPr/>
            <p:nvPr/>
          </p:nvCxnSpPr>
          <p:spPr>
            <a:xfrm flipH="1">
              <a:off x="2681541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88" name="Google Shape;388;p14"/>
            <p:cNvCxnSpPr/>
            <p:nvPr/>
          </p:nvCxnSpPr>
          <p:spPr>
            <a:xfrm flipH="1">
              <a:off x="2841405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89" name="Google Shape;389;p14"/>
            <p:cNvCxnSpPr/>
            <p:nvPr/>
          </p:nvCxnSpPr>
          <p:spPr>
            <a:xfrm flipH="1">
              <a:off x="3001268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90" name="Google Shape;390;p14"/>
            <p:cNvCxnSpPr/>
            <p:nvPr/>
          </p:nvCxnSpPr>
          <p:spPr>
            <a:xfrm flipH="1">
              <a:off x="3161132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91" name="Google Shape;391;p14"/>
            <p:cNvCxnSpPr/>
            <p:nvPr/>
          </p:nvCxnSpPr>
          <p:spPr>
            <a:xfrm flipH="1">
              <a:off x="3320995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92" name="Google Shape;392;p14"/>
            <p:cNvCxnSpPr/>
            <p:nvPr/>
          </p:nvCxnSpPr>
          <p:spPr>
            <a:xfrm flipH="1">
              <a:off x="3480859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93" name="Google Shape;393;p14"/>
            <p:cNvCxnSpPr/>
            <p:nvPr/>
          </p:nvCxnSpPr>
          <p:spPr>
            <a:xfrm flipH="1">
              <a:off x="3640723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94" name="Google Shape;394;p14"/>
            <p:cNvCxnSpPr/>
            <p:nvPr/>
          </p:nvCxnSpPr>
          <p:spPr>
            <a:xfrm flipH="1">
              <a:off x="3800586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95" name="Google Shape;395;p14"/>
            <p:cNvCxnSpPr/>
            <p:nvPr/>
          </p:nvCxnSpPr>
          <p:spPr>
            <a:xfrm flipH="1">
              <a:off x="3960450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396" name="Google Shape;396;p14"/>
          <p:cNvSpPr/>
          <p:nvPr/>
        </p:nvSpPr>
        <p:spPr>
          <a:xfrm>
            <a:off x="7252400" y="436590"/>
            <a:ext cx="1717232" cy="226026"/>
          </a:xfrm>
          <a:custGeom>
            <a:rect b="b" l="l" r="r" t="t"/>
            <a:pathLst>
              <a:path extrusionOk="0" h="4912" w="61155">
                <a:moveTo>
                  <a:pt x="0" y="1"/>
                </a:moveTo>
                <a:lnTo>
                  <a:pt x="0" y="4912"/>
                </a:lnTo>
                <a:lnTo>
                  <a:pt x="61154" y="4912"/>
                </a:lnTo>
                <a:lnTo>
                  <a:pt x="61154" y="1"/>
                </a:lnTo>
                <a:close/>
              </a:path>
            </a:pathLst>
          </a:custGeom>
          <a:solidFill>
            <a:srgbClr val="EBED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97" name="Google Shape;397;p14"/>
          <p:cNvGrpSpPr/>
          <p:nvPr/>
        </p:nvGrpSpPr>
        <p:grpSpPr>
          <a:xfrm>
            <a:off x="441121" y="-186375"/>
            <a:ext cx="1300217" cy="925411"/>
            <a:chOff x="-20429" y="-42175"/>
            <a:chExt cx="1300217" cy="925411"/>
          </a:xfrm>
        </p:grpSpPr>
        <p:grpSp>
          <p:nvGrpSpPr>
            <p:cNvPr id="398" name="Google Shape;398;p14"/>
            <p:cNvGrpSpPr/>
            <p:nvPr/>
          </p:nvGrpSpPr>
          <p:grpSpPr>
            <a:xfrm>
              <a:off x="117650" y="-42175"/>
              <a:ext cx="1024050" cy="925411"/>
              <a:chOff x="363000" y="4350"/>
              <a:chExt cx="1024050" cy="879000"/>
            </a:xfrm>
          </p:grpSpPr>
          <p:cxnSp>
            <p:nvCxnSpPr>
              <p:cNvPr id="399" name="Google Shape;399;p14"/>
              <p:cNvCxnSpPr/>
              <p:nvPr/>
            </p:nvCxnSpPr>
            <p:spPr>
              <a:xfrm>
                <a:off x="363000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00" name="Google Shape;400;p14"/>
              <p:cNvCxnSpPr/>
              <p:nvPr/>
            </p:nvCxnSpPr>
            <p:spPr>
              <a:xfrm>
                <a:off x="533675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01" name="Google Shape;401;p14"/>
              <p:cNvCxnSpPr/>
              <p:nvPr/>
            </p:nvCxnSpPr>
            <p:spPr>
              <a:xfrm>
                <a:off x="704350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02" name="Google Shape;402;p14"/>
              <p:cNvCxnSpPr/>
              <p:nvPr/>
            </p:nvCxnSpPr>
            <p:spPr>
              <a:xfrm>
                <a:off x="875025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03" name="Google Shape;403;p14"/>
              <p:cNvCxnSpPr/>
              <p:nvPr/>
            </p:nvCxnSpPr>
            <p:spPr>
              <a:xfrm>
                <a:off x="1045700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04" name="Google Shape;404;p14"/>
              <p:cNvCxnSpPr/>
              <p:nvPr/>
            </p:nvCxnSpPr>
            <p:spPr>
              <a:xfrm>
                <a:off x="1216375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05" name="Google Shape;405;p14"/>
              <p:cNvCxnSpPr/>
              <p:nvPr/>
            </p:nvCxnSpPr>
            <p:spPr>
              <a:xfrm>
                <a:off x="1387050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406" name="Google Shape;406;p14"/>
            <p:cNvGrpSpPr/>
            <p:nvPr/>
          </p:nvGrpSpPr>
          <p:grpSpPr>
            <a:xfrm rot="5400000">
              <a:off x="288329" y="-252783"/>
              <a:ext cx="682700" cy="1300217"/>
              <a:chOff x="533675" y="4350"/>
              <a:chExt cx="682700" cy="879000"/>
            </a:xfrm>
          </p:grpSpPr>
          <p:cxnSp>
            <p:nvCxnSpPr>
              <p:cNvPr id="407" name="Google Shape;407;p14"/>
              <p:cNvCxnSpPr/>
              <p:nvPr/>
            </p:nvCxnSpPr>
            <p:spPr>
              <a:xfrm>
                <a:off x="533675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08" name="Google Shape;408;p14"/>
              <p:cNvCxnSpPr/>
              <p:nvPr/>
            </p:nvCxnSpPr>
            <p:spPr>
              <a:xfrm>
                <a:off x="704350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09" name="Google Shape;409;p14"/>
              <p:cNvCxnSpPr/>
              <p:nvPr/>
            </p:nvCxnSpPr>
            <p:spPr>
              <a:xfrm>
                <a:off x="875025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10" name="Google Shape;410;p14"/>
              <p:cNvCxnSpPr/>
              <p:nvPr/>
            </p:nvCxnSpPr>
            <p:spPr>
              <a:xfrm>
                <a:off x="1045700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11" name="Google Shape;411;p14"/>
              <p:cNvCxnSpPr/>
              <p:nvPr/>
            </p:nvCxnSpPr>
            <p:spPr>
              <a:xfrm>
                <a:off x="1216375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grpSp>
        <p:nvGrpSpPr>
          <p:cNvPr id="412" name="Google Shape;412;p14"/>
          <p:cNvGrpSpPr/>
          <p:nvPr/>
        </p:nvGrpSpPr>
        <p:grpSpPr>
          <a:xfrm>
            <a:off x="8366987" y="4127747"/>
            <a:ext cx="866830" cy="286496"/>
            <a:chOff x="2229538" y="252775"/>
            <a:chExt cx="1009350" cy="333600"/>
          </a:xfrm>
        </p:grpSpPr>
        <p:sp>
          <p:nvSpPr>
            <p:cNvPr id="413" name="Google Shape;413;p14"/>
            <p:cNvSpPr/>
            <p:nvPr/>
          </p:nvSpPr>
          <p:spPr>
            <a:xfrm>
              <a:off x="2229538" y="252775"/>
              <a:ext cx="166800" cy="166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14"/>
            <p:cNvSpPr/>
            <p:nvPr/>
          </p:nvSpPr>
          <p:spPr>
            <a:xfrm>
              <a:off x="2396338" y="419575"/>
              <a:ext cx="166800" cy="166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14"/>
            <p:cNvSpPr/>
            <p:nvPr/>
          </p:nvSpPr>
          <p:spPr>
            <a:xfrm>
              <a:off x="2563138" y="252775"/>
              <a:ext cx="166800" cy="166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14"/>
            <p:cNvSpPr/>
            <p:nvPr/>
          </p:nvSpPr>
          <p:spPr>
            <a:xfrm>
              <a:off x="2732788" y="419575"/>
              <a:ext cx="166800" cy="166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14"/>
            <p:cNvSpPr/>
            <p:nvPr/>
          </p:nvSpPr>
          <p:spPr>
            <a:xfrm>
              <a:off x="2902438" y="252775"/>
              <a:ext cx="166800" cy="166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" name="Google Shape;418;p14"/>
            <p:cNvSpPr/>
            <p:nvPr/>
          </p:nvSpPr>
          <p:spPr>
            <a:xfrm>
              <a:off x="3072088" y="419575"/>
              <a:ext cx="166800" cy="166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19" name="Google Shape;419;p14"/>
          <p:cNvGrpSpPr/>
          <p:nvPr/>
        </p:nvGrpSpPr>
        <p:grpSpPr>
          <a:xfrm rot="10800000">
            <a:off x="327372" y="3000707"/>
            <a:ext cx="113753" cy="1603746"/>
            <a:chOff x="351725" y="2147797"/>
            <a:chExt cx="137400" cy="1937125"/>
          </a:xfrm>
        </p:grpSpPr>
        <p:sp>
          <p:nvSpPr>
            <p:cNvPr id="420" name="Google Shape;420;p14"/>
            <p:cNvSpPr/>
            <p:nvPr/>
          </p:nvSpPr>
          <p:spPr>
            <a:xfrm>
              <a:off x="351725" y="214779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" name="Google Shape;421;p14"/>
            <p:cNvSpPr/>
            <p:nvPr/>
          </p:nvSpPr>
          <p:spPr>
            <a:xfrm>
              <a:off x="351725" y="2671172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" name="Google Shape;422;p14"/>
            <p:cNvSpPr/>
            <p:nvPr/>
          </p:nvSpPr>
          <p:spPr>
            <a:xfrm>
              <a:off x="351725" y="296594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p14"/>
            <p:cNvSpPr/>
            <p:nvPr/>
          </p:nvSpPr>
          <p:spPr>
            <a:xfrm>
              <a:off x="351725" y="344274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351725" y="3966122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25" name="Google Shape;425;p14"/>
          <p:cNvGrpSpPr/>
          <p:nvPr/>
        </p:nvGrpSpPr>
        <p:grpSpPr>
          <a:xfrm rot="5400000">
            <a:off x="6247135" y="4062307"/>
            <a:ext cx="113753" cy="1603746"/>
            <a:chOff x="351725" y="2147797"/>
            <a:chExt cx="137400" cy="1937125"/>
          </a:xfrm>
        </p:grpSpPr>
        <p:sp>
          <p:nvSpPr>
            <p:cNvPr id="426" name="Google Shape;426;p14"/>
            <p:cNvSpPr/>
            <p:nvPr/>
          </p:nvSpPr>
          <p:spPr>
            <a:xfrm>
              <a:off x="351725" y="214779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14"/>
            <p:cNvSpPr/>
            <p:nvPr/>
          </p:nvSpPr>
          <p:spPr>
            <a:xfrm>
              <a:off x="351725" y="2671172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351725" y="296594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351725" y="344274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14"/>
            <p:cNvSpPr/>
            <p:nvPr/>
          </p:nvSpPr>
          <p:spPr>
            <a:xfrm>
              <a:off x="351725" y="3966122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CUSTOM_6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15"/>
          <p:cNvSpPr txBox="1"/>
          <p:nvPr>
            <p:ph idx="1" type="subTitle"/>
          </p:nvPr>
        </p:nvSpPr>
        <p:spPr>
          <a:xfrm>
            <a:off x="714300" y="1054850"/>
            <a:ext cx="3790200" cy="354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33" name="Google Shape;433;p15"/>
          <p:cNvSpPr txBox="1"/>
          <p:nvPr>
            <p:ph type="title"/>
          </p:nvPr>
        </p:nvSpPr>
        <p:spPr>
          <a:xfrm>
            <a:off x="714300" y="4306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34" name="Google Shape;434;p15"/>
          <p:cNvSpPr txBox="1"/>
          <p:nvPr>
            <p:ph idx="2" type="subTitle"/>
          </p:nvPr>
        </p:nvSpPr>
        <p:spPr>
          <a:xfrm>
            <a:off x="4639500" y="1054850"/>
            <a:ext cx="3790200" cy="354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35" name="Google Shape;435;p15"/>
          <p:cNvSpPr/>
          <p:nvPr/>
        </p:nvSpPr>
        <p:spPr>
          <a:xfrm rot="10800000">
            <a:off x="7394371" y="4605461"/>
            <a:ext cx="741600" cy="7416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36" name="Google Shape;436;p15"/>
          <p:cNvGrpSpPr/>
          <p:nvPr/>
        </p:nvGrpSpPr>
        <p:grpSpPr>
          <a:xfrm>
            <a:off x="7506200" y="209267"/>
            <a:ext cx="2067200" cy="286500"/>
            <a:chOff x="2201950" y="260700"/>
            <a:chExt cx="2067200" cy="286500"/>
          </a:xfrm>
        </p:grpSpPr>
        <p:cxnSp>
          <p:nvCxnSpPr>
            <p:cNvPr id="437" name="Google Shape;437;p15"/>
            <p:cNvCxnSpPr/>
            <p:nvPr/>
          </p:nvCxnSpPr>
          <p:spPr>
            <a:xfrm flipH="1">
              <a:off x="2201950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38" name="Google Shape;438;p15"/>
            <p:cNvCxnSpPr/>
            <p:nvPr/>
          </p:nvCxnSpPr>
          <p:spPr>
            <a:xfrm flipH="1">
              <a:off x="2361814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39" name="Google Shape;439;p15"/>
            <p:cNvCxnSpPr/>
            <p:nvPr/>
          </p:nvCxnSpPr>
          <p:spPr>
            <a:xfrm flipH="1">
              <a:off x="2521677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40" name="Google Shape;440;p15"/>
            <p:cNvCxnSpPr/>
            <p:nvPr/>
          </p:nvCxnSpPr>
          <p:spPr>
            <a:xfrm flipH="1">
              <a:off x="2681541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41" name="Google Shape;441;p15"/>
            <p:cNvCxnSpPr/>
            <p:nvPr/>
          </p:nvCxnSpPr>
          <p:spPr>
            <a:xfrm flipH="1">
              <a:off x="2841405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42" name="Google Shape;442;p15"/>
            <p:cNvCxnSpPr/>
            <p:nvPr/>
          </p:nvCxnSpPr>
          <p:spPr>
            <a:xfrm flipH="1">
              <a:off x="3001268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43" name="Google Shape;443;p15"/>
            <p:cNvCxnSpPr/>
            <p:nvPr/>
          </p:nvCxnSpPr>
          <p:spPr>
            <a:xfrm flipH="1">
              <a:off x="3161132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44" name="Google Shape;444;p15"/>
            <p:cNvCxnSpPr/>
            <p:nvPr/>
          </p:nvCxnSpPr>
          <p:spPr>
            <a:xfrm flipH="1">
              <a:off x="3320995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45" name="Google Shape;445;p15"/>
            <p:cNvCxnSpPr/>
            <p:nvPr/>
          </p:nvCxnSpPr>
          <p:spPr>
            <a:xfrm flipH="1">
              <a:off x="3480859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46" name="Google Shape;446;p15"/>
            <p:cNvCxnSpPr/>
            <p:nvPr/>
          </p:nvCxnSpPr>
          <p:spPr>
            <a:xfrm flipH="1">
              <a:off x="3640723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47" name="Google Shape;447;p15"/>
            <p:cNvCxnSpPr/>
            <p:nvPr/>
          </p:nvCxnSpPr>
          <p:spPr>
            <a:xfrm flipH="1">
              <a:off x="3800586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48" name="Google Shape;448;p15"/>
            <p:cNvCxnSpPr/>
            <p:nvPr/>
          </p:nvCxnSpPr>
          <p:spPr>
            <a:xfrm flipH="1">
              <a:off x="3960450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449" name="Google Shape;449;p15"/>
          <p:cNvGrpSpPr/>
          <p:nvPr/>
        </p:nvGrpSpPr>
        <p:grpSpPr>
          <a:xfrm rot="10800000">
            <a:off x="7603258" y="4269250"/>
            <a:ext cx="1300217" cy="925411"/>
            <a:chOff x="-20429" y="-42175"/>
            <a:chExt cx="1300217" cy="925411"/>
          </a:xfrm>
        </p:grpSpPr>
        <p:grpSp>
          <p:nvGrpSpPr>
            <p:cNvPr id="450" name="Google Shape;450;p15"/>
            <p:cNvGrpSpPr/>
            <p:nvPr/>
          </p:nvGrpSpPr>
          <p:grpSpPr>
            <a:xfrm>
              <a:off x="117650" y="-42175"/>
              <a:ext cx="1024050" cy="925411"/>
              <a:chOff x="363000" y="4350"/>
              <a:chExt cx="1024050" cy="879000"/>
            </a:xfrm>
          </p:grpSpPr>
          <p:cxnSp>
            <p:nvCxnSpPr>
              <p:cNvPr id="451" name="Google Shape;451;p15"/>
              <p:cNvCxnSpPr/>
              <p:nvPr/>
            </p:nvCxnSpPr>
            <p:spPr>
              <a:xfrm>
                <a:off x="363000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52" name="Google Shape;452;p15"/>
              <p:cNvCxnSpPr/>
              <p:nvPr/>
            </p:nvCxnSpPr>
            <p:spPr>
              <a:xfrm>
                <a:off x="533675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53" name="Google Shape;453;p15"/>
              <p:cNvCxnSpPr/>
              <p:nvPr/>
            </p:nvCxnSpPr>
            <p:spPr>
              <a:xfrm>
                <a:off x="704350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54" name="Google Shape;454;p15"/>
              <p:cNvCxnSpPr/>
              <p:nvPr/>
            </p:nvCxnSpPr>
            <p:spPr>
              <a:xfrm>
                <a:off x="875025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55" name="Google Shape;455;p15"/>
              <p:cNvCxnSpPr/>
              <p:nvPr/>
            </p:nvCxnSpPr>
            <p:spPr>
              <a:xfrm>
                <a:off x="1045700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56" name="Google Shape;456;p15"/>
              <p:cNvCxnSpPr/>
              <p:nvPr/>
            </p:nvCxnSpPr>
            <p:spPr>
              <a:xfrm>
                <a:off x="1216375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57" name="Google Shape;457;p15"/>
              <p:cNvCxnSpPr/>
              <p:nvPr/>
            </p:nvCxnSpPr>
            <p:spPr>
              <a:xfrm>
                <a:off x="1387050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458" name="Google Shape;458;p15"/>
            <p:cNvGrpSpPr/>
            <p:nvPr/>
          </p:nvGrpSpPr>
          <p:grpSpPr>
            <a:xfrm rot="5400000">
              <a:off x="288329" y="-252783"/>
              <a:ext cx="682700" cy="1300217"/>
              <a:chOff x="533675" y="4350"/>
              <a:chExt cx="682700" cy="879000"/>
            </a:xfrm>
          </p:grpSpPr>
          <p:cxnSp>
            <p:nvCxnSpPr>
              <p:cNvPr id="459" name="Google Shape;459;p15"/>
              <p:cNvCxnSpPr/>
              <p:nvPr/>
            </p:nvCxnSpPr>
            <p:spPr>
              <a:xfrm>
                <a:off x="533675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60" name="Google Shape;460;p15"/>
              <p:cNvCxnSpPr/>
              <p:nvPr/>
            </p:nvCxnSpPr>
            <p:spPr>
              <a:xfrm>
                <a:off x="704350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61" name="Google Shape;461;p15"/>
              <p:cNvCxnSpPr/>
              <p:nvPr/>
            </p:nvCxnSpPr>
            <p:spPr>
              <a:xfrm>
                <a:off x="875025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62" name="Google Shape;462;p15"/>
              <p:cNvCxnSpPr/>
              <p:nvPr/>
            </p:nvCxnSpPr>
            <p:spPr>
              <a:xfrm>
                <a:off x="1045700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63" name="Google Shape;463;p15"/>
              <p:cNvCxnSpPr/>
              <p:nvPr/>
            </p:nvCxnSpPr>
            <p:spPr>
              <a:xfrm>
                <a:off x="1216375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grpSp>
        <p:nvGrpSpPr>
          <p:cNvPr id="464" name="Google Shape;464;p15"/>
          <p:cNvGrpSpPr/>
          <p:nvPr/>
        </p:nvGrpSpPr>
        <p:grpSpPr>
          <a:xfrm rot="5400000">
            <a:off x="1136847" y="-525543"/>
            <a:ext cx="113753" cy="1603746"/>
            <a:chOff x="351725" y="2147797"/>
            <a:chExt cx="137400" cy="1937125"/>
          </a:xfrm>
        </p:grpSpPr>
        <p:sp>
          <p:nvSpPr>
            <p:cNvPr id="465" name="Google Shape;465;p15"/>
            <p:cNvSpPr/>
            <p:nvPr/>
          </p:nvSpPr>
          <p:spPr>
            <a:xfrm>
              <a:off x="351725" y="214779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" name="Google Shape;466;p15"/>
            <p:cNvSpPr/>
            <p:nvPr/>
          </p:nvSpPr>
          <p:spPr>
            <a:xfrm>
              <a:off x="351725" y="2671172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" name="Google Shape;467;p15"/>
            <p:cNvSpPr/>
            <p:nvPr/>
          </p:nvSpPr>
          <p:spPr>
            <a:xfrm>
              <a:off x="351725" y="296594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" name="Google Shape;468;p15"/>
            <p:cNvSpPr/>
            <p:nvPr/>
          </p:nvSpPr>
          <p:spPr>
            <a:xfrm>
              <a:off x="351725" y="344274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" name="Google Shape;469;p15"/>
            <p:cNvSpPr/>
            <p:nvPr/>
          </p:nvSpPr>
          <p:spPr>
            <a:xfrm>
              <a:off x="351725" y="3966122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16"/>
          <p:cNvSpPr txBox="1"/>
          <p:nvPr>
            <p:ph hasCustomPrompt="1" type="title"/>
          </p:nvPr>
        </p:nvSpPr>
        <p:spPr>
          <a:xfrm>
            <a:off x="1041512" y="1804700"/>
            <a:ext cx="783900" cy="50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72" name="Google Shape;472;p16"/>
          <p:cNvSpPr txBox="1"/>
          <p:nvPr>
            <p:ph idx="1" type="subTitle"/>
          </p:nvPr>
        </p:nvSpPr>
        <p:spPr>
          <a:xfrm>
            <a:off x="2104798" y="2424702"/>
            <a:ext cx="2067300" cy="56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3" name="Google Shape;473;p16"/>
          <p:cNvSpPr txBox="1"/>
          <p:nvPr>
            <p:ph idx="2" type="title"/>
          </p:nvPr>
        </p:nvSpPr>
        <p:spPr>
          <a:xfrm>
            <a:off x="2104798" y="1681550"/>
            <a:ext cx="2067300" cy="7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74" name="Google Shape;474;p16"/>
          <p:cNvSpPr txBox="1"/>
          <p:nvPr>
            <p:ph idx="3" type="title"/>
          </p:nvPr>
        </p:nvSpPr>
        <p:spPr>
          <a:xfrm>
            <a:off x="714300" y="4306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75" name="Google Shape;475;p16"/>
          <p:cNvSpPr txBox="1"/>
          <p:nvPr>
            <p:ph hasCustomPrompt="1" idx="4" type="title"/>
          </p:nvPr>
        </p:nvSpPr>
        <p:spPr>
          <a:xfrm>
            <a:off x="5299112" y="1804700"/>
            <a:ext cx="783900" cy="50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76" name="Google Shape;476;p16"/>
          <p:cNvSpPr txBox="1"/>
          <p:nvPr>
            <p:ph idx="5" type="subTitle"/>
          </p:nvPr>
        </p:nvSpPr>
        <p:spPr>
          <a:xfrm>
            <a:off x="6362398" y="2424702"/>
            <a:ext cx="2067300" cy="56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7" name="Google Shape;477;p16"/>
          <p:cNvSpPr txBox="1"/>
          <p:nvPr>
            <p:ph idx="6" type="title"/>
          </p:nvPr>
        </p:nvSpPr>
        <p:spPr>
          <a:xfrm>
            <a:off x="6362398" y="1681550"/>
            <a:ext cx="2067300" cy="7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78" name="Google Shape;478;p16"/>
          <p:cNvSpPr txBox="1"/>
          <p:nvPr>
            <p:ph hasCustomPrompt="1" idx="7" type="title"/>
          </p:nvPr>
        </p:nvSpPr>
        <p:spPr>
          <a:xfrm>
            <a:off x="1041512" y="3422250"/>
            <a:ext cx="783900" cy="50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79" name="Google Shape;479;p16"/>
          <p:cNvSpPr txBox="1"/>
          <p:nvPr>
            <p:ph idx="8" type="subTitle"/>
          </p:nvPr>
        </p:nvSpPr>
        <p:spPr>
          <a:xfrm>
            <a:off x="2104798" y="4042252"/>
            <a:ext cx="2067300" cy="56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0" name="Google Shape;480;p16"/>
          <p:cNvSpPr txBox="1"/>
          <p:nvPr>
            <p:ph idx="9" type="title"/>
          </p:nvPr>
        </p:nvSpPr>
        <p:spPr>
          <a:xfrm>
            <a:off x="2104798" y="3299100"/>
            <a:ext cx="2067300" cy="7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81" name="Google Shape;481;p16"/>
          <p:cNvSpPr txBox="1"/>
          <p:nvPr>
            <p:ph hasCustomPrompt="1" idx="13" type="title"/>
          </p:nvPr>
        </p:nvSpPr>
        <p:spPr>
          <a:xfrm>
            <a:off x="5299112" y="3422250"/>
            <a:ext cx="783900" cy="50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82" name="Google Shape;482;p16"/>
          <p:cNvSpPr txBox="1"/>
          <p:nvPr>
            <p:ph idx="14" type="subTitle"/>
          </p:nvPr>
        </p:nvSpPr>
        <p:spPr>
          <a:xfrm>
            <a:off x="6362398" y="4042252"/>
            <a:ext cx="2067300" cy="56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3" name="Google Shape;483;p16"/>
          <p:cNvSpPr txBox="1"/>
          <p:nvPr>
            <p:ph idx="15" type="title"/>
          </p:nvPr>
        </p:nvSpPr>
        <p:spPr>
          <a:xfrm>
            <a:off x="6362398" y="3299100"/>
            <a:ext cx="2067300" cy="7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17"/>
          <p:cNvSpPr txBox="1"/>
          <p:nvPr>
            <p:ph idx="1" type="subTitle"/>
          </p:nvPr>
        </p:nvSpPr>
        <p:spPr>
          <a:xfrm>
            <a:off x="714300" y="3166100"/>
            <a:ext cx="2328600" cy="79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6" name="Google Shape;486;p17"/>
          <p:cNvSpPr txBox="1"/>
          <p:nvPr>
            <p:ph type="title"/>
          </p:nvPr>
        </p:nvSpPr>
        <p:spPr>
          <a:xfrm>
            <a:off x="714300" y="2671496"/>
            <a:ext cx="2328600" cy="3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87" name="Google Shape;487;p17"/>
          <p:cNvSpPr txBox="1"/>
          <p:nvPr>
            <p:ph idx="2" type="title"/>
          </p:nvPr>
        </p:nvSpPr>
        <p:spPr>
          <a:xfrm>
            <a:off x="714300" y="4306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88" name="Google Shape;488;p17"/>
          <p:cNvSpPr txBox="1"/>
          <p:nvPr>
            <p:ph idx="3" type="subTitle"/>
          </p:nvPr>
        </p:nvSpPr>
        <p:spPr>
          <a:xfrm>
            <a:off x="3407696" y="3166100"/>
            <a:ext cx="2328600" cy="79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9" name="Google Shape;489;p17"/>
          <p:cNvSpPr txBox="1"/>
          <p:nvPr>
            <p:ph idx="4" type="title"/>
          </p:nvPr>
        </p:nvSpPr>
        <p:spPr>
          <a:xfrm>
            <a:off x="3407700" y="2671496"/>
            <a:ext cx="2328600" cy="3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90" name="Google Shape;490;p17"/>
          <p:cNvSpPr txBox="1"/>
          <p:nvPr>
            <p:ph idx="5" type="subTitle"/>
          </p:nvPr>
        </p:nvSpPr>
        <p:spPr>
          <a:xfrm>
            <a:off x="6092254" y="3166100"/>
            <a:ext cx="2328600" cy="79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1" name="Google Shape;491;p17"/>
          <p:cNvSpPr txBox="1"/>
          <p:nvPr>
            <p:ph idx="6" type="title"/>
          </p:nvPr>
        </p:nvSpPr>
        <p:spPr>
          <a:xfrm>
            <a:off x="6092262" y="2671496"/>
            <a:ext cx="2328600" cy="3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18"/>
          <p:cNvSpPr txBox="1"/>
          <p:nvPr>
            <p:ph idx="1" type="subTitle"/>
          </p:nvPr>
        </p:nvSpPr>
        <p:spPr>
          <a:xfrm>
            <a:off x="1944525" y="3281225"/>
            <a:ext cx="2328600" cy="79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4" name="Google Shape;494;p18"/>
          <p:cNvSpPr txBox="1"/>
          <p:nvPr>
            <p:ph type="title"/>
          </p:nvPr>
        </p:nvSpPr>
        <p:spPr>
          <a:xfrm>
            <a:off x="1944525" y="2873696"/>
            <a:ext cx="2328600" cy="3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95" name="Google Shape;495;p18"/>
          <p:cNvSpPr txBox="1"/>
          <p:nvPr>
            <p:ph idx="2" type="title"/>
          </p:nvPr>
        </p:nvSpPr>
        <p:spPr>
          <a:xfrm>
            <a:off x="714300" y="4306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96" name="Google Shape;496;p18"/>
          <p:cNvSpPr txBox="1"/>
          <p:nvPr>
            <p:ph idx="3" type="subTitle"/>
          </p:nvPr>
        </p:nvSpPr>
        <p:spPr>
          <a:xfrm>
            <a:off x="1944521" y="1769050"/>
            <a:ext cx="2328600" cy="79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7" name="Google Shape;497;p18"/>
          <p:cNvSpPr txBox="1"/>
          <p:nvPr>
            <p:ph idx="4" type="title"/>
          </p:nvPr>
        </p:nvSpPr>
        <p:spPr>
          <a:xfrm>
            <a:off x="1944525" y="1361521"/>
            <a:ext cx="2328600" cy="3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98" name="Google Shape;498;p18"/>
          <p:cNvSpPr txBox="1"/>
          <p:nvPr>
            <p:ph idx="5" type="subTitle"/>
          </p:nvPr>
        </p:nvSpPr>
        <p:spPr>
          <a:xfrm>
            <a:off x="4883341" y="3281225"/>
            <a:ext cx="2328600" cy="79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9" name="Google Shape;499;p18"/>
          <p:cNvSpPr txBox="1"/>
          <p:nvPr>
            <p:ph idx="6" type="title"/>
          </p:nvPr>
        </p:nvSpPr>
        <p:spPr>
          <a:xfrm>
            <a:off x="4883350" y="2873696"/>
            <a:ext cx="2328600" cy="3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3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00" name="Google Shape;500;p18"/>
          <p:cNvSpPr txBox="1"/>
          <p:nvPr>
            <p:ph idx="7" type="subTitle"/>
          </p:nvPr>
        </p:nvSpPr>
        <p:spPr>
          <a:xfrm>
            <a:off x="4883341" y="1769050"/>
            <a:ext cx="2328600" cy="79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1" name="Google Shape;501;p18"/>
          <p:cNvSpPr txBox="1"/>
          <p:nvPr>
            <p:ph idx="8" type="title"/>
          </p:nvPr>
        </p:nvSpPr>
        <p:spPr>
          <a:xfrm>
            <a:off x="4883350" y="1361521"/>
            <a:ext cx="2328600" cy="3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3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502" name="Google Shape;502;p18"/>
          <p:cNvGrpSpPr/>
          <p:nvPr/>
        </p:nvGrpSpPr>
        <p:grpSpPr>
          <a:xfrm flipH="1">
            <a:off x="7625425" y="4612901"/>
            <a:ext cx="2067200" cy="286500"/>
            <a:chOff x="2201950" y="260700"/>
            <a:chExt cx="2067200" cy="286500"/>
          </a:xfrm>
        </p:grpSpPr>
        <p:cxnSp>
          <p:nvCxnSpPr>
            <p:cNvPr id="503" name="Google Shape;503;p18"/>
            <p:cNvCxnSpPr/>
            <p:nvPr/>
          </p:nvCxnSpPr>
          <p:spPr>
            <a:xfrm flipH="1">
              <a:off x="2201950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04" name="Google Shape;504;p18"/>
            <p:cNvCxnSpPr/>
            <p:nvPr/>
          </p:nvCxnSpPr>
          <p:spPr>
            <a:xfrm flipH="1">
              <a:off x="2361814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05" name="Google Shape;505;p18"/>
            <p:cNvCxnSpPr/>
            <p:nvPr/>
          </p:nvCxnSpPr>
          <p:spPr>
            <a:xfrm flipH="1">
              <a:off x="2521677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06" name="Google Shape;506;p18"/>
            <p:cNvCxnSpPr/>
            <p:nvPr/>
          </p:nvCxnSpPr>
          <p:spPr>
            <a:xfrm flipH="1">
              <a:off x="2681541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07" name="Google Shape;507;p18"/>
            <p:cNvCxnSpPr/>
            <p:nvPr/>
          </p:nvCxnSpPr>
          <p:spPr>
            <a:xfrm flipH="1">
              <a:off x="2841405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08" name="Google Shape;508;p18"/>
            <p:cNvCxnSpPr/>
            <p:nvPr/>
          </p:nvCxnSpPr>
          <p:spPr>
            <a:xfrm flipH="1">
              <a:off x="3001268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09" name="Google Shape;509;p18"/>
            <p:cNvCxnSpPr/>
            <p:nvPr/>
          </p:nvCxnSpPr>
          <p:spPr>
            <a:xfrm flipH="1">
              <a:off x="3161132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10" name="Google Shape;510;p18"/>
            <p:cNvCxnSpPr/>
            <p:nvPr/>
          </p:nvCxnSpPr>
          <p:spPr>
            <a:xfrm flipH="1">
              <a:off x="3320995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11" name="Google Shape;511;p18"/>
            <p:cNvCxnSpPr/>
            <p:nvPr/>
          </p:nvCxnSpPr>
          <p:spPr>
            <a:xfrm flipH="1">
              <a:off x="3480859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12" name="Google Shape;512;p18"/>
            <p:cNvCxnSpPr/>
            <p:nvPr/>
          </p:nvCxnSpPr>
          <p:spPr>
            <a:xfrm flipH="1">
              <a:off x="3640723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13" name="Google Shape;513;p18"/>
            <p:cNvCxnSpPr/>
            <p:nvPr/>
          </p:nvCxnSpPr>
          <p:spPr>
            <a:xfrm flipH="1">
              <a:off x="3800586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14" name="Google Shape;514;p18"/>
            <p:cNvCxnSpPr/>
            <p:nvPr/>
          </p:nvCxnSpPr>
          <p:spPr>
            <a:xfrm flipH="1">
              <a:off x="3960450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515" name="Google Shape;515;p18"/>
          <p:cNvGrpSpPr/>
          <p:nvPr/>
        </p:nvGrpSpPr>
        <p:grpSpPr>
          <a:xfrm flipH="1" rot="-5400000">
            <a:off x="7842985" y="-525543"/>
            <a:ext cx="113753" cy="1603746"/>
            <a:chOff x="351725" y="2147797"/>
            <a:chExt cx="137400" cy="1937125"/>
          </a:xfrm>
        </p:grpSpPr>
        <p:sp>
          <p:nvSpPr>
            <p:cNvPr id="516" name="Google Shape;516;p18"/>
            <p:cNvSpPr/>
            <p:nvPr/>
          </p:nvSpPr>
          <p:spPr>
            <a:xfrm>
              <a:off x="351725" y="214779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" name="Google Shape;517;p18"/>
            <p:cNvSpPr/>
            <p:nvPr/>
          </p:nvSpPr>
          <p:spPr>
            <a:xfrm>
              <a:off x="351725" y="2671172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" name="Google Shape;518;p18"/>
            <p:cNvSpPr/>
            <p:nvPr/>
          </p:nvSpPr>
          <p:spPr>
            <a:xfrm>
              <a:off x="351725" y="296594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" name="Google Shape;519;p18"/>
            <p:cNvSpPr/>
            <p:nvPr/>
          </p:nvSpPr>
          <p:spPr>
            <a:xfrm>
              <a:off x="351725" y="344274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" name="Google Shape;520;p18"/>
            <p:cNvSpPr/>
            <p:nvPr/>
          </p:nvSpPr>
          <p:spPr>
            <a:xfrm>
              <a:off x="351725" y="3966122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1" name="Google Shape;521;p18"/>
          <p:cNvSpPr/>
          <p:nvPr/>
        </p:nvSpPr>
        <p:spPr>
          <a:xfrm rot="10800000">
            <a:off x="4784813" y="4790874"/>
            <a:ext cx="741600" cy="7416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22" name="Google Shape;522;p18"/>
          <p:cNvGrpSpPr/>
          <p:nvPr/>
        </p:nvGrpSpPr>
        <p:grpSpPr>
          <a:xfrm rot="10800000">
            <a:off x="3933500" y="4454663"/>
            <a:ext cx="1300217" cy="925411"/>
            <a:chOff x="-20429" y="-42175"/>
            <a:chExt cx="1300217" cy="925411"/>
          </a:xfrm>
        </p:grpSpPr>
        <p:grpSp>
          <p:nvGrpSpPr>
            <p:cNvPr id="523" name="Google Shape;523;p18"/>
            <p:cNvGrpSpPr/>
            <p:nvPr/>
          </p:nvGrpSpPr>
          <p:grpSpPr>
            <a:xfrm>
              <a:off x="117650" y="-42175"/>
              <a:ext cx="1024050" cy="925411"/>
              <a:chOff x="363000" y="4350"/>
              <a:chExt cx="1024050" cy="879000"/>
            </a:xfrm>
          </p:grpSpPr>
          <p:cxnSp>
            <p:nvCxnSpPr>
              <p:cNvPr id="524" name="Google Shape;524;p18"/>
              <p:cNvCxnSpPr/>
              <p:nvPr/>
            </p:nvCxnSpPr>
            <p:spPr>
              <a:xfrm>
                <a:off x="363000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25" name="Google Shape;525;p18"/>
              <p:cNvCxnSpPr/>
              <p:nvPr/>
            </p:nvCxnSpPr>
            <p:spPr>
              <a:xfrm>
                <a:off x="533675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26" name="Google Shape;526;p18"/>
              <p:cNvCxnSpPr/>
              <p:nvPr/>
            </p:nvCxnSpPr>
            <p:spPr>
              <a:xfrm>
                <a:off x="704350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27" name="Google Shape;527;p18"/>
              <p:cNvCxnSpPr/>
              <p:nvPr/>
            </p:nvCxnSpPr>
            <p:spPr>
              <a:xfrm>
                <a:off x="875025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28" name="Google Shape;528;p18"/>
              <p:cNvCxnSpPr/>
              <p:nvPr/>
            </p:nvCxnSpPr>
            <p:spPr>
              <a:xfrm>
                <a:off x="1045700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29" name="Google Shape;529;p18"/>
              <p:cNvCxnSpPr/>
              <p:nvPr/>
            </p:nvCxnSpPr>
            <p:spPr>
              <a:xfrm>
                <a:off x="1216375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30" name="Google Shape;530;p18"/>
              <p:cNvCxnSpPr/>
              <p:nvPr/>
            </p:nvCxnSpPr>
            <p:spPr>
              <a:xfrm>
                <a:off x="1387050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531" name="Google Shape;531;p18"/>
            <p:cNvGrpSpPr/>
            <p:nvPr/>
          </p:nvGrpSpPr>
          <p:grpSpPr>
            <a:xfrm rot="5400000">
              <a:off x="288329" y="-252783"/>
              <a:ext cx="682700" cy="1300217"/>
              <a:chOff x="533675" y="4350"/>
              <a:chExt cx="682700" cy="879000"/>
            </a:xfrm>
          </p:grpSpPr>
          <p:cxnSp>
            <p:nvCxnSpPr>
              <p:cNvPr id="532" name="Google Shape;532;p18"/>
              <p:cNvCxnSpPr/>
              <p:nvPr/>
            </p:nvCxnSpPr>
            <p:spPr>
              <a:xfrm>
                <a:off x="533675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33" name="Google Shape;533;p18"/>
              <p:cNvCxnSpPr/>
              <p:nvPr/>
            </p:nvCxnSpPr>
            <p:spPr>
              <a:xfrm>
                <a:off x="704350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34" name="Google Shape;534;p18"/>
              <p:cNvCxnSpPr/>
              <p:nvPr/>
            </p:nvCxnSpPr>
            <p:spPr>
              <a:xfrm>
                <a:off x="875025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35" name="Google Shape;535;p18"/>
              <p:cNvCxnSpPr/>
              <p:nvPr/>
            </p:nvCxnSpPr>
            <p:spPr>
              <a:xfrm>
                <a:off x="1045700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36" name="Google Shape;536;p18"/>
              <p:cNvCxnSpPr/>
              <p:nvPr/>
            </p:nvCxnSpPr>
            <p:spPr>
              <a:xfrm>
                <a:off x="1216375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grpSp>
        <p:nvGrpSpPr>
          <p:cNvPr id="537" name="Google Shape;537;p18"/>
          <p:cNvGrpSpPr/>
          <p:nvPr/>
        </p:nvGrpSpPr>
        <p:grpSpPr>
          <a:xfrm rot="5400000">
            <a:off x="1051972" y="4086920"/>
            <a:ext cx="113753" cy="1603746"/>
            <a:chOff x="351725" y="2147797"/>
            <a:chExt cx="137400" cy="1937125"/>
          </a:xfrm>
        </p:grpSpPr>
        <p:sp>
          <p:nvSpPr>
            <p:cNvPr id="538" name="Google Shape;538;p18"/>
            <p:cNvSpPr/>
            <p:nvPr/>
          </p:nvSpPr>
          <p:spPr>
            <a:xfrm>
              <a:off x="351725" y="214779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" name="Google Shape;539;p18"/>
            <p:cNvSpPr/>
            <p:nvPr/>
          </p:nvSpPr>
          <p:spPr>
            <a:xfrm>
              <a:off x="351725" y="2671172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" name="Google Shape;540;p18"/>
            <p:cNvSpPr/>
            <p:nvPr/>
          </p:nvSpPr>
          <p:spPr>
            <a:xfrm>
              <a:off x="351725" y="296594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" name="Google Shape;541;p18"/>
            <p:cNvSpPr/>
            <p:nvPr/>
          </p:nvSpPr>
          <p:spPr>
            <a:xfrm>
              <a:off x="351725" y="344274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" name="Google Shape;542;p18"/>
            <p:cNvSpPr/>
            <p:nvPr/>
          </p:nvSpPr>
          <p:spPr>
            <a:xfrm>
              <a:off x="351725" y="3966122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5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19"/>
          <p:cNvSpPr txBox="1"/>
          <p:nvPr>
            <p:ph idx="1" type="subTitle"/>
          </p:nvPr>
        </p:nvSpPr>
        <p:spPr>
          <a:xfrm>
            <a:off x="714300" y="4061453"/>
            <a:ext cx="2057700" cy="54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5" name="Google Shape;545;p19"/>
          <p:cNvSpPr txBox="1"/>
          <p:nvPr>
            <p:ph type="title"/>
          </p:nvPr>
        </p:nvSpPr>
        <p:spPr>
          <a:xfrm>
            <a:off x="714300" y="3692450"/>
            <a:ext cx="2057700" cy="3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46" name="Google Shape;546;p19"/>
          <p:cNvSpPr txBox="1"/>
          <p:nvPr>
            <p:ph idx="2" type="title"/>
          </p:nvPr>
        </p:nvSpPr>
        <p:spPr>
          <a:xfrm>
            <a:off x="714300" y="4306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47" name="Google Shape;547;p19"/>
          <p:cNvSpPr txBox="1"/>
          <p:nvPr>
            <p:ph idx="3" type="subTitle"/>
          </p:nvPr>
        </p:nvSpPr>
        <p:spPr>
          <a:xfrm>
            <a:off x="714300" y="2242178"/>
            <a:ext cx="2057700" cy="54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8" name="Google Shape;548;p19"/>
          <p:cNvSpPr txBox="1"/>
          <p:nvPr>
            <p:ph idx="4" type="title"/>
          </p:nvPr>
        </p:nvSpPr>
        <p:spPr>
          <a:xfrm>
            <a:off x="714300" y="1873175"/>
            <a:ext cx="2057700" cy="3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49" name="Google Shape;549;p19"/>
          <p:cNvSpPr txBox="1"/>
          <p:nvPr>
            <p:ph idx="5" type="subTitle"/>
          </p:nvPr>
        </p:nvSpPr>
        <p:spPr>
          <a:xfrm>
            <a:off x="3543150" y="4061453"/>
            <a:ext cx="2057700" cy="54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0" name="Google Shape;550;p19"/>
          <p:cNvSpPr txBox="1"/>
          <p:nvPr>
            <p:ph idx="6" type="title"/>
          </p:nvPr>
        </p:nvSpPr>
        <p:spPr>
          <a:xfrm>
            <a:off x="3543150" y="3692450"/>
            <a:ext cx="2057700" cy="3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51" name="Google Shape;551;p19"/>
          <p:cNvSpPr txBox="1"/>
          <p:nvPr>
            <p:ph idx="7" type="subTitle"/>
          </p:nvPr>
        </p:nvSpPr>
        <p:spPr>
          <a:xfrm>
            <a:off x="3543150" y="2242178"/>
            <a:ext cx="2057700" cy="54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2" name="Google Shape;552;p19"/>
          <p:cNvSpPr txBox="1"/>
          <p:nvPr>
            <p:ph idx="8" type="title"/>
          </p:nvPr>
        </p:nvSpPr>
        <p:spPr>
          <a:xfrm>
            <a:off x="3543150" y="1873175"/>
            <a:ext cx="2057700" cy="3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53" name="Google Shape;553;p19"/>
          <p:cNvSpPr txBox="1"/>
          <p:nvPr>
            <p:ph idx="9" type="subTitle"/>
          </p:nvPr>
        </p:nvSpPr>
        <p:spPr>
          <a:xfrm>
            <a:off x="6372000" y="4061453"/>
            <a:ext cx="2057700" cy="54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4" name="Google Shape;554;p19"/>
          <p:cNvSpPr txBox="1"/>
          <p:nvPr>
            <p:ph idx="13" type="title"/>
          </p:nvPr>
        </p:nvSpPr>
        <p:spPr>
          <a:xfrm>
            <a:off x="6372000" y="3692450"/>
            <a:ext cx="2057700" cy="3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55" name="Google Shape;555;p19"/>
          <p:cNvSpPr txBox="1"/>
          <p:nvPr>
            <p:ph idx="14" type="subTitle"/>
          </p:nvPr>
        </p:nvSpPr>
        <p:spPr>
          <a:xfrm>
            <a:off x="6372000" y="2242178"/>
            <a:ext cx="2057700" cy="54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6" name="Google Shape;556;p19"/>
          <p:cNvSpPr txBox="1"/>
          <p:nvPr>
            <p:ph idx="15" type="title"/>
          </p:nvPr>
        </p:nvSpPr>
        <p:spPr>
          <a:xfrm>
            <a:off x="6372000" y="1873175"/>
            <a:ext cx="2057700" cy="3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557" name="Google Shape;557;p19"/>
          <p:cNvGrpSpPr/>
          <p:nvPr/>
        </p:nvGrpSpPr>
        <p:grpSpPr>
          <a:xfrm flipH="1" rot="10800000">
            <a:off x="8077278" y="213848"/>
            <a:ext cx="901654" cy="901654"/>
            <a:chOff x="5029238" y="2891225"/>
            <a:chExt cx="667200" cy="667200"/>
          </a:xfrm>
        </p:grpSpPr>
        <p:sp>
          <p:nvSpPr>
            <p:cNvPr id="558" name="Google Shape;558;p19"/>
            <p:cNvSpPr/>
            <p:nvPr/>
          </p:nvSpPr>
          <p:spPr>
            <a:xfrm>
              <a:off x="5529638" y="3391625"/>
              <a:ext cx="166800" cy="1668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19"/>
            <p:cNvSpPr/>
            <p:nvPr/>
          </p:nvSpPr>
          <p:spPr>
            <a:xfrm>
              <a:off x="5362838" y="3391625"/>
              <a:ext cx="166800" cy="1668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" name="Google Shape;560;p19"/>
            <p:cNvSpPr/>
            <p:nvPr/>
          </p:nvSpPr>
          <p:spPr>
            <a:xfrm>
              <a:off x="5196038" y="3391625"/>
              <a:ext cx="166800" cy="1668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" name="Google Shape;561;p19"/>
            <p:cNvSpPr/>
            <p:nvPr/>
          </p:nvSpPr>
          <p:spPr>
            <a:xfrm>
              <a:off x="5029238" y="3391625"/>
              <a:ext cx="166800" cy="1668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" name="Google Shape;562;p19"/>
            <p:cNvSpPr/>
            <p:nvPr/>
          </p:nvSpPr>
          <p:spPr>
            <a:xfrm>
              <a:off x="5529638" y="3224825"/>
              <a:ext cx="166800" cy="1668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" name="Google Shape;563;p19"/>
            <p:cNvSpPr/>
            <p:nvPr/>
          </p:nvSpPr>
          <p:spPr>
            <a:xfrm>
              <a:off x="5362838" y="3224825"/>
              <a:ext cx="166800" cy="1668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" name="Google Shape;564;p19"/>
            <p:cNvSpPr/>
            <p:nvPr/>
          </p:nvSpPr>
          <p:spPr>
            <a:xfrm>
              <a:off x="5196038" y="3224825"/>
              <a:ext cx="166800" cy="1668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" name="Google Shape;565;p19"/>
            <p:cNvSpPr/>
            <p:nvPr/>
          </p:nvSpPr>
          <p:spPr>
            <a:xfrm>
              <a:off x="5529638" y="3058025"/>
              <a:ext cx="166800" cy="1668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" name="Google Shape;566;p19"/>
            <p:cNvSpPr/>
            <p:nvPr/>
          </p:nvSpPr>
          <p:spPr>
            <a:xfrm>
              <a:off x="5362838" y="3058025"/>
              <a:ext cx="166800" cy="1668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" name="Google Shape;567;p19"/>
            <p:cNvSpPr/>
            <p:nvPr/>
          </p:nvSpPr>
          <p:spPr>
            <a:xfrm>
              <a:off x="5529638" y="2891225"/>
              <a:ext cx="166800" cy="1668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68" name="Google Shape;568;p19"/>
          <p:cNvGrpSpPr/>
          <p:nvPr/>
        </p:nvGrpSpPr>
        <p:grpSpPr>
          <a:xfrm rot="5400000">
            <a:off x="7602750" y="4165716"/>
            <a:ext cx="2067200" cy="286500"/>
            <a:chOff x="2201950" y="260700"/>
            <a:chExt cx="2067200" cy="286500"/>
          </a:xfrm>
        </p:grpSpPr>
        <p:cxnSp>
          <p:nvCxnSpPr>
            <p:cNvPr id="569" name="Google Shape;569;p19"/>
            <p:cNvCxnSpPr/>
            <p:nvPr/>
          </p:nvCxnSpPr>
          <p:spPr>
            <a:xfrm flipH="1">
              <a:off x="2201950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70" name="Google Shape;570;p19"/>
            <p:cNvCxnSpPr/>
            <p:nvPr/>
          </p:nvCxnSpPr>
          <p:spPr>
            <a:xfrm flipH="1">
              <a:off x="2361814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71" name="Google Shape;571;p19"/>
            <p:cNvCxnSpPr/>
            <p:nvPr/>
          </p:nvCxnSpPr>
          <p:spPr>
            <a:xfrm flipH="1">
              <a:off x="2521677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72" name="Google Shape;572;p19"/>
            <p:cNvCxnSpPr/>
            <p:nvPr/>
          </p:nvCxnSpPr>
          <p:spPr>
            <a:xfrm flipH="1">
              <a:off x="2681541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73" name="Google Shape;573;p19"/>
            <p:cNvCxnSpPr/>
            <p:nvPr/>
          </p:nvCxnSpPr>
          <p:spPr>
            <a:xfrm flipH="1">
              <a:off x="2841405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74" name="Google Shape;574;p19"/>
            <p:cNvCxnSpPr/>
            <p:nvPr/>
          </p:nvCxnSpPr>
          <p:spPr>
            <a:xfrm flipH="1">
              <a:off x="3001268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75" name="Google Shape;575;p19"/>
            <p:cNvCxnSpPr/>
            <p:nvPr/>
          </p:nvCxnSpPr>
          <p:spPr>
            <a:xfrm flipH="1">
              <a:off x="3161132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76" name="Google Shape;576;p19"/>
            <p:cNvCxnSpPr/>
            <p:nvPr/>
          </p:nvCxnSpPr>
          <p:spPr>
            <a:xfrm flipH="1">
              <a:off x="3320995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77" name="Google Shape;577;p19"/>
            <p:cNvCxnSpPr/>
            <p:nvPr/>
          </p:nvCxnSpPr>
          <p:spPr>
            <a:xfrm flipH="1">
              <a:off x="3480859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78" name="Google Shape;578;p19"/>
            <p:cNvCxnSpPr/>
            <p:nvPr/>
          </p:nvCxnSpPr>
          <p:spPr>
            <a:xfrm flipH="1">
              <a:off x="3640723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79" name="Google Shape;579;p19"/>
            <p:cNvCxnSpPr/>
            <p:nvPr/>
          </p:nvCxnSpPr>
          <p:spPr>
            <a:xfrm flipH="1">
              <a:off x="3800586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80" name="Google Shape;580;p19"/>
            <p:cNvCxnSpPr/>
            <p:nvPr/>
          </p:nvCxnSpPr>
          <p:spPr>
            <a:xfrm flipH="1">
              <a:off x="3960450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581" name="Google Shape;581;p19"/>
          <p:cNvGrpSpPr/>
          <p:nvPr/>
        </p:nvGrpSpPr>
        <p:grpSpPr>
          <a:xfrm rot="5400000">
            <a:off x="1327347" y="-525543"/>
            <a:ext cx="113753" cy="1603746"/>
            <a:chOff x="351725" y="2147797"/>
            <a:chExt cx="137400" cy="1937125"/>
          </a:xfrm>
        </p:grpSpPr>
        <p:sp>
          <p:nvSpPr>
            <p:cNvPr id="582" name="Google Shape;582;p19"/>
            <p:cNvSpPr/>
            <p:nvPr/>
          </p:nvSpPr>
          <p:spPr>
            <a:xfrm>
              <a:off x="351725" y="214779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" name="Google Shape;583;p19"/>
            <p:cNvSpPr/>
            <p:nvPr/>
          </p:nvSpPr>
          <p:spPr>
            <a:xfrm>
              <a:off x="351725" y="2671172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" name="Google Shape;584;p19"/>
            <p:cNvSpPr/>
            <p:nvPr/>
          </p:nvSpPr>
          <p:spPr>
            <a:xfrm>
              <a:off x="351725" y="296594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" name="Google Shape;585;p19"/>
            <p:cNvSpPr/>
            <p:nvPr/>
          </p:nvSpPr>
          <p:spPr>
            <a:xfrm>
              <a:off x="351725" y="344274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" name="Google Shape;586;p19"/>
            <p:cNvSpPr/>
            <p:nvPr/>
          </p:nvSpPr>
          <p:spPr>
            <a:xfrm>
              <a:off x="351725" y="3966122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87" name="Google Shape;587;p19"/>
          <p:cNvSpPr/>
          <p:nvPr/>
        </p:nvSpPr>
        <p:spPr>
          <a:xfrm>
            <a:off x="5600850" y="-632940"/>
            <a:ext cx="1300200" cy="13002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88" name="Google Shape;588;p19"/>
          <p:cNvGrpSpPr/>
          <p:nvPr/>
        </p:nvGrpSpPr>
        <p:grpSpPr>
          <a:xfrm>
            <a:off x="-235013" y="3733697"/>
            <a:ext cx="866830" cy="286496"/>
            <a:chOff x="2229538" y="252775"/>
            <a:chExt cx="1009350" cy="333600"/>
          </a:xfrm>
        </p:grpSpPr>
        <p:sp>
          <p:nvSpPr>
            <p:cNvPr id="589" name="Google Shape;589;p19"/>
            <p:cNvSpPr/>
            <p:nvPr/>
          </p:nvSpPr>
          <p:spPr>
            <a:xfrm>
              <a:off x="2229538" y="252775"/>
              <a:ext cx="166800" cy="166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" name="Google Shape;590;p19"/>
            <p:cNvSpPr/>
            <p:nvPr/>
          </p:nvSpPr>
          <p:spPr>
            <a:xfrm>
              <a:off x="2396338" y="419575"/>
              <a:ext cx="166800" cy="166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" name="Google Shape;591;p19"/>
            <p:cNvSpPr/>
            <p:nvPr/>
          </p:nvSpPr>
          <p:spPr>
            <a:xfrm>
              <a:off x="2563138" y="252775"/>
              <a:ext cx="166800" cy="166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" name="Google Shape;592;p19"/>
            <p:cNvSpPr/>
            <p:nvPr/>
          </p:nvSpPr>
          <p:spPr>
            <a:xfrm>
              <a:off x="2732788" y="419575"/>
              <a:ext cx="166800" cy="166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" name="Google Shape;593;p19"/>
            <p:cNvSpPr/>
            <p:nvPr/>
          </p:nvSpPr>
          <p:spPr>
            <a:xfrm>
              <a:off x="2902438" y="252775"/>
              <a:ext cx="166800" cy="166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" name="Google Shape;594;p19"/>
            <p:cNvSpPr/>
            <p:nvPr/>
          </p:nvSpPr>
          <p:spPr>
            <a:xfrm>
              <a:off x="3072088" y="419575"/>
              <a:ext cx="166800" cy="166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95" name="Google Shape;595;p19"/>
          <p:cNvGrpSpPr/>
          <p:nvPr/>
        </p:nvGrpSpPr>
        <p:grpSpPr>
          <a:xfrm rot="5400000">
            <a:off x="3800560" y="4052782"/>
            <a:ext cx="113753" cy="1603746"/>
            <a:chOff x="351725" y="2147797"/>
            <a:chExt cx="137400" cy="1937125"/>
          </a:xfrm>
        </p:grpSpPr>
        <p:sp>
          <p:nvSpPr>
            <p:cNvPr id="596" name="Google Shape;596;p19"/>
            <p:cNvSpPr/>
            <p:nvPr/>
          </p:nvSpPr>
          <p:spPr>
            <a:xfrm>
              <a:off x="351725" y="214779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" name="Google Shape;597;p19"/>
            <p:cNvSpPr/>
            <p:nvPr/>
          </p:nvSpPr>
          <p:spPr>
            <a:xfrm>
              <a:off x="351725" y="2671172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" name="Google Shape;598;p19"/>
            <p:cNvSpPr/>
            <p:nvPr/>
          </p:nvSpPr>
          <p:spPr>
            <a:xfrm>
              <a:off x="351725" y="296594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" name="Google Shape;599;p19"/>
            <p:cNvSpPr/>
            <p:nvPr/>
          </p:nvSpPr>
          <p:spPr>
            <a:xfrm>
              <a:off x="351725" y="344274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" name="Google Shape;600;p19"/>
            <p:cNvSpPr/>
            <p:nvPr/>
          </p:nvSpPr>
          <p:spPr>
            <a:xfrm>
              <a:off x="351725" y="3966122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0"/>
          <p:cNvSpPr txBox="1"/>
          <p:nvPr>
            <p:ph idx="1" type="subTitle"/>
          </p:nvPr>
        </p:nvSpPr>
        <p:spPr>
          <a:xfrm>
            <a:off x="5236500" y="1414947"/>
            <a:ext cx="3193200" cy="126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3" name="Google Shape;603;p20"/>
          <p:cNvSpPr txBox="1"/>
          <p:nvPr>
            <p:ph type="title"/>
          </p:nvPr>
        </p:nvSpPr>
        <p:spPr>
          <a:xfrm>
            <a:off x="6902350" y="2899947"/>
            <a:ext cx="1527300" cy="3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3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"/>
          <p:cNvSpPr txBox="1"/>
          <p:nvPr>
            <p:ph type="title"/>
          </p:nvPr>
        </p:nvSpPr>
        <p:spPr>
          <a:xfrm>
            <a:off x="4655400" y="2839056"/>
            <a:ext cx="37743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1" name="Google Shape;41;p3"/>
          <p:cNvSpPr txBox="1"/>
          <p:nvPr>
            <p:ph hasCustomPrompt="1" idx="2" type="title"/>
          </p:nvPr>
        </p:nvSpPr>
        <p:spPr>
          <a:xfrm>
            <a:off x="7173860" y="1141600"/>
            <a:ext cx="1192500" cy="47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r>
              <a:t>xx%</a:t>
            </a:r>
          </a:p>
        </p:txBody>
      </p:sp>
      <p:sp>
        <p:nvSpPr>
          <p:cNvPr id="42" name="Google Shape;42;p3"/>
          <p:cNvSpPr txBox="1"/>
          <p:nvPr>
            <p:ph idx="1" type="subTitle"/>
          </p:nvPr>
        </p:nvSpPr>
        <p:spPr>
          <a:xfrm>
            <a:off x="4035000" y="3845027"/>
            <a:ext cx="4394700" cy="385800"/>
          </a:xfrm>
          <a:prstGeom prst="rect">
            <a:avLst/>
          </a:prstGeom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21"/>
          <p:cNvSpPr txBox="1"/>
          <p:nvPr>
            <p:ph type="title"/>
          </p:nvPr>
        </p:nvSpPr>
        <p:spPr>
          <a:xfrm>
            <a:off x="714300" y="4306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06" name="Google Shape;606;p21"/>
          <p:cNvSpPr/>
          <p:nvPr/>
        </p:nvSpPr>
        <p:spPr>
          <a:xfrm>
            <a:off x="7305350" y="-338775"/>
            <a:ext cx="741600" cy="7416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07" name="Google Shape;607;p21"/>
          <p:cNvGrpSpPr/>
          <p:nvPr/>
        </p:nvGrpSpPr>
        <p:grpSpPr>
          <a:xfrm>
            <a:off x="7598046" y="-186375"/>
            <a:ext cx="1300217" cy="925411"/>
            <a:chOff x="-20429" y="-42175"/>
            <a:chExt cx="1300217" cy="925411"/>
          </a:xfrm>
        </p:grpSpPr>
        <p:grpSp>
          <p:nvGrpSpPr>
            <p:cNvPr id="608" name="Google Shape;608;p21"/>
            <p:cNvGrpSpPr/>
            <p:nvPr/>
          </p:nvGrpSpPr>
          <p:grpSpPr>
            <a:xfrm>
              <a:off x="117650" y="-42175"/>
              <a:ext cx="1024050" cy="925411"/>
              <a:chOff x="363000" y="4350"/>
              <a:chExt cx="1024050" cy="879000"/>
            </a:xfrm>
          </p:grpSpPr>
          <p:cxnSp>
            <p:nvCxnSpPr>
              <p:cNvPr id="609" name="Google Shape;609;p21"/>
              <p:cNvCxnSpPr/>
              <p:nvPr/>
            </p:nvCxnSpPr>
            <p:spPr>
              <a:xfrm>
                <a:off x="363000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10" name="Google Shape;610;p21"/>
              <p:cNvCxnSpPr/>
              <p:nvPr/>
            </p:nvCxnSpPr>
            <p:spPr>
              <a:xfrm>
                <a:off x="533675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11" name="Google Shape;611;p21"/>
              <p:cNvCxnSpPr/>
              <p:nvPr/>
            </p:nvCxnSpPr>
            <p:spPr>
              <a:xfrm>
                <a:off x="704350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12" name="Google Shape;612;p21"/>
              <p:cNvCxnSpPr/>
              <p:nvPr/>
            </p:nvCxnSpPr>
            <p:spPr>
              <a:xfrm>
                <a:off x="875025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13" name="Google Shape;613;p21"/>
              <p:cNvCxnSpPr/>
              <p:nvPr/>
            </p:nvCxnSpPr>
            <p:spPr>
              <a:xfrm>
                <a:off x="1045700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14" name="Google Shape;614;p21"/>
              <p:cNvCxnSpPr/>
              <p:nvPr/>
            </p:nvCxnSpPr>
            <p:spPr>
              <a:xfrm>
                <a:off x="1216375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15" name="Google Shape;615;p21"/>
              <p:cNvCxnSpPr/>
              <p:nvPr/>
            </p:nvCxnSpPr>
            <p:spPr>
              <a:xfrm>
                <a:off x="1387050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616" name="Google Shape;616;p21"/>
            <p:cNvGrpSpPr/>
            <p:nvPr/>
          </p:nvGrpSpPr>
          <p:grpSpPr>
            <a:xfrm rot="5400000">
              <a:off x="288329" y="-252783"/>
              <a:ext cx="682700" cy="1300217"/>
              <a:chOff x="533675" y="4350"/>
              <a:chExt cx="682700" cy="879000"/>
            </a:xfrm>
          </p:grpSpPr>
          <p:cxnSp>
            <p:nvCxnSpPr>
              <p:cNvPr id="617" name="Google Shape;617;p21"/>
              <p:cNvCxnSpPr/>
              <p:nvPr/>
            </p:nvCxnSpPr>
            <p:spPr>
              <a:xfrm>
                <a:off x="533675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18" name="Google Shape;618;p21"/>
              <p:cNvCxnSpPr/>
              <p:nvPr/>
            </p:nvCxnSpPr>
            <p:spPr>
              <a:xfrm>
                <a:off x="704350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19" name="Google Shape;619;p21"/>
              <p:cNvCxnSpPr/>
              <p:nvPr/>
            </p:nvCxnSpPr>
            <p:spPr>
              <a:xfrm>
                <a:off x="875025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20" name="Google Shape;620;p21"/>
              <p:cNvCxnSpPr/>
              <p:nvPr/>
            </p:nvCxnSpPr>
            <p:spPr>
              <a:xfrm>
                <a:off x="1045700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21" name="Google Shape;621;p21"/>
              <p:cNvCxnSpPr/>
              <p:nvPr/>
            </p:nvCxnSpPr>
            <p:spPr>
              <a:xfrm>
                <a:off x="1216375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sp>
        <p:nvSpPr>
          <p:cNvPr id="622" name="Google Shape;622;p21"/>
          <p:cNvSpPr/>
          <p:nvPr/>
        </p:nvSpPr>
        <p:spPr>
          <a:xfrm>
            <a:off x="273125" y="4491428"/>
            <a:ext cx="1717232" cy="226026"/>
          </a:xfrm>
          <a:custGeom>
            <a:rect b="b" l="l" r="r" t="t"/>
            <a:pathLst>
              <a:path extrusionOk="0" h="4912" w="61155">
                <a:moveTo>
                  <a:pt x="0" y="1"/>
                </a:moveTo>
                <a:lnTo>
                  <a:pt x="0" y="4912"/>
                </a:lnTo>
                <a:lnTo>
                  <a:pt x="61154" y="4912"/>
                </a:lnTo>
                <a:lnTo>
                  <a:pt x="61154" y="1"/>
                </a:lnTo>
                <a:close/>
              </a:path>
            </a:pathLst>
          </a:custGeom>
          <a:solidFill>
            <a:srgbClr val="EBED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23" name="Google Shape;623;p21"/>
          <p:cNvGrpSpPr/>
          <p:nvPr/>
        </p:nvGrpSpPr>
        <p:grpSpPr>
          <a:xfrm flipH="1">
            <a:off x="-496675" y="4612901"/>
            <a:ext cx="2067200" cy="286500"/>
            <a:chOff x="2201950" y="260700"/>
            <a:chExt cx="2067200" cy="286500"/>
          </a:xfrm>
        </p:grpSpPr>
        <p:cxnSp>
          <p:nvCxnSpPr>
            <p:cNvPr id="624" name="Google Shape;624;p21"/>
            <p:cNvCxnSpPr/>
            <p:nvPr/>
          </p:nvCxnSpPr>
          <p:spPr>
            <a:xfrm flipH="1">
              <a:off x="2201950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25" name="Google Shape;625;p21"/>
            <p:cNvCxnSpPr/>
            <p:nvPr/>
          </p:nvCxnSpPr>
          <p:spPr>
            <a:xfrm flipH="1">
              <a:off x="2361814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26" name="Google Shape;626;p21"/>
            <p:cNvCxnSpPr/>
            <p:nvPr/>
          </p:nvCxnSpPr>
          <p:spPr>
            <a:xfrm flipH="1">
              <a:off x="2521677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27" name="Google Shape;627;p21"/>
            <p:cNvCxnSpPr/>
            <p:nvPr/>
          </p:nvCxnSpPr>
          <p:spPr>
            <a:xfrm flipH="1">
              <a:off x="2681541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28" name="Google Shape;628;p21"/>
            <p:cNvCxnSpPr/>
            <p:nvPr/>
          </p:nvCxnSpPr>
          <p:spPr>
            <a:xfrm flipH="1">
              <a:off x="2841405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29" name="Google Shape;629;p21"/>
            <p:cNvCxnSpPr/>
            <p:nvPr/>
          </p:nvCxnSpPr>
          <p:spPr>
            <a:xfrm flipH="1">
              <a:off x="3001268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30" name="Google Shape;630;p21"/>
            <p:cNvCxnSpPr/>
            <p:nvPr/>
          </p:nvCxnSpPr>
          <p:spPr>
            <a:xfrm flipH="1">
              <a:off x="3161132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31" name="Google Shape;631;p21"/>
            <p:cNvCxnSpPr/>
            <p:nvPr/>
          </p:nvCxnSpPr>
          <p:spPr>
            <a:xfrm flipH="1">
              <a:off x="3320995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32" name="Google Shape;632;p21"/>
            <p:cNvCxnSpPr/>
            <p:nvPr/>
          </p:nvCxnSpPr>
          <p:spPr>
            <a:xfrm flipH="1">
              <a:off x="3480859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33" name="Google Shape;633;p21"/>
            <p:cNvCxnSpPr/>
            <p:nvPr/>
          </p:nvCxnSpPr>
          <p:spPr>
            <a:xfrm flipH="1">
              <a:off x="3640723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34" name="Google Shape;634;p21"/>
            <p:cNvCxnSpPr/>
            <p:nvPr/>
          </p:nvCxnSpPr>
          <p:spPr>
            <a:xfrm flipH="1">
              <a:off x="3800586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35" name="Google Shape;635;p21"/>
            <p:cNvCxnSpPr/>
            <p:nvPr/>
          </p:nvCxnSpPr>
          <p:spPr>
            <a:xfrm flipH="1">
              <a:off x="3960450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636" name="Google Shape;636;p21"/>
          <p:cNvGrpSpPr/>
          <p:nvPr/>
        </p:nvGrpSpPr>
        <p:grpSpPr>
          <a:xfrm rot="10800000">
            <a:off x="8726447" y="3000707"/>
            <a:ext cx="113753" cy="1603746"/>
            <a:chOff x="351725" y="2147797"/>
            <a:chExt cx="137400" cy="1937125"/>
          </a:xfrm>
        </p:grpSpPr>
        <p:sp>
          <p:nvSpPr>
            <p:cNvPr id="637" name="Google Shape;637;p21"/>
            <p:cNvSpPr/>
            <p:nvPr/>
          </p:nvSpPr>
          <p:spPr>
            <a:xfrm>
              <a:off x="351725" y="214779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8" name="Google Shape;638;p21"/>
            <p:cNvSpPr/>
            <p:nvPr/>
          </p:nvSpPr>
          <p:spPr>
            <a:xfrm>
              <a:off x="351725" y="2671172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9" name="Google Shape;639;p21"/>
            <p:cNvSpPr/>
            <p:nvPr/>
          </p:nvSpPr>
          <p:spPr>
            <a:xfrm>
              <a:off x="351725" y="296594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" name="Google Shape;640;p21"/>
            <p:cNvSpPr/>
            <p:nvPr/>
          </p:nvSpPr>
          <p:spPr>
            <a:xfrm>
              <a:off x="351725" y="344274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" name="Google Shape;641;p21"/>
            <p:cNvSpPr/>
            <p:nvPr/>
          </p:nvSpPr>
          <p:spPr>
            <a:xfrm>
              <a:off x="351725" y="3966122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42" name="Google Shape;642;p21"/>
          <p:cNvGrpSpPr/>
          <p:nvPr/>
        </p:nvGrpSpPr>
        <p:grpSpPr>
          <a:xfrm flipH="1" rot="5400000">
            <a:off x="1459297" y="-549618"/>
            <a:ext cx="113753" cy="1603746"/>
            <a:chOff x="351725" y="2147797"/>
            <a:chExt cx="137400" cy="1937125"/>
          </a:xfrm>
        </p:grpSpPr>
        <p:sp>
          <p:nvSpPr>
            <p:cNvPr id="643" name="Google Shape;643;p21"/>
            <p:cNvSpPr/>
            <p:nvPr/>
          </p:nvSpPr>
          <p:spPr>
            <a:xfrm>
              <a:off x="351725" y="214779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" name="Google Shape;644;p21"/>
            <p:cNvSpPr/>
            <p:nvPr/>
          </p:nvSpPr>
          <p:spPr>
            <a:xfrm>
              <a:off x="351725" y="2671172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5" name="Google Shape;645;p21"/>
            <p:cNvSpPr/>
            <p:nvPr/>
          </p:nvSpPr>
          <p:spPr>
            <a:xfrm>
              <a:off x="351725" y="296594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6" name="Google Shape;646;p21"/>
            <p:cNvSpPr/>
            <p:nvPr/>
          </p:nvSpPr>
          <p:spPr>
            <a:xfrm>
              <a:off x="351725" y="344274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7" name="Google Shape;647;p21"/>
            <p:cNvSpPr/>
            <p:nvPr/>
          </p:nvSpPr>
          <p:spPr>
            <a:xfrm>
              <a:off x="351725" y="3966122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4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22"/>
          <p:cNvSpPr txBox="1"/>
          <p:nvPr>
            <p:ph idx="1" type="subTitle"/>
          </p:nvPr>
        </p:nvSpPr>
        <p:spPr>
          <a:xfrm>
            <a:off x="714311" y="1861584"/>
            <a:ext cx="2048700" cy="57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0" name="Google Shape;650;p22"/>
          <p:cNvSpPr txBox="1"/>
          <p:nvPr>
            <p:ph type="title"/>
          </p:nvPr>
        </p:nvSpPr>
        <p:spPr>
          <a:xfrm>
            <a:off x="714300" y="1399613"/>
            <a:ext cx="2048700" cy="41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51" name="Google Shape;651;p22"/>
          <p:cNvSpPr txBox="1"/>
          <p:nvPr>
            <p:ph hasCustomPrompt="1" idx="2" type="title"/>
          </p:nvPr>
        </p:nvSpPr>
        <p:spPr>
          <a:xfrm>
            <a:off x="3100050" y="1693450"/>
            <a:ext cx="1161900" cy="44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652" name="Google Shape;652;p22"/>
          <p:cNvSpPr txBox="1"/>
          <p:nvPr>
            <p:ph idx="3" type="title"/>
          </p:nvPr>
        </p:nvSpPr>
        <p:spPr>
          <a:xfrm>
            <a:off x="714300" y="4306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53" name="Google Shape;653;p22"/>
          <p:cNvSpPr txBox="1"/>
          <p:nvPr>
            <p:ph idx="4" type="subTitle"/>
          </p:nvPr>
        </p:nvSpPr>
        <p:spPr>
          <a:xfrm>
            <a:off x="6380935" y="1861583"/>
            <a:ext cx="2048700" cy="57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4" name="Google Shape;654;p22"/>
          <p:cNvSpPr txBox="1"/>
          <p:nvPr>
            <p:ph idx="5" type="title"/>
          </p:nvPr>
        </p:nvSpPr>
        <p:spPr>
          <a:xfrm>
            <a:off x="6380925" y="1399613"/>
            <a:ext cx="2048700" cy="41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3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55" name="Google Shape;655;p22"/>
          <p:cNvSpPr txBox="1"/>
          <p:nvPr>
            <p:ph hasCustomPrompt="1" idx="6" type="title"/>
          </p:nvPr>
        </p:nvSpPr>
        <p:spPr>
          <a:xfrm>
            <a:off x="4882050" y="1693450"/>
            <a:ext cx="1161900" cy="44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656" name="Google Shape;656;p22"/>
          <p:cNvSpPr txBox="1"/>
          <p:nvPr>
            <p:ph idx="7" type="subTitle"/>
          </p:nvPr>
        </p:nvSpPr>
        <p:spPr>
          <a:xfrm>
            <a:off x="714311" y="3663399"/>
            <a:ext cx="2048700" cy="55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7" name="Google Shape;657;p22"/>
          <p:cNvSpPr txBox="1"/>
          <p:nvPr>
            <p:ph idx="8" type="title"/>
          </p:nvPr>
        </p:nvSpPr>
        <p:spPr>
          <a:xfrm>
            <a:off x="714300" y="3201427"/>
            <a:ext cx="2048700" cy="41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58" name="Google Shape;658;p22"/>
          <p:cNvSpPr txBox="1"/>
          <p:nvPr>
            <p:ph hasCustomPrompt="1" idx="9" type="title"/>
          </p:nvPr>
        </p:nvSpPr>
        <p:spPr>
          <a:xfrm>
            <a:off x="3100050" y="3504638"/>
            <a:ext cx="1161900" cy="44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659" name="Google Shape;659;p22"/>
          <p:cNvSpPr txBox="1"/>
          <p:nvPr>
            <p:ph idx="13" type="subTitle"/>
          </p:nvPr>
        </p:nvSpPr>
        <p:spPr>
          <a:xfrm>
            <a:off x="6380935" y="3676775"/>
            <a:ext cx="2048700" cy="55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0" name="Google Shape;660;p22"/>
          <p:cNvSpPr txBox="1"/>
          <p:nvPr>
            <p:ph idx="14" type="title"/>
          </p:nvPr>
        </p:nvSpPr>
        <p:spPr>
          <a:xfrm>
            <a:off x="6380925" y="3220486"/>
            <a:ext cx="2048700" cy="41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300"/>
              <a:buNone/>
              <a:defRPr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61" name="Google Shape;661;p22"/>
          <p:cNvSpPr txBox="1"/>
          <p:nvPr>
            <p:ph hasCustomPrompt="1" idx="15" type="title"/>
          </p:nvPr>
        </p:nvSpPr>
        <p:spPr>
          <a:xfrm>
            <a:off x="4882050" y="3504638"/>
            <a:ext cx="1161900" cy="44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grpSp>
        <p:nvGrpSpPr>
          <p:cNvPr id="662" name="Google Shape;662;p22"/>
          <p:cNvGrpSpPr/>
          <p:nvPr/>
        </p:nvGrpSpPr>
        <p:grpSpPr>
          <a:xfrm rot="-9194621">
            <a:off x="442577" y="4613021"/>
            <a:ext cx="734405" cy="728801"/>
            <a:chOff x="6373950" y="1851720"/>
            <a:chExt cx="1218227" cy="1208932"/>
          </a:xfrm>
        </p:grpSpPr>
        <p:sp>
          <p:nvSpPr>
            <p:cNvPr id="663" name="Google Shape;663;p22"/>
            <p:cNvSpPr/>
            <p:nvPr/>
          </p:nvSpPr>
          <p:spPr>
            <a:xfrm>
              <a:off x="7285623" y="1851720"/>
              <a:ext cx="306554" cy="288581"/>
            </a:xfrm>
            <a:custGeom>
              <a:rect b="b" l="l" r="r" t="t"/>
              <a:pathLst>
                <a:path extrusionOk="0" h="7482" w="7948">
                  <a:moveTo>
                    <a:pt x="948" y="0"/>
                  </a:moveTo>
                  <a:cubicBezTo>
                    <a:pt x="640" y="0"/>
                    <a:pt x="324" y="7"/>
                    <a:pt x="0" y="20"/>
                  </a:cubicBezTo>
                  <a:cubicBezTo>
                    <a:pt x="1677" y="1305"/>
                    <a:pt x="3355" y="2763"/>
                    <a:pt x="5000" y="4409"/>
                  </a:cubicBezTo>
                  <a:cubicBezTo>
                    <a:pt x="6019" y="5412"/>
                    <a:pt x="6960" y="6447"/>
                    <a:pt x="7837" y="7481"/>
                  </a:cubicBezTo>
                  <a:cubicBezTo>
                    <a:pt x="7947" y="3531"/>
                    <a:pt x="6991" y="866"/>
                    <a:pt x="6991" y="866"/>
                  </a:cubicBezTo>
                  <a:cubicBezTo>
                    <a:pt x="6991" y="866"/>
                    <a:pt x="4579" y="0"/>
                    <a:pt x="948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4" name="Google Shape;664;p22"/>
            <p:cNvSpPr/>
            <p:nvPr/>
          </p:nvSpPr>
          <p:spPr>
            <a:xfrm>
              <a:off x="6401759" y="1874824"/>
              <a:ext cx="1167437" cy="1166858"/>
            </a:xfrm>
            <a:custGeom>
              <a:rect b="b" l="l" r="r" t="t"/>
              <a:pathLst>
                <a:path extrusionOk="0" h="30253" w="30268">
                  <a:moveTo>
                    <a:pt x="18684" y="1"/>
                  </a:moveTo>
                  <a:cubicBezTo>
                    <a:pt x="15016" y="863"/>
                    <a:pt x="10847" y="2822"/>
                    <a:pt x="6850" y="6835"/>
                  </a:cubicBezTo>
                  <a:cubicBezTo>
                    <a:pt x="2822" y="10863"/>
                    <a:pt x="863" y="15048"/>
                    <a:pt x="0" y="18732"/>
                  </a:cubicBezTo>
                  <a:cubicBezTo>
                    <a:pt x="1584" y="21067"/>
                    <a:pt x="3574" y="23481"/>
                    <a:pt x="5910" y="25817"/>
                  </a:cubicBezTo>
                  <a:cubicBezTo>
                    <a:pt x="7571" y="27478"/>
                    <a:pt x="9280" y="28967"/>
                    <a:pt x="10972" y="30252"/>
                  </a:cubicBezTo>
                  <a:cubicBezTo>
                    <a:pt x="14766" y="29453"/>
                    <a:pt x="19139" y="27509"/>
                    <a:pt x="23339" y="23324"/>
                  </a:cubicBezTo>
                  <a:cubicBezTo>
                    <a:pt x="27509" y="19139"/>
                    <a:pt x="29452" y="14798"/>
                    <a:pt x="30268" y="11020"/>
                  </a:cubicBezTo>
                  <a:cubicBezTo>
                    <a:pt x="28967" y="9327"/>
                    <a:pt x="27478" y="7603"/>
                    <a:pt x="25785" y="5926"/>
                  </a:cubicBezTo>
                  <a:cubicBezTo>
                    <a:pt x="23449" y="3590"/>
                    <a:pt x="21035" y="1584"/>
                    <a:pt x="18684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5" name="Google Shape;665;p22"/>
            <p:cNvSpPr/>
            <p:nvPr/>
          </p:nvSpPr>
          <p:spPr>
            <a:xfrm>
              <a:off x="6373950" y="2761117"/>
              <a:ext cx="291435" cy="299535"/>
            </a:xfrm>
            <a:custGeom>
              <a:rect b="b" l="l" r="r" t="t"/>
              <a:pathLst>
                <a:path extrusionOk="0" h="7766" w="7556">
                  <a:moveTo>
                    <a:pt x="157" y="1"/>
                  </a:moveTo>
                  <a:cubicBezTo>
                    <a:pt x="0" y="4107"/>
                    <a:pt x="1004" y="6897"/>
                    <a:pt x="1004" y="6897"/>
                  </a:cubicBezTo>
                  <a:cubicBezTo>
                    <a:pt x="1004" y="6897"/>
                    <a:pt x="3396" y="7766"/>
                    <a:pt x="7013" y="7766"/>
                  </a:cubicBezTo>
                  <a:cubicBezTo>
                    <a:pt x="7191" y="7766"/>
                    <a:pt x="7372" y="7764"/>
                    <a:pt x="7555" y="7759"/>
                  </a:cubicBezTo>
                  <a:cubicBezTo>
                    <a:pt x="6537" y="6897"/>
                    <a:pt x="5502" y="5957"/>
                    <a:pt x="4499" y="4954"/>
                  </a:cubicBezTo>
                  <a:cubicBezTo>
                    <a:pt x="2884" y="3324"/>
                    <a:pt x="1427" y="1662"/>
                    <a:pt x="157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6" name="Google Shape;666;p22"/>
            <p:cNvSpPr/>
            <p:nvPr/>
          </p:nvSpPr>
          <p:spPr>
            <a:xfrm>
              <a:off x="6678034" y="2152718"/>
              <a:ext cx="610640" cy="606899"/>
            </a:xfrm>
            <a:custGeom>
              <a:rect b="b" l="l" r="r" t="t"/>
              <a:pathLst>
                <a:path extrusionOk="0" h="15735" w="15832">
                  <a:moveTo>
                    <a:pt x="12228" y="0"/>
                  </a:moveTo>
                  <a:cubicBezTo>
                    <a:pt x="12029" y="0"/>
                    <a:pt x="11851" y="132"/>
                    <a:pt x="11788" y="335"/>
                  </a:cubicBezTo>
                  <a:cubicBezTo>
                    <a:pt x="11709" y="586"/>
                    <a:pt x="11850" y="853"/>
                    <a:pt x="12101" y="931"/>
                  </a:cubicBezTo>
                  <a:cubicBezTo>
                    <a:pt x="12133" y="931"/>
                    <a:pt x="12728" y="1135"/>
                    <a:pt x="13433" y="1793"/>
                  </a:cubicBezTo>
                  <a:lnTo>
                    <a:pt x="12399" y="2812"/>
                  </a:lnTo>
                  <a:cubicBezTo>
                    <a:pt x="11537" y="1965"/>
                    <a:pt x="10832" y="1683"/>
                    <a:pt x="10785" y="1668"/>
                  </a:cubicBezTo>
                  <a:cubicBezTo>
                    <a:pt x="10726" y="1640"/>
                    <a:pt x="10664" y="1627"/>
                    <a:pt x="10603" y="1627"/>
                  </a:cubicBezTo>
                  <a:cubicBezTo>
                    <a:pt x="10420" y="1627"/>
                    <a:pt x="10244" y="1742"/>
                    <a:pt x="10173" y="1918"/>
                  </a:cubicBezTo>
                  <a:cubicBezTo>
                    <a:pt x="10079" y="2169"/>
                    <a:pt x="10189" y="2436"/>
                    <a:pt x="10440" y="2530"/>
                  </a:cubicBezTo>
                  <a:cubicBezTo>
                    <a:pt x="10440" y="2545"/>
                    <a:pt x="11020" y="2781"/>
                    <a:pt x="11741" y="3486"/>
                  </a:cubicBezTo>
                  <a:lnTo>
                    <a:pt x="10753" y="4473"/>
                  </a:lnTo>
                  <a:cubicBezTo>
                    <a:pt x="9891" y="3611"/>
                    <a:pt x="9217" y="3313"/>
                    <a:pt x="9170" y="3298"/>
                  </a:cubicBezTo>
                  <a:cubicBezTo>
                    <a:pt x="9108" y="3269"/>
                    <a:pt x="9042" y="3255"/>
                    <a:pt x="8978" y="3255"/>
                  </a:cubicBezTo>
                  <a:cubicBezTo>
                    <a:pt x="8799" y="3255"/>
                    <a:pt x="8628" y="3360"/>
                    <a:pt x="8559" y="3533"/>
                  </a:cubicBezTo>
                  <a:cubicBezTo>
                    <a:pt x="8449" y="3768"/>
                    <a:pt x="8559" y="4050"/>
                    <a:pt x="8794" y="4160"/>
                  </a:cubicBezTo>
                  <a:cubicBezTo>
                    <a:pt x="8810" y="4160"/>
                    <a:pt x="9358" y="4426"/>
                    <a:pt x="10095" y="5132"/>
                  </a:cubicBezTo>
                  <a:lnTo>
                    <a:pt x="8825" y="6401"/>
                  </a:lnTo>
                  <a:lnTo>
                    <a:pt x="7556" y="5132"/>
                  </a:lnTo>
                  <a:cubicBezTo>
                    <a:pt x="7462" y="5038"/>
                    <a:pt x="7340" y="4991"/>
                    <a:pt x="7219" y="4991"/>
                  </a:cubicBezTo>
                  <a:cubicBezTo>
                    <a:pt x="7097" y="4991"/>
                    <a:pt x="6976" y="5038"/>
                    <a:pt x="6882" y="5132"/>
                  </a:cubicBezTo>
                  <a:cubicBezTo>
                    <a:pt x="6709" y="5320"/>
                    <a:pt x="6709" y="5618"/>
                    <a:pt x="6882" y="5790"/>
                  </a:cubicBezTo>
                  <a:lnTo>
                    <a:pt x="8151" y="7060"/>
                  </a:lnTo>
                  <a:lnTo>
                    <a:pt x="7117" y="8094"/>
                  </a:lnTo>
                  <a:lnTo>
                    <a:pt x="5847" y="6825"/>
                  </a:lnTo>
                  <a:cubicBezTo>
                    <a:pt x="5761" y="6730"/>
                    <a:pt x="5643" y="6683"/>
                    <a:pt x="5524" y="6683"/>
                  </a:cubicBezTo>
                  <a:cubicBezTo>
                    <a:pt x="5404" y="6683"/>
                    <a:pt x="5283" y="6730"/>
                    <a:pt x="5189" y="6825"/>
                  </a:cubicBezTo>
                  <a:cubicBezTo>
                    <a:pt x="5001" y="7013"/>
                    <a:pt x="5001" y="7310"/>
                    <a:pt x="5189" y="7499"/>
                  </a:cubicBezTo>
                  <a:lnTo>
                    <a:pt x="6458" y="8768"/>
                  </a:lnTo>
                  <a:lnTo>
                    <a:pt x="5189" y="10022"/>
                  </a:lnTo>
                  <a:cubicBezTo>
                    <a:pt x="4483" y="9301"/>
                    <a:pt x="4217" y="8752"/>
                    <a:pt x="4217" y="8737"/>
                  </a:cubicBezTo>
                  <a:cubicBezTo>
                    <a:pt x="4136" y="8564"/>
                    <a:pt x="3963" y="8459"/>
                    <a:pt x="3783" y="8459"/>
                  </a:cubicBezTo>
                  <a:cubicBezTo>
                    <a:pt x="3718" y="8459"/>
                    <a:pt x="3652" y="8473"/>
                    <a:pt x="3590" y="8502"/>
                  </a:cubicBezTo>
                  <a:cubicBezTo>
                    <a:pt x="3355" y="8596"/>
                    <a:pt x="3245" y="8878"/>
                    <a:pt x="3355" y="9113"/>
                  </a:cubicBezTo>
                  <a:cubicBezTo>
                    <a:pt x="3371" y="9160"/>
                    <a:pt x="3684" y="9834"/>
                    <a:pt x="4530" y="10696"/>
                  </a:cubicBezTo>
                  <a:lnTo>
                    <a:pt x="3543" y="11684"/>
                  </a:lnTo>
                  <a:cubicBezTo>
                    <a:pt x="2853" y="10963"/>
                    <a:pt x="2603" y="10398"/>
                    <a:pt x="2587" y="10367"/>
                  </a:cubicBezTo>
                  <a:cubicBezTo>
                    <a:pt x="2516" y="10189"/>
                    <a:pt x="2345" y="10083"/>
                    <a:pt x="2165" y="10083"/>
                  </a:cubicBezTo>
                  <a:cubicBezTo>
                    <a:pt x="2107" y="10083"/>
                    <a:pt x="2048" y="10093"/>
                    <a:pt x="1991" y="10116"/>
                  </a:cubicBezTo>
                  <a:cubicBezTo>
                    <a:pt x="1740" y="10210"/>
                    <a:pt x="1631" y="10477"/>
                    <a:pt x="1725" y="10727"/>
                  </a:cubicBezTo>
                  <a:cubicBezTo>
                    <a:pt x="1740" y="10774"/>
                    <a:pt x="2038" y="11480"/>
                    <a:pt x="2869" y="12342"/>
                  </a:cubicBezTo>
                  <a:lnTo>
                    <a:pt x="1850" y="13376"/>
                  </a:lnTo>
                  <a:cubicBezTo>
                    <a:pt x="1192" y="12671"/>
                    <a:pt x="1004" y="12075"/>
                    <a:pt x="988" y="12044"/>
                  </a:cubicBezTo>
                  <a:cubicBezTo>
                    <a:pt x="922" y="11833"/>
                    <a:pt x="724" y="11700"/>
                    <a:pt x="522" y="11700"/>
                  </a:cubicBezTo>
                  <a:cubicBezTo>
                    <a:pt x="484" y="11700"/>
                    <a:pt x="446" y="11705"/>
                    <a:pt x="408" y="11715"/>
                  </a:cubicBezTo>
                  <a:cubicBezTo>
                    <a:pt x="157" y="11793"/>
                    <a:pt x="1" y="12060"/>
                    <a:pt x="79" y="12311"/>
                  </a:cubicBezTo>
                  <a:cubicBezTo>
                    <a:pt x="95" y="12358"/>
                    <a:pt x="345" y="13157"/>
                    <a:pt x="1176" y="14035"/>
                  </a:cubicBezTo>
                  <a:lnTo>
                    <a:pt x="612" y="14599"/>
                  </a:lnTo>
                  <a:cubicBezTo>
                    <a:pt x="439" y="14787"/>
                    <a:pt x="439" y="15085"/>
                    <a:pt x="612" y="15273"/>
                  </a:cubicBezTo>
                  <a:cubicBezTo>
                    <a:pt x="706" y="15367"/>
                    <a:pt x="827" y="15414"/>
                    <a:pt x="949" y="15414"/>
                  </a:cubicBezTo>
                  <a:cubicBezTo>
                    <a:pt x="1070" y="15414"/>
                    <a:pt x="1192" y="15367"/>
                    <a:pt x="1286" y="15273"/>
                  </a:cubicBezTo>
                  <a:lnTo>
                    <a:pt x="1882" y="14677"/>
                  </a:lnTo>
                  <a:cubicBezTo>
                    <a:pt x="2336" y="15038"/>
                    <a:pt x="2916" y="15383"/>
                    <a:pt x="3621" y="15696"/>
                  </a:cubicBezTo>
                  <a:cubicBezTo>
                    <a:pt x="3684" y="15722"/>
                    <a:pt x="3748" y="15734"/>
                    <a:pt x="3811" y="15734"/>
                  </a:cubicBezTo>
                  <a:cubicBezTo>
                    <a:pt x="3937" y="15734"/>
                    <a:pt x="4055" y="15686"/>
                    <a:pt x="4139" y="15602"/>
                  </a:cubicBezTo>
                  <a:cubicBezTo>
                    <a:pt x="4186" y="15555"/>
                    <a:pt x="4217" y="15508"/>
                    <a:pt x="4233" y="15445"/>
                  </a:cubicBezTo>
                  <a:cubicBezTo>
                    <a:pt x="4342" y="15210"/>
                    <a:pt x="4233" y="14928"/>
                    <a:pt x="3998" y="14834"/>
                  </a:cubicBezTo>
                  <a:cubicBezTo>
                    <a:pt x="3418" y="14583"/>
                    <a:pt x="2932" y="14285"/>
                    <a:pt x="2556" y="14003"/>
                  </a:cubicBezTo>
                  <a:lnTo>
                    <a:pt x="3574" y="12985"/>
                  </a:lnTo>
                  <a:cubicBezTo>
                    <a:pt x="4013" y="13345"/>
                    <a:pt x="4562" y="13706"/>
                    <a:pt x="5220" y="14050"/>
                  </a:cubicBezTo>
                  <a:cubicBezTo>
                    <a:pt x="5291" y="14092"/>
                    <a:pt x="5367" y="14111"/>
                    <a:pt x="5441" y="14111"/>
                  </a:cubicBezTo>
                  <a:cubicBezTo>
                    <a:pt x="5563" y="14111"/>
                    <a:pt x="5681" y="14060"/>
                    <a:pt x="5769" y="13972"/>
                  </a:cubicBezTo>
                  <a:cubicBezTo>
                    <a:pt x="5800" y="13941"/>
                    <a:pt x="5831" y="13894"/>
                    <a:pt x="5847" y="13862"/>
                  </a:cubicBezTo>
                  <a:cubicBezTo>
                    <a:pt x="5973" y="13627"/>
                    <a:pt x="5878" y="13345"/>
                    <a:pt x="5643" y="13220"/>
                  </a:cubicBezTo>
                  <a:cubicBezTo>
                    <a:pt x="5095" y="12922"/>
                    <a:pt x="4625" y="12624"/>
                    <a:pt x="4248" y="12311"/>
                  </a:cubicBezTo>
                  <a:lnTo>
                    <a:pt x="5220" y="11339"/>
                  </a:lnTo>
                  <a:cubicBezTo>
                    <a:pt x="5659" y="11699"/>
                    <a:pt x="6192" y="12060"/>
                    <a:pt x="6819" y="12420"/>
                  </a:cubicBezTo>
                  <a:cubicBezTo>
                    <a:pt x="6894" y="12464"/>
                    <a:pt x="6976" y="12485"/>
                    <a:pt x="7057" y="12485"/>
                  </a:cubicBezTo>
                  <a:cubicBezTo>
                    <a:pt x="7179" y="12485"/>
                    <a:pt x="7298" y="12436"/>
                    <a:pt x="7383" y="12342"/>
                  </a:cubicBezTo>
                  <a:cubicBezTo>
                    <a:pt x="7415" y="12311"/>
                    <a:pt x="7446" y="12279"/>
                    <a:pt x="7462" y="12248"/>
                  </a:cubicBezTo>
                  <a:cubicBezTo>
                    <a:pt x="7587" y="12013"/>
                    <a:pt x="7509" y="11731"/>
                    <a:pt x="7289" y="11605"/>
                  </a:cubicBezTo>
                  <a:cubicBezTo>
                    <a:pt x="6741" y="11292"/>
                    <a:pt x="6270" y="10978"/>
                    <a:pt x="5894" y="10665"/>
                  </a:cubicBezTo>
                  <a:lnTo>
                    <a:pt x="7117" y="9426"/>
                  </a:lnTo>
                  <a:lnTo>
                    <a:pt x="8402" y="10696"/>
                  </a:lnTo>
                  <a:cubicBezTo>
                    <a:pt x="8488" y="10790"/>
                    <a:pt x="8606" y="10837"/>
                    <a:pt x="8725" y="10837"/>
                  </a:cubicBezTo>
                  <a:cubicBezTo>
                    <a:pt x="8845" y="10837"/>
                    <a:pt x="8966" y="10790"/>
                    <a:pt x="9060" y="10696"/>
                  </a:cubicBezTo>
                  <a:cubicBezTo>
                    <a:pt x="9248" y="10524"/>
                    <a:pt x="9248" y="10226"/>
                    <a:pt x="9060" y="10038"/>
                  </a:cubicBezTo>
                  <a:lnTo>
                    <a:pt x="7791" y="8768"/>
                  </a:lnTo>
                  <a:lnTo>
                    <a:pt x="8825" y="7734"/>
                  </a:lnTo>
                  <a:lnTo>
                    <a:pt x="10095" y="9003"/>
                  </a:lnTo>
                  <a:cubicBezTo>
                    <a:pt x="10189" y="9097"/>
                    <a:pt x="10310" y="9144"/>
                    <a:pt x="10430" y="9144"/>
                  </a:cubicBezTo>
                  <a:cubicBezTo>
                    <a:pt x="10549" y="9144"/>
                    <a:pt x="10667" y="9097"/>
                    <a:pt x="10753" y="9003"/>
                  </a:cubicBezTo>
                  <a:cubicBezTo>
                    <a:pt x="10941" y="8815"/>
                    <a:pt x="10941" y="8517"/>
                    <a:pt x="10753" y="8329"/>
                  </a:cubicBezTo>
                  <a:lnTo>
                    <a:pt x="9484" y="7060"/>
                  </a:lnTo>
                  <a:lnTo>
                    <a:pt x="10722" y="5837"/>
                  </a:lnTo>
                  <a:cubicBezTo>
                    <a:pt x="11035" y="6213"/>
                    <a:pt x="11349" y="6683"/>
                    <a:pt x="11662" y="7232"/>
                  </a:cubicBezTo>
                  <a:cubicBezTo>
                    <a:pt x="11747" y="7380"/>
                    <a:pt x="11904" y="7464"/>
                    <a:pt x="12069" y="7464"/>
                  </a:cubicBezTo>
                  <a:cubicBezTo>
                    <a:pt x="12148" y="7464"/>
                    <a:pt x="12229" y="7445"/>
                    <a:pt x="12305" y="7404"/>
                  </a:cubicBezTo>
                  <a:cubicBezTo>
                    <a:pt x="12336" y="7389"/>
                    <a:pt x="12368" y="7357"/>
                    <a:pt x="12399" y="7326"/>
                  </a:cubicBezTo>
                  <a:cubicBezTo>
                    <a:pt x="12556" y="7185"/>
                    <a:pt x="12587" y="6950"/>
                    <a:pt x="12477" y="6762"/>
                  </a:cubicBezTo>
                  <a:cubicBezTo>
                    <a:pt x="12133" y="6135"/>
                    <a:pt x="11756" y="5602"/>
                    <a:pt x="11396" y="5163"/>
                  </a:cubicBezTo>
                  <a:lnTo>
                    <a:pt x="12368" y="4191"/>
                  </a:lnTo>
                  <a:cubicBezTo>
                    <a:pt x="12681" y="4567"/>
                    <a:pt x="12979" y="5038"/>
                    <a:pt x="13277" y="5586"/>
                  </a:cubicBezTo>
                  <a:cubicBezTo>
                    <a:pt x="13364" y="5750"/>
                    <a:pt x="13528" y="5846"/>
                    <a:pt x="13699" y="5846"/>
                  </a:cubicBezTo>
                  <a:cubicBezTo>
                    <a:pt x="13773" y="5846"/>
                    <a:pt x="13848" y="5828"/>
                    <a:pt x="13919" y="5790"/>
                  </a:cubicBezTo>
                  <a:cubicBezTo>
                    <a:pt x="13951" y="5774"/>
                    <a:pt x="13998" y="5743"/>
                    <a:pt x="14029" y="5712"/>
                  </a:cubicBezTo>
                  <a:cubicBezTo>
                    <a:pt x="14170" y="5571"/>
                    <a:pt x="14217" y="5335"/>
                    <a:pt x="14107" y="5147"/>
                  </a:cubicBezTo>
                  <a:cubicBezTo>
                    <a:pt x="13778" y="4505"/>
                    <a:pt x="13402" y="3956"/>
                    <a:pt x="13042" y="3517"/>
                  </a:cubicBezTo>
                  <a:lnTo>
                    <a:pt x="14060" y="2498"/>
                  </a:lnTo>
                  <a:cubicBezTo>
                    <a:pt x="14358" y="2875"/>
                    <a:pt x="14640" y="3345"/>
                    <a:pt x="14891" y="3940"/>
                  </a:cubicBezTo>
                  <a:cubicBezTo>
                    <a:pt x="14960" y="4113"/>
                    <a:pt x="15131" y="4218"/>
                    <a:pt x="15310" y="4218"/>
                  </a:cubicBezTo>
                  <a:cubicBezTo>
                    <a:pt x="15375" y="4218"/>
                    <a:pt x="15440" y="4205"/>
                    <a:pt x="15502" y="4176"/>
                  </a:cubicBezTo>
                  <a:cubicBezTo>
                    <a:pt x="15565" y="4160"/>
                    <a:pt x="15612" y="4129"/>
                    <a:pt x="15659" y="4082"/>
                  </a:cubicBezTo>
                  <a:cubicBezTo>
                    <a:pt x="15785" y="3956"/>
                    <a:pt x="15832" y="3737"/>
                    <a:pt x="15753" y="3564"/>
                  </a:cubicBezTo>
                  <a:cubicBezTo>
                    <a:pt x="15455" y="2859"/>
                    <a:pt x="15095" y="2279"/>
                    <a:pt x="14734" y="1824"/>
                  </a:cubicBezTo>
                  <a:lnTo>
                    <a:pt x="15330" y="1229"/>
                  </a:lnTo>
                  <a:cubicBezTo>
                    <a:pt x="15518" y="1041"/>
                    <a:pt x="15518" y="743"/>
                    <a:pt x="15330" y="555"/>
                  </a:cubicBezTo>
                  <a:cubicBezTo>
                    <a:pt x="15236" y="461"/>
                    <a:pt x="15115" y="414"/>
                    <a:pt x="14995" y="414"/>
                  </a:cubicBezTo>
                  <a:cubicBezTo>
                    <a:pt x="14876" y="414"/>
                    <a:pt x="14758" y="461"/>
                    <a:pt x="14672" y="555"/>
                  </a:cubicBezTo>
                  <a:lnTo>
                    <a:pt x="14092" y="1119"/>
                  </a:lnTo>
                  <a:cubicBezTo>
                    <a:pt x="13214" y="288"/>
                    <a:pt x="12415" y="38"/>
                    <a:pt x="12368" y="22"/>
                  </a:cubicBezTo>
                  <a:cubicBezTo>
                    <a:pt x="12321" y="7"/>
                    <a:pt x="12274" y="0"/>
                    <a:pt x="12228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67" name="Google Shape;667;p22"/>
          <p:cNvGrpSpPr/>
          <p:nvPr/>
        </p:nvGrpSpPr>
        <p:grpSpPr>
          <a:xfrm>
            <a:off x="5152412" y="144172"/>
            <a:ext cx="866830" cy="286496"/>
            <a:chOff x="2229538" y="252775"/>
            <a:chExt cx="1009350" cy="333600"/>
          </a:xfrm>
        </p:grpSpPr>
        <p:sp>
          <p:nvSpPr>
            <p:cNvPr id="668" name="Google Shape;668;p22"/>
            <p:cNvSpPr/>
            <p:nvPr/>
          </p:nvSpPr>
          <p:spPr>
            <a:xfrm>
              <a:off x="2229538" y="252775"/>
              <a:ext cx="166800" cy="166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9" name="Google Shape;669;p22"/>
            <p:cNvSpPr/>
            <p:nvPr/>
          </p:nvSpPr>
          <p:spPr>
            <a:xfrm>
              <a:off x="2396338" y="419575"/>
              <a:ext cx="166800" cy="166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0" name="Google Shape;670;p22"/>
            <p:cNvSpPr/>
            <p:nvPr/>
          </p:nvSpPr>
          <p:spPr>
            <a:xfrm>
              <a:off x="2563138" y="252775"/>
              <a:ext cx="166800" cy="166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" name="Google Shape;671;p22"/>
            <p:cNvSpPr/>
            <p:nvPr/>
          </p:nvSpPr>
          <p:spPr>
            <a:xfrm>
              <a:off x="2732788" y="419575"/>
              <a:ext cx="166800" cy="166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22"/>
            <p:cNvSpPr/>
            <p:nvPr/>
          </p:nvSpPr>
          <p:spPr>
            <a:xfrm>
              <a:off x="2902438" y="252775"/>
              <a:ext cx="166800" cy="166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3" name="Google Shape;673;p22"/>
            <p:cNvSpPr/>
            <p:nvPr/>
          </p:nvSpPr>
          <p:spPr>
            <a:xfrm>
              <a:off x="3072088" y="419575"/>
              <a:ext cx="166800" cy="166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74" name="Google Shape;674;p22"/>
          <p:cNvSpPr/>
          <p:nvPr/>
        </p:nvSpPr>
        <p:spPr>
          <a:xfrm>
            <a:off x="7426775" y="436590"/>
            <a:ext cx="1717232" cy="226026"/>
          </a:xfrm>
          <a:custGeom>
            <a:rect b="b" l="l" r="r" t="t"/>
            <a:pathLst>
              <a:path extrusionOk="0" h="4912" w="61155">
                <a:moveTo>
                  <a:pt x="0" y="1"/>
                </a:moveTo>
                <a:lnTo>
                  <a:pt x="0" y="4912"/>
                </a:lnTo>
                <a:lnTo>
                  <a:pt x="61154" y="4912"/>
                </a:lnTo>
                <a:lnTo>
                  <a:pt x="61154" y="1"/>
                </a:lnTo>
                <a:close/>
              </a:path>
            </a:pathLst>
          </a:custGeom>
          <a:solidFill>
            <a:srgbClr val="EBED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75" name="Google Shape;675;p22"/>
          <p:cNvGrpSpPr/>
          <p:nvPr/>
        </p:nvGrpSpPr>
        <p:grpSpPr>
          <a:xfrm>
            <a:off x="8105791" y="3995298"/>
            <a:ext cx="901654" cy="901654"/>
            <a:chOff x="5029238" y="2891225"/>
            <a:chExt cx="667200" cy="667200"/>
          </a:xfrm>
        </p:grpSpPr>
        <p:sp>
          <p:nvSpPr>
            <p:cNvPr id="676" name="Google Shape;676;p22"/>
            <p:cNvSpPr/>
            <p:nvPr/>
          </p:nvSpPr>
          <p:spPr>
            <a:xfrm>
              <a:off x="5529638" y="3391625"/>
              <a:ext cx="166800" cy="1668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7" name="Google Shape;677;p22"/>
            <p:cNvSpPr/>
            <p:nvPr/>
          </p:nvSpPr>
          <p:spPr>
            <a:xfrm>
              <a:off x="5362838" y="3391625"/>
              <a:ext cx="166800" cy="1668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8" name="Google Shape;678;p22"/>
            <p:cNvSpPr/>
            <p:nvPr/>
          </p:nvSpPr>
          <p:spPr>
            <a:xfrm>
              <a:off x="5196038" y="3391625"/>
              <a:ext cx="166800" cy="1668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9" name="Google Shape;679;p22"/>
            <p:cNvSpPr/>
            <p:nvPr/>
          </p:nvSpPr>
          <p:spPr>
            <a:xfrm>
              <a:off x="5029238" y="3391625"/>
              <a:ext cx="166800" cy="1668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0" name="Google Shape;680;p22"/>
            <p:cNvSpPr/>
            <p:nvPr/>
          </p:nvSpPr>
          <p:spPr>
            <a:xfrm>
              <a:off x="5529638" y="3224825"/>
              <a:ext cx="166800" cy="1668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1" name="Google Shape;681;p22"/>
            <p:cNvSpPr/>
            <p:nvPr/>
          </p:nvSpPr>
          <p:spPr>
            <a:xfrm>
              <a:off x="5362838" y="3224825"/>
              <a:ext cx="166800" cy="1668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2" name="Google Shape;682;p22"/>
            <p:cNvSpPr/>
            <p:nvPr/>
          </p:nvSpPr>
          <p:spPr>
            <a:xfrm>
              <a:off x="5196038" y="3224825"/>
              <a:ext cx="166800" cy="1668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3" name="Google Shape;683;p22"/>
            <p:cNvSpPr/>
            <p:nvPr/>
          </p:nvSpPr>
          <p:spPr>
            <a:xfrm>
              <a:off x="5529638" y="3058025"/>
              <a:ext cx="166800" cy="1668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4" name="Google Shape;684;p22"/>
            <p:cNvSpPr/>
            <p:nvPr/>
          </p:nvSpPr>
          <p:spPr>
            <a:xfrm>
              <a:off x="5362838" y="3058025"/>
              <a:ext cx="166800" cy="1668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5" name="Google Shape;685;p22"/>
            <p:cNvSpPr/>
            <p:nvPr/>
          </p:nvSpPr>
          <p:spPr>
            <a:xfrm>
              <a:off x="5529638" y="2891225"/>
              <a:ext cx="166800" cy="1668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4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23"/>
          <p:cNvSpPr txBox="1"/>
          <p:nvPr>
            <p:ph idx="1" type="subTitle"/>
          </p:nvPr>
        </p:nvSpPr>
        <p:spPr>
          <a:xfrm>
            <a:off x="5801100" y="2236250"/>
            <a:ext cx="2628600" cy="74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8" name="Google Shape;688;p23"/>
          <p:cNvSpPr txBox="1"/>
          <p:nvPr/>
        </p:nvSpPr>
        <p:spPr>
          <a:xfrm>
            <a:off x="3952875" y="3644938"/>
            <a:ext cx="45330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CREDITS: This presentation template was created by </a:t>
            </a:r>
            <a:r>
              <a:rPr b="1" lang="en" sz="1200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, including icons by </a:t>
            </a:r>
            <a:r>
              <a:rPr b="1" lang="en" sz="1200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and infographics &amp; images by </a:t>
            </a:r>
            <a:r>
              <a:rPr b="1" lang="en" sz="1200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 sz="12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grpSp>
        <p:nvGrpSpPr>
          <p:cNvPr id="689" name="Google Shape;689;p23"/>
          <p:cNvGrpSpPr/>
          <p:nvPr/>
        </p:nvGrpSpPr>
        <p:grpSpPr>
          <a:xfrm>
            <a:off x="7687175" y="4714592"/>
            <a:ext cx="2067200" cy="286500"/>
            <a:chOff x="2201950" y="260700"/>
            <a:chExt cx="2067200" cy="286500"/>
          </a:xfrm>
        </p:grpSpPr>
        <p:cxnSp>
          <p:nvCxnSpPr>
            <p:cNvPr id="690" name="Google Shape;690;p23"/>
            <p:cNvCxnSpPr/>
            <p:nvPr/>
          </p:nvCxnSpPr>
          <p:spPr>
            <a:xfrm flipH="1">
              <a:off x="2201950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91" name="Google Shape;691;p23"/>
            <p:cNvCxnSpPr/>
            <p:nvPr/>
          </p:nvCxnSpPr>
          <p:spPr>
            <a:xfrm flipH="1">
              <a:off x="2361814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92" name="Google Shape;692;p23"/>
            <p:cNvCxnSpPr/>
            <p:nvPr/>
          </p:nvCxnSpPr>
          <p:spPr>
            <a:xfrm flipH="1">
              <a:off x="2521677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93" name="Google Shape;693;p23"/>
            <p:cNvCxnSpPr/>
            <p:nvPr/>
          </p:nvCxnSpPr>
          <p:spPr>
            <a:xfrm flipH="1">
              <a:off x="2681541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94" name="Google Shape;694;p23"/>
            <p:cNvCxnSpPr/>
            <p:nvPr/>
          </p:nvCxnSpPr>
          <p:spPr>
            <a:xfrm flipH="1">
              <a:off x="2841405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95" name="Google Shape;695;p23"/>
            <p:cNvCxnSpPr/>
            <p:nvPr/>
          </p:nvCxnSpPr>
          <p:spPr>
            <a:xfrm flipH="1">
              <a:off x="3001268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96" name="Google Shape;696;p23"/>
            <p:cNvCxnSpPr/>
            <p:nvPr/>
          </p:nvCxnSpPr>
          <p:spPr>
            <a:xfrm flipH="1">
              <a:off x="3161132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97" name="Google Shape;697;p23"/>
            <p:cNvCxnSpPr/>
            <p:nvPr/>
          </p:nvCxnSpPr>
          <p:spPr>
            <a:xfrm flipH="1">
              <a:off x="3320995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98" name="Google Shape;698;p23"/>
            <p:cNvCxnSpPr/>
            <p:nvPr/>
          </p:nvCxnSpPr>
          <p:spPr>
            <a:xfrm flipH="1">
              <a:off x="3480859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99" name="Google Shape;699;p23"/>
            <p:cNvCxnSpPr/>
            <p:nvPr/>
          </p:nvCxnSpPr>
          <p:spPr>
            <a:xfrm flipH="1">
              <a:off x="3640723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00" name="Google Shape;700;p23"/>
            <p:cNvCxnSpPr/>
            <p:nvPr/>
          </p:nvCxnSpPr>
          <p:spPr>
            <a:xfrm flipH="1">
              <a:off x="3800586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01" name="Google Shape;701;p23"/>
            <p:cNvCxnSpPr/>
            <p:nvPr/>
          </p:nvCxnSpPr>
          <p:spPr>
            <a:xfrm flipH="1">
              <a:off x="3960450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702" name="Google Shape;702;p23"/>
          <p:cNvGrpSpPr/>
          <p:nvPr/>
        </p:nvGrpSpPr>
        <p:grpSpPr>
          <a:xfrm rot="5400000">
            <a:off x="6118422" y="-535718"/>
            <a:ext cx="113753" cy="1603746"/>
            <a:chOff x="351725" y="2147797"/>
            <a:chExt cx="137400" cy="1937125"/>
          </a:xfrm>
        </p:grpSpPr>
        <p:sp>
          <p:nvSpPr>
            <p:cNvPr id="703" name="Google Shape;703;p23"/>
            <p:cNvSpPr/>
            <p:nvPr/>
          </p:nvSpPr>
          <p:spPr>
            <a:xfrm>
              <a:off x="351725" y="214779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4" name="Google Shape;704;p23"/>
            <p:cNvSpPr/>
            <p:nvPr/>
          </p:nvSpPr>
          <p:spPr>
            <a:xfrm>
              <a:off x="351725" y="2671172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5" name="Google Shape;705;p23"/>
            <p:cNvSpPr/>
            <p:nvPr/>
          </p:nvSpPr>
          <p:spPr>
            <a:xfrm>
              <a:off x="351725" y="296594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6" name="Google Shape;706;p23"/>
            <p:cNvSpPr/>
            <p:nvPr/>
          </p:nvSpPr>
          <p:spPr>
            <a:xfrm>
              <a:off x="351725" y="344274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7" name="Google Shape;707;p23"/>
            <p:cNvSpPr/>
            <p:nvPr/>
          </p:nvSpPr>
          <p:spPr>
            <a:xfrm>
              <a:off x="351725" y="3966122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08" name="Google Shape;708;p23"/>
          <p:cNvGrpSpPr/>
          <p:nvPr/>
        </p:nvGrpSpPr>
        <p:grpSpPr>
          <a:xfrm>
            <a:off x="3321046" y="-375800"/>
            <a:ext cx="1300217" cy="925411"/>
            <a:chOff x="-20429" y="-42175"/>
            <a:chExt cx="1300217" cy="925411"/>
          </a:xfrm>
        </p:grpSpPr>
        <p:grpSp>
          <p:nvGrpSpPr>
            <p:cNvPr id="709" name="Google Shape;709;p23"/>
            <p:cNvGrpSpPr/>
            <p:nvPr/>
          </p:nvGrpSpPr>
          <p:grpSpPr>
            <a:xfrm>
              <a:off x="117650" y="-42175"/>
              <a:ext cx="1024050" cy="925411"/>
              <a:chOff x="363000" y="4350"/>
              <a:chExt cx="1024050" cy="879000"/>
            </a:xfrm>
          </p:grpSpPr>
          <p:cxnSp>
            <p:nvCxnSpPr>
              <p:cNvPr id="710" name="Google Shape;710;p23"/>
              <p:cNvCxnSpPr/>
              <p:nvPr/>
            </p:nvCxnSpPr>
            <p:spPr>
              <a:xfrm>
                <a:off x="363000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11" name="Google Shape;711;p23"/>
              <p:cNvCxnSpPr/>
              <p:nvPr/>
            </p:nvCxnSpPr>
            <p:spPr>
              <a:xfrm>
                <a:off x="533675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12" name="Google Shape;712;p23"/>
              <p:cNvCxnSpPr/>
              <p:nvPr/>
            </p:nvCxnSpPr>
            <p:spPr>
              <a:xfrm>
                <a:off x="704350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13" name="Google Shape;713;p23"/>
              <p:cNvCxnSpPr/>
              <p:nvPr/>
            </p:nvCxnSpPr>
            <p:spPr>
              <a:xfrm>
                <a:off x="875025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14" name="Google Shape;714;p23"/>
              <p:cNvCxnSpPr/>
              <p:nvPr/>
            </p:nvCxnSpPr>
            <p:spPr>
              <a:xfrm>
                <a:off x="1045700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15" name="Google Shape;715;p23"/>
              <p:cNvCxnSpPr/>
              <p:nvPr/>
            </p:nvCxnSpPr>
            <p:spPr>
              <a:xfrm>
                <a:off x="1216375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16" name="Google Shape;716;p23"/>
              <p:cNvCxnSpPr/>
              <p:nvPr/>
            </p:nvCxnSpPr>
            <p:spPr>
              <a:xfrm>
                <a:off x="1387050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717" name="Google Shape;717;p23"/>
            <p:cNvGrpSpPr/>
            <p:nvPr/>
          </p:nvGrpSpPr>
          <p:grpSpPr>
            <a:xfrm rot="5400000">
              <a:off x="288329" y="-252783"/>
              <a:ext cx="682700" cy="1300217"/>
              <a:chOff x="533675" y="4350"/>
              <a:chExt cx="682700" cy="879000"/>
            </a:xfrm>
          </p:grpSpPr>
          <p:cxnSp>
            <p:nvCxnSpPr>
              <p:cNvPr id="718" name="Google Shape;718;p23"/>
              <p:cNvCxnSpPr/>
              <p:nvPr/>
            </p:nvCxnSpPr>
            <p:spPr>
              <a:xfrm>
                <a:off x="533675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19" name="Google Shape;719;p23"/>
              <p:cNvCxnSpPr/>
              <p:nvPr/>
            </p:nvCxnSpPr>
            <p:spPr>
              <a:xfrm>
                <a:off x="704350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20" name="Google Shape;720;p23"/>
              <p:cNvCxnSpPr/>
              <p:nvPr/>
            </p:nvCxnSpPr>
            <p:spPr>
              <a:xfrm>
                <a:off x="875025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21" name="Google Shape;721;p23"/>
              <p:cNvCxnSpPr/>
              <p:nvPr/>
            </p:nvCxnSpPr>
            <p:spPr>
              <a:xfrm>
                <a:off x="1045700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22" name="Google Shape;722;p23"/>
              <p:cNvCxnSpPr/>
              <p:nvPr/>
            </p:nvCxnSpPr>
            <p:spPr>
              <a:xfrm>
                <a:off x="1216375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sp>
        <p:nvSpPr>
          <p:cNvPr id="723" name="Google Shape;723;p23"/>
          <p:cNvSpPr txBox="1"/>
          <p:nvPr>
            <p:ph type="title"/>
          </p:nvPr>
        </p:nvSpPr>
        <p:spPr>
          <a:xfrm>
            <a:off x="5801100" y="1534600"/>
            <a:ext cx="2628600" cy="70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4" name="Google Shape;724;p23"/>
          <p:cNvSpPr txBox="1"/>
          <p:nvPr>
            <p:ph idx="2" type="title"/>
          </p:nvPr>
        </p:nvSpPr>
        <p:spPr>
          <a:xfrm>
            <a:off x="5801100" y="888446"/>
            <a:ext cx="2628600" cy="49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 sz="3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7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7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" name="Google Shape;727;p25"/>
          <p:cNvGrpSpPr/>
          <p:nvPr/>
        </p:nvGrpSpPr>
        <p:grpSpPr>
          <a:xfrm flipH="1" rot="-5400000">
            <a:off x="1312985" y="-525543"/>
            <a:ext cx="113753" cy="1603746"/>
            <a:chOff x="351725" y="2147797"/>
            <a:chExt cx="137400" cy="1937125"/>
          </a:xfrm>
        </p:grpSpPr>
        <p:sp>
          <p:nvSpPr>
            <p:cNvPr id="728" name="Google Shape;728;p25"/>
            <p:cNvSpPr/>
            <p:nvPr/>
          </p:nvSpPr>
          <p:spPr>
            <a:xfrm>
              <a:off x="351725" y="214779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9" name="Google Shape;729;p25"/>
            <p:cNvSpPr/>
            <p:nvPr/>
          </p:nvSpPr>
          <p:spPr>
            <a:xfrm>
              <a:off x="351725" y="2671172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0" name="Google Shape;730;p25"/>
            <p:cNvSpPr/>
            <p:nvPr/>
          </p:nvSpPr>
          <p:spPr>
            <a:xfrm>
              <a:off x="351725" y="296594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1" name="Google Shape;731;p25"/>
            <p:cNvSpPr/>
            <p:nvPr/>
          </p:nvSpPr>
          <p:spPr>
            <a:xfrm>
              <a:off x="351725" y="344274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2" name="Google Shape;732;p25"/>
            <p:cNvSpPr/>
            <p:nvPr/>
          </p:nvSpPr>
          <p:spPr>
            <a:xfrm>
              <a:off x="351725" y="3966122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33" name="Google Shape;733;p25"/>
          <p:cNvGrpSpPr/>
          <p:nvPr/>
        </p:nvGrpSpPr>
        <p:grpSpPr>
          <a:xfrm>
            <a:off x="7712016" y="3927898"/>
            <a:ext cx="901654" cy="901654"/>
            <a:chOff x="5029238" y="2891225"/>
            <a:chExt cx="667200" cy="667200"/>
          </a:xfrm>
        </p:grpSpPr>
        <p:sp>
          <p:nvSpPr>
            <p:cNvPr id="734" name="Google Shape;734;p25"/>
            <p:cNvSpPr/>
            <p:nvPr/>
          </p:nvSpPr>
          <p:spPr>
            <a:xfrm>
              <a:off x="5529638" y="3391625"/>
              <a:ext cx="166800" cy="1668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5" name="Google Shape;735;p25"/>
            <p:cNvSpPr/>
            <p:nvPr/>
          </p:nvSpPr>
          <p:spPr>
            <a:xfrm>
              <a:off x="5362838" y="3391625"/>
              <a:ext cx="166800" cy="1668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6" name="Google Shape;736;p25"/>
            <p:cNvSpPr/>
            <p:nvPr/>
          </p:nvSpPr>
          <p:spPr>
            <a:xfrm>
              <a:off x="5196038" y="3391625"/>
              <a:ext cx="166800" cy="1668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7" name="Google Shape;737;p25"/>
            <p:cNvSpPr/>
            <p:nvPr/>
          </p:nvSpPr>
          <p:spPr>
            <a:xfrm>
              <a:off x="5029238" y="3391625"/>
              <a:ext cx="166800" cy="1668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8" name="Google Shape;738;p25"/>
            <p:cNvSpPr/>
            <p:nvPr/>
          </p:nvSpPr>
          <p:spPr>
            <a:xfrm>
              <a:off x="5529638" y="3224825"/>
              <a:ext cx="166800" cy="1668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9" name="Google Shape;739;p25"/>
            <p:cNvSpPr/>
            <p:nvPr/>
          </p:nvSpPr>
          <p:spPr>
            <a:xfrm>
              <a:off x="5362838" y="3224825"/>
              <a:ext cx="166800" cy="1668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0" name="Google Shape;740;p25"/>
            <p:cNvSpPr/>
            <p:nvPr/>
          </p:nvSpPr>
          <p:spPr>
            <a:xfrm>
              <a:off x="5196038" y="3224825"/>
              <a:ext cx="166800" cy="1668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1" name="Google Shape;741;p25"/>
            <p:cNvSpPr/>
            <p:nvPr/>
          </p:nvSpPr>
          <p:spPr>
            <a:xfrm>
              <a:off x="5529638" y="3058025"/>
              <a:ext cx="166800" cy="1668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2" name="Google Shape;742;p25"/>
            <p:cNvSpPr/>
            <p:nvPr/>
          </p:nvSpPr>
          <p:spPr>
            <a:xfrm>
              <a:off x="5362838" y="3058025"/>
              <a:ext cx="166800" cy="1668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3" name="Google Shape;743;p25"/>
            <p:cNvSpPr/>
            <p:nvPr/>
          </p:nvSpPr>
          <p:spPr>
            <a:xfrm>
              <a:off x="5529638" y="2891225"/>
              <a:ext cx="166800" cy="1668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44" name="Google Shape;744;p25"/>
          <p:cNvGrpSpPr/>
          <p:nvPr/>
        </p:nvGrpSpPr>
        <p:grpSpPr>
          <a:xfrm flipH="1" rot="-5400000">
            <a:off x="3589460" y="4084557"/>
            <a:ext cx="113753" cy="1603746"/>
            <a:chOff x="351725" y="2147797"/>
            <a:chExt cx="137400" cy="1937125"/>
          </a:xfrm>
        </p:grpSpPr>
        <p:sp>
          <p:nvSpPr>
            <p:cNvPr id="745" name="Google Shape;745;p25"/>
            <p:cNvSpPr/>
            <p:nvPr/>
          </p:nvSpPr>
          <p:spPr>
            <a:xfrm>
              <a:off x="351725" y="214779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6" name="Google Shape;746;p25"/>
            <p:cNvSpPr/>
            <p:nvPr/>
          </p:nvSpPr>
          <p:spPr>
            <a:xfrm>
              <a:off x="351725" y="2671172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7" name="Google Shape;747;p25"/>
            <p:cNvSpPr/>
            <p:nvPr/>
          </p:nvSpPr>
          <p:spPr>
            <a:xfrm>
              <a:off x="351725" y="296594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8" name="Google Shape;748;p25"/>
            <p:cNvSpPr/>
            <p:nvPr/>
          </p:nvSpPr>
          <p:spPr>
            <a:xfrm>
              <a:off x="351725" y="344274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9" name="Google Shape;749;p25"/>
            <p:cNvSpPr/>
            <p:nvPr/>
          </p:nvSpPr>
          <p:spPr>
            <a:xfrm>
              <a:off x="351725" y="3966122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50" name="Google Shape;750;p25"/>
          <p:cNvGrpSpPr/>
          <p:nvPr/>
        </p:nvGrpSpPr>
        <p:grpSpPr>
          <a:xfrm rot="5400000">
            <a:off x="-56288" y="3773197"/>
            <a:ext cx="866830" cy="286496"/>
            <a:chOff x="2229538" y="252775"/>
            <a:chExt cx="1009350" cy="333600"/>
          </a:xfrm>
        </p:grpSpPr>
        <p:sp>
          <p:nvSpPr>
            <p:cNvPr id="751" name="Google Shape;751;p25"/>
            <p:cNvSpPr/>
            <p:nvPr/>
          </p:nvSpPr>
          <p:spPr>
            <a:xfrm>
              <a:off x="2229538" y="252775"/>
              <a:ext cx="166800" cy="166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2" name="Google Shape;752;p25"/>
            <p:cNvSpPr/>
            <p:nvPr/>
          </p:nvSpPr>
          <p:spPr>
            <a:xfrm>
              <a:off x="2396338" y="419575"/>
              <a:ext cx="166800" cy="166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3" name="Google Shape;753;p25"/>
            <p:cNvSpPr/>
            <p:nvPr/>
          </p:nvSpPr>
          <p:spPr>
            <a:xfrm>
              <a:off x="2563138" y="252775"/>
              <a:ext cx="166800" cy="166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4" name="Google Shape;754;p25"/>
            <p:cNvSpPr/>
            <p:nvPr/>
          </p:nvSpPr>
          <p:spPr>
            <a:xfrm>
              <a:off x="2732788" y="419575"/>
              <a:ext cx="166800" cy="166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5" name="Google Shape;755;p25"/>
            <p:cNvSpPr/>
            <p:nvPr/>
          </p:nvSpPr>
          <p:spPr>
            <a:xfrm>
              <a:off x="2902438" y="252775"/>
              <a:ext cx="166800" cy="166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6" name="Google Shape;756;p25"/>
            <p:cNvSpPr/>
            <p:nvPr/>
          </p:nvSpPr>
          <p:spPr>
            <a:xfrm>
              <a:off x="3072088" y="419575"/>
              <a:ext cx="166800" cy="166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57" name="Google Shape;757;p25"/>
          <p:cNvSpPr/>
          <p:nvPr/>
        </p:nvSpPr>
        <p:spPr>
          <a:xfrm>
            <a:off x="7426775" y="436590"/>
            <a:ext cx="1717232" cy="226026"/>
          </a:xfrm>
          <a:custGeom>
            <a:rect b="b" l="l" r="r" t="t"/>
            <a:pathLst>
              <a:path extrusionOk="0" h="4912" w="61155">
                <a:moveTo>
                  <a:pt x="0" y="1"/>
                </a:moveTo>
                <a:lnTo>
                  <a:pt x="0" y="4912"/>
                </a:lnTo>
                <a:lnTo>
                  <a:pt x="61154" y="4912"/>
                </a:lnTo>
                <a:lnTo>
                  <a:pt x="61154" y="1"/>
                </a:lnTo>
                <a:close/>
              </a:path>
            </a:pathLst>
          </a:custGeom>
          <a:solidFill>
            <a:srgbClr val="EBED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 txBox="1"/>
          <p:nvPr>
            <p:ph idx="1" type="subTitle"/>
          </p:nvPr>
        </p:nvSpPr>
        <p:spPr>
          <a:xfrm>
            <a:off x="714300" y="1128900"/>
            <a:ext cx="7715400" cy="347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AutoNum type="arabicPeriod"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9pPr>
          </a:lstStyle>
          <a:p/>
        </p:txBody>
      </p:sp>
      <p:sp>
        <p:nvSpPr>
          <p:cNvPr id="45" name="Google Shape;45;p4"/>
          <p:cNvSpPr txBox="1"/>
          <p:nvPr>
            <p:ph type="title"/>
          </p:nvPr>
        </p:nvSpPr>
        <p:spPr>
          <a:xfrm>
            <a:off x="714300" y="4306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46" name="Google Shape;46;p4"/>
          <p:cNvGrpSpPr/>
          <p:nvPr/>
        </p:nvGrpSpPr>
        <p:grpSpPr>
          <a:xfrm rot="5400000">
            <a:off x="7861497" y="-525543"/>
            <a:ext cx="113753" cy="1603746"/>
            <a:chOff x="351725" y="2147797"/>
            <a:chExt cx="137400" cy="1937125"/>
          </a:xfrm>
        </p:grpSpPr>
        <p:sp>
          <p:nvSpPr>
            <p:cNvPr id="47" name="Google Shape;47;p4"/>
            <p:cNvSpPr/>
            <p:nvPr/>
          </p:nvSpPr>
          <p:spPr>
            <a:xfrm>
              <a:off x="351725" y="214779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4"/>
            <p:cNvSpPr/>
            <p:nvPr/>
          </p:nvSpPr>
          <p:spPr>
            <a:xfrm>
              <a:off x="351725" y="2671172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4"/>
            <p:cNvSpPr/>
            <p:nvPr/>
          </p:nvSpPr>
          <p:spPr>
            <a:xfrm>
              <a:off x="351725" y="296594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p4"/>
            <p:cNvSpPr/>
            <p:nvPr/>
          </p:nvSpPr>
          <p:spPr>
            <a:xfrm>
              <a:off x="351725" y="344274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>
              <a:off x="351725" y="3966122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4"/>
          <p:cNvSpPr/>
          <p:nvPr/>
        </p:nvSpPr>
        <p:spPr>
          <a:xfrm>
            <a:off x="7571075" y="4491440"/>
            <a:ext cx="1717232" cy="226026"/>
          </a:xfrm>
          <a:custGeom>
            <a:rect b="b" l="l" r="r" t="t"/>
            <a:pathLst>
              <a:path extrusionOk="0" h="4912" w="61155">
                <a:moveTo>
                  <a:pt x="0" y="1"/>
                </a:moveTo>
                <a:lnTo>
                  <a:pt x="0" y="4912"/>
                </a:lnTo>
                <a:lnTo>
                  <a:pt x="61154" y="4912"/>
                </a:lnTo>
                <a:lnTo>
                  <a:pt x="61154" y="1"/>
                </a:lnTo>
                <a:close/>
              </a:path>
            </a:pathLst>
          </a:custGeom>
          <a:solidFill>
            <a:srgbClr val="EBED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3" name="Google Shape;53;p4"/>
          <p:cNvGrpSpPr/>
          <p:nvPr/>
        </p:nvGrpSpPr>
        <p:grpSpPr>
          <a:xfrm rot="5400000">
            <a:off x="1034360" y="4052782"/>
            <a:ext cx="113753" cy="1603746"/>
            <a:chOff x="351725" y="2147797"/>
            <a:chExt cx="137400" cy="1937125"/>
          </a:xfrm>
        </p:grpSpPr>
        <p:sp>
          <p:nvSpPr>
            <p:cNvPr id="54" name="Google Shape;54;p4"/>
            <p:cNvSpPr/>
            <p:nvPr/>
          </p:nvSpPr>
          <p:spPr>
            <a:xfrm>
              <a:off x="351725" y="214779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351725" y="2671172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351725" y="296594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351725" y="344274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351725" y="3966122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5"/>
          <p:cNvSpPr txBox="1"/>
          <p:nvPr>
            <p:ph idx="1" type="subTitle"/>
          </p:nvPr>
        </p:nvSpPr>
        <p:spPr>
          <a:xfrm>
            <a:off x="3981450" y="659115"/>
            <a:ext cx="2773200" cy="104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5"/>
          <p:cNvSpPr txBox="1"/>
          <p:nvPr>
            <p:ph type="title"/>
          </p:nvPr>
        </p:nvSpPr>
        <p:spPr>
          <a:xfrm>
            <a:off x="910025" y="1451500"/>
            <a:ext cx="2537100" cy="4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2" name="Google Shape;62;p5"/>
          <p:cNvSpPr txBox="1"/>
          <p:nvPr>
            <p:ph idx="2" type="subTitle"/>
          </p:nvPr>
        </p:nvSpPr>
        <p:spPr>
          <a:xfrm>
            <a:off x="2353025" y="3520020"/>
            <a:ext cx="2773200" cy="104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5"/>
          <p:cNvSpPr txBox="1"/>
          <p:nvPr>
            <p:ph idx="3" type="title"/>
          </p:nvPr>
        </p:nvSpPr>
        <p:spPr>
          <a:xfrm>
            <a:off x="5561013" y="3646550"/>
            <a:ext cx="2773200" cy="47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4" name="Google Shape;64;p5"/>
          <p:cNvSpPr/>
          <p:nvPr/>
        </p:nvSpPr>
        <p:spPr>
          <a:xfrm>
            <a:off x="637125" y="3433125"/>
            <a:ext cx="741600" cy="7416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5" name="Google Shape;65;p5"/>
          <p:cNvGrpSpPr/>
          <p:nvPr/>
        </p:nvGrpSpPr>
        <p:grpSpPr>
          <a:xfrm>
            <a:off x="7506200" y="209267"/>
            <a:ext cx="2067200" cy="286500"/>
            <a:chOff x="2201950" y="260700"/>
            <a:chExt cx="2067200" cy="286500"/>
          </a:xfrm>
        </p:grpSpPr>
        <p:cxnSp>
          <p:nvCxnSpPr>
            <p:cNvPr id="66" name="Google Shape;66;p5"/>
            <p:cNvCxnSpPr/>
            <p:nvPr/>
          </p:nvCxnSpPr>
          <p:spPr>
            <a:xfrm flipH="1">
              <a:off x="2201950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7" name="Google Shape;67;p5"/>
            <p:cNvCxnSpPr/>
            <p:nvPr/>
          </p:nvCxnSpPr>
          <p:spPr>
            <a:xfrm flipH="1">
              <a:off x="2361814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8" name="Google Shape;68;p5"/>
            <p:cNvCxnSpPr/>
            <p:nvPr/>
          </p:nvCxnSpPr>
          <p:spPr>
            <a:xfrm flipH="1">
              <a:off x="2521677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9" name="Google Shape;69;p5"/>
            <p:cNvCxnSpPr/>
            <p:nvPr/>
          </p:nvCxnSpPr>
          <p:spPr>
            <a:xfrm flipH="1">
              <a:off x="2681541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0" name="Google Shape;70;p5"/>
            <p:cNvCxnSpPr/>
            <p:nvPr/>
          </p:nvCxnSpPr>
          <p:spPr>
            <a:xfrm flipH="1">
              <a:off x="2841405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1" name="Google Shape;71;p5"/>
            <p:cNvCxnSpPr/>
            <p:nvPr/>
          </p:nvCxnSpPr>
          <p:spPr>
            <a:xfrm flipH="1">
              <a:off x="3001268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2" name="Google Shape;72;p5"/>
            <p:cNvCxnSpPr/>
            <p:nvPr/>
          </p:nvCxnSpPr>
          <p:spPr>
            <a:xfrm flipH="1">
              <a:off x="3161132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3" name="Google Shape;73;p5"/>
            <p:cNvCxnSpPr/>
            <p:nvPr/>
          </p:nvCxnSpPr>
          <p:spPr>
            <a:xfrm flipH="1">
              <a:off x="3320995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4" name="Google Shape;74;p5"/>
            <p:cNvCxnSpPr/>
            <p:nvPr/>
          </p:nvCxnSpPr>
          <p:spPr>
            <a:xfrm flipH="1">
              <a:off x="3480859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5" name="Google Shape;75;p5"/>
            <p:cNvCxnSpPr/>
            <p:nvPr/>
          </p:nvCxnSpPr>
          <p:spPr>
            <a:xfrm flipH="1">
              <a:off x="3640723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6" name="Google Shape;76;p5"/>
            <p:cNvCxnSpPr/>
            <p:nvPr/>
          </p:nvCxnSpPr>
          <p:spPr>
            <a:xfrm flipH="1">
              <a:off x="3800586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7" name="Google Shape;77;p5"/>
            <p:cNvCxnSpPr/>
            <p:nvPr/>
          </p:nvCxnSpPr>
          <p:spPr>
            <a:xfrm flipH="1">
              <a:off x="3960450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78" name="Google Shape;78;p5"/>
          <p:cNvSpPr/>
          <p:nvPr/>
        </p:nvSpPr>
        <p:spPr>
          <a:xfrm>
            <a:off x="7252400" y="436590"/>
            <a:ext cx="1717232" cy="226026"/>
          </a:xfrm>
          <a:custGeom>
            <a:rect b="b" l="l" r="r" t="t"/>
            <a:pathLst>
              <a:path extrusionOk="0" h="4912" w="61155">
                <a:moveTo>
                  <a:pt x="0" y="1"/>
                </a:moveTo>
                <a:lnTo>
                  <a:pt x="0" y="4912"/>
                </a:lnTo>
                <a:lnTo>
                  <a:pt x="61154" y="4912"/>
                </a:lnTo>
                <a:lnTo>
                  <a:pt x="61154" y="1"/>
                </a:lnTo>
                <a:close/>
              </a:path>
            </a:pathLst>
          </a:custGeom>
          <a:solidFill>
            <a:srgbClr val="EBED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9" name="Google Shape;79;p5"/>
          <p:cNvGrpSpPr/>
          <p:nvPr/>
        </p:nvGrpSpPr>
        <p:grpSpPr>
          <a:xfrm>
            <a:off x="-130379" y="3585525"/>
            <a:ext cx="1300217" cy="925411"/>
            <a:chOff x="-20429" y="-42175"/>
            <a:chExt cx="1300217" cy="925411"/>
          </a:xfrm>
        </p:grpSpPr>
        <p:grpSp>
          <p:nvGrpSpPr>
            <p:cNvPr id="80" name="Google Shape;80;p5"/>
            <p:cNvGrpSpPr/>
            <p:nvPr/>
          </p:nvGrpSpPr>
          <p:grpSpPr>
            <a:xfrm>
              <a:off x="117650" y="-42175"/>
              <a:ext cx="1024050" cy="925411"/>
              <a:chOff x="363000" y="4350"/>
              <a:chExt cx="1024050" cy="879000"/>
            </a:xfrm>
          </p:grpSpPr>
          <p:cxnSp>
            <p:nvCxnSpPr>
              <p:cNvPr id="81" name="Google Shape;81;p5"/>
              <p:cNvCxnSpPr/>
              <p:nvPr/>
            </p:nvCxnSpPr>
            <p:spPr>
              <a:xfrm>
                <a:off x="363000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2" name="Google Shape;82;p5"/>
              <p:cNvCxnSpPr/>
              <p:nvPr/>
            </p:nvCxnSpPr>
            <p:spPr>
              <a:xfrm>
                <a:off x="533675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3" name="Google Shape;83;p5"/>
              <p:cNvCxnSpPr/>
              <p:nvPr/>
            </p:nvCxnSpPr>
            <p:spPr>
              <a:xfrm>
                <a:off x="704350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4" name="Google Shape;84;p5"/>
              <p:cNvCxnSpPr/>
              <p:nvPr/>
            </p:nvCxnSpPr>
            <p:spPr>
              <a:xfrm>
                <a:off x="875025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5" name="Google Shape;85;p5"/>
              <p:cNvCxnSpPr/>
              <p:nvPr/>
            </p:nvCxnSpPr>
            <p:spPr>
              <a:xfrm>
                <a:off x="1045700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6" name="Google Shape;86;p5"/>
              <p:cNvCxnSpPr/>
              <p:nvPr/>
            </p:nvCxnSpPr>
            <p:spPr>
              <a:xfrm>
                <a:off x="1216375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7" name="Google Shape;87;p5"/>
              <p:cNvCxnSpPr/>
              <p:nvPr/>
            </p:nvCxnSpPr>
            <p:spPr>
              <a:xfrm>
                <a:off x="1387050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88" name="Google Shape;88;p5"/>
            <p:cNvGrpSpPr/>
            <p:nvPr/>
          </p:nvGrpSpPr>
          <p:grpSpPr>
            <a:xfrm rot="5400000">
              <a:off x="288329" y="-252783"/>
              <a:ext cx="682700" cy="1300217"/>
              <a:chOff x="533675" y="4350"/>
              <a:chExt cx="682700" cy="879000"/>
            </a:xfrm>
          </p:grpSpPr>
          <p:cxnSp>
            <p:nvCxnSpPr>
              <p:cNvPr id="89" name="Google Shape;89;p5"/>
              <p:cNvCxnSpPr/>
              <p:nvPr/>
            </p:nvCxnSpPr>
            <p:spPr>
              <a:xfrm>
                <a:off x="533675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90" name="Google Shape;90;p5"/>
              <p:cNvCxnSpPr/>
              <p:nvPr/>
            </p:nvCxnSpPr>
            <p:spPr>
              <a:xfrm>
                <a:off x="704350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91" name="Google Shape;91;p5"/>
              <p:cNvCxnSpPr/>
              <p:nvPr/>
            </p:nvCxnSpPr>
            <p:spPr>
              <a:xfrm>
                <a:off x="875025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92" name="Google Shape;92;p5"/>
              <p:cNvCxnSpPr/>
              <p:nvPr/>
            </p:nvCxnSpPr>
            <p:spPr>
              <a:xfrm>
                <a:off x="1045700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93" name="Google Shape;93;p5"/>
              <p:cNvCxnSpPr/>
              <p:nvPr/>
            </p:nvCxnSpPr>
            <p:spPr>
              <a:xfrm>
                <a:off x="1216375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grpSp>
        <p:nvGrpSpPr>
          <p:cNvPr id="94" name="Google Shape;94;p5"/>
          <p:cNvGrpSpPr/>
          <p:nvPr/>
        </p:nvGrpSpPr>
        <p:grpSpPr>
          <a:xfrm rot="5400000">
            <a:off x="1034360" y="4052782"/>
            <a:ext cx="113753" cy="1603746"/>
            <a:chOff x="351725" y="2147797"/>
            <a:chExt cx="137400" cy="1937125"/>
          </a:xfrm>
        </p:grpSpPr>
        <p:sp>
          <p:nvSpPr>
            <p:cNvPr id="95" name="Google Shape;95;p5"/>
            <p:cNvSpPr/>
            <p:nvPr/>
          </p:nvSpPr>
          <p:spPr>
            <a:xfrm>
              <a:off x="351725" y="214779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351725" y="2671172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351725" y="296594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351725" y="344274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5"/>
            <p:cNvSpPr/>
            <p:nvPr/>
          </p:nvSpPr>
          <p:spPr>
            <a:xfrm>
              <a:off x="351725" y="3966122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0" name="Google Shape;100;p5"/>
          <p:cNvSpPr/>
          <p:nvPr/>
        </p:nvSpPr>
        <p:spPr>
          <a:xfrm>
            <a:off x="8388125" y="927485"/>
            <a:ext cx="1300200" cy="13002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1" name="Google Shape;101;p5"/>
          <p:cNvGrpSpPr/>
          <p:nvPr/>
        </p:nvGrpSpPr>
        <p:grpSpPr>
          <a:xfrm rot="5400000">
            <a:off x="3946722" y="-525543"/>
            <a:ext cx="113753" cy="1603746"/>
            <a:chOff x="351725" y="2147797"/>
            <a:chExt cx="137400" cy="1937125"/>
          </a:xfrm>
        </p:grpSpPr>
        <p:sp>
          <p:nvSpPr>
            <p:cNvPr id="102" name="Google Shape;102;p5"/>
            <p:cNvSpPr/>
            <p:nvPr/>
          </p:nvSpPr>
          <p:spPr>
            <a:xfrm>
              <a:off x="351725" y="214779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351725" y="2671172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351725" y="296594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351725" y="344274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351725" y="3966122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6"/>
          <p:cNvSpPr txBox="1"/>
          <p:nvPr>
            <p:ph type="title"/>
          </p:nvPr>
        </p:nvSpPr>
        <p:spPr>
          <a:xfrm>
            <a:off x="714300" y="4306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109" name="Google Shape;109;p6"/>
          <p:cNvGrpSpPr/>
          <p:nvPr/>
        </p:nvGrpSpPr>
        <p:grpSpPr>
          <a:xfrm>
            <a:off x="7195775" y="209267"/>
            <a:ext cx="2067200" cy="286500"/>
            <a:chOff x="2201950" y="260700"/>
            <a:chExt cx="2067200" cy="286500"/>
          </a:xfrm>
        </p:grpSpPr>
        <p:cxnSp>
          <p:nvCxnSpPr>
            <p:cNvPr id="110" name="Google Shape;110;p6"/>
            <p:cNvCxnSpPr/>
            <p:nvPr/>
          </p:nvCxnSpPr>
          <p:spPr>
            <a:xfrm flipH="1">
              <a:off x="2201950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1" name="Google Shape;111;p6"/>
            <p:cNvCxnSpPr/>
            <p:nvPr/>
          </p:nvCxnSpPr>
          <p:spPr>
            <a:xfrm flipH="1">
              <a:off x="2361814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2" name="Google Shape;112;p6"/>
            <p:cNvCxnSpPr/>
            <p:nvPr/>
          </p:nvCxnSpPr>
          <p:spPr>
            <a:xfrm flipH="1">
              <a:off x="2521677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3" name="Google Shape;113;p6"/>
            <p:cNvCxnSpPr/>
            <p:nvPr/>
          </p:nvCxnSpPr>
          <p:spPr>
            <a:xfrm flipH="1">
              <a:off x="2681541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4" name="Google Shape;114;p6"/>
            <p:cNvCxnSpPr/>
            <p:nvPr/>
          </p:nvCxnSpPr>
          <p:spPr>
            <a:xfrm flipH="1">
              <a:off x="2841405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5" name="Google Shape;115;p6"/>
            <p:cNvCxnSpPr/>
            <p:nvPr/>
          </p:nvCxnSpPr>
          <p:spPr>
            <a:xfrm flipH="1">
              <a:off x="3001268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6" name="Google Shape;116;p6"/>
            <p:cNvCxnSpPr/>
            <p:nvPr/>
          </p:nvCxnSpPr>
          <p:spPr>
            <a:xfrm flipH="1">
              <a:off x="3161132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7" name="Google Shape;117;p6"/>
            <p:cNvCxnSpPr/>
            <p:nvPr/>
          </p:nvCxnSpPr>
          <p:spPr>
            <a:xfrm flipH="1">
              <a:off x="3320995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8" name="Google Shape;118;p6"/>
            <p:cNvCxnSpPr/>
            <p:nvPr/>
          </p:nvCxnSpPr>
          <p:spPr>
            <a:xfrm flipH="1">
              <a:off x="3480859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9" name="Google Shape;119;p6"/>
            <p:cNvCxnSpPr/>
            <p:nvPr/>
          </p:nvCxnSpPr>
          <p:spPr>
            <a:xfrm flipH="1">
              <a:off x="3640723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0" name="Google Shape;120;p6"/>
            <p:cNvCxnSpPr/>
            <p:nvPr/>
          </p:nvCxnSpPr>
          <p:spPr>
            <a:xfrm flipH="1">
              <a:off x="3800586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1" name="Google Shape;121;p6"/>
            <p:cNvCxnSpPr/>
            <p:nvPr/>
          </p:nvCxnSpPr>
          <p:spPr>
            <a:xfrm flipH="1">
              <a:off x="3960450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122" name="Google Shape;122;p6"/>
          <p:cNvGrpSpPr/>
          <p:nvPr/>
        </p:nvGrpSpPr>
        <p:grpSpPr>
          <a:xfrm flipH="1" rot="5400000">
            <a:off x="1459297" y="-549618"/>
            <a:ext cx="113753" cy="1603746"/>
            <a:chOff x="351725" y="2147797"/>
            <a:chExt cx="137400" cy="1937125"/>
          </a:xfrm>
        </p:grpSpPr>
        <p:sp>
          <p:nvSpPr>
            <p:cNvPr id="123" name="Google Shape;123;p6"/>
            <p:cNvSpPr/>
            <p:nvPr/>
          </p:nvSpPr>
          <p:spPr>
            <a:xfrm>
              <a:off x="351725" y="214779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6"/>
            <p:cNvSpPr/>
            <p:nvPr/>
          </p:nvSpPr>
          <p:spPr>
            <a:xfrm>
              <a:off x="351725" y="2671172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6"/>
            <p:cNvSpPr/>
            <p:nvPr/>
          </p:nvSpPr>
          <p:spPr>
            <a:xfrm>
              <a:off x="351725" y="296594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6"/>
            <p:cNvSpPr/>
            <p:nvPr/>
          </p:nvSpPr>
          <p:spPr>
            <a:xfrm>
              <a:off x="351725" y="344274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6"/>
            <p:cNvSpPr/>
            <p:nvPr/>
          </p:nvSpPr>
          <p:spPr>
            <a:xfrm>
              <a:off x="351725" y="3966122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8" name="Google Shape;128;p6"/>
          <p:cNvGrpSpPr/>
          <p:nvPr/>
        </p:nvGrpSpPr>
        <p:grpSpPr>
          <a:xfrm flipH="1" rot="5400000">
            <a:off x="7570947" y="4060007"/>
            <a:ext cx="113753" cy="1603746"/>
            <a:chOff x="351725" y="2147797"/>
            <a:chExt cx="137400" cy="1937125"/>
          </a:xfrm>
        </p:grpSpPr>
        <p:sp>
          <p:nvSpPr>
            <p:cNvPr id="129" name="Google Shape;129;p6"/>
            <p:cNvSpPr/>
            <p:nvPr/>
          </p:nvSpPr>
          <p:spPr>
            <a:xfrm>
              <a:off x="351725" y="214779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6"/>
            <p:cNvSpPr/>
            <p:nvPr/>
          </p:nvSpPr>
          <p:spPr>
            <a:xfrm>
              <a:off x="351725" y="2671172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6"/>
            <p:cNvSpPr/>
            <p:nvPr/>
          </p:nvSpPr>
          <p:spPr>
            <a:xfrm>
              <a:off x="351725" y="296594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6"/>
            <p:cNvSpPr/>
            <p:nvPr/>
          </p:nvSpPr>
          <p:spPr>
            <a:xfrm>
              <a:off x="351725" y="344274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6"/>
            <p:cNvSpPr/>
            <p:nvPr/>
          </p:nvSpPr>
          <p:spPr>
            <a:xfrm>
              <a:off x="351725" y="3966122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"/>
          <p:cNvSpPr txBox="1"/>
          <p:nvPr>
            <p:ph idx="1" type="subTitle"/>
          </p:nvPr>
        </p:nvSpPr>
        <p:spPr>
          <a:xfrm>
            <a:off x="714300" y="1795550"/>
            <a:ext cx="3789000" cy="234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●"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9pPr>
          </a:lstStyle>
          <a:p/>
        </p:txBody>
      </p:sp>
      <p:sp>
        <p:nvSpPr>
          <p:cNvPr id="136" name="Google Shape;136;p7"/>
          <p:cNvSpPr txBox="1"/>
          <p:nvPr>
            <p:ph type="title"/>
          </p:nvPr>
        </p:nvSpPr>
        <p:spPr>
          <a:xfrm>
            <a:off x="714300" y="430675"/>
            <a:ext cx="3857700" cy="104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137" name="Google Shape;137;p7"/>
          <p:cNvGrpSpPr/>
          <p:nvPr/>
        </p:nvGrpSpPr>
        <p:grpSpPr>
          <a:xfrm flipH="1" rot="-5400000">
            <a:off x="1312985" y="-525543"/>
            <a:ext cx="113753" cy="1603746"/>
            <a:chOff x="351725" y="2147797"/>
            <a:chExt cx="137400" cy="1937125"/>
          </a:xfrm>
        </p:grpSpPr>
        <p:sp>
          <p:nvSpPr>
            <p:cNvPr id="138" name="Google Shape;138;p7"/>
            <p:cNvSpPr/>
            <p:nvPr/>
          </p:nvSpPr>
          <p:spPr>
            <a:xfrm>
              <a:off x="351725" y="214779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351725" y="2671172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351725" y="296594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351725" y="344274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7"/>
            <p:cNvSpPr/>
            <p:nvPr/>
          </p:nvSpPr>
          <p:spPr>
            <a:xfrm>
              <a:off x="351725" y="3966122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3" name="Google Shape;143;p7"/>
          <p:cNvGrpSpPr/>
          <p:nvPr/>
        </p:nvGrpSpPr>
        <p:grpSpPr>
          <a:xfrm rot="5400000">
            <a:off x="263466" y="3995298"/>
            <a:ext cx="901654" cy="901654"/>
            <a:chOff x="5029238" y="2891225"/>
            <a:chExt cx="667200" cy="667200"/>
          </a:xfrm>
        </p:grpSpPr>
        <p:sp>
          <p:nvSpPr>
            <p:cNvPr id="144" name="Google Shape;144;p7"/>
            <p:cNvSpPr/>
            <p:nvPr/>
          </p:nvSpPr>
          <p:spPr>
            <a:xfrm>
              <a:off x="5529638" y="3391625"/>
              <a:ext cx="166800" cy="1668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5362838" y="3391625"/>
              <a:ext cx="166800" cy="1668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5196038" y="3391625"/>
              <a:ext cx="166800" cy="1668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7"/>
            <p:cNvSpPr/>
            <p:nvPr/>
          </p:nvSpPr>
          <p:spPr>
            <a:xfrm>
              <a:off x="5029238" y="3391625"/>
              <a:ext cx="166800" cy="1668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7"/>
            <p:cNvSpPr/>
            <p:nvPr/>
          </p:nvSpPr>
          <p:spPr>
            <a:xfrm>
              <a:off x="5529638" y="3224825"/>
              <a:ext cx="166800" cy="1668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5362838" y="3224825"/>
              <a:ext cx="166800" cy="1668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5196038" y="3224825"/>
              <a:ext cx="166800" cy="1668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5529638" y="3058025"/>
              <a:ext cx="166800" cy="1668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7"/>
            <p:cNvSpPr/>
            <p:nvPr/>
          </p:nvSpPr>
          <p:spPr>
            <a:xfrm>
              <a:off x="5362838" y="3058025"/>
              <a:ext cx="166800" cy="1668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7"/>
            <p:cNvSpPr/>
            <p:nvPr/>
          </p:nvSpPr>
          <p:spPr>
            <a:xfrm>
              <a:off x="5529638" y="2891225"/>
              <a:ext cx="166800" cy="1668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4" name="Google Shape;154;p7"/>
          <p:cNvGrpSpPr/>
          <p:nvPr/>
        </p:nvGrpSpPr>
        <p:grpSpPr>
          <a:xfrm flipH="1" rot="-5400000">
            <a:off x="3589460" y="4084557"/>
            <a:ext cx="113753" cy="1603746"/>
            <a:chOff x="351725" y="2147797"/>
            <a:chExt cx="137400" cy="1937125"/>
          </a:xfrm>
        </p:grpSpPr>
        <p:sp>
          <p:nvSpPr>
            <p:cNvPr id="155" name="Google Shape;155;p7"/>
            <p:cNvSpPr/>
            <p:nvPr/>
          </p:nvSpPr>
          <p:spPr>
            <a:xfrm>
              <a:off x="351725" y="214779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351725" y="2671172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7"/>
            <p:cNvSpPr/>
            <p:nvPr/>
          </p:nvSpPr>
          <p:spPr>
            <a:xfrm>
              <a:off x="351725" y="296594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7"/>
            <p:cNvSpPr/>
            <p:nvPr/>
          </p:nvSpPr>
          <p:spPr>
            <a:xfrm>
              <a:off x="351725" y="344274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7"/>
            <p:cNvSpPr/>
            <p:nvPr/>
          </p:nvSpPr>
          <p:spPr>
            <a:xfrm>
              <a:off x="351725" y="3966122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8"/>
          <p:cNvSpPr txBox="1"/>
          <p:nvPr>
            <p:ph type="title"/>
          </p:nvPr>
        </p:nvSpPr>
        <p:spPr>
          <a:xfrm>
            <a:off x="2604038" y="2523350"/>
            <a:ext cx="3954900" cy="95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62" name="Google Shape;162;p8"/>
          <p:cNvSpPr/>
          <p:nvPr/>
        </p:nvSpPr>
        <p:spPr>
          <a:xfrm>
            <a:off x="1208625" y="-338775"/>
            <a:ext cx="741600" cy="7416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3" name="Google Shape;163;p8"/>
          <p:cNvGrpSpPr/>
          <p:nvPr/>
        </p:nvGrpSpPr>
        <p:grpSpPr>
          <a:xfrm rot="5400000">
            <a:off x="7602750" y="805366"/>
            <a:ext cx="2067200" cy="286500"/>
            <a:chOff x="2201950" y="260700"/>
            <a:chExt cx="2067200" cy="286500"/>
          </a:xfrm>
        </p:grpSpPr>
        <p:cxnSp>
          <p:nvCxnSpPr>
            <p:cNvPr id="164" name="Google Shape;164;p8"/>
            <p:cNvCxnSpPr/>
            <p:nvPr/>
          </p:nvCxnSpPr>
          <p:spPr>
            <a:xfrm flipH="1">
              <a:off x="2201950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5" name="Google Shape;165;p8"/>
            <p:cNvCxnSpPr/>
            <p:nvPr/>
          </p:nvCxnSpPr>
          <p:spPr>
            <a:xfrm flipH="1">
              <a:off x="2361814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6" name="Google Shape;166;p8"/>
            <p:cNvCxnSpPr/>
            <p:nvPr/>
          </p:nvCxnSpPr>
          <p:spPr>
            <a:xfrm flipH="1">
              <a:off x="2521677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7" name="Google Shape;167;p8"/>
            <p:cNvCxnSpPr/>
            <p:nvPr/>
          </p:nvCxnSpPr>
          <p:spPr>
            <a:xfrm flipH="1">
              <a:off x="2681541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8" name="Google Shape;168;p8"/>
            <p:cNvCxnSpPr/>
            <p:nvPr/>
          </p:nvCxnSpPr>
          <p:spPr>
            <a:xfrm flipH="1">
              <a:off x="2841405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9" name="Google Shape;169;p8"/>
            <p:cNvCxnSpPr/>
            <p:nvPr/>
          </p:nvCxnSpPr>
          <p:spPr>
            <a:xfrm flipH="1">
              <a:off x="3001268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70" name="Google Shape;170;p8"/>
            <p:cNvCxnSpPr/>
            <p:nvPr/>
          </p:nvCxnSpPr>
          <p:spPr>
            <a:xfrm flipH="1">
              <a:off x="3161132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71" name="Google Shape;171;p8"/>
            <p:cNvCxnSpPr/>
            <p:nvPr/>
          </p:nvCxnSpPr>
          <p:spPr>
            <a:xfrm flipH="1">
              <a:off x="3320995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72" name="Google Shape;172;p8"/>
            <p:cNvCxnSpPr/>
            <p:nvPr/>
          </p:nvCxnSpPr>
          <p:spPr>
            <a:xfrm flipH="1">
              <a:off x="3480859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73" name="Google Shape;173;p8"/>
            <p:cNvCxnSpPr/>
            <p:nvPr/>
          </p:nvCxnSpPr>
          <p:spPr>
            <a:xfrm flipH="1">
              <a:off x="3640723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74" name="Google Shape;174;p8"/>
            <p:cNvCxnSpPr/>
            <p:nvPr/>
          </p:nvCxnSpPr>
          <p:spPr>
            <a:xfrm flipH="1">
              <a:off x="3800586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75" name="Google Shape;175;p8"/>
            <p:cNvCxnSpPr/>
            <p:nvPr/>
          </p:nvCxnSpPr>
          <p:spPr>
            <a:xfrm flipH="1">
              <a:off x="3960450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76" name="Google Shape;176;p8"/>
          <p:cNvSpPr/>
          <p:nvPr/>
        </p:nvSpPr>
        <p:spPr>
          <a:xfrm rot="5400000">
            <a:off x="7580647" y="406820"/>
            <a:ext cx="1717232" cy="226026"/>
          </a:xfrm>
          <a:custGeom>
            <a:rect b="b" l="l" r="r" t="t"/>
            <a:pathLst>
              <a:path extrusionOk="0" h="4912" w="61155">
                <a:moveTo>
                  <a:pt x="0" y="1"/>
                </a:moveTo>
                <a:lnTo>
                  <a:pt x="0" y="4912"/>
                </a:lnTo>
                <a:lnTo>
                  <a:pt x="61154" y="4912"/>
                </a:lnTo>
                <a:lnTo>
                  <a:pt x="61154" y="1"/>
                </a:lnTo>
                <a:close/>
              </a:path>
            </a:pathLst>
          </a:custGeom>
          <a:solidFill>
            <a:srgbClr val="EBED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7" name="Google Shape;177;p8"/>
          <p:cNvGrpSpPr/>
          <p:nvPr/>
        </p:nvGrpSpPr>
        <p:grpSpPr>
          <a:xfrm>
            <a:off x="441121" y="-186375"/>
            <a:ext cx="1300217" cy="925411"/>
            <a:chOff x="-20429" y="-42175"/>
            <a:chExt cx="1300217" cy="925411"/>
          </a:xfrm>
        </p:grpSpPr>
        <p:grpSp>
          <p:nvGrpSpPr>
            <p:cNvPr id="178" name="Google Shape;178;p8"/>
            <p:cNvGrpSpPr/>
            <p:nvPr/>
          </p:nvGrpSpPr>
          <p:grpSpPr>
            <a:xfrm>
              <a:off x="117650" y="-42175"/>
              <a:ext cx="1024050" cy="925411"/>
              <a:chOff x="363000" y="4350"/>
              <a:chExt cx="1024050" cy="879000"/>
            </a:xfrm>
          </p:grpSpPr>
          <p:cxnSp>
            <p:nvCxnSpPr>
              <p:cNvPr id="179" name="Google Shape;179;p8"/>
              <p:cNvCxnSpPr/>
              <p:nvPr/>
            </p:nvCxnSpPr>
            <p:spPr>
              <a:xfrm>
                <a:off x="363000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80" name="Google Shape;180;p8"/>
              <p:cNvCxnSpPr/>
              <p:nvPr/>
            </p:nvCxnSpPr>
            <p:spPr>
              <a:xfrm>
                <a:off x="533675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81" name="Google Shape;181;p8"/>
              <p:cNvCxnSpPr/>
              <p:nvPr/>
            </p:nvCxnSpPr>
            <p:spPr>
              <a:xfrm>
                <a:off x="704350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82" name="Google Shape;182;p8"/>
              <p:cNvCxnSpPr/>
              <p:nvPr/>
            </p:nvCxnSpPr>
            <p:spPr>
              <a:xfrm>
                <a:off x="875025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83" name="Google Shape;183;p8"/>
              <p:cNvCxnSpPr/>
              <p:nvPr/>
            </p:nvCxnSpPr>
            <p:spPr>
              <a:xfrm>
                <a:off x="1045700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84" name="Google Shape;184;p8"/>
              <p:cNvCxnSpPr/>
              <p:nvPr/>
            </p:nvCxnSpPr>
            <p:spPr>
              <a:xfrm>
                <a:off x="1216375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85" name="Google Shape;185;p8"/>
              <p:cNvCxnSpPr/>
              <p:nvPr/>
            </p:nvCxnSpPr>
            <p:spPr>
              <a:xfrm>
                <a:off x="1387050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186" name="Google Shape;186;p8"/>
            <p:cNvGrpSpPr/>
            <p:nvPr/>
          </p:nvGrpSpPr>
          <p:grpSpPr>
            <a:xfrm rot="5400000">
              <a:off x="288329" y="-252783"/>
              <a:ext cx="682700" cy="1300217"/>
              <a:chOff x="533675" y="4350"/>
              <a:chExt cx="682700" cy="879000"/>
            </a:xfrm>
          </p:grpSpPr>
          <p:cxnSp>
            <p:nvCxnSpPr>
              <p:cNvPr id="187" name="Google Shape;187;p8"/>
              <p:cNvCxnSpPr/>
              <p:nvPr/>
            </p:nvCxnSpPr>
            <p:spPr>
              <a:xfrm>
                <a:off x="533675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88" name="Google Shape;188;p8"/>
              <p:cNvCxnSpPr/>
              <p:nvPr/>
            </p:nvCxnSpPr>
            <p:spPr>
              <a:xfrm>
                <a:off x="704350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89" name="Google Shape;189;p8"/>
              <p:cNvCxnSpPr/>
              <p:nvPr/>
            </p:nvCxnSpPr>
            <p:spPr>
              <a:xfrm>
                <a:off x="875025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90" name="Google Shape;190;p8"/>
              <p:cNvCxnSpPr/>
              <p:nvPr/>
            </p:nvCxnSpPr>
            <p:spPr>
              <a:xfrm>
                <a:off x="1045700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91" name="Google Shape;191;p8"/>
              <p:cNvCxnSpPr/>
              <p:nvPr/>
            </p:nvCxnSpPr>
            <p:spPr>
              <a:xfrm>
                <a:off x="1216375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grpSp>
        <p:nvGrpSpPr>
          <p:cNvPr id="192" name="Google Shape;192;p8"/>
          <p:cNvGrpSpPr/>
          <p:nvPr/>
        </p:nvGrpSpPr>
        <p:grpSpPr>
          <a:xfrm rot="5400000">
            <a:off x="1034360" y="4052782"/>
            <a:ext cx="113753" cy="1603746"/>
            <a:chOff x="351725" y="2147797"/>
            <a:chExt cx="137400" cy="1937125"/>
          </a:xfrm>
        </p:grpSpPr>
        <p:sp>
          <p:nvSpPr>
            <p:cNvPr id="193" name="Google Shape;193;p8"/>
            <p:cNvSpPr/>
            <p:nvPr/>
          </p:nvSpPr>
          <p:spPr>
            <a:xfrm>
              <a:off x="351725" y="214779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351725" y="2671172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351725" y="296594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351725" y="344274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351725" y="3966122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8" name="Google Shape;198;p8"/>
          <p:cNvGrpSpPr/>
          <p:nvPr/>
        </p:nvGrpSpPr>
        <p:grpSpPr>
          <a:xfrm rot="5400000">
            <a:off x="3946722" y="-525543"/>
            <a:ext cx="113753" cy="1603746"/>
            <a:chOff x="351725" y="2147797"/>
            <a:chExt cx="137400" cy="1937125"/>
          </a:xfrm>
        </p:grpSpPr>
        <p:sp>
          <p:nvSpPr>
            <p:cNvPr id="199" name="Google Shape;199;p8"/>
            <p:cNvSpPr/>
            <p:nvPr/>
          </p:nvSpPr>
          <p:spPr>
            <a:xfrm>
              <a:off x="351725" y="214779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351725" y="2671172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351725" y="296594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351725" y="344274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351725" y="3966122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4" name="Google Shape;204;p8"/>
          <p:cNvSpPr/>
          <p:nvPr/>
        </p:nvSpPr>
        <p:spPr>
          <a:xfrm>
            <a:off x="-585900" y="3110385"/>
            <a:ext cx="1300200" cy="13002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05" name="Google Shape;205;p8"/>
          <p:cNvGrpSpPr/>
          <p:nvPr/>
        </p:nvGrpSpPr>
        <p:grpSpPr>
          <a:xfrm>
            <a:off x="7912266" y="3842898"/>
            <a:ext cx="901654" cy="901654"/>
            <a:chOff x="5029238" y="2891225"/>
            <a:chExt cx="667200" cy="667200"/>
          </a:xfrm>
        </p:grpSpPr>
        <p:sp>
          <p:nvSpPr>
            <p:cNvPr id="206" name="Google Shape;206;p8"/>
            <p:cNvSpPr/>
            <p:nvPr/>
          </p:nvSpPr>
          <p:spPr>
            <a:xfrm>
              <a:off x="5529638" y="3391625"/>
              <a:ext cx="166800" cy="1668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5362838" y="3391625"/>
              <a:ext cx="166800" cy="1668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5196038" y="3391625"/>
              <a:ext cx="166800" cy="1668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5029238" y="3391625"/>
              <a:ext cx="166800" cy="1668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5529638" y="3224825"/>
              <a:ext cx="166800" cy="1668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5362838" y="3224825"/>
              <a:ext cx="166800" cy="1668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5196038" y="3224825"/>
              <a:ext cx="166800" cy="1668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5529638" y="3058025"/>
              <a:ext cx="166800" cy="1668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5362838" y="3058025"/>
              <a:ext cx="166800" cy="1668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5529638" y="2891225"/>
              <a:ext cx="166800" cy="1668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9"/>
          <p:cNvSpPr txBox="1"/>
          <p:nvPr>
            <p:ph type="title"/>
          </p:nvPr>
        </p:nvSpPr>
        <p:spPr>
          <a:xfrm>
            <a:off x="714300" y="1857050"/>
            <a:ext cx="3789000" cy="663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37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218" name="Google Shape;218;p9"/>
          <p:cNvSpPr txBox="1"/>
          <p:nvPr>
            <p:ph idx="1" type="subTitle"/>
          </p:nvPr>
        </p:nvSpPr>
        <p:spPr>
          <a:xfrm>
            <a:off x="714300" y="2647818"/>
            <a:ext cx="3789000" cy="103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0"/>
          <p:cNvSpPr txBox="1"/>
          <p:nvPr>
            <p:ph type="title"/>
          </p:nvPr>
        </p:nvSpPr>
        <p:spPr>
          <a:xfrm>
            <a:off x="768870" y="2319525"/>
            <a:ext cx="2744400" cy="96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1" name="Google Shape;221;p10"/>
          <p:cNvSpPr/>
          <p:nvPr/>
        </p:nvSpPr>
        <p:spPr>
          <a:xfrm rot="5400000">
            <a:off x="8660603" y="1317108"/>
            <a:ext cx="741600" cy="7416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22" name="Google Shape;222;p10"/>
          <p:cNvGrpSpPr/>
          <p:nvPr/>
        </p:nvGrpSpPr>
        <p:grpSpPr>
          <a:xfrm rot="5400000">
            <a:off x="8136990" y="737006"/>
            <a:ext cx="1300217" cy="925411"/>
            <a:chOff x="-20429" y="-42175"/>
            <a:chExt cx="1300217" cy="925411"/>
          </a:xfrm>
        </p:grpSpPr>
        <p:grpSp>
          <p:nvGrpSpPr>
            <p:cNvPr id="223" name="Google Shape;223;p10"/>
            <p:cNvGrpSpPr/>
            <p:nvPr/>
          </p:nvGrpSpPr>
          <p:grpSpPr>
            <a:xfrm>
              <a:off x="117650" y="-42175"/>
              <a:ext cx="1024050" cy="925411"/>
              <a:chOff x="363000" y="4350"/>
              <a:chExt cx="1024050" cy="879000"/>
            </a:xfrm>
          </p:grpSpPr>
          <p:cxnSp>
            <p:nvCxnSpPr>
              <p:cNvPr id="224" name="Google Shape;224;p10"/>
              <p:cNvCxnSpPr/>
              <p:nvPr/>
            </p:nvCxnSpPr>
            <p:spPr>
              <a:xfrm>
                <a:off x="363000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25" name="Google Shape;225;p10"/>
              <p:cNvCxnSpPr/>
              <p:nvPr/>
            </p:nvCxnSpPr>
            <p:spPr>
              <a:xfrm>
                <a:off x="533675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26" name="Google Shape;226;p10"/>
              <p:cNvCxnSpPr/>
              <p:nvPr/>
            </p:nvCxnSpPr>
            <p:spPr>
              <a:xfrm>
                <a:off x="704350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27" name="Google Shape;227;p10"/>
              <p:cNvCxnSpPr/>
              <p:nvPr/>
            </p:nvCxnSpPr>
            <p:spPr>
              <a:xfrm>
                <a:off x="875025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28" name="Google Shape;228;p10"/>
              <p:cNvCxnSpPr/>
              <p:nvPr/>
            </p:nvCxnSpPr>
            <p:spPr>
              <a:xfrm>
                <a:off x="1045700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29" name="Google Shape;229;p10"/>
              <p:cNvCxnSpPr/>
              <p:nvPr/>
            </p:nvCxnSpPr>
            <p:spPr>
              <a:xfrm>
                <a:off x="1216375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30" name="Google Shape;230;p10"/>
              <p:cNvCxnSpPr/>
              <p:nvPr/>
            </p:nvCxnSpPr>
            <p:spPr>
              <a:xfrm>
                <a:off x="1387050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231" name="Google Shape;231;p10"/>
            <p:cNvGrpSpPr/>
            <p:nvPr/>
          </p:nvGrpSpPr>
          <p:grpSpPr>
            <a:xfrm rot="5400000">
              <a:off x="288329" y="-252783"/>
              <a:ext cx="682700" cy="1300217"/>
              <a:chOff x="533675" y="4350"/>
              <a:chExt cx="682700" cy="879000"/>
            </a:xfrm>
          </p:grpSpPr>
          <p:cxnSp>
            <p:nvCxnSpPr>
              <p:cNvPr id="232" name="Google Shape;232;p10"/>
              <p:cNvCxnSpPr/>
              <p:nvPr/>
            </p:nvCxnSpPr>
            <p:spPr>
              <a:xfrm>
                <a:off x="533675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33" name="Google Shape;233;p10"/>
              <p:cNvCxnSpPr/>
              <p:nvPr/>
            </p:nvCxnSpPr>
            <p:spPr>
              <a:xfrm>
                <a:off x="704350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34" name="Google Shape;234;p10"/>
              <p:cNvCxnSpPr/>
              <p:nvPr/>
            </p:nvCxnSpPr>
            <p:spPr>
              <a:xfrm>
                <a:off x="875025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35" name="Google Shape;235;p10"/>
              <p:cNvCxnSpPr/>
              <p:nvPr/>
            </p:nvCxnSpPr>
            <p:spPr>
              <a:xfrm>
                <a:off x="1045700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36" name="Google Shape;236;p10"/>
              <p:cNvCxnSpPr/>
              <p:nvPr/>
            </p:nvCxnSpPr>
            <p:spPr>
              <a:xfrm>
                <a:off x="1216375" y="4350"/>
                <a:ext cx="0" cy="879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grpSp>
        <p:nvGrpSpPr>
          <p:cNvPr id="237" name="Google Shape;237;p10"/>
          <p:cNvGrpSpPr/>
          <p:nvPr/>
        </p:nvGrpSpPr>
        <p:grpSpPr>
          <a:xfrm>
            <a:off x="-75700" y="209267"/>
            <a:ext cx="2067200" cy="286500"/>
            <a:chOff x="2201950" y="260700"/>
            <a:chExt cx="2067200" cy="286500"/>
          </a:xfrm>
        </p:grpSpPr>
        <p:cxnSp>
          <p:nvCxnSpPr>
            <p:cNvPr id="238" name="Google Shape;238;p10"/>
            <p:cNvCxnSpPr/>
            <p:nvPr/>
          </p:nvCxnSpPr>
          <p:spPr>
            <a:xfrm flipH="1">
              <a:off x="2201950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39" name="Google Shape;239;p10"/>
            <p:cNvCxnSpPr/>
            <p:nvPr/>
          </p:nvCxnSpPr>
          <p:spPr>
            <a:xfrm flipH="1">
              <a:off x="2361814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40" name="Google Shape;240;p10"/>
            <p:cNvCxnSpPr/>
            <p:nvPr/>
          </p:nvCxnSpPr>
          <p:spPr>
            <a:xfrm flipH="1">
              <a:off x="2521677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41" name="Google Shape;241;p10"/>
            <p:cNvCxnSpPr/>
            <p:nvPr/>
          </p:nvCxnSpPr>
          <p:spPr>
            <a:xfrm flipH="1">
              <a:off x="2681541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42" name="Google Shape;242;p10"/>
            <p:cNvCxnSpPr/>
            <p:nvPr/>
          </p:nvCxnSpPr>
          <p:spPr>
            <a:xfrm flipH="1">
              <a:off x="2841405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43" name="Google Shape;243;p10"/>
            <p:cNvCxnSpPr/>
            <p:nvPr/>
          </p:nvCxnSpPr>
          <p:spPr>
            <a:xfrm flipH="1">
              <a:off x="3001268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44" name="Google Shape;244;p10"/>
            <p:cNvCxnSpPr/>
            <p:nvPr/>
          </p:nvCxnSpPr>
          <p:spPr>
            <a:xfrm flipH="1">
              <a:off x="3161132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45" name="Google Shape;245;p10"/>
            <p:cNvCxnSpPr/>
            <p:nvPr/>
          </p:nvCxnSpPr>
          <p:spPr>
            <a:xfrm flipH="1">
              <a:off x="3320995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46" name="Google Shape;246;p10"/>
            <p:cNvCxnSpPr/>
            <p:nvPr/>
          </p:nvCxnSpPr>
          <p:spPr>
            <a:xfrm flipH="1">
              <a:off x="3480859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47" name="Google Shape;247;p10"/>
            <p:cNvCxnSpPr/>
            <p:nvPr/>
          </p:nvCxnSpPr>
          <p:spPr>
            <a:xfrm flipH="1">
              <a:off x="3640723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48" name="Google Shape;248;p10"/>
            <p:cNvCxnSpPr/>
            <p:nvPr/>
          </p:nvCxnSpPr>
          <p:spPr>
            <a:xfrm flipH="1">
              <a:off x="3800586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49" name="Google Shape;249;p10"/>
            <p:cNvCxnSpPr/>
            <p:nvPr/>
          </p:nvCxnSpPr>
          <p:spPr>
            <a:xfrm flipH="1">
              <a:off x="3960450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250" name="Google Shape;250;p10"/>
          <p:cNvGrpSpPr/>
          <p:nvPr/>
        </p:nvGrpSpPr>
        <p:grpSpPr>
          <a:xfrm rot="5400000">
            <a:off x="1459285" y="4052782"/>
            <a:ext cx="113753" cy="1603746"/>
            <a:chOff x="351725" y="2147797"/>
            <a:chExt cx="137400" cy="1937125"/>
          </a:xfrm>
        </p:grpSpPr>
        <p:sp>
          <p:nvSpPr>
            <p:cNvPr id="251" name="Google Shape;251;p10"/>
            <p:cNvSpPr/>
            <p:nvPr/>
          </p:nvSpPr>
          <p:spPr>
            <a:xfrm>
              <a:off x="351725" y="214779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10"/>
            <p:cNvSpPr/>
            <p:nvPr/>
          </p:nvSpPr>
          <p:spPr>
            <a:xfrm>
              <a:off x="351725" y="2671172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10"/>
            <p:cNvSpPr/>
            <p:nvPr/>
          </p:nvSpPr>
          <p:spPr>
            <a:xfrm>
              <a:off x="351725" y="296594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10"/>
            <p:cNvSpPr/>
            <p:nvPr/>
          </p:nvSpPr>
          <p:spPr>
            <a:xfrm>
              <a:off x="351725" y="344274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10"/>
            <p:cNvSpPr/>
            <p:nvPr/>
          </p:nvSpPr>
          <p:spPr>
            <a:xfrm>
              <a:off x="351725" y="3966122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56" name="Google Shape;256;p10"/>
          <p:cNvGrpSpPr/>
          <p:nvPr/>
        </p:nvGrpSpPr>
        <p:grpSpPr>
          <a:xfrm rot="5400000">
            <a:off x="3946722" y="-525543"/>
            <a:ext cx="113753" cy="1603746"/>
            <a:chOff x="351725" y="2147797"/>
            <a:chExt cx="137400" cy="1937125"/>
          </a:xfrm>
        </p:grpSpPr>
        <p:sp>
          <p:nvSpPr>
            <p:cNvPr id="257" name="Google Shape;257;p10"/>
            <p:cNvSpPr/>
            <p:nvPr/>
          </p:nvSpPr>
          <p:spPr>
            <a:xfrm>
              <a:off x="351725" y="214779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10"/>
            <p:cNvSpPr/>
            <p:nvPr/>
          </p:nvSpPr>
          <p:spPr>
            <a:xfrm>
              <a:off x="351725" y="2671172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10"/>
            <p:cNvSpPr/>
            <p:nvPr/>
          </p:nvSpPr>
          <p:spPr>
            <a:xfrm>
              <a:off x="351725" y="296594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p10"/>
            <p:cNvSpPr/>
            <p:nvPr/>
          </p:nvSpPr>
          <p:spPr>
            <a:xfrm>
              <a:off x="351725" y="3442747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10"/>
            <p:cNvSpPr/>
            <p:nvPr/>
          </p:nvSpPr>
          <p:spPr>
            <a:xfrm>
              <a:off x="351725" y="3966122"/>
              <a:ext cx="137400" cy="1188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2" name="Google Shape;262;p10"/>
          <p:cNvGrpSpPr/>
          <p:nvPr/>
        </p:nvGrpSpPr>
        <p:grpSpPr>
          <a:xfrm>
            <a:off x="7912266" y="3842898"/>
            <a:ext cx="901654" cy="901654"/>
            <a:chOff x="5029238" y="2891225"/>
            <a:chExt cx="667200" cy="667200"/>
          </a:xfrm>
        </p:grpSpPr>
        <p:sp>
          <p:nvSpPr>
            <p:cNvPr id="263" name="Google Shape;263;p10"/>
            <p:cNvSpPr/>
            <p:nvPr/>
          </p:nvSpPr>
          <p:spPr>
            <a:xfrm>
              <a:off x="5529638" y="3391625"/>
              <a:ext cx="166800" cy="1668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10"/>
            <p:cNvSpPr/>
            <p:nvPr/>
          </p:nvSpPr>
          <p:spPr>
            <a:xfrm>
              <a:off x="5362838" y="3391625"/>
              <a:ext cx="166800" cy="1668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10"/>
            <p:cNvSpPr/>
            <p:nvPr/>
          </p:nvSpPr>
          <p:spPr>
            <a:xfrm>
              <a:off x="5196038" y="3391625"/>
              <a:ext cx="166800" cy="1668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10"/>
            <p:cNvSpPr/>
            <p:nvPr/>
          </p:nvSpPr>
          <p:spPr>
            <a:xfrm>
              <a:off x="5029238" y="3391625"/>
              <a:ext cx="166800" cy="1668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10"/>
            <p:cNvSpPr/>
            <p:nvPr/>
          </p:nvSpPr>
          <p:spPr>
            <a:xfrm>
              <a:off x="5529638" y="3224825"/>
              <a:ext cx="166800" cy="1668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10"/>
            <p:cNvSpPr/>
            <p:nvPr/>
          </p:nvSpPr>
          <p:spPr>
            <a:xfrm>
              <a:off x="5362838" y="3224825"/>
              <a:ext cx="166800" cy="1668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10"/>
            <p:cNvSpPr/>
            <p:nvPr/>
          </p:nvSpPr>
          <p:spPr>
            <a:xfrm>
              <a:off x="5196038" y="3224825"/>
              <a:ext cx="166800" cy="1668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10"/>
            <p:cNvSpPr/>
            <p:nvPr/>
          </p:nvSpPr>
          <p:spPr>
            <a:xfrm>
              <a:off x="5529638" y="3058025"/>
              <a:ext cx="166800" cy="1668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10"/>
            <p:cNvSpPr/>
            <p:nvPr/>
          </p:nvSpPr>
          <p:spPr>
            <a:xfrm>
              <a:off x="5362838" y="3058025"/>
              <a:ext cx="166800" cy="1668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10"/>
            <p:cNvSpPr/>
            <p:nvPr/>
          </p:nvSpPr>
          <p:spPr>
            <a:xfrm>
              <a:off x="5529638" y="2891225"/>
              <a:ext cx="166800" cy="1668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5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4300" y="549600"/>
            <a:ext cx="77154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ExtraBold"/>
              <a:buNone/>
              <a:defRPr i="1" sz="2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ExtraBold"/>
              <a:buNone/>
              <a:defRPr i="1" sz="2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ExtraBold"/>
              <a:buNone/>
              <a:defRPr i="1" sz="2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ExtraBold"/>
              <a:buNone/>
              <a:defRPr i="1" sz="2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ExtraBold"/>
              <a:buNone/>
              <a:defRPr i="1" sz="2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ExtraBold"/>
              <a:buNone/>
              <a:defRPr i="1" sz="2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ExtraBold"/>
              <a:buNone/>
              <a:defRPr i="1" sz="2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ExtraBold"/>
              <a:buNone/>
              <a:defRPr i="1" sz="2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 ExtraBold"/>
              <a:buNone/>
              <a:defRPr i="1" sz="2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14300" y="1152475"/>
            <a:ext cx="77154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"/>
              <a:buChar char="●"/>
              <a:defRPr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-3175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-3175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-3175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-3175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-3175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-3175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-3175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-3175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9.jpg"/><Relationship Id="rId4" Type="http://schemas.openxmlformats.org/officeDocument/2006/relationships/image" Target="../media/image42.jpg"/><Relationship Id="rId5" Type="http://schemas.openxmlformats.org/officeDocument/2006/relationships/image" Target="../media/image4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4.jpg"/><Relationship Id="rId4" Type="http://schemas.openxmlformats.org/officeDocument/2006/relationships/image" Target="../media/image3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2.jpg"/><Relationship Id="rId4" Type="http://schemas.openxmlformats.org/officeDocument/2006/relationships/image" Target="../media/image39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5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1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://drive.google.com/file/d/1VQbJlSorFaIjx1yz5_izCxqNdNkQYRXk/view" TargetMode="External"/><Relationship Id="rId4" Type="http://schemas.openxmlformats.org/officeDocument/2006/relationships/image" Target="../media/image3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://drive.google.com/file/d/1rLEhR7FdnWX_eGacsELCOxS7zbYSngAD/view" TargetMode="External"/><Relationship Id="rId4" Type="http://schemas.openxmlformats.org/officeDocument/2006/relationships/image" Target="../media/image3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7.jpg"/><Relationship Id="rId4" Type="http://schemas.openxmlformats.org/officeDocument/2006/relationships/image" Target="../media/image52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0.png"/><Relationship Id="rId4" Type="http://schemas.openxmlformats.org/officeDocument/2006/relationships/image" Target="../media/image3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9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0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6.png"/><Relationship Id="rId4" Type="http://schemas.openxmlformats.org/officeDocument/2006/relationships/image" Target="../media/image25.jpg"/><Relationship Id="rId5" Type="http://schemas.openxmlformats.org/officeDocument/2006/relationships/image" Target="../media/image23.png"/><Relationship Id="rId6" Type="http://schemas.openxmlformats.org/officeDocument/2006/relationships/image" Target="../media/image22.png"/><Relationship Id="rId7" Type="http://schemas.openxmlformats.org/officeDocument/2006/relationships/image" Target="../media/image2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3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2" name="Google Shape;762;p26"/>
          <p:cNvGrpSpPr/>
          <p:nvPr/>
        </p:nvGrpSpPr>
        <p:grpSpPr>
          <a:xfrm>
            <a:off x="579139" y="829274"/>
            <a:ext cx="4226791" cy="2933473"/>
            <a:chOff x="6268229" y="1126723"/>
            <a:chExt cx="2821246" cy="1847625"/>
          </a:xfrm>
        </p:grpSpPr>
        <p:sp>
          <p:nvSpPr>
            <p:cNvPr id="763" name="Google Shape;763;p26"/>
            <p:cNvSpPr/>
            <p:nvPr/>
          </p:nvSpPr>
          <p:spPr>
            <a:xfrm>
              <a:off x="6268229" y="1126723"/>
              <a:ext cx="2821246" cy="1847604"/>
            </a:xfrm>
            <a:custGeom>
              <a:rect b="b" l="l" r="r" t="t"/>
              <a:pathLst>
                <a:path extrusionOk="0" h="46968" w="71719">
                  <a:moveTo>
                    <a:pt x="634" y="46634"/>
                  </a:moveTo>
                  <a:lnTo>
                    <a:pt x="1168" y="46834"/>
                  </a:lnTo>
                  <a:lnTo>
                    <a:pt x="1635" y="46734"/>
                  </a:lnTo>
                  <a:lnTo>
                    <a:pt x="2102" y="46434"/>
                  </a:lnTo>
                  <a:lnTo>
                    <a:pt x="2569" y="46434"/>
                  </a:lnTo>
                  <a:lnTo>
                    <a:pt x="3103" y="46400"/>
                  </a:lnTo>
                  <a:lnTo>
                    <a:pt x="3670" y="46534"/>
                  </a:lnTo>
                  <a:lnTo>
                    <a:pt x="4170" y="46400"/>
                  </a:lnTo>
                  <a:lnTo>
                    <a:pt x="4704" y="46334"/>
                  </a:lnTo>
                  <a:lnTo>
                    <a:pt x="5238" y="46234"/>
                  </a:lnTo>
                  <a:lnTo>
                    <a:pt x="5771" y="46367"/>
                  </a:lnTo>
                  <a:lnTo>
                    <a:pt x="6272" y="46367"/>
                  </a:lnTo>
                  <a:lnTo>
                    <a:pt x="6805" y="46500"/>
                  </a:lnTo>
                  <a:lnTo>
                    <a:pt x="7306" y="46467"/>
                  </a:lnTo>
                  <a:lnTo>
                    <a:pt x="7773" y="46234"/>
                  </a:lnTo>
                  <a:lnTo>
                    <a:pt x="8273" y="46434"/>
                  </a:lnTo>
                  <a:lnTo>
                    <a:pt x="8773" y="46434"/>
                  </a:lnTo>
                  <a:lnTo>
                    <a:pt x="9240" y="46200"/>
                  </a:lnTo>
                  <a:lnTo>
                    <a:pt x="9741" y="46434"/>
                  </a:lnTo>
                  <a:lnTo>
                    <a:pt x="10241" y="46400"/>
                  </a:lnTo>
                  <a:lnTo>
                    <a:pt x="10675" y="46100"/>
                  </a:lnTo>
                  <a:lnTo>
                    <a:pt x="11175" y="46134"/>
                  </a:lnTo>
                  <a:lnTo>
                    <a:pt x="11642" y="45900"/>
                  </a:lnTo>
                  <a:lnTo>
                    <a:pt x="12142" y="45967"/>
                  </a:lnTo>
                  <a:lnTo>
                    <a:pt x="12609" y="45867"/>
                  </a:lnTo>
                  <a:lnTo>
                    <a:pt x="13110" y="46033"/>
                  </a:lnTo>
                  <a:lnTo>
                    <a:pt x="13610" y="45933"/>
                  </a:lnTo>
                  <a:lnTo>
                    <a:pt x="14111" y="46000"/>
                  </a:lnTo>
                  <a:lnTo>
                    <a:pt x="14578" y="45833"/>
                  </a:lnTo>
                  <a:lnTo>
                    <a:pt x="15078" y="45900"/>
                  </a:lnTo>
                  <a:lnTo>
                    <a:pt x="15578" y="45933"/>
                  </a:lnTo>
                  <a:lnTo>
                    <a:pt x="16045" y="45867"/>
                  </a:lnTo>
                  <a:lnTo>
                    <a:pt x="16512" y="45566"/>
                  </a:lnTo>
                  <a:lnTo>
                    <a:pt x="17013" y="45633"/>
                  </a:lnTo>
                  <a:lnTo>
                    <a:pt x="17480" y="45700"/>
                  </a:lnTo>
                  <a:lnTo>
                    <a:pt x="17980" y="45633"/>
                  </a:lnTo>
                  <a:lnTo>
                    <a:pt x="18447" y="45433"/>
                  </a:lnTo>
                  <a:lnTo>
                    <a:pt x="18914" y="45600"/>
                  </a:lnTo>
                  <a:lnTo>
                    <a:pt x="19448" y="45400"/>
                  </a:lnTo>
                  <a:lnTo>
                    <a:pt x="19881" y="45633"/>
                  </a:lnTo>
                  <a:lnTo>
                    <a:pt x="20382" y="45833"/>
                  </a:lnTo>
                  <a:lnTo>
                    <a:pt x="20849" y="45900"/>
                  </a:lnTo>
                  <a:lnTo>
                    <a:pt x="21382" y="45733"/>
                  </a:lnTo>
                  <a:lnTo>
                    <a:pt x="21849" y="46000"/>
                  </a:lnTo>
                  <a:lnTo>
                    <a:pt x="22316" y="46167"/>
                  </a:lnTo>
                  <a:lnTo>
                    <a:pt x="22817" y="46167"/>
                  </a:lnTo>
                  <a:lnTo>
                    <a:pt x="23284" y="46434"/>
                  </a:lnTo>
                  <a:lnTo>
                    <a:pt x="23684" y="46567"/>
                  </a:lnTo>
                  <a:lnTo>
                    <a:pt x="24118" y="46367"/>
                  </a:lnTo>
                  <a:lnTo>
                    <a:pt x="24551" y="46667"/>
                  </a:lnTo>
                  <a:lnTo>
                    <a:pt x="25018" y="46634"/>
                  </a:lnTo>
                  <a:lnTo>
                    <a:pt x="25452" y="46267"/>
                  </a:lnTo>
                  <a:lnTo>
                    <a:pt x="25952" y="46500"/>
                  </a:lnTo>
                  <a:lnTo>
                    <a:pt x="26453" y="46601"/>
                  </a:lnTo>
                  <a:lnTo>
                    <a:pt x="26920" y="46500"/>
                  </a:lnTo>
                  <a:lnTo>
                    <a:pt x="27353" y="46167"/>
                  </a:lnTo>
                  <a:lnTo>
                    <a:pt x="27887" y="46467"/>
                  </a:lnTo>
                  <a:lnTo>
                    <a:pt x="28387" y="46334"/>
                  </a:lnTo>
                  <a:lnTo>
                    <a:pt x="28888" y="46334"/>
                  </a:lnTo>
                  <a:lnTo>
                    <a:pt x="29355" y="46134"/>
                  </a:lnTo>
                  <a:lnTo>
                    <a:pt x="29855" y="46000"/>
                  </a:lnTo>
                  <a:lnTo>
                    <a:pt x="30322" y="46000"/>
                  </a:lnTo>
                  <a:lnTo>
                    <a:pt x="30856" y="46100"/>
                  </a:lnTo>
                  <a:lnTo>
                    <a:pt x="31323" y="45967"/>
                  </a:lnTo>
                  <a:lnTo>
                    <a:pt x="31823" y="45967"/>
                  </a:lnTo>
                  <a:lnTo>
                    <a:pt x="32324" y="46000"/>
                  </a:lnTo>
                  <a:lnTo>
                    <a:pt x="32824" y="46067"/>
                  </a:lnTo>
                  <a:lnTo>
                    <a:pt x="33324" y="46000"/>
                  </a:lnTo>
                  <a:lnTo>
                    <a:pt x="33791" y="45833"/>
                  </a:lnTo>
                  <a:lnTo>
                    <a:pt x="34292" y="45767"/>
                  </a:lnTo>
                  <a:lnTo>
                    <a:pt x="34792" y="45867"/>
                  </a:lnTo>
                  <a:lnTo>
                    <a:pt x="35292" y="45733"/>
                  </a:lnTo>
                  <a:lnTo>
                    <a:pt x="35793" y="45600"/>
                  </a:lnTo>
                  <a:lnTo>
                    <a:pt x="36260" y="45500"/>
                  </a:lnTo>
                  <a:lnTo>
                    <a:pt x="36760" y="45633"/>
                  </a:lnTo>
                  <a:lnTo>
                    <a:pt x="37227" y="45500"/>
                  </a:lnTo>
                  <a:lnTo>
                    <a:pt x="37727" y="45533"/>
                  </a:lnTo>
                  <a:lnTo>
                    <a:pt x="38194" y="45266"/>
                  </a:lnTo>
                  <a:lnTo>
                    <a:pt x="38661" y="45266"/>
                  </a:lnTo>
                  <a:lnTo>
                    <a:pt x="39162" y="45400"/>
                  </a:lnTo>
                  <a:lnTo>
                    <a:pt x="39662" y="45700"/>
                  </a:lnTo>
                  <a:lnTo>
                    <a:pt x="40196" y="45500"/>
                  </a:lnTo>
                  <a:lnTo>
                    <a:pt x="40730" y="45700"/>
                  </a:lnTo>
                  <a:lnTo>
                    <a:pt x="41230" y="45633"/>
                  </a:lnTo>
                  <a:lnTo>
                    <a:pt x="41764" y="45667"/>
                  </a:lnTo>
                  <a:lnTo>
                    <a:pt x="42297" y="45633"/>
                  </a:lnTo>
                  <a:lnTo>
                    <a:pt x="42798" y="45767"/>
                  </a:lnTo>
                  <a:lnTo>
                    <a:pt x="43265" y="45633"/>
                  </a:lnTo>
                  <a:lnTo>
                    <a:pt x="43732" y="45366"/>
                  </a:lnTo>
                  <a:lnTo>
                    <a:pt x="44232" y="45366"/>
                  </a:lnTo>
                  <a:lnTo>
                    <a:pt x="44732" y="45466"/>
                  </a:lnTo>
                  <a:lnTo>
                    <a:pt x="45199" y="45166"/>
                  </a:lnTo>
                  <a:lnTo>
                    <a:pt x="45733" y="45366"/>
                  </a:lnTo>
                  <a:lnTo>
                    <a:pt x="46300" y="45200"/>
                  </a:lnTo>
                  <a:lnTo>
                    <a:pt x="46734" y="45667"/>
                  </a:lnTo>
                  <a:lnTo>
                    <a:pt x="47301" y="45433"/>
                  </a:lnTo>
                  <a:lnTo>
                    <a:pt x="47801" y="45700"/>
                  </a:lnTo>
                  <a:lnTo>
                    <a:pt x="48368" y="45566"/>
                  </a:lnTo>
                  <a:lnTo>
                    <a:pt x="48869" y="45833"/>
                  </a:lnTo>
                  <a:lnTo>
                    <a:pt x="49402" y="46000"/>
                  </a:lnTo>
                  <a:lnTo>
                    <a:pt x="49969" y="45933"/>
                  </a:lnTo>
                  <a:lnTo>
                    <a:pt x="50436" y="46100"/>
                  </a:lnTo>
                  <a:lnTo>
                    <a:pt x="50970" y="45900"/>
                  </a:lnTo>
                  <a:lnTo>
                    <a:pt x="51471" y="46000"/>
                  </a:lnTo>
                  <a:lnTo>
                    <a:pt x="52004" y="46100"/>
                  </a:lnTo>
                  <a:lnTo>
                    <a:pt x="52471" y="45900"/>
                  </a:lnTo>
                  <a:lnTo>
                    <a:pt x="53038" y="46000"/>
                  </a:lnTo>
                  <a:lnTo>
                    <a:pt x="53539" y="45900"/>
                  </a:lnTo>
                  <a:lnTo>
                    <a:pt x="53906" y="45466"/>
                  </a:lnTo>
                  <a:lnTo>
                    <a:pt x="54439" y="45500"/>
                  </a:lnTo>
                  <a:lnTo>
                    <a:pt x="54873" y="45300"/>
                  </a:lnTo>
                  <a:lnTo>
                    <a:pt x="55373" y="45300"/>
                  </a:lnTo>
                  <a:lnTo>
                    <a:pt x="55840" y="45166"/>
                  </a:lnTo>
                  <a:lnTo>
                    <a:pt x="56274" y="44966"/>
                  </a:lnTo>
                  <a:lnTo>
                    <a:pt x="56808" y="45033"/>
                  </a:lnTo>
                  <a:lnTo>
                    <a:pt x="57208" y="44566"/>
                  </a:lnTo>
                  <a:lnTo>
                    <a:pt x="57708" y="44599"/>
                  </a:lnTo>
                  <a:lnTo>
                    <a:pt x="58209" y="44733"/>
                  </a:lnTo>
                  <a:lnTo>
                    <a:pt x="58642" y="44432"/>
                  </a:lnTo>
                  <a:lnTo>
                    <a:pt x="59143" y="44266"/>
                  </a:lnTo>
                  <a:lnTo>
                    <a:pt x="59643" y="44366"/>
                  </a:lnTo>
                  <a:lnTo>
                    <a:pt x="60143" y="44532"/>
                  </a:lnTo>
                  <a:lnTo>
                    <a:pt x="60610" y="44432"/>
                  </a:lnTo>
                  <a:lnTo>
                    <a:pt x="61077" y="44466"/>
                  </a:lnTo>
                  <a:lnTo>
                    <a:pt x="61611" y="44532"/>
                  </a:lnTo>
                  <a:lnTo>
                    <a:pt x="62178" y="44432"/>
                  </a:lnTo>
                  <a:lnTo>
                    <a:pt x="62745" y="44499"/>
                  </a:lnTo>
                  <a:lnTo>
                    <a:pt x="63179" y="44699"/>
                  </a:lnTo>
                  <a:lnTo>
                    <a:pt x="63646" y="44666"/>
                  </a:lnTo>
                  <a:lnTo>
                    <a:pt x="64080" y="44699"/>
                  </a:lnTo>
                  <a:lnTo>
                    <a:pt x="64547" y="44499"/>
                  </a:lnTo>
                  <a:lnTo>
                    <a:pt x="64980" y="44232"/>
                  </a:lnTo>
                  <a:lnTo>
                    <a:pt x="65447" y="44299"/>
                  </a:lnTo>
                  <a:lnTo>
                    <a:pt x="65847" y="44132"/>
                  </a:lnTo>
                  <a:lnTo>
                    <a:pt x="66381" y="44232"/>
                  </a:lnTo>
                  <a:lnTo>
                    <a:pt x="66882" y="44099"/>
                  </a:lnTo>
                  <a:lnTo>
                    <a:pt x="67215" y="43732"/>
                  </a:lnTo>
                  <a:lnTo>
                    <a:pt x="67715" y="43598"/>
                  </a:lnTo>
                  <a:lnTo>
                    <a:pt x="68116" y="43265"/>
                  </a:lnTo>
                  <a:lnTo>
                    <a:pt x="68616" y="43198"/>
                  </a:lnTo>
                  <a:lnTo>
                    <a:pt x="68950" y="42764"/>
                  </a:lnTo>
                  <a:lnTo>
                    <a:pt x="69483" y="42898"/>
                  </a:lnTo>
                  <a:lnTo>
                    <a:pt x="69917" y="42798"/>
                  </a:lnTo>
                  <a:lnTo>
                    <a:pt x="70384" y="42864"/>
                  </a:lnTo>
                  <a:lnTo>
                    <a:pt x="70884" y="42931"/>
                  </a:lnTo>
                  <a:lnTo>
                    <a:pt x="71351" y="42898"/>
                  </a:lnTo>
                  <a:lnTo>
                    <a:pt x="71718" y="42698"/>
                  </a:lnTo>
                  <a:lnTo>
                    <a:pt x="71718" y="934"/>
                  </a:lnTo>
                  <a:lnTo>
                    <a:pt x="71418" y="834"/>
                  </a:lnTo>
                  <a:lnTo>
                    <a:pt x="70918" y="934"/>
                  </a:lnTo>
                  <a:lnTo>
                    <a:pt x="70451" y="1168"/>
                  </a:lnTo>
                  <a:lnTo>
                    <a:pt x="69950" y="1168"/>
                  </a:lnTo>
                  <a:lnTo>
                    <a:pt x="69450" y="1035"/>
                  </a:lnTo>
                  <a:lnTo>
                    <a:pt x="68950" y="1301"/>
                  </a:lnTo>
                  <a:lnTo>
                    <a:pt x="68449" y="1068"/>
                  </a:lnTo>
                  <a:lnTo>
                    <a:pt x="67882" y="1201"/>
                  </a:lnTo>
                  <a:lnTo>
                    <a:pt x="67449" y="734"/>
                  </a:lnTo>
                  <a:lnTo>
                    <a:pt x="66882" y="901"/>
                  </a:lnTo>
                  <a:lnTo>
                    <a:pt x="66381" y="634"/>
                  </a:lnTo>
                  <a:lnTo>
                    <a:pt x="65814" y="734"/>
                  </a:lnTo>
                  <a:lnTo>
                    <a:pt x="65347" y="434"/>
                  </a:lnTo>
                  <a:lnTo>
                    <a:pt x="64847" y="234"/>
                  </a:lnTo>
                  <a:lnTo>
                    <a:pt x="64280" y="267"/>
                  </a:lnTo>
                  <a:lnTo>
                    <a:pt x="63779" y="67"/>
                  </a:lnTo>
                  <a:lnTo>
                    <a:pt x="63246" y="267"/>
                  </a:lnTo>
                  <a:lnTo>
                    <a:pt x="62745" y="134"/>
                  </a:lnTo>
                  <a:lnTo>
                    <a:pt x="62245" y="0"/>
                  </a:lnTo>
                  <a:lnTo>
                    <a:pt x="61745" y="201"/>
                  </a:lnTo>
                  <a:lnTo>
                    <a:pt x="61211" y="34"/>
                  </a:lnTo>
                  <a:lnTo>
                    <a:pt x="60677" y="101"/>
                  </a:lnTo>
                  <a:lnTo>
                    <a:pt x="60310" y="534"/>
                  </a:lnTo>
                  <a:lnTo>
                    <a:pt x="59776" y="467"/>
                  </a:lnTo>
                  <a:lnTo>
                    <a:pt x="59309" y="634"/>
                  </a:lnTo>
                  <a:lnTo>
                    <a:pt x="58809" y="601"/>
                  </a:lnTo>
                  <a:lnTo>
                    <a:pt x="58342" y="701"/>
                  </a:lnTo>
                  <a:lnTo>
                    <a:pt x="57908" y="901"/>
                  </a:lnTo>
                  <a:lnTo>
                    <a:pt x="57375" y="801"/>
                  </a:lnTo>
                  <a:lnTo>
                    <a:pt x="56974" y="1235"/>
                  </a:lnTo>
                  <a:lnTo>
                    <a:pt x="56474" y="1201"/>
                  </a:lnTo>
                  <a:lnTo>
                    <a:pt x="55974" y="1035"/>
                  </a:lnTo>
                  <a:lnTo>
                    <a:pt x="55507" y="1301"/>
                  </a:lnTo>
                  <a:lnTo>
                    <a:pt x="55006" y="1435"/>
                  </a:lnTo>
                  <a:lnTo>
                    <a:pt x="54539" y="1335"/>
                  </a:lnTo>
                  <a:lnTo>
                    <a:pt x="54039" y="1135"/>
                  </a:lnTo>
                  <a:lnTo>
                    <a:pt x="53572" y="1201"/>
                  </a:lnTo>
                  <a:lnTo>
                    <a:pt x="53072" y="1135"/>
                  </a:lnTo>
                  <a:lnTo>
                    <a:pt x="52571" y="1068"/>
                  </a:lnTo>
                  <a:lnTo>
                    <a:pt x="51971" y="1101"/>
                  </a:lnTo>
                  <a:lnTo>
                    <a:pt x="51437" y="1035"/>
                  </a:lnTo>
                  <a:lnTo>
                    <a:pt x="51004" y="801"/>
                  </a:lnTo>
                  <a:lnTo>
                    <a:pt x="50537" y="801"/>
                  </a:lnTo>
                  <a:lnTo>
                    <a:pt x="50103" y="734"/>
                  </a:lnTo>
                  <a:lnTo>
                    <a:pt x="49636" y="901"/>
                  </a:lnTo>
                  <a:lnTo>
                    <a:pt x="49202" y="1168"/>
                  </a:lnTo>
                  <a:lnTo>
                    <a:pt x="48735" y="1068"/>
                  </a:lnTo>
                  <a:lnTo>
                    <a:pt x="48302" y="1235"/>
                  </a:lnTo>
                  <a:lnTo>
                    <a:pt x="47768" y="1068"/>
                  </a:lnTo>
                  <a:lnTo>
                    <a:pt x="47268" y="1168"/>
                  </a:lnTo>
                  <a:lnTo>
                    <a:pt x="46901" y="1535"/>
                  </a:lnTo>
                  <a:lnTo>
                    <a:pt x="46400" y="1635"/>
                  </a:lnTo>
                  <a:lnTo>
                    <a:pt x="46000" y="1935"/>
                  </a:lnTo>
                  <a:lnTo>
                    <a:pt x="45500" y="1969"/>
                  </a:lnTo>
                  <a:lnTo>
                    <a:pt x="45133" y="2436"/>
                  </a:lnTo>
                  <a:lnTo>
                    <a:pt x="44632" y="2269"/>
                  </a:lnTo>
                  <a:lnTo>
                    <a:pt x="44165" y="2302"/>
                  </a:lnTo>
                  <a:lnTo>
                    <a:pt x="43698" y="2235"/>
                  </a:lnTo>
                  <a:lnTo>
                    <a:pt x="43231" y="2169"/>
                  </a:lnTo>
                  <a:lnTo>
                    <a:pt x="42764" y="2169"/>
                  </a:lnTo>
                  <a:lnTo>
                    <a:pt x="42264" y="2369"/>
                  </a:lnTo>
                  <a:lnTo>
                    <a:pt x="41730" y="2202"/>
                  </a:lnTo>
                  <a:lnTo>
                    <a:pt x="41230" y="2469"/>
                  </a:lnTo>
                  <a:lnTo>
                    <a:pt x="40730" y="2536"/>
                  </a:lnTo>
                  <a:lnTo>
                    <a:pt x="40229" y="2135"/>
                  </a:lnTo>
                  <a:lnTo>
                    <a:pt x="39729" y="2235"/>
                  </a:lnTo>
                  <a:lnTo>
                    <a:pt x="39228" y="2169"/>
                  </a:lnTo>
                  <a:lnTo>
                    <a:pt x="38695" y="2436"/>
                  </a:lnTo>
                  <a:lnTo>
                    <a:pt x="38194" y="2369"/>
                  </a:lnTo>
                  <a:lnTo>
                    <a:pt x="37694" y="2169"/>
                  </a:lnTo>
                  <a:lnTo>
                    <a:pt x="37194" y="2502"/>
                  </a:lnTo>
                  <a:lnTo>
                    <a:pt x="36693" y="2369"/>
                  </a:lnTo>
                  <a:lnTo>
                    <a:pt x="36160" y="2335"/>
                  </a:lnTo>
                  <a:lnTo>
                    <a:pt x="35659" y="2502"/>
                  </a:lnTo>
                  <a:lnTo>
                    <a:pt x="35159" y="2202"/>
                  </a:lnTo>
                  <a:lnTo>
                    <a:pt x="34625" y="2335"/>
                  </a:lnTo>
                  <a:lnTo>
                    <a:pt x="34125" y="2436"/>
                  </a:lnTo>
                  <a:lnTo>
                    <a:pt x="33591" y="2202"/>
                  </a:lnTo>
                  <a:lnTo>
                    <a:pt x="33091" y="2569"/>
                  </a:lnTo>
                  <a:lnTo>
                    <a:pt x="32590" y="2436"/>
                  </a:lnTo>
                  <a:lnTo>
                    <a:pt x="32057" y="2469"/>
                  </a:lnTo>
                  <a:lnTo>
                    <a:pt x="31556" y="2536"/>
                  </a:lnTo>
                  <a:lnTo>
                    <a:pt x="31056" y="2269"/>
                  </a:lnTo>
                  <a:lnTo>
                    <a:pt x="30522" y="2569"/>
                  </a:lnTo>
                  <a:lnTo>
                    <a:pt x="30022" y="2369"/>
                  </a:lnTo>
                  <a:lnTo>
                    <a:pt x="29522" y="2502"/>
                  </a:lnTo>
                  <a:lnTo>
                    <a:pt x="28988" y="2569"/>
                  </a:lnTo>
                  <a:lnTo>
                    <a:pt x="28487" y="2569"/>
                  </a:lnTo>
                  <a:lnTo>
                    <a:pt x="27987" y="2736"/>
                  </a:lnTo>
                  <a:lnTo>
                    <a:pt x="27487" y="2636"/>
                  </a:lnTo>
                  <a:lnTo>
                    <a:pt x="26986" y="2869"/>
                  </a:lnTo>
                  <a:lnTo>
                    <a:pt x="26453" y="2736"/>
                  </a:lnTo>
                  <a:lnTo>
                    <a:pt x="26019" y="3103"/>
                  </a:lnTo>
                  <a:lnTo>
                    <a:pt x="25452" y="3003"/>
                  </a:lnTo>
                  <a:lnTo>
                    <a:pt x="24952" y="3036"/>
                  </a:lnTo>
                  <a:lnTo>
                    <a:pt x="24418" y="3003"/>
                  </a:lnTo>
                  <a:lnTo>
                    <a:pt x="23984" y="3370"/>
                  </a:lnTo>
                  <a:lnTo>
                    <a:pt x="23417" y="3370"/>
                  </a:lnTo>
                  <a:lnTo>
                    <a:pt x="22850" y="3470"/>
                  </a:lnTo>
                  <a:lnTo>
                    <a:pt x="22350" y="3703"/>
                  </a:lnTo>
                  <a:lnTo>
                    <a:pt x="21849" y="3970"/>
                  </a:lnTo>
                  <a:lnTo>
                    <a:pt x="21349" y="3803"/>
                  </a:lnTo>
                  <a:lnTo>
                    <a:pt x="20882" y="4003"/>
                  </a:lnTo>
                  <a:lnTo>
                    <a:pt x="20415" y="3903"/>
                  </a:lnTo>
                  <a:lnTo>
                    <a:pt x="19948" y="3903"/>
                  </a:lnTo>
                  <a:lnTo>
                    <a:pt x="19414" y="3937"/>
                  </a:lnTo>
                  <a:lnTo>
                    <a:pt x="18914" y="3770"/>
                  </a:lnTo>
                  <a:lnTo>
                    <a:pt x="18414" y="3970"/>
                  </a:lnTo>
                  <a:lnTo>
                    <a:pt x="17913" y="3703"/>
                  </a:lnTo>
                  <a:lnTo>
                    <a:pt x="17413" y="3736"/>
                  </a:lnTo>
                  <a:lnTo>
                    <a:pt x="16879" y="3970"/>
                  </a:lnTo>
                  <a:lnTo>
                    <a:pt x="16412" y="3670"/>
                  </a:lnTo>
                  <a:lnTo>
                    <a:pt x="15878" y="3837"/>
                  </a:lnTo>
                  <a:lnTo>
                    <a:pt x="15411" y="3670"/>
                  </a:lnTo>
                  <a:lnTo>
                    <a:pt x="14878" y="3803"/>
                  </a:lnTo>
                  <a:lnTo>
                    <a:pt x="14411" y="3636"/>
                  </a:lnTo>
                  <a:lnTo>
                    <a:pt x="13910" y="3536"/>
                  </a:lnTo>
                  <a:lnTo>
                    <a:pt x="13510" y="3169"/>
                  </a:lnTo>
                  <a:lnTo>
                    <a:pt x="13010" y="3036"/>
                  </a:lnTo>
                  <a:lnTo>
                    <a:pt x="12476" y="3169"/>
                  </a:lnTo>
                  <a:lnTo>
                    <a:pt x="12009" y="2903"/>
                  </a:lnTo>
                  <a:lnTo>
                    <a:pt x="11475" y="2836"/>
                  </a:lnTo>
                  <a:lnTo>
                    <a:pt x="10908" y="3069"/>
                  </a:lnTo>
                  <a:lnTo>
                    <a:pt x="10441" y="2702"/>
                  </a:lnTo>
                  <a:lnTo>
                    <a:pt x="9941" y="2702"/>
                  </a:lnTo>
                  <a:lnTo>
                    <a:pt x="9374" y="2736"/>
                  </a:lnTo>
                  <a:lnTo>
                    <a:pt x="8840" y="2702"/>
                  </a:lnTo>
                  <a:lnTo>
                    <a:pt x="8273" y="2669"/>
                  </a:lnTo>
                  <a:lnTo>
                    <a:pt x="7773" y="2369"/>
                  </a:lnTo>
                  <a:lnTo>
                    <a:pt x="7239" y="2736"/>
                  </a:lnTo>
                  <a:lnTo>
                    <a:pt x="6739" y="2736"/>
                  </a:lnTo>
                  <a:lnTo>
                    <a:pt x="6205" y="2436"/>
                  </a:lnTo>
                  <a:lnTo>
                    <a:pt x="5738" y="2802"/>
                  </a:lnTo>
                  <a:lnTo>
                    <a:pt x="5137" y="2602"/>
                  </a:lnTo>
                  <a:lnTo>
                    <a:pt x="4804" y="3136"/>
                  </a:lnTo>
                  <a:lnTo>
                    <a:pt x="4270" y="3069"/>
                  </a:lnTo>
                  <a:lnTo>
                    <a:pt x="3870" y="3370"/>
                  </a:lnTo>
                  <a:lnTo>
                    <a:pt x="3403" y="3536"/>
                  </a:lnTo>
                  <a:lnTo>
                    <a:pt x="2936" y="3636"/>
                  </a:lnTo>
                  <a:lnTo>
                    <a:pt x="2469" y="3770"/>
                  </a:lnTo>
                  <a:lnTo>
                    <a:pt x="1935" y="3670"/>
                  </a:lnTo>
                  <a:lnTo>
                    <a:pt x="1535" y="4103"/>
                  </a:lnTo>
                  <a:lnTo>
                    <a:pt x="1001" y="3903"/>
                  </a:lnTo>
                  <a:lnTo>
                    <a:pt x="568" y="4137"/>
                  </a:lnTo>
                  <a:lnTo>
                    <a:pt x="67" y="4137"/>
                  </a:lnTo>
                  <a:lnTo>
                    <a:pt x="0" y="4170"/>
                  </a:lnTo>
                  <a:lnTo>
                    <a:pt x="0" y="46967"/>
                  </a:lnTo>
                  <a:lnTo>
                    <a:pt x="201" y="4686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4" name="Google Shape;764;p26"/>
            <p:cNvSpPr/>
            <p:nvPr/>
          </p:nvSpPr>
          <p:spPr>
            <a:xfrm>
              <a:off x="6268229" y="2761728"/>
              <a:ext cx="2821246" cy="212619"/>
            </a:xfrm>
            <a:custGeom>
              <a:rect b="b" l="l" r="r" t="t"/>
              <a:pathLst>
                <a:path extrusionOk="0" h="5405" w="71719">
                  <a:moveTo>
                    <a:pt x="2102" y="4871"/>
                  </a:moveTo>
                  <a:lnTo>
                    <a:pt x="2569" y="4871"/>
                  </a:lnTo>
                  <a:lnTo>
                    <a:pt x="3103" y="4837"/>
                  </a:lnTo>
                  <a:lnTo>
                    <a:pt x="3670" y="4971"/>
                  </a:lnTo>
                  <a:lnTo>
                    <a:pt x="4170" y="4837"/>
                  </a:lnTo>
                  <a:lnTo>
                    <a:pt x="4704" y="4771"/>
                  </a:lnTo>
                  <a:lnTo>
                    <a:pt x="5238" y="4671"/>
                  </a:lnTo>
                  <a:lnTo>
                    <a:pt x="5771" y="4804"/>
                  </a:lnTo>
                  <a:lnTo>
                    <a:pt x="6272" y="4804"/>
                  </a:lnTo>
                  <a:lnTo>
                    <a:pt x="6805" y="4937"/>
                  </a:lnTo>
                  <a:lnTo>
                    <a:pt x="7306" y="4904"/>
                  </a:lnTo>
                  <a:lnTo>
                    <a:pt x="7773" y="4671"/>
                  </a:lnTo>
                  <a:lnTo>
                    <a:pt x="8273" y="4871"/>
                  </a:lnTo>
                  <a:lnTo>
                    <a:pt x="8773" y="4871"/>
                  </a:lnTo>
                  <a:lnTo>
                    <a:pt x="9240" y="4637"/>
                  </a:lnTo>
                  <a:lnTo>
                    <a:pt x="9741" y="4871"/>
                  </a:lnTo>
                  <a:lnTo>
                    <a:pt x="10241" y="4837"/>
                  </a:lnTo>
                  <a:lnTo>
                    <a:pt x="10675" y="4537"/>
                  </a:lnTo>
                  <a:lnTo>
                    <a:pt x="11175" y="4571"/>
                  </a:lnTo>
                  <a:lnTo>
                    <a:pt x="11642" y="4337"/>
                  </a:lnTo>
                  <a:lnTo>
                    <a:pt x="12142" y="4404"/>
                  </a:lnTo>
                  <a:lnTo>
                    <a:pt x="12609" y="4304"/>
                  </a:lnTo>
                  <a:lnTo>
                    <a:pt x="13110" y="4470"/>
                  </a:lnTo>
                  <a:lnTo>
                    <a:pt x="13610" y="4370"/>
                  </a:lnTo>
                  <a:lnTo>
                    <a:pt x="14111" y="4437"/>
                  </a:lnTo>
                  <a:lnTo>
                    <a:pt x="14578" y="4270"/>
                  </a:lnTo>
                  <a:lnTo>
                    <a:pt x="15078" y="4337"/>
                  </a:lnTo>
                  <a:lnTo>
                    <a:pt x="15578" y="4370"/>
                  </a:lnTo>
                  <a:lnTo>
                    <a:pt x="16045" y="4304"/>
                  </a:lnTo>
                  <a:lnTo>
                    <a:pt x="16512" y="4003"/>
                  </a:lnTo>
                  <a:lnTo>
                    <a:pt x="17013" y="4070"/>
                  </a:lnTo>
                  <a:lnTo>
                    <a:pt x="17480" y="4137"/>
                  </a:lnTo>
                  <a:lnTo>
                    <a:pt x="17980" y="4070"/>
                  </a:lnTo>
                  <a:lnTo>
                    <a:pt x="18447" y="3870"/>
                  </a:lnTo>
                  <a:lnTo>
                    <a:pt x="18914" y="4037"/>
                  </a:lnTo>
                  <a:lnTo>
                    <a:pt x="19448" y="3837"/>
                  </a:lnTo>
                  <a:lnTo>
                    <a:pt x="19881" y="4070"/>
                  </a:lnTo>
                  <a:lnTo>
                    <a:pt x="20382" y="4270"/>
                  </a:lnTo>
                  <a:lnTo>
                    <a:pt x="20849" y="4337"/>
                  </a:lnTo>
                  <a:lnTo>
                    <a:pt x="21382" y="4170"/>
                  </a:lnTo>
                  <a:lnTo>
                    <a:pt x="21849" y="4437"/>
                  </a:lnTo>
                  <a:lnTo>
                    <a:pt x="22316" y="4604"/>
                  </a:lnTo>
                  <a:lnTo>
                    <a:pt x="22817" y="4604"/>
                  </a:lnTo>
                  <a:lnTo>
                    <a:pt x="23284" y="4871"/>
                  </a:lnTo>
                  <a:lnTo>
                    <a:pt x="23684" y="5004"/>
                  </a:lnTo>
                  <a:lnTo>
                    <a:pt x="24118" y="4804"/>
                  </a:lnTo>
                  <a:lnTo>
                    <a:pt x="24551" y="5104"/>
                  </a:lnTo>
                  <a:lnTo>
                    <a:pt x="25018" y="5071"/>
                  </a:lnTo>
                  <a:lnTo>
                    <a:pt x="25452" y="4704"/>
                  </a:lnTo>
                  <a:lnTo>
                    <a:pt x="25952" y="4937"/>
                  </a:lnTo>
                  <a:lnTo>
                    <a:pt x="26453" y="5038"/>
                  </a:lnTo>
                  <a:lnTo>
                    <a:pt x="26920" y="4937"/>
                  </a:lnTo>
                  <a:lnTo>
                    <a:pt x="27353" y="4604"/>
                  </a:lnTo>
                  <a:lnTo>
                    <a:pt x="27887" y="4904"/>
                  </a:lnTo>
                  <a:lnTo>
                    <a:pt x="28387" y="4771"/>
                  </a:lnTo>
                  <a:lnTo>
                    <a:pt x="28888" y="4771"/>
                  </a:lnTo>
                  <a:lnTo>
                    <a:pt x="29355" y="4571"/>
                  </a:lnTo>
                  <a:lnTo>
                    <a:pt x="29855" y="4437"/>
                  </a:lnTo>
                  <a:lnTo>
                    <a:pt x="30322" y="4437"/>
                  </a:lnTo>
                  <a:lnTo>
                    <a:pt x="30856" y="4537"/>
                  </a:lnTo>
                  <a:lnTo>
                    <a:pt x="31323" y="4404"/>
                  </a:lnTo>
                  <a:lnTo>
                    <a:pt x="31823" y="4404"/>
                  </a:lnTo>
                  <a:lnTo>
                    <a:pt x="32324" y="4437"/>
                  </a:lnTo>
                  <a:lnTo>
                    <a:pt x="32824" y="4504"/>
                  </a:lnTo>
                  <a:lnTo>
                    <a:pt x="33324" y="4437"/>
                  </a:lnTo>
                  <a:lnTo>
                    <a:pt x="33791" y="4270"/>
                  </a:lnTo>
                  <a:lnTo>
                    <a:pt x="34292" y="4204"/>
                  </a:lnTo>
                  <a:lnTo>
                    <a:pt x="34792" y="4304"/>
                  </a:lnTo>
                  <a:lnTo>
                    <a:pt x="35292" y="4170"/>
                  </a:lnTo>
                  <a:lnTo>
                    <a:pt x="35793" y="4037"/>
                  </a:lnTo>
                  <a:lnTo>
                    <a:pt x="36260" y="3937"/>
                  </a:lnTo>
                  <a:lnTo>
                    <a:pt x="36760" y="4070"/>
                  </a:lnTo>
                  <a:lnTo>
                    <a:pt x="37227" y="3937"/>
                  </a:lnTo>
                  <a:lnTo>
                    <a:pt x="37727" y="3970"/>
                  </a:lnTo>
                  <a:lnTo>
                    <a:pt x="38194" y="3703"/>
                  </a:lnTo>
                  <a:lnTo>
                    <a:pt x="38661" y="3703"/>
                  </a:lnTo>
                  <a:lnTo>
                    <a:pt x="39162" y="3837"/>
                  </a:lnTo>
                  <a:lnTo>
                    <a:pt x="39662" y="4137"/>
                  </a:lnTo>
                  <a:lnTo>
                    <a:pt x="40196" y="3937"/>
                  </a:lnTo>
                  <a:lnTo>
                    <a:pt x="40730" y="4137"/>
                  </a:lnTo>
                  <a:lnTo>
                    <a:pt x="41230" y="4070"/>
                  </a:lnTo>
                  <a:lnTo>
                    <a:pt x="41764" y="4104"/>
                  </a:lnTo>
                  <a:lnTo>
                    <a:pt x="42297" y="4070"/>
                  </a:lnTo>
                  <a:lnTo>
                    <a:pt x="42798" y="4204"/>
                  </a:lnTo>
                  <a:lnTo>
                    <a:pt x="43265" y="4070"/>
                  </a:lnTo>
                  <a:lnTo>
                    <a:pt x="43732" y="3803"/>
                  </a:lnTo>
                  <a:lnTo>
                    <a:pt x="44232" y="3803"/>
                  </a:lnTo>
                  <a:lnTo>
                    <a:pt x="44732" y="3903"/>
                  </a:lnTo>
                  <a:lnTo>
                    <a:pt x="45199" y="3603"/>
                  </a:lnTo>
                  <a:lnTo>
                    <a:pt x="45733" y="3803"/>
                  </a:lnTo>
                  <a:lnTo>
                    <a:pt x="46300" y="3637"/>
                  </a:lnTo>
                  <a:lnTo>
                    <a:pt x="46734" y="4104"/>
                  </a:lnTo>
                  <a:lnTo>
                    <a:pt x="47301" y="3870"/>
                  </a:lnTo>
                  <a:lnTo>
                    <a:pt x="47801" y="4137"/>
                  </a:lnTo>
                  <a:lnTo>
                    <a:pt x="48368" y="4003"/>
                  </a:lnTo>
                  <a:lnTo>
                    <a:pt x="48869" y="4270"/>
                  </a:lnTo>
                  <a:lnTo>
                    <a:pt x="49402" y="4437"/>
                  </a:lnTo>
                  <a:lnTo>
                    <a:pt x="49969" y="4370"/>
                  </a:lnTo>
                  <a:lnTo>
                    <a:pt x="50436" y="4537"/>
                  </a:lnTo>
                  <a:lnTo>
                    <a:pt x="50970" y="4337"/>
                  </a:lnTo>
                  <a:lnTo>
                    <a:pt x="51471" y="4437"/>
                  </a:lnTo>
                  <a:lnTo>
                    <a:pt x="52004" y="4537"/>
                  </a:lnTo>
                  <a:lnTo>
                    <a:pt x="52471" y="4337"/>
                  </a:lnTo>
                  <a:lnTo>
                    <a:pt x="53038" y="4437"/>
                  </a:lnTo>
                  <a:lnTo>
                    <a:pt x="53539" y="4337"/>
                  </a:lnTo>
                  <a:lnTo>
                    <a:pt x="53906" y="3903"/>
                  </a:lnTo>
                  <a:lnTo>
                    <a:pt x="54439" y="3937"/>
                  </a:lnTo>
                  <a:lnTo>
                    <a:pt x="54873" y="3737"/>
                  </a:lnTo>
                  <a:lnTo>
                    <a:pt x="55373" y="3737"/>
                  </a:lnTo>
                  <a:lnTo>
                    <a:pt x="55840" y="3603"/>
                  </a:lnTo>
                  <a:lnTo>
                    <a:pt x="56274" y="3403"/>
                  </a:lnTo>
                  <a:lnTo>
                    <a:pt x="56808" y="3470"/>
                  </a:lnTo>
                  <a:lnTo>
                    <a:pt x="57208" y="3003"/>
                  </a:lnTo>
                  <a:lnTo>
                    <a:pt x="57708" y="3036"/>
                  </a:lnTo>
                  <a:lnTo>
                    <a:pt x="58209" y="3170"/>
                  </a:lnTo>
                  <a:lnTo>
                    <a:pt x="58642" y="2869"/>
                  </a:lnTo>
                  <a:lnTo>
                    <a:pt x="59143" y="2703"/>
                  </a:lnTo>
                  <a:lnTo>
                    <a:pt x="59643" y="2803"/>
                  </a:lnTo>
                  <a:lnTo>
                    <a:pt x="60143" y="2969"/>
                  </a:lnTo>
                  <a:lnTo>
                    <a:pt x="60610" y="2869"/>
                  </a:lnTo>
                  <a:lnTo>
                    <a:pt x="61077" y="2903"/>
                  </a:lnTo>
                  <a:lnTo>
                    <a:pt x="61611" y="2969"/>
                  </a:lnTo>
                  <a:lnTo>
                    <a:pt x="62178" y="2869"/>
                  </a:lnTo>
                  <a:lnTo>
                    <a:pt x="62745" y="2936"/>
                  </a:lnTo>
                  <a:lnTo>
                    <a:pt x="63179" y="3136"/>
                  </a:lnTo>
                  <a:lnTo>
                    <a:pt x="63646" y="3103"/>
                  </a:lnTo>
                  <a:lnTo>
                    <a:pt x="64080" y="3136"/>
                  </a:lnTo>
                  <a:lnTo>
                    <a:pt x="64547" y="2936"/>
                  </a:lnTo>
                  <a:lnTo>
                    <a:pt x="64980" y="2669"/>
                  </a:lnTo>
                  <a:lnTo>
                    <a:pt x="65447" y="2736"/>
                  </a:lnTo>
                  <a:lnTo>
                    <a:pt x="65847" y="2569"/>
                  </a:lnTo>
                  <a:lnTo>
                    <a:pt x="66381" y="2669"/>
                  </a:lnTo>
                  <a:lnTo>
                    <a:pt x="66882" y="2536"/>
                  </a:lnTo>
                  <a:lnTo>
                    <a:pt x="67215" y="2169"/>
                  </a:lnTo>
                  <a:lnTo>
                    <a:pt x="67715" y="2035"/>
                  </a:lnTo>
                  <a:lnTo>
                    <a:pt x="68116" y="1702"/>
                  </a:lnTo>
                  <a:lnTo>
                    <a:pt x="68616" y="1635"/>
                  </a:lnTo>
                  <a:lnTo>
                    <a:pt x="68950" y="1201"/>
                  </a:lnTo>
                  <a:lnTo>
                    <a:pt x="69483" y="1335"/>
                  </a:lnTo>
                  <a:lnTo>
                    <a:pt x="69917" y="1235"/>
                  </a:lnTo>
                  <a:lnTo>
                    <a:pt x="70384" y="1301"/>
                  </a:lnTo>
                  <a:lnTo>
                    <a:pt x="70884" y="1368"/>
                  </a:lnTo>
                  <a:lnTo>
                    <a:pt x="71351" y="1335"/>
                  </a:lnTo>
                  <a:lnTo>
                    <a:pt x="71718" y="1135"/>
                  </a:lnTo>
                  <a:lnTo>
                    <a:pt x="71718" y="167"/>
                  </a:lnTo>
                  <a:lnTo>
                    <a:pt x="71718" y="167"/>
                  </a:lnTo>
                  <a:lnTo>
                    <a:pt x="71218" y="101"/>
                  </a:lnTo>
                  <a:lnTo>
                    <a:pt x="70751" y="67"/>
                  </a:lnTo>
                  <a:lnTo>
                    <a:pt x="70317" y="134"/>
                  </a:lnTo>
                  <a:lnTo>
                    <a:pt x="69784" y="1"/>
                  </a:lnTo>
                  <a:lnTo>
                    <a:pt x="69450" y="468"/>
                  </a:lnTo>
                  <a:lnTo>
                    <a:pt x="68950" y="534"/>
                  </a:lnTo>
                  <a:lnTo>
                    <a:pt x="68549" y="834"/>
                  </a:lnTo>
                  <a:lnTo>
                    <a:pt x="68049" y="968"/>
                  </a:lnTo>
                  <a:lnTo>
                    <a:pt x="67715" y="1368"/>
                  </a:lnTo>
                  <a:lnTo>
                    <a:pt x="67215" y="1502"/>
                  </a:lnTo>
                  <a:lnTo>
                    <a:pt x="66681" y="1368"/>
                  </a:lnTo>
                  <a:lnTo>
                    <a:pt x="66281" y="1535"/>
                  </a:lnTo>
                  <a:lnTo>
                    <a:pt x="65814" y="1502"/>
                  </a:lnTo>
                  <a:lnTo>
                    <a:pt x="65380" y="1768"/>
                  </a:lnTo>
                  <a:lnTo>
                    <a:pt x="64913" y="1969"/>
                  </a:lnTo>
                  <a:lnTo>
                    <a:pt x="64480" y="1935"/>
                  </a:lnTo>
                  <a:lnTo>
                    <a:pt x="64013" y="1969"/>
                  </a:lnTo>
                  <a:lnTo>
                    <a:pt x="63579" y="1768"/>
                  </a:lnTo>
                  <a:lnTo>
                    <a:pt x="63012" y="1735"/>
                  </a:lnTo>
                  <a:lnTo>
                    <a:pt x="62445" y="1802"/>
                  </a:lnTo>
                  <a:lnTo>
                    <a:pt x="61945" y="1735"/>
                  </a:lnTo>
                  <a:lnTo>
                    <a:pt x="61444" y="1702"/>
                  </a:lnTo>
                  <a:lnTo>
                    <a:pt x="60977" y="1802"/>
                  </a:lnTo>
                  <a:lnTo>
                    <a:pt x="60477" y="1635"/>
                  </a:lnTo>
                  <a:lnTo>
                    <a:pt x="59977" y="1568"/>
                  </a:lnTo>
                  <a:lnTo>
                    <a:pt x="59510" y="1702"/>
                  </a:lnTo>
                  <a:lnTo>
                    <a:pt x="59043" y="2002"/>
                  </a:lnTo>
                  <a:lnTo>
                    <a:pt x="58542" y="1869"/>
                  </a:lnTo>
                  <a:lnTo>
                    <a:pt x="58042" y="1869"/>
                  </a:lnTo>
                  <a:lnTo>
                    <a:pt x="57642" y="2336"/>
                  </a:lnTo>
                  <a:lnTo>
                    <a:pt x="57141" y="2269"/>
                  </a:lnTo>
                  <a:lnTo>
                    <a:pt x="56674" y="2469"/>
                  </a:lnTo>
                  <a:lnTo>
                    <a:pt x="56241" y="2602"/>
                  </a:lnTo>
                  <a:lnTo>
                    <a:pt x="55707" y="2602"/>
                  </a:lnTo>
                  <a:lnTo>
                    <a:pt x="55273" y="2803"/>
                  </a:lnTo>
                  <a:lnTo>
                    <a:pt x="54740" y="2803"/>
                  </a:lnTo>
                  <a:lnTo>
                    <a:pt x="54406" y="3203"/>
                  </a:lnTo>
                  <a:lnTo>
                    <a:pt x="53872" y="3303"/>
                  </a:lnTo>
                  <a:lnTo>
                    <a:pt x="53339" y="3203"/>
                  </a:lnTo>
                  <a:lnTo>
                    <a:pt x="52838" y="3436"/>
                  </a:lnTo>
                  <a:lnTo>
                    <a:pt x="52338" y="3303"/>
                  </a:lnTo>
                  <a:lnTo>
                    <a:pt x="51837" y="3236"/>
                  </a:lnTo>
                  <a:lnTo>
                    <a:pt x="51304" y="3436"/>
                  </a:lnTo>
                  <a:lnTo>
                    <a:pt x="50803" y="3270"/>
                  </a:lnTo>
                  <a:lnTo>
                    <a:pt x="50236" y="3336"/>
                  </a:lnTo>
                  <a:lnTo>
                    <a:pt x="49736" y="3170"/>
                  </a:lnTo>
                  <a:lnTo>
                    <a:pt x="49236" y="2869"/>
                  </a:lnTo>
                  <a:lnTo>
                    <a:pt x="48669" y="3036"/>
                  </a:lnTo>
                  <a:lnTo>
                    <a:pt x="48135" y="2769"/>
                  </a:lnTo>
                  <a:lnTo>
                    <a:pt x="47601" y="3003"/>
                  </a:lnTo>
                  <a:lnTo>
                    <a:pt x="47134" y="2569"/>
                  </a:lnTo>
                  <a:lnTo>
                    <a:pt x="46600" y="2703"/>
                  </a:lnTo>
                  <a:lnTo>
                    <a:pt x="46067" y="2502"/>
                  </a:lnTo>
                  <a:lnTo>
                    <a:pt x="45566" y="2803"/>
                  </a:lnTo>
                  <a:lnTo>
                    <a:pt x="45066" y="2703"/>
                  </a:lnTo>
                  <a:lnTo>
                    <a:pt x="44599" y="2736"/>
                  </a:lnTo>
                  <a:lnTo>
                    <a:pt x="44132" y="2969"/>
                  </a:lnTo>
                  <a:lnTo>
                    <a:pt x="43632" y="3136"/>
                  </a:lnTo>
                  <a:lnTo>
                    <a:pt x="43131" y="3003"/>
                  </a:lnTo>
                  <a:lnTo>
                    <a:pt x="42598" y="3036"/>
                  </a:lnTo>
                  <a:lnTo>
                    <a:pt x="42097" y="3003"/>
                  </a:lnTo>
                  <a:lnTo>
                    <a:pt x="41563" y="3036"/>
                  </a:lnTo>
                  <a:lnTo>
                    <a:pt x="41030" y="2869"/>
                  </a:lnTo>
                  <a:lnTo>
                    <a:pt x="40496" y="3069"/>
                  </a:lnTo>
                  <a:lnTo>
                    <a:pt x="39996" y="2769"/>
                  </a:lnTo>
                  <a:lnTo>
                    <a:pt x="39529" y="2636"/>
                  </a:lnTo>
                  <a:lnTo>
                    <a:pt x="39028" y="2636"/>
                  </a:lnTo>
                  <a:lnTo>
                    <a:pt x="38561" y="2903"/>
                  </a:lnTo>
                  <a:lnTo>
                    <a:pt x="38061" y="2903"/>
                  </a:lnTo>
                  <a:lnTo>
                    <a:pt x="37594" y="3003"/>
                  </a:lnTo>
                  <a:lnTo>
                    <a:pt x="37094" y="2903"/>
                  </a:lnTo>
                  <a:lnTo>
                    <a:pt x="36627" y="3003"/>
                  </a:lnTo>
                  <a:lnTo>
                    <a:pt x="36126" y="3136"/>
                  </a:lnTo>
                  <a:lnTo>
                    <a:pt x="35659" y="3236"/>
                  </a:lnTo>
                  <a:lnTo>
                    <a:pt x="35159" y="3136"/>
                  </a:lnTo>
                  <a:lnTo>
                    <a:pt x="34659" y="3203"/>
                  </a:lnTo>
                  <a:lnTo>
                    <a:pt x="34158" y="3403"/>
                  </a:lnTo>
                  <a:lnTo>
                    <a:pt x="33691" y="3436"/>
                  </a:lnTo>
                  <a:lnTo>
                    <a:pt x="33157" y="3403"/>
                  </a:lnTo>
                  <a:lnTo>
                    <a:pt x="32657" y="3370"/>
                  </a:lnTo>
                  <a:lnTo>
                    <a:pt x="32190" y="3370"/>
                  </a:lnTo>
                  <a:lnTo>
                    <a:pt x="31690" y="3503"/>
                  </a:lnTo>
                  <a:lnTo>
                    <a:pt x="31189" y="3403"/>
                  </a:lnTo>
                  <a:lnTo>
                    <a:pt x="30689" y="3403"/>
                  </a:lnTo>
                  <a:lnTo>
                    <a:pt x="30189" y="3536"/>
                  </a:lnTo>
                  <a:lnTo>
                    <a:pt x="29722" y="3737"/>
                  </a:lnTo>
                  <a:lnTo>
                    <a:pt x="29221" y="3770"/>
                  </a:lnTo>
                  <a:lnTo>
                    <a:pt x="28754" y="3903"/>
                  </a:lnTo>
                  <a:lnTo>
                    <a:pt x="28221" y="3603"/>
                  </a:lnTo>
                  <a:lnTo>
                    <a:pt x="27754" y="3903"/>
                  </a:lnTo>
                  <a:lnTo>
                    <a:pt x="27287" y="4003"/>
                  </a:lnTo>
                  <a:lnTo>
                    <a:pt x="26820" y="3937"/>
                  </a:lnTo>
                  <a:lnTo>
                    <a:pt x="26319" y="3703"/>
                  </a:lnTo>
                  <a:lnTo>
                    <a:pt x="25852" y="4070"/>
                  </a:lnTo>
                  <a:lnTo>
                    <a:pt x="25385" y="4104"/>
                  </a:lnTo>
                  <a:lnTo>
                    <a:pt x="24985" y="3803"/>
                  </a:lnTo>
                  <a:lnTo>
                    <a:pt x="24518" y="4003"/>
                  </a:lnTo>
                  <a:lnTo>
                    <a:pt x="24118" y="3870"/>
                  </a:lnTo>
                  <a:lnTo>
                    <a:pt x="23684" y="3603"/>
                  </a:lnTo>
                  <a:lnTo>
                    <a:pt x="23150" y="3603"/>
                  </a:lnTo>
                  <a:lnTo>
                    <a:pt x="22683" y="3436"/>
                  </a:lnTo>
                  <a:lnTo>
                    <a:pt x="22250" y="3170"/>
                  </a:lnTo>
                  <a:lnTo>
                    <a:pt x="21716" y="3336"/>
                  </a:lnTo>
                  <a:lnTo>
                    <a:pt x="21216" y="3270"/>
                  </a:lnTo>
                  <a:lnTo>
                    <a:pt x="20749" y="3069"/>
                  </a:lnTo>
                  <a:lnTo>
                    <a:pt x="20282" y="2869"/>
                  </a:lnTo>
                  <a:lnTo>
                    <a:pt x="19781" y="3036"/>
                  </a:lnTo>
                  <a:lnTo>
                    <a:pt x="19281" y="2869"/>
                  </a:lnTo>
                  <a:lnTo>
                    <a:pt x="18814" y="3103"/>
                  </a:lnTo>
                  <a:lnTo>
                    <a:pt x="18347" y="3170"/>
                  </a:lnTo>
                  <a:lnTo>
                    <a:pt x="17847" y="3069"/>
                  </a:lnTo>
                  <a:lnTo>
                    <a:pt x="17346" y="3036"/>
                  </a:lnTo>
                  <a:lnTo>
                    <a:pt x="16913" y="3336"/>
                  </a:lnTo>
                  <a:lnTo>
                    <a:pt x="16412" y="3403"/>
                  </a:lnTo>
                  <a:lnTo>
                    <a:pt x="15912" y="3370"/>
                  </a:lnTo>
                  <a:lnTo>
                    <a:pt x="15411" y="3303"/>
                  </a:lnTo>
                  <a:lnTo>
                    <a:pt x="14944" y="3470"/>
                  </a:lnTo>
                  <a:lnTo>
                    <a:pt x="14444" y="3403"/>
                  </a:lnTo>
                  <a:lnTo>
                    <a:pt x="13977" y="3503"/>
                  </a:lnTo>
                  <a:lnTo>
                    <a:pt x="13477" y="3336"/>
                  </a:lnTo>
                  <a:lnTo>
                    <a:pt x="12976" y="3436"/>
                  </a:lnTo>
                  <a:lnTo>
                    <a:pt x="12476" y="3370"/>
                  </a:lnTo>
                  <a:lnTo>
                    <a:pt x="12009" y="3603"/>
                  </a:lnTo>
                  <a:lnTo>
                    <a:pt x="11542" y="3570"/>
                  </a:lnTo>
                  <a:lnTo>
                    <a:pt x="11075" y="3903"/>
                  </a:lnTo>
                  <a:lnTo>
                    <a:pt x="10575" y="3903"/>
                  </a:lnTo>
                  <a:lnTo>
                    <a:pt x="10074" y="3703"/>
                  </a:lnTo>
                  <a:lnTo>
                    <a:pt x="9607" y="3903"/>
                  </a:lnTo>
                  <a:lnTo>
                    <a:pt x="9140" y="3903"/>
                  </a:lnTo>
                  <a:lnTo>
                    <a:pt x="8640" y="3703"/>
                  </a:lnTo>
                  <a:lnTo>
                    <a:pt x="8140" y="3970"/>
                  </a:lnTo>
                  <a:lnTo>
                    <a:pt x="7639" y="4003"/>
                  </a:lnTo>
                  <a:lnTo>
                    <a:pt x="7139" y="3870"/>
                  </a:lnTo>
                  <a:lnTo>
                    <a:pt x="6639" y="3870"/>
                  </a:lnTo>
                  <a:lnTo>
                    <a:pt x="6105" y="3737"/>
                  </a:lnTo>
                  <a:lnTo>
                    <a:pt x="5571" y="3870"/>
                  </a:lnTo>
                  <a:lnTo>
                    <a:pt x="5037" y="3903"/>
                  </a:lnTo>
                  <a:lnTo>
                    <a:pt x="4504" y="4037"/>
                  </a:lnTo>
                  <a:lnTo>
                    <a:pt x="3970" y="3937"/>
                  </a:lnTo>
                  <a:lnTo>
                    <a:pt x="3403" y="3937"/>
                  </a:lnTo>
                  <a:lnTo>
                    <a:pt x="2936" y="3970"/>
                  </a:lnTo>
                  <a:lnTo>
                    <a:pt x="2469" y="4270"/>
                  </a:lnTo>
                  <a:lnTo>
                    <a:pt x="2002" y="4337"/>
                  </a:lnTo>
                  <a:lnTo>
                    <a:pt x="1502" y="4170"/>
                  </a:lnTo>
                  <a:lnTo>
                    <a:pt x="1068" y="4404"/>
                  </a:lnTo>
                  <a:lnTo>
                    <a:pt x="601" y="4604"/>
                  </a:lnTo>
                  <a:lnTo>
                    <a:pt x="134" y="4871"/>
                  </a:lnTo>
                  <a:lnTo>
                    <a:pt x="0" y="4871"/>
                  </a:lnTo>
                  <a:lnTo>
                    <a:pt x="0" y="5404"/>
                  </a:lnTo>
                  <a:lnTo>
                    <a:pt x="201" y="5304"/>
                  </a:lnTo>
                  <a:lnTo>
                    <a:pt x="634" y="5071"/>
                  </a:lnTo>
                  <a:lnTo>
                    <a:pt x="1168" y="5271"/>
                  </a:lnTo>
                  <a:lnTo>
                    <a:pt x="1635" y="517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5" name="Google Shape;765;p26"/>
            <p:cNvSpPr/>
            <p:nvPr/>
          </p:nvSpPr>
          <p:spPr>
            <a:xfrm>
              <a:off x="6268229" y="1126723"/>
              <a:ext cx="2821246" cy="187679"/>
            </a:xfrm>
            <a:custGeom>
              <a:rect b="b" l="l" r="r" t="t"/>
              <a:pathLst>
                <a:path extrusionOk="0" h="4771" w="71719">
                  <a:moveTo>
                    <a:pt x="70918" y="934"/>
                  </a:moveTo>
                  <a:lnTo>
                    <a:pt x="70451" y="1168"/>
                  </a:lnTo>
                  <a:lnTo>
                    <a:pt x="69950" y="1168"/>
                  </a:lnTo>
                  <a:lnTo>
                    <a:pt x="69450" y="1035"/>
                  </a:lnTo>
                  <a:lnTo>
                    <a:pt x="68950" y="1301"/>
                  </a:lnTo>
                  <a:lnTo>
                    <a:pt x="68449" y="1068"/>
                  </a:lnTo>
                  <a:lnTo>
                    <a:pt x="67882" y="1201"/>
                  </a:lnTo>
                  <a:lnTo>
                    <a:pt x="67449" y="734"/>
                  </a:lnTo>
                  <a:lnTo>
                    <a:pt x="66882" y="901"/>
                  </a:lnTo>
                  <a:lnTo>
                    <a:pt x="66381" y="634"/>
                  </a:lnTo>
                  <a:lnTo>
                    <a:pt x="65814" y="734"/>
                  </a:lnTo>
                  <a:lnTo>
                    <a:pt x="65347" y="434"/>
                  </a:lnTo>
                  <a:lnTo>
                    <a:pt x="64847" y="234"/>
                  </a:lnTo>
                  <a:lnTo>
                    <a:pt x="64280" y="267"/>
                  </a:lnTo>
                  <a:lnTo>
                    <a:pt x="63779" y="67"/>
                  </a:lnTo>
                  <a:lnTo>
                    <a:pt x="63246" y="267"/>
                  </a:lnTo>
                  <a:lnTo>
                    <a:pt x="62745" y="134"/>
                  </a:lnTo>
                  <a:lnTo>
                    <a:pt x="62245" y="0"/>
                  </a:lnTo>
                  <a:lnTo>
                    <a:pt x="61745" y="201"/>
                  </a:lnTo>
                  <a:lnTo>
                    <a:pt x="61211" y="34"/>
                  </a:lnTo>
                  <a:lnTo>
                    <a:pt x="60677" y="101"/>
                  </a:lnTo>
                  <a:lnTo>
                    <a:pt x="60310" y="534"/>
                  </a:lnTo>
                  <a:lnTo>
                    <a:pt x="59776" y="467"/>
                  </a:lnTo>
                  <a:lnTo>
                    <a:pt x="59309" y="634"/>
                  </a:lnTo>
                  <a:lnTo>
                    <a:pt x="58809" y="601"/>
                  </a:lnTo>
                  <a:lnTo>
                    <a:pt x="58342" y="701"/>
                  </a:lnTo>
                  <a:lnTo>
                    <a:pt x="57908" y="901"/>
                  </a:lnTo>
                  <a:lnTo>
                    <a:pt x="57375" y="801"/>
                  </a:lnTo>
                  <a:lnTo>
                    <a:pt x="56974" y="1235"/>
                  </a:lnTo>
                  <a:lnTo>
                    <a:pt x="56474" y="1201"/>
                  </a:lnTo>
                  <a:lnTo>
                    <a:pt x="55974" y="1035"/>
                  </a:lnTo>
                  <a:lnTo>
                    <a:pt x="55507" y="1301"/>
                  </a:lnTo>
                  <a:lnTo>
                    <a:pt x="55006" y="1435"/>
                  </a:lnTo>
                  <a:lnTo>
                    <a:pt x="54539" y="1335"/>
                  </a:lnTo>
                  <a:lnTo>
                    <a:pt x="54039" y="1135"/>
                  </a:lnTo>
                  <a:lnTo>
                    <a:pt x="53572" y="1201"/>
                  </a:lnTo>
                  <a:lnTo>
                    <a:pt x="53072" y="1135"/>
                  </a:lnTo>
                  <a:lnTo>
                    <a:pt x="52571" y="1068"/>
                  </a:lnTo>
                  <a:lnTo>
                    <a:pt x="51971" y="1101"/>
                  </a:lnTo>
                  <a:lnTo>
                    <a:pt x="51437" y="1035"/>
                  </a:lnTo>
                  <a:lnTo>
                    <a:pt x="51004" y="801"/>
                  </a:lnTo>
                  <a:lnTo>
                    <a:pt x="50537" y="801"/>
                  </a:lnTo>
                  <a:lnTo>
                    <a:pt x="50103" y="734"/>
                  </a:lnTo>
                  <a:lnTo>
                    <a:pt x="49636" y="901"/>
                  </a:lnTo>
                  <a:lnTo>
                    <a:pt x="49202" y="1168"/>
                  </a:lnTo>
                  <a:lnTo>
                    <a:pt x="48735" y="1068"/>
                  </a:lnTo>
                  <a:lnTo>
                    <a:pt x="48302" y="1235"/>
                  </a:lnTo>
                  <a:lnTo>
                    <a:pt x="47768" y="1068"/>
                  </a:lnTo>
                  <a:lnTo>
                    <a:pt x="47268" y="1168"/>
                  </a:lnTo>
                  <a:lnTo>
                    <a:pt x="46901" y="1535"/>
                  </a:lnTo>
                  <a:lnTo>
                    <a:pt x="46400" y="1635"/>
                  </a:lnTo>
                  <a:lnTo>
                    <a:pt x="46000" y="1935"/>
                  </a:lnTo>
                  <a:lnTo>
                    <a:pt x="45500" y="1969"/>
                  </a:lnTo>
                  <a:lnTo>
                    <a:pt x="45133" y="2436"/>
                  </a:lnTo>
                  <a:lnTo>
                    <a:pt x="44632" y="2269"/>
                  </a:lnTo>
                  <a:lnTo>
                    <a:pt x="44165" y="2302"/>
                  </a:lnTo>
                  <a:lnTo>
                    <a:pt x="43698" y="2235"/>
                  </a:lnTo>
                  <a:lnTo>
                    <a:pt x="43231" y="2169"/>
                  </a:lnTo>
                  <a:lnTo>
                    <a:pt x="42764" y="2169"/>
                  </a:lnTo>
                  <a:lnTo>
                    <a:pt x="42264" y="2369"/>
                  </a:lnTo>
                  <a:lnTo>
                    <a:pt x="41730" y="2202"/>
                  </a:lnTo>
                  <a:lnTo>
                    <a:pt x="41230" y="2469"/>
                  </a:lnTo>
                  <a:lnTo>
                    <a:pt x="40730" y="2536"/>
                  </a:lnTo>
                  <a:lnTo>
                    <a:pt x="40229" y="2135"/>
                  </a:lnTo>
                  <a:lnTo>
                    <a:pt x="39729" y="2235"/>
                  </a:lnTo>
                  <a:lnTo>
                    <a:pt x="39228" y="2169"/>
                  </a:lnTo>
                  <a:lnTo>
                    <a:pt x="38695" y="2436"/>
                  </a:lnTo>
                  <a:lnTo>
                    <a:pt x="38194" y="2369"/>
                  </a:lnTo>
                  <a:lnTo>
                    <a:pt x="37694" y="2169"/>
                  </a:lnTo>
                  <a:lnTo>
                    <a:pt x="37194" y="2502"/>
                  </a:lnTo>
                  <a:lnTo>
                    <a:pt x="36693" y="2369"/>
                  </a:lnTo>
                  <a:lnTo>
                    <a:pt x="36160" y="2335"/>
                  </a:lnTo>
                  <a:lnTo>
                    <a:pt x="35659" y="2502"/>
                  </a:lnTo>
                  <a:lnTo>
                    <a:pt x="35159" y="2202"/>
                  </a:lnTo>
                  <a:lnTo>
                    <a:pt x="34625" y="2335"/>
                  </a:lnTo>
                  <a:lnTo>
                    <a:pt x="34125" y="2436"/>
                  </a:lnTo>
                  <a:lnTo>
                    <a:pt x="33591" y="2202"/>
                  </a:lnTo>
                  <a:lnTo>
                    <a:pt x="33091" y="2569"/>
                  </a:lnTo>
                  <a:lnTo>
                    <a:pt x="32590" y="2436"/>
                  </a:lnTo>
                  <a:lnTo>
                    <a:pt x="32057" y="2469"/>
                  </a:lnTo>
                  <a:lnTo>
                    <a:pt x="31556" y="2536"/>
                  </a:lnTo>
                  <a:lnTo>
                    <a:pt x="31056" y="2269"/>
                  </a:lnTo>
                  <a:lnTo>
                    <a:pt x="30522" y="2569"/>
                  </a:lnTo>
                  <a:lnTo>
                    <a:pt x="30022" y="2369"/>
                  </a:lnTo>
                  <a:lnTo>
                    <a:pt x="29522" y="2502"/>
                  </a:lnTo>
                  <a:lnTo>
                    <a:pt x="28988" y="2569"/>
                  </a:lnTo>
                  <a:lnTo>
                    <a:pt x="28487" y="2569"/>
                  </a:lnTo>
                  <a:lnTo>
                    <a:pt x="27987" y="2736"/>
                  </a:lnTo>
                  <a:lnTo>
                    <a:pt x="27487" y="2636"/>
                  </a:lnTo>
                  <a:lnTo>
                    <a:pt x="26986" y="2869"/>
                  </a:lnTo>
                  <a:lnTo>
                    <a:pt x="26453" y="2736"/>
                  </a:lnTo>
                  <a:lnTo>
                    <a:pt x="26019" y="3103"/>
                  </a:lnTo>
                  <a:lnTo>
                    <a:pt x="25452" y="3003"/>
                  </a:lnTo>
                  <a:lnTo>
                    <a:pt x="24952" y="3036"/>
                  </a:lnTo>
                  <a:lnTo>
                    <a:pt x="24418" y="3003"/>
                  </a:lnTo>
                  <a:lnTo>
                    <a:pt x="23984" y="3370"/>
                  </a:lnTo>
                  <a:lnTo>
                    <a:pt x="23417" y="3370"/>
                  </a:lnTo>
                  <a:lnTo>
                    <a:pt x="22850" y="3470"/>
                  </a:lnTo>
                  <a:lnTo>
                    <a:pt x="22350" y="3703"/>
                  </a:lnTo>
                  <a:lnTo>
                    <a:pt x="21849" y="3970"/>
                  </a:lnTo>
                  <a:lnTo>
                    <a:pt x="21349" y="3803"/>
                  </a:lnTo>
                  <a:lnTo>
                    <a:pt x="20882" y="4003"/>
                  </a:lnTo>
                  <a:lnTo>
                    <a:pt x="20415" y="3903"/>
                  </a:lnTo>
                  <a:lnTo>
                    <a:pt x="19948" y="3903"/>
                  </a:lnTo>
                  <a:lnTo>
                    <a:pt x="19414" y="3937"/>
                  </a:lnTo>
                  <a:lnTo>
                    <a:pt x="18914" y="3770"/>
                  </a:lnTo>
                  <a:lnTo>
                    <a:pt x="18414" y="3970"/>
                  </a:lnTo>
                  <a:lnTo>
                    <a:pt x="17913" y="3703"/>
                  </a:lnTo>
                  <a:lnTo>
                    <a:pt x="17413" y="3736"/>
                  </a:lnTo>
                  <a:lnTo>
                    <a:pt x="16879" y="3970"/>
                  </a:lnTo>
                  <a:lnTo>
                    <a:pt x="16412" y="3670"/>
                  </a:lnTo>
                  <a:lnTo>
                    <a:pt x="15878" y="3837"/>
                  </a:lnTo>
                  <a:lnTo>
                    <a:pt x="15411" y="3670"/>
                  </a:lnTo>
                  <a:lnTo>
                    <a:pt x="14878" y="3803"/>
                  </a:lnTo>
                  <a:lnTo>
                    <a:pt x="14411" y="3636"/>
                  </a:lnTo>
                  <a:lnTo>
                    <a:pt x="13910" y="3536"/>
                  </a:lnTo>
                  <a:lnTo>
                    <a:pt x="13510" y="3169"/>
                  </a:lnTo>
                  <a:lnTo>
                    <a:pt x="13010" y="3036"/>
                  </a:lnTo>
                  <a:lnTo>
                    <a:pt x="12476" y="3169"/>
                  </a:lnTo>
                  <a:lnTo>
                    <a:pt x="12009" y="2903"/>
                  </a:lnTo>
                  <a:lnTo>
                    <a:pt x="11475" y="2836"/>
                  </a:lnTo>
                  <a:lnTo>
                    <a:pt x="10908" y="3069"/>
                  </a:lnTo>
                  <a:lnTo>
                    <a:pt x="10441" y="2702"/>
                  </a:lnTo>
                  <a:lnTo>
                    <a:pt x="9941" y="2702"/>
                  </a:lnTo>
                  <a:lnTo>
                    <a:pt x="9374" y="2736"/>
                  </a:lnTo>
                  <a:lnTo>
                    <a:pt x="8840" y="2702"/>
                  </a:lnTo>
                  <a:lnTo>
                    <a:pt x="8273" y="2669"/>
                  </a:lnTo>
                  <a:lnTo>
                    <a:pt x="7773" y="2369"/>
                  </a:lnTo>
                  <a:lnTo>
                    <a:pt x="7239" y="2736"/>
                  </a:lnTo>
                  <a:lnTo>
                    <a:pt x="6739" y="2736"/>
                  </a:lnTo>
                  <a:lnTo>
                    <a:pt x="6205" y="2436"/>
                  </a:lnTo>
                  <a:lnTo>
                    <a:pt x="5738" y="2802"/>
                  </a:lnTo>
                  <a:lnTo>
                    <a:pt x="5137" y="2602"/>
                  </a:lnTo>
                  <a:lnTo>
                    <a:pt x="4804" y="3136"/>
                  </a:lnTo>
                  <a:lnTo>
                    <a:pt x="4270" y="3069"/>
                  </a:lnTo>
                  <a:lnTo>
                    <a:pt x="3870" y="3370"/>
                  </a:lnTo>
                  <a:lnTo>
                    <a:pt x="3403" y="3536"/>
                  </a:lnTo>
                  <a:lnTo>
                    <a:pt x="2936" y="3636"/>
                  </a:lnTo>
                  <a:lnTo>
                    <a:pt x="2469" y="3770"/>
                  </a:lnTo>
                  <a:lnTo>
                    <a:pt x="1935" y="3670"/>
                  </a:lnTo>
                  <a:lnTo>
                    <a:pt x="1535" y="4103"/>
                  </a:lnTo>
                  <a:lnTo>
                    <a:pt x="1001" y="3903"/>
                  </a:lnTo>
                  <a:lnTo>
                    <a:pt x="568" y="4137"/>
                  </a:lnTo>
                  <a:lnTo>
                    <a:pt x="67" y="4137"/>
                  </a:lnTo>
                  <a:lnTo>
                    <a:pt x="0" y="4170"/>
                  </a:lnTo>
                  <a:lnTo>
                    <a:pt x="0" y="4771"/>
                  </a:lnTo>
                  <a:lnTo>
                    <a:pt x="367" y="4537"/>
                  </a:lnTo>
                  <a:lnTo>
                    <a:pt x="868" y="4570"/>
                  </a:lnTo>
                  <a:lnTo>
                    <a:pt x="1301" y="4337"/>
                  </a:lnTo>
                  <a:lnTo>
                    <a:pt x="1835" y="4537"/>
                  </a:lnTo>
                  <a:lnTo>
                    <a:pt x="2235" y="4103"/>
                  </a:lnTo>
                  <a:lnTo>
                    <a:pt x="2769" y="4203"/>
                  </a:lnTo>
                  <a:lnTo>
                    <a:pt x="3236" y="4070"/>
                  </a:lnTo>
                  <a:lnTo>
                    <a:pt x="3736" y="4003"/>
                  </a:lnTo>
                  <a:lnTo>
                    <a:pt x="4170" y="3837"/>
                  </a:lnTo>
                  <a:lnTo>
                    <a:pt x="4604" y="3536"/>
                  </a:lnTo>
                  <a:lnTo>
                    <a:pt x="5137" y="3603"/>
                  </a:lnTo>
                  <a:lnTo>
                    <a:pt x="5471" y="3103"/>
                  </a:lnTo>
                  <a:lnTo>
                    <a:pt x="6071" y="3269"/>
                  </a:lnTo>
                  <a:lnTo>
                    <a:pt x="6538" y="2936"/>
                  </a:lnTo>
                  <a:lnTo>
                    <a:pt x="7072" y="3236"/>
                  </a:lnTo>
                  <a:lnTo>
                    <a:pt x="7573" y="3236"/>
                  </a:lnTo>
                  <a:lnTo>
                    <a:pt x="8106" y="2869"/>
                  </a:lnTo>
                  <a:lnTo>
                    <a:pt x="8607" y="3169"/>
                  </a:lnTo>
                  <a:lnTo>
                    <a:pt x="9174" y="3203"/>
                  </a:lnTo>
                  <a:lnTo>
                    <a:pt x="9707" y="3236"/>
                  </a:lnTo>
                  <a:lnTo>
                    <a:pt x="10241" y="3203"/>
                  </a:lnTo>
                  <a:lnTo>
                    <a:pt x="10775" y="3203"/>
                  </a:lnTo>
                  <a:lnTo>
                    <a:pt x="11242" y="3570"/>
                  </a:lnTo>
                  <a:lnTo>
                    <a:pt x="11809" y="3370"/>
                  </a:lnTo>
                  <a:lnTo>
                    <a:pt x="12309" y="3436"/>
                  </a:lnTo>
                  <a:lnTo>
                    <a:pt x="12810" y="3736"/>
                  </a:lnTo>
                  <a:lnTo>
                    <a:pt x="13343" y="3570"/>
                  </a:lnTo>
                  <a:lnTo>
                    <a:pt x="13810" y="3703"/>
                  </a:lnTo>
                  <a:lnTo>
                    <a:pt x="14244" y="4103"/>
                  </a:lnTo>
                  <a:lnTo>
                    <a:pt x="14711" y="4203"/>
                  </a:lnTo>
                  <a:lnTo>
                    <a:pt x="15211" y="4337"/>
                  </a:lnTo>
                  <a:lnTo>
                    <a:pt x="15712" y="4237"/>
                  </a:lnTo>
                  <a:lnTo>
                    <a:pt x="16212" y="4404"/>
                  </a:lnTo>
                  <a:lnTo>
                    <a:pt x="16712" y="4237"/>
                  </a:lnTo>
                  <a:lnTo>
                    <a:pt x="17213" y="4537"/>
                  </a:lnTo>
                  <a:lnTo>
                    <a:pt x="17713" y="4337"/>
                  </a:lnTo>
                  <a:lnTo>
                    <a:pt x="18247" y="4304"/>
                  </a:lnTo>
                  <a:lnTo>
                    <a:pt x="18714" y="4570"/>
                  </a:lnTo>
                  <a:lnTo>
                    <a:pt x="19248" y="4370"/>
                  </a:lnTo>
                  <a:lnTo>
                    <a:pt x="19748" y="4537"/>
                  </a:lnTo>
                  <a:lnTo>
                    <a:pt x="20248" y="4504"/>
                  </a:lnTo>
                  <a:lnTo>
                    <a:pt x="20715" y="4504"/>
                  </a:lnTo>
                  <a:lnTo>
                    <a:pt x="21182" y="4604"/>
                  </a:lnTo>
                  <a:lnTo>
                    <a:pt x="21683" y="4437"/>
                  </a:lnTo>
                  <a:lnTo>
                    <a:pt x="22150" y="4604"/>
                  </a:lnTo>
                  <a:lnTo>
                    <a:pt x="22650" y="4337"/>
                  </a:lnTo>
                  <a:lnTo>
                    <a:pt x="23184" y="4103"/>
                  </a:lnTo>
                  <a:lnTo>
                    <a:pt x="23717" y="4003"/>
                  </a:lnTo>
                  <a:lnTo>
                    <a:pt x="24284" y="4003"/>
                  </a:lnTo>
                  <a:lnTo>
                    <a:pt x="24751" y="3670"/>
                  </a:lnTo>
                  <a:lnTo>
                    <a:pt x="25285" y="3703"/>
                  </a:lnTo>
                  <a:lnTo>
                    <a:pt x="25786" y="3636"/>
                  </a:lnTo>
                  <a:lnTo>
                    <a:pt x="26319" y="3770"/>
                  </a:lnTo>
                  <a:lnTo>
                    <a:pt x="26786" y="3403"/>
                  </a:lnTo>
                  <a:lnTo>
                    <a:pt x="27320" y="3536"/>
                  </a:lnTo>
                  <a:lnTo>
                    <a:pt x="27787" y="3303"/>
                  </a:lnTo>
                  <a:lnTo>
                    <a:pt x="28321" y="3403"/>
                  </a:lnTo>
                  <a:lnTo>
                    <a:pt x="28821" y="3269"/>
                  </a:lnTo>
                  <a:lnTo>
                    <a:pt x="29321" y="3269"/>
                  </a:lnTo>
                  <a:lnTo>
                    <a:pt x="29822" y="3203"/>
                  </a:lnTo>
                  <a:lnTo>
                    <a:pt x="30355" y="3069"/>
                  </a:lnTo>
                  <a:lnTo>
                    <a:pt x="30856" y="3269"/>
                  </a:lnTo>
                  <a:lnTo>
                    <a:pt x="31356" y="2969"/>
                  </a:lnTo>
                  <a:lnTo>
                    <a:pt x="31890" y="3236"/>
                  </a:lnTo>
                  <a:lnTo>
                    <a:pt x="32390" y="3169"/>
                  </a:lnTo>
                  <a:lnTo>
                    <a:pt x="32924" y="3169"/>
                  </a:lnTo>
                  <a:lnTo>
                    <a:pt x="33424" y="3303"/>
                  </a:lnTo>
                  <a:lnTo>
                    <a:pt x="33925" y="2936"/>
                  </a:lnTo>
                  <a:lnTo>
                    <a:pt x="34458" y="3169"/>
                  </a:lnTo>
                  <a:lnTo>
                    <a:pt x="34959" y="3069"/>
                  </a:lnTo>
                  <a:lnTo>
                    <a:pt x="35459" y="2969"/>
                  </a:lnTo>
                  <a:lnTo>
                    <a:pt x="35993" y="3269"/>
                  </a:lnTo>
                  <a:lnTo>
                    <a:pt x="36493" y="3103"/>
                  </a:lnTo>
                  <a:lnTo>
                    <a:pt x="36994" y="3136"/>
                  </a:lnTo>
                  <a:lnTo>
                    <a:pt x="37527" y="3269"/>
                  </a:lnTo>
                  <a:lnTo>
                    <a:pt x="38028" y="2936"/>
                  </a:lnTo>
                  <a:lnTo>
                    <a:pt x="38528" y="3169"/>
                  </a:lnTo>
                  <a:lnTo>
                    <a:pt x="39028" y="3236"/>
                  </a:lnTo>
                  <a:lnTo>
                    <a:pt x="39562" y="2969"/>
                  </a:lnTo>
                  <a:lnTo>
                    <a:pt x="40062" y="3036"/>
                  </a:lnTo>
                  <a:lnTo>
                    <a:pt x="40563" y="2936"/>
                  </a:lnTo>
                  <a:lnTo>
                    <a:pt x="41063" y="3370"/>
                  </a:lnTo>
                  <a:lnTo>
                    <a:pt x="41563" y="3269"/>
                  </a:lnTo>
                  <a:lnTo>
                    <a:pt x="42064" y="3003"/>
                  </a:lnTo>
                  <a:lnTo>
                    <a:pt x="42564" y="3203"/>
                  </a:lnTo>
                  <a:lnTo>
                    <a:pt x="43065" y="2969"/>
                  </a:lnTo>
                  <a:lnTo>
                    <a:pt x="43565" y="2969"/>
                  </a:lnTo>
                  <a:lnTo>
                    <a:pt x="43999" y="3069"/>
                  </a:lnTo>
                  <a:lnTo>
                    <a:pt x="44466" y="3136"/>
                  </a:lnTo>
                  <a:lnTo>
                    <a:pt x="44933" y="3103"/>
                  </a:lnTo>
                  <a:lnTo>
                    <a:pt x="45433" y="3269"/>
                  </a:lnTo>
                  <a:lnTo>
                    <a:pt x="45833" y="2836"/>
                  </a:lnTo>
                  <a:lnTo>
                    <a:pt x="46334" y="2802"/>
                  </a:lnTo>
                  <a:lnTo>
                    <a:pt x="46734" y="2502"/>
                  </a:lnTo>
                  <a:lnTo>
                    <a:pt x="47234" y="2402"/>
                  </a:lnTo>
                  <a:lnTo>
                    <a:pt x="47601" y="2035"/>
                  </a:lnTo>
                  <a:lnTo>
                    <a:pt x="48101" y="1935"/>
                  </a:lnTo>
                  <a:lnTo>
                    <a:pt x="48635" y="2102"/>
                  </a:lnTo>
                  <a:lnTo>
                    <a:pt x="49069" y="1969"/>
                  </a:lnTo>
                  <a:lnTo>
                    <a:pt x="49536" y="2035"/>
                  </a:lnTo>
                  <a:lnTo>
                    <a:pt x="49969" y="1802"/>
                  </a:lnTo>
                  <a:lnTo>
                    <a:pt x="50436" y="1635"/>
                  </a:lnTo>
                  <a:lnTo>
                    <a:pt x="50870" y="1702"/>
                  </a:lnTo>
                  <a:lnTo>
                    <a:pt x="51337" y="1702"/>
                  </a:lnTo>
                  <a:lnTo>
                    <a:pt x="51771" y="1935"/>
                  </a:lnTo>
                  <a:lnTo>
                    <a:pt x="52304" y="2002"/>
                  </a:lnTo>
                  <a:lnTo>
                    <a:pt x="52905" y="1969"/>
                  </a:lnTo>
                  <a:lnTo>
                    <a:pt x="53405" y="2069"/>
                  </a:lnTo>
                  <a:lnTo>
                    <a:pt x="53872" y="2135"/>
                  </a:lnTo>
                  <a:lnTo>
                    <a:pt x="54373" y="2069"/>
                  </a:lnTo>
                  <a:lnTo>
                    <a:pt x="54840" y="2269"/>
                  </a:lnTo>
                  <a:lnTo>
                    <a:pt x="55340" y="2369"/>
                  </a:lnTo>
                  <a:lnTo>
                    <a:pt x="55840" y="2269"/>
                  </a:lnTo>
                  <a:lnTo>
                    <a:pt x="56307" y="2002"/>
                  </a:lnTo>
                  <a:lnTo>
                    <a:pt x="56808" y="2169"/>
                  </a:lnTo>
                  <a:lnTo>
                    <a:pt x="57308" y="2202"/>
                  </a:lnTo>
                  <a:lnTo>
                    <a:pt x="57708" y="1768"/>
                  </a:lnTo>
                  <a:lnTo>
                    <a:pt x="58242" y="1868"/>
                  </a:lnTo>
                  <a:lnTo>
                    <a:pt x="58676" y="1702"/>
                  </a:lnTo>
                  <a:lnTo>
                    <a:pt x="59176" y="1602"/>
                  </a:lnTo>
                  <a:lnTo>
                    <a:pt x="59676" y="1635"/>
                  </a:lnTo>
                  <a:lnTo>
                    <a:pt x="60110" y="1468"/>
                  </a:lnTo>
                  <a:lnTo>
                    <a:pt x="60644" y="1502"/>
                  </a:lnTo>
                  <a:lnTo>
                    <a:pt x="61044" y="1101"/>
                  </a:lnTo>
                  <a:lnTo>
                    <a:pt x="61544" y="1035"/>
                  </a:lnTo>
                  <a:lnTo>
                    <a:pt x="62078" y="1201"/>
                  </a:lnTo>
                  <a:lnTo>
                    <a:pt x="62578" y="1001"/>
                  </a:lnTo>
                  <a:lnTo>
                    <a:pt x="63079" y="1135"/>
                  </a:lnTo>
                  <a:lnTo>
                    <a:pt x="63579" y="1268"/>
                  </a:lnTo>
                  <a:lnTo>
                    <a:pt x="64146" y="1101"/>
                  </a:lnTo>
                  <a:lnTo>
                    <a:pt x="64613" y="1301"/>
                  </a:lnTo>
                  <a:lnTo>
                    <a:pt x="65180" y="1268"/>
                  </a:lnTo>
                  <a:lnTo>
                    <a:pt x="65681" y="1468"/>
                  </a:lnTo>
                  <a:lnTo>
                    <a:pt x="66148" y="1802"/>
                  </a:lnTo>
                  <a:lnTo>
                    <a:pt x="66748" y="1668"/>
                  </a:lnTo>
                  <a:lnTo>
                    <a:pt x="67215" y="1969"/>
                  </a:lnTo>
                  <a:lnTo>
                    <a:pt x="67816" y="1802"/>
                  </a:lnTo>
                  <a:lnTo>
                    <a:pt x="68216" y="2269"/>
                  </a:lnTo>
                  <a:lnTo>
                    <a:pt x="68783" y="2135"/>
                  </a:lnTo>
                  <a:lnTo>
                    <a:pt x="69283" y="2402"/>
                  </a:lnTo>
                  <a:lnTo>
                    <a:pt x="69784" y="2102"/>
                  </a:lnTo>
                  <a:lnTo>
                    <a:pt x="70284" y="2235"/>
                  </a:lnTo>
                  <a:lnTo>
                    <a:pt x="70784" y="2269"/>
                  </a:lnTo>
                  <a:lnTo>
                    <a:pt x="71251" y="2035"/>
                  </a:lnTo>
                  <a:lnTo>
                    <a:pt x="71718" y="1935"/>
                  </a:lnTo>
                  <a:lnTo>
                    <a:pt x="71718" y="934"/>
                  </a:lnTo>
                  <a:lnTo>
                    <a:pt x="71418" y="83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66" name="Google Shape;766;p26"/>
          <p:cNvSpPr txBox="1"/>
          <p:nvPr>
            <p:ph idx="1" type="subTitle"/>
          </p:nvPr>
        </p:nvSpPr>
        <p:spPr>
          <a:xfrm>
            <a:off x="714300" y="3842900"/>
            <a:ext cx="3857700" cy="53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rbitron"/>
                <a:ea typeface="Orbitron"/>
                <a:cs typeface="Orbitron"/>
                <a:sym typeface="Orbitron"/>
              </a:rPr>
              <a:t>PerRACKformance</a:t>
            </a:r>
            <a:endParaRPr>
              <a:latin typeface="Orbitron"/>
              <a:ea typeface="Orbitron"/>
              <a:cs typeface="Orbitron"/>
              <a:sym typeface="Orbitro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Group B12</a:t>
            </a:r>
            <a:endParaRPr/>
          </a:p>
        </p:txBody>
      </p:sp>
      <p:grpSp>
        <p:nvGrpSpPr>
          <p:cNvPr id="767" name="Google Shape;767;p26"/>
          <p:cNvGrpSpPr/>
          <p:nvPr/>
        </p:nvGrpSpPr>
        <p:grpSpPr>
          <a:xfrm>
            <a:off x="7506200" y="209267"/>
            <a:ext cx="2067200" cy="286500"/>
            <a:chOff x="2201950" y="260700"/>
            <a:chExt cx="2067200" cy="286500"/>
          </a:xfrm>
        </p:grpSpPr>
        <p:cxnSp>
          <p:nvCxnSpPr>
            <p:cNvPr id="768" name="Google Shape;768;p26"/>
            <p:cNvCxnSpPr/>
            <p:nvPr/>
          </p:nvCxnSpPr>
          <p:spPr>
            <a:xfrm flipH="1">
              <a:off x="2201950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69" name="Google Shape;769;p26"/>
            <p:cNvCxnSpPr/>
            <p:nvPr/>
          </p:nvCxnSpPr>
          <p:spPr>
            <a:xfrm flipH="1">
              <a:off x="2361814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70" name="Google Shape;770;p26"/>
            <p:cNvCxnSpPr/>
            <p:nvPr/>
          </p:nvCxnSpPr>
          <p:spPr>
            <a:xfrm flipH="1">
              <a:off x="2521677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71" name="Google Shape;771;p26"/>
            <p:cNvCxnSpPr/>
            <p:nvPr/>
          </p:nvCxnSpPr>
          <p:spPr>
            <a:xfrm flipH="1">
              <a:off x="2681541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72" name="Google Shape;772;p26"/>
            <p:cNvCxnSpPr/>
            <p:nvPr/>
          </p:nvCxnSpPr>
          <p:spPr>
            <a:xfrm flipH="1">
              <a:off x="2841405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73" name="Google Shape;773;p26"/>
            <p:cNvCxnSpPr/>
            <p:nvPr/>
          </p:nvCxnSpPr>
          <p:spPr>
            <a:xfrm flipH="1">
              <a:off x="3001268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74" name="Google Shape;774;p26"/>
            <p:cNvCxnSpPr/>
            <p:nvPr/>
          </p:nvCxnSpPr>
          <p:spPr>
            <a:xfrm flipH="1">
              <a:off x="3161132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75" name="Google Shape;775;p26"/>
            <p:cNvCxnSpPr/>
            <p:nvPr/>
          </p:nvCxnSpPr>
          <p:spPr>
            <a:xfrm flipH="1">
              <a:off x="3320995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76" name="Google Shape;776;p26"/>
            <p:cNvCxnSpPr/>
            <p:nvPr/>
          </p:nvCxnSpPr>
          <p:spPr>
            <a:xfrm flipH="1">
              <a:off x="3480859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77" name="Google Shape;777;p26"/>
            <p:cNvCxnSpPr/>
            <p:nvPr/>
          </p:nvCxnSpPr>
          <p:spPr>
            <a:xfrm flipH="1">
              <a:off x="3640723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78" name="Google Shape;778;p26"/>
            <p:cNvCxnSpPr/>
            <p:nvPr/>
          </p:nvCxnSpPr>
          <p:spPr>
            <a:xfrm flipH="1">
              <a:off x="3800586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79" name="Google Shape;779;p26"/>
            <p:cNvCxnSpPr/>
            <p:nvPr/>
          </p:nvCxnSpPr>
          <p:spPr>
            <a:xfrm flipH="1">
              <a:off x="3960450" y="260700"/>
              <a:ext cx="308700" cy="286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780" name="Google Shape;780;p26"/>
          <p:cNvSpPr/>
          <p:nvPr/>
        </p:nvSpPr>
        <p:spPr>
          <a:xfrm>
            <a:off x="7252400" y="436590"/>
            <a:ext cx="1717232" cy="226026"/>
          </a:xfrm>
          <a:custGeom>
            <a:rect b="b" l="l" r="r" t="t"/>
            <a:pathLst>
              <a:path extrusionOk="0" h="4912" w="61155">
                <a:moveTo>
                  <a:pt x="0" y="1"/>
                </a:moveTo>
                <a:lnTo>
                  <a:pt x="0" y="4912"/>
                </a:lnTo>
                <a:lnTo>
                  <a:pt x="61154" y="4912"/>
                </a:lnTo>
                <a:lnTo>
                  <a:pt x="61154" y="1"/>
                </a:lnTo>
                <a:close/>
              </a:path>
            </a:pathLst>
          </a:custGeom>
          <a:solidFill>
            <a:srgbClr val="EBED2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1" name="Google Shape;781;p26"/>
          <p:cNvSpPr/>
          <p:nvPr/>
        </p:nvSpPr>
        <p:spPr>
          <a:xfrm flipH="1" rot="-268381">
            <a:off x="5716247" y="4021025"/>
            <a:ext cx="830994" cy="938416"/>
          </a:xfrm>
          <a:custGeom>
            <a:rect b="b" l="l" r="r" t="t"/>
            <a:pathLst>
              <a:path extrusionOk="0" h="18948" w="16779">
                <a:moveTo>
                  <a:pt x="12476" y="0"/>
                </a:moveTo>
                <a:lnTo>
                  <a:pt x="0" y="15478"/>
                </a:lnTo>
                <a:lnTo>
                  <a:pt x="1034" y="15278"/>
                </a:lnTo>
                <a:lnTo>
                  <a:pt x="1068" y="16345"/>
                </a:lnTo>
                <a:lnTo>
                  <a:pt x="2135" y="16145"/>
                </a:lnTo>
                <a:lnTo>
                  <a:pt x="2168" y="17213"/>
                </a:lnTo>
                <a:lnTo>
                  <a:pt x="3202" y="17012"/>
                </a:lnTo>
                <a:lnTo>
                  <a:pt x="3236" y="18080"/>
                </a:lnTo>
                <a:lnTo>
                  <a:pt x="4270" y="17880"/>
                </a:lnTo>
                <a:lnTo>
                  <a:pt x="4303" y="18947"/>
                </a:lnTo>
                <a:lnTo>
                  <a:pt x="16779" y="3503"/>
                </a:lnTo>
                <a:lnTo>
                  <a:pt x="15745" y="3669"/>
                </a:lnTo>
                <a:lnTo>
                  <a:pt x="15711" y="2635"/>
                </a:lnTo>
                <a:lnTo>
                  <a:pt x="14677" y="2802"/>
                </a:lnTo>
                <a:lnTo>
                  <a:pt x="14644" y="1768"/>
                </a:lnTo>
                <a:lnTo>
                  <a:pt x="13576" y="1935"/>
                </a:lnTo>
                <a:lnTo>
                  <a:pt x="13543" y="901"/>
                </a:lnTo>
                <a:lnTo>
                  <a:pt x="12509" y="1068"/>
                </a:lnTo>
                <a:lnTo>
                  <a:pt x="12476" y="0"/>
                </a:lnTo>
                <a:close/>
              </a:path>
            </a:pathLst>
          </a:custGeom>
          <a:solidFill>
            <a:srgbClr val="E2E3E0">
              <a:alpha val="642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82" name="Google Shape;782;p26"/>
          <p:cNvGrpSpPr/>
          <p:nvPr/>
        </p:nvGrpSpPr>
        <p:grpSpPr>
          <a:xfrm>
            <a:off x="5680937" y="974972"/>
            <a:ext cx="866830" cy="286496"/>
            <a:chOff x="2229538" y="252775"/>
            <a:chExt cx="1009350" cy="333600"/>
          </a:xfrm>
        </p:grpSpPr>
        <p:sp>
          <p:nvSpPr>
            <p:cNvPr id="783" name="Google Shape;783;p26"/>
            <p:cNvSpPr/>
            <p:nvPr/>
          </p:nvSpPr>
          <p:spPr>
            <a:xfrm>
              <a:off x="2229538" y="252775"/>
              <a:ext cx="166800" cy="166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4" name="Google Shape;784;p26"/>
            <p:cNvSpPr/>
            <p:nvPr/>
          </p:nvSpPr>
          <p:spPr>
            <a:xfrm>
              <a:off x="2396338" y="419575"/>
              <a:ext cx="166800" cy="166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5" name="Google Shape;785;p26"/>
            <p:cNvSpPr/>
            <p:nvPr/>
          </p:nvSpPr>
          <p:spPr>
            <a:xfrm>
              <a:off x="2563138" y="252775"/>
              <a:ext cx="166800" cy="166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6" name="Google Shape;786;p26"/>
            <p:cNvSpPr/>
            <p:nvPr/>
          </p:nvSpPr>
          <p:spPr>
            <a:xfrm>
              <a:off x="2732788" y="419575"/>
              <a:ext cx="166800" cy="166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7" name="Google Shape;787;p26"/>
            <p:cNvSpPr/>
            <p:nvPr/>
          </p:nvSpPr>
          <p:spPr>
            <a:xfrm>
              <a:off x="2902438" y="252775"/>
              <a:ext cx="166800" cy="166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8" name="Google Shape;788;p26"/>
            <p:cNvSpPr/>
            <p:nvPr/>
          </p:nvSpPr>
          <p:spPr>
            <a:xfrm>
              <a:off x="3072088" y="419575"/>
              <a:ext cx="166800" cy="166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89" name="Google Shape;789;p26"/>
          <p:cNvGrpSpPr/>
          <p:nvPr/>
        </p:nvGrpSpPr>
        <p:grpSpPr>
          <a:xfrm>
            <a:off x="7912266" y="3842898"/>
            <a:ext cx="901654" cy="901654"/>
            <a:chOff x="5029238" y="2891225"/>
            <a:chExt cx="667200" cy="667200"/>
          </a:xfrm>
        </p:grpSpPr>
        <p:sp>
          <p:nvSpPr>
            <p:cNvPr id="790" name="Google Shape;790;p26"/>
            <p:cNvSpPr/>
            <p:nvPr/>
          </p:nvSpPr>
          <p:spPr>
            <a:xfrm>
              <a:off x="5529638" y="3391625"/>
              <a:ext cx="166800" cy="1668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1" name="Google Shape;791;p26"/>
            <p:cNvSpPr/>
            <p:nvPr/>
          </p:nvSpPr>
          <p:spPr>
            <a:xfrm>
              <a:off x="5362838" y="3391625"/>
              <a:ext cx="166800" cy="1668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2" name="Google Shape;792;p26"/>
            <p:cNvSpPr/>
            <p:nvPr/>
          </p:nvSpPr>
          <p:spPr>
            <a:xfrm>
              <a:off x="5196038" y="3391625"/>
              <a:ext cx="166800" cy="1668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3" name="Google Shape;793;p26"/>
            <p:cNvSpPr/>
            <p:nvPr/>
          </p:nvSpPr>
          <p:spPr>
            <a:xfrm>
              <a:off x="5029238" y="3391625"/>
              <a:ext cx="166800" cy="1668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4" name="Google Shape;794;p26"/>
            <p:cNvSpPr/>
            <p:nvPr/>
          </p:nvSpPr>
          <p:spPr>
            <a:xfrm>
              <a:off x="5529638" y="3224825"/>
              <a:ext cx="166800" cy="1668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5" name="Google Shape;795;p26"/>
            <p:cNvSpPr/>
            <p:nvPr/>
          </p:nvSpPr>
          <p:spPr>
            <a:xfrm>
              <a:off x="5362838" y="3224825"/>
              <a:ext cx="166800" cy="1668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6" name="Google Shape;796;p26"/>
            <p:cNvSpPr/>
            <p:nvPr/>
          </p:nvSpPr>
          <p:spPr>
            <a:xfrm>
              <a:off x="5196038" y="3224825"/>
              <a:ext cx="166800" cy="1668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7" name="Google Shape;797;p26"/>
            <p:cNvSpPr/>
            <p:nvPr/>
          </p:nvSpPr>
          <p:spPr>
            <a:xfrm>
              <a:off x="5529638" y="3058025"/>
              <a:ext cx="166800" cy="1668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8" name="Google Shape;798;p26"/>
            <p:cNvSpPr/>
            <p:nvPr/>
          </p:nvSpPr>
          <p:spPr>
            <a:xfrm>
              <a:off x="5362838" y="3058025"/>
              <a:ext cx="166800" cy="1668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9" name="Google Shape;799;p26"/>
            <p:cNvSpPr/>
            <p:nvPr/>
          </p:nvSpPr>
          <p:spPr>
            <a:xfrm>
              <a:off x="5529638" y="2891225"/>
              <a:ext cx="166800" cy="1668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00" name="Google Shape;800;p26"/>
          <p:cNvSpPr/>
          <p:nvPr/>
        </p:nvSpPr>
        <p:spPr>
          <a:xfrm>
            <a:off x="7026050" y="2615085"/>
            <a:ext cx="1300200" cy="1300200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1" name="Google Shape;801;p26"/>
          <p:cNvSpPr/>
          <p:nvPr/>
        </p:nvSpPr>
        <p:spPr>
          <a:xfrm rot="5400000">
            <a:off x="4184561" y="532919"/>
            <a:ext cx="830980" cy="938400"/>
          </a:xfrm>
          <a:custGeom>
            <a:rect b="b" l="l" r="r" t="t"/>
            <a:pathLst>
              <a:path extrusionOk="0" h="18948" w="16779">
                <a:moveTo>
                  <a:pt x="12476" y="0"/>
                </a:moveTo>
                <a:lnTo>
                  <a:pt x="0" y="15478"/>
                </a:lnTo>
                <a:lnTo>
                  <a:pt x="1034" y="15278"/>
                </a:lnTo>
                <a:lnTo>
                  <a:pt x="1068" y="16345"/>
                </a:lnTo>
                <a:lnTo>
                  <a:pt x="2135" y="16145"/>
                </a:lnTo>
                <a:lnTo>
                  <a:pt x="2168" y="17213"/>
                </a:lnTo>
                <a:lnTo>
                  <a:pt x="3202" y="17012"/>
                </a:lnTo>
                <a:lnTo>
                  <a:pt x="3236" y="18080"/>
                </a:lnTo>
                <a:lnTo>
                  <a:pt x="4270" y="17880"/>
                </a:lnTo>
                <a:lnTo>
                  <a:pt x="4303" y="18947"/>
                </a:lnTo>
                <a:lnTo>
                  <a:pt x="16779" y="3503"/>
                </a:lnTo>
                <a:lnTo>
                  <a:pt x="15745" y="3669"/>
                </a:lnTo>
                <a:lnTo>
                  <a:pt x="15711" y="2635"/>
                </a:lnTo>
                <a:lnTo>
                  <a:pt x="14677" y="2802"/>
                </a:lnTo>
                <a:lnTo>
                  <a:pt x="14644" y="1768"/>
                </a:lnTo>
                <a:lnTo>
                  <a:pt x="13576" y="1935"/>
                </a:lnTo>
                <a:lnTo>
                  <a:pt x="13543" y="901"/>
                </a:lnTo>
                <a:lnTo>
                  <a:pt x="12509" y="1068"/>
                </a:lnTo>
                <a:lnTo>
                  <a:pt x="12476" y="0"/>
                </a:lnTo>
                <a:close/>
              </a:path>
            </a:pathLst>
          </a:custGeom>
          <a:solidFill>
            <a:srgbClr val="E2E3E0">
              <a:alpha val="642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2" name="Google Shape;802;p26"/>
          <p:cNvSpPr txBox="1"/>
          <p:nvPr>
            <p:ph type="ctrTitle"/>
          </p:nvPr>
        </p:nvSpPr>
        <p:spPr>
          <a:xfrm>
            <a:off x="714300" y="2317236"/>
            <a:ext cx="3857700" cy="1209900"/>
          </a:xfrm>
          <a:prstGeom prst="rect">
            <a:avLst/>
          </a:prstGeom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Final Presentation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803" name="Google Shape;80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5405" y="0"/>
            <a:ext cx="38585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888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9" name="Google Shape;889;p35"/>
          <p:cNvPicPr preferRelativeResize="0"/>
          <p:nvPr/>
        </p:nvPicPr>
        <p:blipFill rotWithShape="1">
          <a:blip r:embed="rId3">
            <a:alphaModFix/>
          </a:blip>
          <a:srcRect b="0" l="0" r="78722" t="0"/>
          <a:stretch/>
        </p:blipFill>
        <p:spPr>
          <a:xfrm>
            <a:off x="2393425" y="350016"/>
            <a:ext cx="1161533" cy="2470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0" name="Google Shape;890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93425" y="2752025"/>
            <a:ext cx="4382949" cy="2051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891" name="Google Shape;891;p35"/>
          <p:cNvPicPr preferRelativeResize="0"/>
          <p:nvPr/>
        </p:nvPicPr>
        <p:blipFill rotWithShape="1">
          <a:blip r:embed="rId3">
            <a:alphaModFix/>
          </a:blip>
          <a:srcRect b="0" l="65371" r="0" t="0"/>
          <a:stretch/>
        </p:blipFill>
        <p:spPr>
          <a:xfrm>
            <a:off x="4886052" y="350001"/>
            <a:ext cx="1890324" cy="2470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2" name="Google Shape;892;p35"/>
          <p:cNvPicPr preferRelativeResize="0"/>
          <p:nvPr/>
        </p:nvPicPr>
        <p:blipFill rotWithShape="1">
          <a:blip r:embed="rId5">
            <a:alphaModFix/>
          </a:blip>
          <a:srcRect b="45761" l="38435" r="36568" t="0"/>
          <a:stretch/>
        </p:blipFill>
        <p:spPr>
          <a:xfrm>
            <a:off x="3461674" y="350016"/>
            <a:ext cx="1500570" cy="24704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6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36"/>
          <p:cNvSpPr txBox="1"/>
          <p:nvPr>
            <p:ph type="title"/>
          </p:nvPr>
        </p:nvSpPr>
        <p:spPr>
          <a:xfrm>
            <a:off x="714300" y="4306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Ideation Phase (Initial Phase)</a:t>
            </a:r>
            <a:endParaRPr/>
          </a:p>
        </p:txBody>
      </p:sp>
      <p:pic>
        <p:nvPicPr>
          <p:cNvPr id="898" name="Google Shape;89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100" y="1177425"/>
            <a:ext cx="3914550" cy="324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9" name="Google Shape;899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30625" y="2154738"/>
            <a:ext cx="4459151" cy="2205630"/>
          </a:xfrm>
          <a:prstGeom prst="rect">
            <a:avLst/>
          </a:prstGeom>
          <a:noFill/>
          <a:ln>
            <a:noFill/>
          </a:ln>
        </p:spPr>
      </p:pic>
      <p:sp>
        <p:nvSpPr>
          <p:cNvPr id="900" name="Google Shape;900;p36"/>
          <p:cNvSpPr txBox="1"/>
          <p:nvPr>
            <p:ph idx="1" type="subTitle"/>
          </p:nvPr>
        </p:nvSpPr>
        <p:spPr>
          <a:xfrm>
            <a:off x="714300" y="1052700"/>
            <a:ext cx="7715400" cy="347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r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Bottom of </a:t>
            </a:r>
            <a:r>
              <a:rPr lang="en" sz="2000"/>
              <a:t>Racquet</a:t>
            </a:r>
            <a:r>
              <a:rPr lang="en" sz="2000"/>
              <a:t> Sensor	</a:t>
            </a:r>
            <a:endParaRPr sz="2000"/>
          </a:p>
          <a:p>
            <a:pPr indent="-355600" lvl="0" marL="457200" rtl="0" algn="r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Sensors all around </a:t>
            </a:r>
            <a:r>
              <a:rPr lang="en" sz="2000"/>
              <a:t>Racquet	</a:t>
            </a:r>
            <a:endParaRPr sz="2000"/>
          </a:p>
          <a:p>
            <a:pPr indent="-355600" lvl="0" marL="457200" rtl="0" algn="r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Sensor in Racquet Triangle	</a:t>
            </a:r>
            <a:endParaRPr sz="20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4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37"/>
          <p:cNvSpPr txBox="1"/>
          <p:nvPr>
            <p:ph idx="1" type="subTitle"/>
          </p:nvPr>
        </p:nvSpPr>
        <p:spPr>
          <a:xfrm>
            <a:off x="714300" y="1128900"/>
            <a:ext cx="7715400" cy="347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Final Concept (Old sketch</a:t>
            </a:r>
            <a:r>
              <a:rPr lang="en" sz="2000"/>
              <a:t>)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Does not hinder user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Cost </a:t>
            </a:r>
            <a:r>
              <a:rPr lang="en" sz="2000"/>
              <a:t>efficient</a:t>
            </a:r>
            <a:endParaRPr sz="2000"/>
          </a:p>
        </p:txBody>
      </p:sp>
      <p:sp>
        <p:nvSpPr>
          <p:cNvPr id="906" name="Google Shape;906;p37"/>
          <p:cNvSpPr txBox="1"/>
          <p:nvPr>
            <p:ph type="title"/>
          </p:nvPr>
        </p:nvSpPr>
        <p:spPr>
          <a:xfrm>
            <a:off x="714300" y="4306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Ideation Phase (Final Concept)</a:t>
            </a:r>
            <a:endParaRPr/>
          </a:p>
        </p:txBody>
      </p:sp>
      <p:pic>
        <p:nvPicPr>
          <p:cNvPr id="907" name="Google Shape;90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0625" y="2273725"/>
            <a:ext cx="4459149" cy="208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8" name="Google Shape;908;p37"/>
          <p:cNvPicPr preferRelativeResize="0"/>
          <p:nvPr/>
        </p:nvPicPr>
        <p:blipFill rotWithShape="1">
          <a:blip r:embed="rId4">
            <a:alphaModFix/>
          </a:blip>
          <a:srcRect b="0" l="65371" r="0" t="0"/>
          <a:stretch/>
        </p:blipFill>
        <p:spPr>
          <a:xfrm>
            <a:off x="2969775" y="2273725"/>
            <a:ext cx="1460849" cy="2086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2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38"/>
          <p:cNvSpPr txBox="1"/>
          <p:nvPr>
            <p:ph idx="1" type="subTitle"/>
          </p:nvPr>
        </p:nvSpPr>
        <p:spPr>
          <a:xfrm>
            <a:off x="714300" y="1128900"/>
            <a:ext cx="7715400" cy="347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Kinematic Equation: Vf   =   Vi   +   a  *  Δt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Calculations made to calculate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peak velocity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_____________________________________________________________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Using </a:t>
            </a:r>
            <a:r>
              <a:rPr lang="en" sz="2000"/>
              <a:t>accelerometer on arduino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sp>
        <p:nvSpPr>
          <p:cNvPr id="914" name="Google Shape;914;p38"/>
          <p:cNvSpPr txBox="1"/>
          <p:nvPr>
            <p:ph type="title"/>
          </p:nvPr>
        </p:nvSpPr>
        <p:spPr>
          <a:xfrm>
            <a:off x="714300" y="4306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Prototype 1</a:t>
            </a:r>
            <a:endParaRPr/>
          </a:p>
        </p:txBody>
      </p:sp>
      <p:pic>
        <p:nvPicPr>
          <p:cNvPr id="915" name="Google Shape;91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4250" y="528152"/>
            <a:ext cx="3633050" cy="204359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16" name="Google Shape;916;p38"/>
          <p:cNvGraphicFramePr/>
          <p:nvPr/>
        </p:nvGraphicFramePr>
        <p:xfrm>
          <a:off x="714288" y="3701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{927317B4-B89E-4F08-8859-5C0BABFD19AD}</a:tableStyleId>
              </a:tblPr>
              <a:tblGrid>
                <a:gridCol w="1532900"/>
                <a:gridCol w="1042125"/>
                <a:gridCol w="1042125"/>
                <a:gridCol w="1042125"/>
                <a:gridCol w="1042125"/>
                <a:gridCol w="1042125"/>
              </a:tblGrid>
              <a:tr h="457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Oswald"/>
                          <a:ea typeface="Oswald"/>
                          <a:cs typeface="Oswald"/>
                          <a:sym typeface="Oswald"/>
                        </a:rPr>
                        <a:t>Acceleration</a:t>
                      </a:r>
                      <a:endParaRPr sz="1800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Oswald"/>
                          <a:ea typeface="Oswald"/>
                          <a:cs typeface="Oswald"/>
                          <a:sym typeface="Oswald"/>
                        </a:rPr>
                        <a:t>0</a:t>
                      </a:r>
                      <a:endParaRPr sz="1800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Oswald"/>
                          <a:ea typeface="Oswald"/>
                          <a:cs typeface="Oswald"/>
                          <a:sym typeface="Oswald"/>
                        </a:rPr>
                        <a:t>+2</a:t>
                      </a:r>
                      <a:endParaRPr sz="1800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Oswald"/>
                          <a:ea typeface="Oswald"/>
                          <a:cs typeface="Oswald"/>
                          <a:sym typeface="Oswald"/>
                        </a:rPr>
                        <a:t>+3</a:t>
                      </a:r>
                      <a:endParaRPr sz="1800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Oswald"/>
                          <a:ea typeface="Oswald"/>
                          <a:cs typeface="Oswald"/>
                          <a:sym typeface="Oswald"/>
                        </a:rPr>
                        <a:t>-1</a:t>
                      </a:r>
                      <a:endParaRPr sz="1800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Oswald"/>
                          <a:ea typeface="Oswald"/>
                          <a:cs typeface="Oswald"/>
                          <a:sym typeface="Oswald"/>
                        </a:rPr>
                        <a:t>+1.5</a:t>
                      </a:r>
                      <a:endParaRPr sz="1800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ACACA"/>
                    </a:solidFill>
                  </a:tcPr>
                </a:tc>
              </a:tr>
              <a:tr h="457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Oswald"/>
                          <a:ea typeface="Oswald"/>
                          <a:cs typeface="Oswald"/>
                          <a:sym typeface="Oswald"/>
                        </a:rPr>
                        <a:t>Time</a:t>
                      </a:r>
                      <a:endParaRPr sz="1800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Oswald"/>
                          <a:ea typeface="Oswald"/>
                          <a:cs typeface="Oswald"/>
                          <a:sym typeface="Oswald"/>
                        </a:rPr>
                        <a:t>0</a:t>
                      </a:r>
                      <a:endParaRPr sz="1800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Oswald"/>
                          <a:ea typeface="Oswald"/>
                          <a:cs typeface="Oswald"/>
                          <a:sym typeface="Oswald"/>
                        </a:rPr>
                        <a:t>1</a:t>
                      </a:r>
                      <a:endParaRPr sz="1800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Oswald"/>
                          <a:ea typeface="Oswald"/>
                          <a:cs typeface="Oswald"/>
                          <a:sym typeface="Oswald"/>
                        </a:rPr>
                        <a:t>2</a:t>
                      </a:r>
                      <a:endParaRPr sz="1800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Oswald"/>
                          <a:ea typeface="Oswald"/>
                          <a:cs typeface="Oswald"/>
                          <a:sym typeface="Oswald"/>
                        </a:rPr>
                        <a:t>4</a:t>
                      </a:r>
                      <a:endParaRPr sz="1800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Oswald"/>
                          <a:ea typeface="Oswald"/>
                          <a:cs typeface="Oswald"/>
                          <a:sym typeface="Oswald"/>
                        </a:rPr>
                        <a:t>5</a:t>
                      </a:r>
                      <a:endParaRPr sz="1800">
                        <a:latin typeface="Oswald"/>
                        <a:ea typeface="Oswald"/>
                        <a:cs typeface="Oswald"/>
                        <a:sym typeface="Oswald"/>
                      </a:endParaRPr>
                    </a:p>
                  </a:txBody>
                  <a:tcPr marT="91425" marB="91425" marR="91425" marL="91425"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CACACA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0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p39"/>
          <p:cNvSpPr txBox="1"/>
          <p:nvPr>
            <p:ph idx="1" type="subTitle"/>
          </p:nvPr>
        </p:nvSpPr>
        <p:spPr>
          <a:xfrm>
            <a:off x="714300" y="1128900"/>
            <a:ext cx="7715400" cy="347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Sending the average of two 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Measurements to other devices with 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bluetooth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sp>
        <p:nvSpPr>
          <p:cNvPr id="922" name="Google Shape;922;p39"/>
          <p:cNvSpPr txBox="1"/>
          <p:nvPr>
            <p:ph type="title"/>
          </p:nvPr>
        </p:nvSpPr>
        <p:spPr>
          <a:xfrm>
            <a:off x="714300" y="4306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Prototype 2</a:t>
            </a:r>
            <a:endParaRPr/>
          </a:p>
        </p:txBody>
      </p:sp>
      <p:pic>
        <p:nvPicPr>
          <p:cNvPr id="923" name="Google Shape;923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1325" y="1842250"/>
            <a:ext cx="4253451" cy="2619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7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40"/>
          <p:cNvSpPr txBox="1"/>
          <p:nvPr>
            <p:ph idx="1" type="subTitle"/>
          </p:nvPr>
        </p:nvSpPr>
        <p:spPr>
          <a:xfrm>
            <a:off x="714300" y="1128900"/>
            <a:ext cx="7715400" cy="347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IMU-6050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Measuring regular+angular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acceleration in 3 axes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sp>
        <p:nvSpPr>
          <p:cNvPr id="929" name="Google Shape;929;p40"/>
          <p:cNvSpPr txBox="1"/>
          <p:nvPr>
            <p:ph type="title"/>
          </p:nvPr>
        </p:nvSpPr>
        <p:spPr>
          <a:xfrm>
            <a:off x="714300" y="4306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Prototype 2</a:t>
            </a:r>
            <a:endParaRPr/>
          </a:p>
        </p:txBody>
      </p:sp>
      <p:pic>
        <p:nvPicPr>
          <p:cNvPr id="930" name="Google Shape;930;p40"/>
          <p:cNvPicPr preferRelativeResize="0"/>
          <p:nvPr/>
        </p:nvPicPr>
        <p:blipFill rotWithShape="1">
          <a:blip r:embed="rId3">
            <a:alphaModFix/>
          </a:blip>
          <a:srcRect b="17122" l="18046" r="19225" t="20479"/>
          <a:stretch/>
        </p:blipFill>
        <p:spPr>
          <a:xfrm>
            <a:off x="4898575" y="1408937"/>
            <a:ext cx="3153450" cy="291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4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p41"/>
          <p:cNvSpPr txBox="1"/>
          <p:nvPr>
            <p:ph idx="1" type="subTitle"/>
          </p:nvPr>
        </p:nvSpPr>
        <p:spPr>
          <a:xfrm>
            <a:off x="714300" y="1128900"/>
            <a:ext cx="7715400" cy="347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" sz="2000"/>
              <a:t>Arduino Nano BLE 33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Built in IMU sensor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Built in BLE module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sp>
        <p:nvSpPr>
          <p:cNvPr id="936" name="Google Shape;936;p41"/>
          <p:cNvSpPr txBox="1"/>
          <p:nvPr>
            <p:ph type="title"/>
          </p:nvPr>
        </p:nvSpPr>
        <p:spPr>
          <a:xfrm>
            <a:off x="714300" y="4306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Prototype 2</a:t>
            </a:r>
            <a:endParaRPr/>
          </a:p>
        </p:txBody>
      </p:sp>
      <p:pic>
        <p:nvPicPr>
          <p:cNvPr id="937" name="Google Shape;937;p41"/>
          <p:cNvPicPr preferRelativeResize="0"/>
          <p:nvPr/>
        </p:nvPicPr>
        <p:blipFill rotWithShape="1">
          <a:blip r:embed="rId3">
            <a:alphaModFix/>
          </a:blip>
          <a:srcRect b="4695" l="6903" r="6903" t="8671"/>
          <a:stretch/>
        </p:blipFill>
        <p:spPr>
          <a:xfrm>
            <a:off x="4102550" y="1500200"/>
            <a:ext cx="3949475" cy="282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42"/>
          <p:cNvSpPr txBox="1"/>
          <p:nvPr>
            <p:ph idx="1" type="subTitle"/>
          </p:nvPr>
        </p:nvSpPr>
        <p:spPr>
          <a:xfrm>
            <a:off x="714300" y="1128900"/>
            <a:ext cx="7715400" cy="347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Data sorting: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Using all 6 accelerations,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find x y z position over time.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Account for change of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referential at each instant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Depending on the range 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of motion, approximate a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certain technique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sp>
        <p:nvSpPr>
          <p:cNvPr id="943" name="Google Shape;943;p42"/>
          <p:cNvSpPr txBox="1"/>
          <p:nvPr>
            <p:ph type="title"/>
          </p:nvPr>
        </p:nvSpPr>
        <p:spPr>
          <a:xfrm>
            <a:off x="714300" y="4306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Prototype 2</a:t>
            </a:r>
            <a:endParaRPr/>
          </a:p>
        </p:txBody>
      </p:sp>
      <p:pic>
        <p:nvPicPr>
          <p:cNvPr id="944" name="Google Shape;94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1700" y="1651125"/>
            <a:ext cx="3900325" cy="262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8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43"/>
          <p:cNvSpPr txBox="1"/>
          <p:nvPr>
            <p:ph idx="1" type="subTitle"/>
          </p:nvPr>
        </p:nvSpPr>
        <p:spPr>
          <a:xfrm>
            <a:off x="714300" y="1128900"/>
            <a:ext cx="7715400" cy="347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Tracking device: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3D printed case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Velcro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All previous components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sp>
        <p:nvSpPr>
          <p:cNvPr id="950" name="Google Shape;950;p43"/>
          <p:cNvSpPr txBox="1"/>
          <p:nvPr>
            <p:ph type="title"/>
          </p:nvPr>
        </p:nvSpPr>
        <p:spPr>
          <a:xfrm>
            <a:off x="714300" y="4306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Prototype 2</a:t>
            </a:r>
            <a:endParaRPr/>
          </a:p>
        </p:txBody>
      </p:sp>
      <p:pic>
        <p:nvPicPr>
          <p:cNvPr id="951" name="Google Shape;951;p43"/>
          <p:cNvPicPr preferRelativeResize="0"/>
          <p:nvPr/>
        </p:nvPicPr>
        <p:blipFill rotWithShape="1">
          <a:blip r:embed="rId3">
            <a:alphaModFix/>
          </a:blip>
          <a:srcRect b="0" l="15341" r="14349" t="0"/>
          <a:stretch/>
        </p:blipFill>
        <p:spPr>
          <a:xfrm>
            <a:off x="4237225" y="761925"/>
            <a:ext cx="3967200" cy="3671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5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44"/>
          <p:cNvSpPr txBox="1"/>
          <p:nvPr>
            <p:ph idx="1" type="subTitle"/>
          </p:nvPr>
        </p:nvSpPr>
        <p:spPr>
          <a:xfrm>
            <a:off x="714300" y="1128900"/>
            <a:ext cx="7715400" cy="347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Receiving device: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Arduino UNO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HM-10 module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Computer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sp>
        <p:nvSpPr>
          <p:cNvPr id="957" name="Google Shape;957;p44"/>
          <p:cNvSpPr txBox="1"/>
          <p:nvPr>
            <p:ph type="title"/>
          </p:nvPr>
        </p:nvSpPr>
        <p:spPr>
          <a:xfrm>
            <a:off x="714300" y="4306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Prototype 2</a:t>
            </a:r>
            <a:endParaRPr/>
          </a:p>
        </p:txBody>
      </p:sp>
      <p:pic>
        <p:nvPicPr>
          <p:cNvPr id="958" name="Google Shape;958;p44"/>
          <p:cNvPicPr preferRelativeResize="0"/>
          <p:nvPr/>
        </p:nvPicPr>
        <p:blipFill rotWithShape="1">
          <a:blip r:embed="rId3">
            <a:alphaModFix/>
          </a:blip>
          <a:srcRect b="33139" l="0" r="41629" t="7534"/>
          <a:stretch/>
        </p:blipFill>
        <p:spPr>
          <a:xfrm>
            <a:off x="3092300" y="1341100"/>
            <a:ext cx="5337400" cy="305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27"/>
          <p:cNvSpPr txBox="1"/>
          <p:nvPr>
            <p:ph idx="1" type="subTitle"/>
          </p:nvPr>
        </p:nvSpPr>
        <p:spPr>
          <a:xfrm>
            <a:off x="714300" y="1128900"/>
            <a:ext cx="7715400" cy="347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00"/>
              <a:buChar char="-"/>
            </a:pPr>
            <a:r>
              <a:rPr lang="en" sz="2300"/>
              <a:t>Empathize </a:t>
            </a:r>
            <a:endParaRPr sz="2300"/>
          </a:p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00"/>
              <a:buChar char="-"/>
            </a:pPr>
            <a:r>
              <a:rPr lang="en" sz="2300"/>
              <a:t>Define</a:t>
            </a:r>
            <a:endParaRPr sz="2300"/>
          </a:p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00"/>
              <a:buChar char="-"/>
            </a:pPr>
            <a:r>
              <a:rPr lang="en" sz="2300"/>
              <a:t>Ideate</a:t>
            </a:r>
            <a:endParaRPr sz="2300"/>
          </a:p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00"/>
              <a:buChar char="-"/>
            </a:pPr>
            <a:r>
              <a:rPr lang="en" sz="2300"/>
              <a:t>Prototype</a:t>
            </a:r>
            <a:endParaRPr sz="2300"/>
          </a:p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00"/>
              <a:buChar char="-"/>
            </a:pPr>
            <a:r>
              <a:rPr lang="en" sz="2300"/>
              <a:t>Test</a:t>
            </a:r>
            <a:endParaRPr sz="2300"/>
          </a:p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00"/>
              <a:buChar char="-"/>
            </a:pPr>
            <a:r>
              <a:rPr lang="en" sz="2300"/>
              <a:t>Trials &amp; Tribulations, Lessons Learned, Future Work</a:t>
            </a:r>
            <a:endParaRPr sz="2300"/>
          </a:p>
        </p:txBody>
      </p:sp>
      <p:sp>
        <p:nvSpPr>
          <p:cNvPr id="809" name="Google Shape;809;p27"/>
          <p:cNvSpPr txBox="1"/>
          <p:nvPr>
            <p:ph type="title"/>
          </p:nvPr>
        </p:nvSpPr>
        <p:spPr>
          <a:xfrm>
            <a:off x="714300" y="4306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Agenda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2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p45"/>
          <p:cNvSpPr txBox="1"/>
          <p:nvPr>
            <p:ph idx="1" type="subTitle"/>
          </p:nvPr>
        </p:nvSpPr>
        <p:spPr>
          <a:xfrm>
            <a:off x="714300" y="1128900"/>
            <a:ext cx="7715400" cy="347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Website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Final Product</a:t>
            </a:r>
            <a:endParaRPr sz="2000"/>
          </a:p>
        </p:txBody>
      </p:sp>
      <p:sp>
        <p:nvSpPr>
          <p:cNvPr id="964" name="Google Shape;964;p45"/>
          <p:cNvSpPr txBox="1"/>
          <p:nvPr>
            <p:ph type="title"/>
          </p:nvPr>
        </p:nvSpPr>
        <p:spPr>
          <a:xfrm>
            <a:off x="714300" y="4306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Prototype 3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8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46"/>
          <p:cNvSpPr txBox="1"/>
          <p:nvPr>
            <p:ph idx="1" type="subTitle"/>
          </p:nvPr>
        </p:nvSpPr>
        <p:spPr>
          <a:xfrm>
            <a:off x="714300" y="1128900"/>
            <a:ext cx="7715400" cy="347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0" name="Google Shape;970;p46"/>
          <p:cNvSpPr txBox="1"/>
          <p:nvPr>
            <p:ph type="title"/>
          </p:nvPr>
        </p:nvSpPr>
        <p:spPr>
          <a:xfrm>
            <a:off x="714300" y="4306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71" name="Google Shape;971;p46" title="Screen Recording 2022-11-28 at 11.21.51 PM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4887" y="53925"/>
            <a:ext cx="6714226" cy="503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5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p47"/>
          <p:cNvSpPr txBox="1"/>
          <p:nvPr>
            <p:ph idx="1" type="subTitle"/>
          </p:nvPr>
        </p:nvSpPr>
        <p:spPr>
          <a:xfrm>
            <a:off x="714300" y="1128900"/>
            <a:ext cx="7715400" cy="347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Both Bluetooth modules appear on BLE Scanner app</a:t>
            </a:r>
            <a:endParaRPr sz="2000"/>
          </a:p>
          <a:p>
            <a:pPr indent="-3556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At rest, only constant z axis acceleration is transmitted. x y z positions remain constant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sp>
        <p:nvSpPr>
          <p:cNvPr id="977" name="Google Shape;977;p47"/>
          <p:cNvSpPr txBox="1"/>
          <p:nvPr>
            <p:ph type="title"/>
          </p:nvPr>
        </p:nvSpPr>
        <p:spPr>
          <a:xfrm>
            <a:off x="714300" y="4306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48"/>
          <p:cNvSpPr txBox="1"/>
          <p:nvPr>
            <p:ph type="title"/>
          </p:nvPr>
        </p:nvSpPr>
        <p:spPr>
          <a:xfrm>
            <a:off x="714300" y="4306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Demo</a:t>
            </a:r>
            <a:endParaRPr/>
          </a:p>
        </p:txBody>
      </p:sp>
      <p:pic>
        <p:nvPicPr>
          <p:cNvPr id="983" name="Google Shape;983;p48" title="demo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38350" y="1045475"/>
            <a:ext cx="4552276" cy="341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7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49"/>
          <p:cNvSpPr txBox="1"/>
          <p:nvPr>
            <p:ph idx="1" type="subTitle"/>
          </p:nvPr>
        </p:nvSpPr>
        <p:spPr>
          <a:xfrm>
            <a:off x="714300" y="1128900"/>
            <a:ext cx="4022100" cy="347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Manufacturer Business Model </a:t>
            </a:r>
            <a:endParaRPr b="1" sz="21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●"/>
            </a:pPr>
            <a:r>
              <a:rPr lang="en" sz="1900">
                <a:latin typeface="Arial"/>
                <a:ea typeface="Arial"/>
                <a:cs typeface="Arial"/>
                <a:sym typeface="Arial"/>
              </a:rPr>
              <a:t>Using prefabricated components and raw materials to make product</a:t>
            </a:r>
            <a:endParaRPr sz="19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9" name="Google Shape;989;p49"/>
          <p:cNvSpPr txBox="1"/>
          <p:nvPr>
            <p:ph type="title"/>
          </p:nvPr>
        </p:nvSpPr>
        <p:spPr>
          <a:xfrm>
            <a:off x="714300" y="4306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Business Model</a:t>
            </a:r>
            <a:endParaRPr/>
          </a:p>
        </p:txBody>
      </p:sp>
      <p:pic>
        <p:nvPicPr>
          <p:cNvPr id="990" name="Google Shape;990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2009" y="1191900"/>
            <a:ext cx="3567624" cy="304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4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50"/>
          <p:cNvSpPr txBox="1"/>
          <p:nvPr>
            <p:ph type="title"/>
          </p:nvPr>
        </p:nvSpPr>
        <p:spPr>
          <a:xfrm>
            <a:off x="167775" y="430675"/>
            <a:ext cx="23277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Economics</a:t>
            </a:r>
            <a:endParaRPr/>
          </a:p>
        </p:txBody>
      </p:sp>
      <p:graphicFrame>
        <p:nvGraphicFramePr>
          <p:cNvPr id="996" name="Google Shape;996;p50"/>
          <p:cNvGraphicFramePr/>
          <p:nvPr/>
        </p:nvGraphicFramePr>
        <p:xfrm>
          <a:off x="2613375" y="289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{927317B4-B89E-4F08-8859-5C0BABFD19AD}</a:tableStyleId>
              </a:tblPr>
              <a:tblGrid>
                <a:gridCol w="1447800"/>
                <a:gridCol w="1447800"/>
                <a:gridCol w="1447800"/>
                <a:gridCol w="14478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2"/>
                          </a:solidFill>
                        </a:rPr>
                        <a:t>Description</a:t>
                      </a:r>
                      <a:endParaRPr b="1" sz="1200">
                        <a:solidFill>
                          <a:schemeClr val="lt2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1st Year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2nd Year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3rd Year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Revenue</a:t>
                      </a:r>
                      <a:r>
                        <a:rPr lang="en" sz="1200">
                          <a:solidFill>
                            <a:schemeClr val="lt1"/>
                          </a:solidFill>
                        </a:rPr>
                        <a:t> (Sales)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500 units * $46.99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=$23 495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750 units * $46.99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=$35 243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2000 units *$46.99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=$93 980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Operating Expenses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2"/>
                          </a:solidFill>
                        </a:rPr>
                        <a:t>Arduino Nano Components</a:t>
                      </a:r>
                      <a:endParaRPr sz="1200">
                        <a:solidFill>
                          <a:schemeClr val="lt2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2"/>
                          </a:solidFill>
                        </a:rPr>
                        <a:t>$17 500</a:t>
                      </a:r>
                      <a:endParaRPr sz="1200">
                        <a:solidFill>
                          <a:schemeClr val="lt2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2"/>
                          </a:solidFill>
                        </a:rPr>
                        <a:t>$17 500</a:t>
                      </a:r>
                      <a:endParaRPr sz="1200">
                        <a:solidFill>
                          <a:schemeClr val="lt2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2"/>
                          </a:solidFill>
                        </a:rPr>
                        <a:t>$17 500</a:t>
                      </a:r>
                      <a:endParaRPr sz="1200">
                        <a:solidFill>
                          <a:schemeClr val="lt2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2"/>
                          </a:solidFill>
                        </a:rPr>
                        <a:t>9 Volt Batteries</a:t>
                      </a:r>
                      <a:endParaRPr sz="1200">
                        <a:solidFill>
                          <a:schemeClr val="lt2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2"/>
                          </a:solidFill>
                        </a:rPr>
                        <a:t>$300</a:t>
                      </a:r>
                      <a:endParaRPr sz="1200">
                        <a:solidFill>
                          <a:schemeClr val="lt2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2"/>
                          </a:solidFill>
                        </a:rPr>
                        <a:t>$300</a:t>
                      </a:r>
                      <a:endParaRPr sz="1200">
                        <a:solidFill>
                          <a:schemeClr val="lt2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2"/>
                          </a:solidFill>
                        </a:rPr>
                        <a:t>$300</a:t>
                      </a:r>
                      <a:endParaRPr sz="1200">
                        <a:solidFill>
                          <a:schemeClr val="lt2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2"/>
                          </a:solidFill>
                        </a:rPr>
                        <a:t>3D Printable Plastic</a:t>
                      </a:r>
                      <a:endParaRPr sz="1200">
                        <a:solidFill>
                          <a:schemeClr val="lt2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2"/>
                          </a:solidFill>
                        </a:rPr>
                        <a:t>$60</a:t>
                      </a:r>
                      <a:endParaRPr sz="1200">
                        <a:solidFill>
                          <a:schemeClr val="lt2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2"/>
                          </a:solidFill>
                        </a:rPr>
                        <a:t>$60</a:t>
                      </a:r>
                      <a:endParaRPr sz="1200">
                        <a:solidFill>
                          <a:schemeClr val="lt2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2"/>
                          </a:solidFill>
                        </a:rPr>
                        <a:t>$60</a:t>
                      </a:r>
                      <a:endParaRPr sz="1200">
                        <a:solidFill>
                          <a:schemeClr val="lt2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2"/>
                          </a:solidFill>
                        </a:rPr>
                        <a:t>Metal Wires</a:t>
                      </a:r>
                      <a:endParaRPr sz="1200">
                        <a:solidFill>
                          <a:schemeClr val="lt2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2"/>
                          </a:solidFill>
                        </a:rPr>
                        <a:t>$30</a:t>
                      </a:r>
                      <a:endParaRPr sz="1200">
                        <a:solidFill>
                          <a:schemeClr val="lt2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2"/>
                          </a:solidFill>
                        </a:rPr>
                        <a:t>$30</a:t>
                      </a:r>
                      <a:endParaRPr sz="1200">
                        <a:solidFill>
                          <a:schemeClr val="lt2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2"/>
                          </a:solidFill>
                        </a:rPr>
                        <a:t>$30</a:t>
                      </a:r>
                      <a:endParaRPr sz="1200">
                        <a:solidFill>
                          <a:schemeClr val="lt2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2"/>
                          </a:solidFill>
                        </a:rPr>
                        <a:t>Rent</a:t>
                      </a:r>
                      <a:endParaRPr sz="1200">
                        <a:solidFill>
                          <a:schemeClr val="lt2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2"/>
                          </a:solidFill>
                        </a:rPr>
                        <a:t>$12 000</a:t>
                      </a:r>
                      <a:endParaRPr sz="1200">
                        <a:solidFill>
                          <a:schemeClr val="lt2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2"/>
                          </a:solidFill>
                        </a:rPr>
                        <a:t>$12 000</a:t>
                      </a:r>
                      <a:endParaRPr sz="1200">
                        <a:solidFill>
                          <a:schemeClr val="lt2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2"/>
                          </a:solidFill>
                        </a:rPr>
                        <a:t>$12 000</a:t>
                      </a:r>
                      <a:endParaRPr sz="1200">
                        <a:solidFill>
                          <a:schemeClr val="lt2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2"/>
                          </a:solidFill>
                        </a:rPr>
                        <a:t>Depreciation</a:t>
                      </a:r>
                      <a:endParaRPr sz="1200">
                        <a:solidFill>
                          <a:schemeClr val="lt2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2"/>
                          </a:solidFill>
                        </a:rPr>
                        <a:t>$220</a:t>
                      </a:r>
                      <a:endParaRPr sz="1200">
                        <a:solidFill>
                          <a:schemeClr val="lt2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2"/>
                          </a:solidFill>
                        </a:rPr>
                        <a:t>$220</a:t>
                      </a:r>
                      <a:endParaRPr sz="1200">
                        <a:solidFill>
                          <a:schemeClr val="lt2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2"/>
                          </a:solidFill>
                        </a:rPr>
                        <a:t>$220</a:t>
                      </a:r>
                      <a:endParaRPr sz="1200">
                        <a:solidFill>
                          <a:schemeClr val="lt2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2"/>
                          </a:solidFill>
                        </a:rPr>
                        <a:t>Marketing</a:t>
                      </a:r>
                      <a:endParaRPr sz="1200">
                        <a:solidFill>
                          <a:schemeClr val="lt2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2"/>
                          </a:solidFill>
                        </a:rPr>
                        <a:t>$500</a:t>
                      </a:r>
                      <a:endParaRPr sz="1200">
                        <a:solidFill>
                          <a:schemeClr val="lt2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2"/>
                          </a:solidFill>
                        </a:rPr>
                        <a:t>$500</a:t>
                      </a:r>
                      <a:endParaRPr sz="1200">
                        <a:solidFill>
                          <a:schemeClr val="lt2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2"/>
                          </a:solidFill>
                        </a:rPr>
                        <a:t>$500</a:t>
                      </a:r>
                      <a:endParaRPr sz="1200">
                        <a:solidFill>
                          <a:schemeClr val="lt2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Total(OE) 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$30 610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$30 610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$30 610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0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01" name="Google Shape;1001;p51"/>
          <p:cNvGraphicFramePr/>
          <p:nvPr/>
        </p:nvGraphicFramePr>
        <p:xfrm>
          <a:off x="952500" y="2000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{927317B4-B89E-4F08-8859-5C0BABFD19AD}</a:tableStyleId>
              </a:tblPr>
              <a:tblGrid>
                <a:gridCol w="1809750"/>
                <a:gridCol w="1809750"/>
                <a:gridCol w="1809750"/>
                <a:gridCol w="18097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</a:rPr>
                        <a:t>Operating Income</a:t>
                      </a:r>
                      <a:endParaRPr b="1" sz="1200">
                        <a:solidFill>
                          <a:schemeClr val="dk1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2"/>
                          </a:solidFill>
                        </a:rPr>
                        <a:t>- $7 115</a:t>
                      </a:r>
                      <a:endParaRPr sz="1200">
                        <a:solidFill>
                          <a:schemeClr val="lt2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2"/>
                          </a:solidFill>
                        </a:rPr>
                        <a:t>$4 633</a:t>
                      </a:r>
                      <a:endParaRPr sz="1200">
                        <a:solidFill>
                          <a:schemeClr val="lt2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2"/>
                          </a:solidFill>
                        </a:rPr>
                        <a:t>$63 370</a:t>
                      </a:r>
                      <a:endParaRPr sz="1200">
                        <a:solidFill>
                          <a:schemeClr val="lt2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</a:rPr>
                        <a:t>Taxation cost</a:t>
                      </a:r>
                      <a:endParaRPr b="1" sz="1200">
                        <a:solidFill>
                          <a:schemeClr val="dk1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2"/>
                          </a:solidFill>
                        </a:rPr>
                        <a:t>$0</a:t>
                      </a:r>
                      <a:endParaRPr sz="1200">
                        <a:solidFill>
                          <a:schemeClr val="lt2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2"/>
                          </a:solidFill>
                        </a:rPr>
                        <a:t>$148</a:t>
                      </a:r>
                      <a:endParaRPr sz="1200">
                        <a:solidFill>
                          <a:schemeClr val="lt2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2"/>
                          </a:solidFill>
                        </a:rPr>
                        <a:t>$2 028</a:t>
                      </a:r>
                      <a:endParaRPr sz="1200">
                        <a:solidFill>
                          <a:schemeClr val="lt2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Net Income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- $7 115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$4 485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$61 342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5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52"/>
          <p:cNvSpPr txBox="1"/>
          <p:nvPr>
            <p:ph type="title"/>
          </p:nvPr>
        </p:nvSpPr>
        <p:spPr>
          <a:xfrm>
            <a:off x="448000" y="484250"/>
            <a:ext cx="37407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Present</a:t>
            </a:r>
            <a:r>
              <a:rPr lang="en" sz="2500"/>
              <a:t> Value Costs</a:t>
            </a:r>
            <a:endParaRPr sz="2500"/>
          </a:p>
        </p:txBody>
      </p:sp>
      <p:pic>
        <p:nvPicPr>
          <p:cNvPr id="1007" name="Google Shape;1007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113" y="1083175"/>
            <a:ext cx="3480475" cy="3303925"/>
          </a:xfrm>
          <a:prstGeom prst="rect">
            <a:avLst/>
          </a:prstGeom>
          <a:noFill/>
          <a:ln>
            <a:noFill/>
          </a:ln>
        </p:spPr>
      </p:pic>
      <p:sp>
        <p:nvSpPr>
          <p:cNvPr id="1008" name="Google Shape;1008;p52"/>
          <p:cNvSpPr txBox="1"/>
          <p:nvPr>
            <p:ph type="title"/>
          </p:nvPr>
        </p:nvSpPr>
        <p:spPr>
          <a:xfrm>
            <a:off x="4410800" y="484250"/>
            <a:ext cx="42852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Present Value Incomes</a:t>
            </a:r>
            <a:endParaRPr sz="2500"/>
          </a:p>
        </p:txBody>
      </p:sp>
      <p:pic>
        <p:nvPicPr>
          <p:cNvPr id="1009" name="Google Shape;1009;p52"/>
          <p:cNvPicPr preferRelativeResize="0"/>
          <p:nvPr/>
        </p:nvPicPr>
        <p:blipFill rotWithShape="1">
          <a:blip r:embed="rId4">
            <a:alphaModFix/>
          </a:blip>
          <a:srcRect b="8003" l="0" r="0" t="0"/>
          <a:stretch/>
        </p:blipFill>
        <p:spPr>
          <a:xfrm>
            <a:off x="5095038" y="1083175"/>
            <a:ext cx="2916725" cy="3303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3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53"/>
          <p:cNvSpPr txBox="1"/>
          <p:nvPr>
            <p:ph idx="1" type="subTitle"/>
          </p:nvPr>
        </p:nvSpPr>
        <p:spPr>
          <a:xfrm>
            <a:off x="714300" y="1128900"/>
            <a:ext cx="7715400" cy="347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chemeClr val="lt1"/>
                </a:solidFill>
                <a:highlight>
                  <a:schemeClr val="dk2"/>
                </a:highlight>
                <a:latin typeface="Arial"/>
                <a:ea typeface="Arial"/>
                <a:cs typeface="Arial"/>
                <a:sym typeface="Arial"/>
              </a:rPr>
              <a:t>Net Present Value Profit = $55 112</a:t>
            </a:r>
            <a:endParaRPr sz="1800">
              <a:solidFill>
                <a:schemeClr val="lt1"/>
              </a:solidFill>
              <a:highlight>
                <a:schemeClr val="dk2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chemeClr val="lt1"/>
                </a:solidFill>
                <a:highlight>
                  <a:schemeClr val="dk2"/>
                </a:highlight>
                <a:latin typeface="Arial"/>
                <a:ea typeface="Arial"/>
                <a:cs typeface="Arial"/>
                <a:sym typeface="Arial"/>
              </a:rPr>
              <a:t>The break even point will be reached when 651 units are sold.</a:t>
            </a:r>
            <a:endParaRPr sz="1800">
              <a:solidFill>
                <a:schemeClr val="lt1"/>
              </a:solidFill>
              <a:highlight>
                <a:schemeClr val="dk2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8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54"/>
          <p:cNvSpPr txBox="1"/>
          <p:nvPr>
            <p:ph idx="1" type="subTitle"/>
          </p:nvPr>
        </p:nvSpPr>
        <p:spPr>
          <a:xfrm>
            <a:off x="714300" y="1128900"/>
            <a:ext cx="7715400" cy="283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i="1" lang="en" sz="5700">
                <a:latin typeface="Montserrat ExtraBold"/>
                <a:ea typeface="Montserrat ExtraBold"/>
                <a:cs typeface="Montserrat ExtraBold"/>
                <a:sym typeface="Montserrat ExtraBold"/>
              </a:rPr>
              <a:t>Project plan</a:t>
            </a:r>
            <a:endParaRPr sz="49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28"/>
          <p:cNvSpPr txBox="1"/>
          <p:nvPr>
            <p:ph idx="1" type="subTitle"/>
          </p:nvPr>
        </p:nvSpPr>
        <p:spPr>
          <a:xfrm>
            <a:off x="714300" y="1128900"/>
            <a:ext cx="7715400" cy="347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Product that measures athlete performance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Users: athletes, coaches or anyone looking to monitor or improve their performance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Includes both hardware and software components</a:t>
            </a:r>
            <a:endParaRPr sz="2000"/>
          </a:p>
        </p:txBody>
      </p:sp>
      <p:sp>
        <p:nvSpPr>
          <p:cNvPr id="815" name="Google Shape;815;p28"/>
          <p:cNvSpPr txBox="1"/>
          <p:nvPr>
            <p:ph type="title"/>
          </p:nvPr>
        </p:nvSpPr>
        <p:spPr>
          <a:xfrm>
            <a:off x="714300" y="4306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Our Project?</a:t>
            </a:r>
            <a:endParaRPr/>
          </a:p>
        </p:txBody>
      </p:sp>
      <p:pic>
        <p:nvPicPr>
          <p:cNvPr id="816" name="Google Shape;81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33300" y="2650050"/>
            <a:ext cx="4407666" cy="231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7" name="Google Shape;81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11516" y="2610900"/>
            <a:ext cx="2431234" cy="2392327"/>
          </a:xfrm>
          <a:prstGeom prst="rect">
            <a:avLst/>
          </a:prstGeom>
          <a:noFill/>
          <a:ln>
            <a:noFill/>
          </a:ln>
        </p:spPr>
      </p:pic>
      <p:sp>
        <p:nvSpPr>
          <p:cNvPr id="818" name="Google Shape;818;p28"/>
          <p:cNvSpPr/>
          <p:nvPr/>
        </p:nvSpPr>
        <p:spPr>
          <a:xfrm>
            <a:off x="4941625" y="3328563"/>
            <a:ext cx="903900" cy="957000"/>
          </a:xfrm>
          <a:prstGeom prst="mathPlus">
            <a:avLst>
              <a:gd fmla="val 23520" name="adj1"/>
            </a:avLst>
          </a:prstGeom>
          <a:solidFill>
            <a:srgbClr val="E0E0E0"/>
          </a:solidFill>
          <a:ln cap="flat" cmpd="sng" w="9525">
            <a:solidFill>
              <a:srgbClr val="9E9E9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3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p55"/>
          <p:cNvSpPr txBox="1"/>
          <p:nvPr>
            <p:ph type="title"/>
          </p:nvPr>
        </p:nvSpPr>
        <p:spPr>
          <a:xfrm>
            <a:off x="714300" y="4306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1025" name="Google Shape;1025;p55"/>
          <p:cNvGraphicFramePr/>
          <p:nvPr/>
        </p:nvGraphicFramePr>
        <p:xfrm>
          <a:off x="291850" y="5356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{D9E7BF1E-52ED-401D-BCCC-D9840086C406}</a:tableStyleId>
              </a:tblPr>
              <a:tblGrid>
                <a:gridCol w="382850"/>
                <a:gridCol w="1510750"/>
                <a:gridCol w="294600"/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  <a:gridCol w="690575"/>
              </a:tblGrid>
              <a:tr h="288400">
                <a:tc rowSpan="2">
                  <a:txBody>
                    <a:bodyPr/>
                    <a:lstStyle/>
                    <a:p>
                      <a:pPr indent="0" lvl="0" marL="508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solidFill>
                            <a:srgbClr val="FFFFFF"/>
                          </a:solidFill>
                        </a:rPr>
                        <a:t>#</a:t>
                      </a:r>
                      <a:endParaRPr b="1" sz="1800"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lvl="0" marL="508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solidFill>
                            <a:srgbClr val="FFFFFF"/>
                          </a:solidFill>
                        </a:rPr>
                        <a:t>Task</a:t>
                      </a:r>
                      <a:endParaRPr b="1" sz="1800"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16">
                  <a:txBody>
                    <a:bodyPr/>
                    <a:lstStyle/>
                    <a:p>
                      <a:pPr indent="0" lvl="0" marL="10160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FFFFFF"/>
                          </a:solidFill>
                        </a:rPr>
                        <a:t>Time</a:t>
                      </a:r>
                      <a:endParaRPr sz="1800"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  <a:tc rowSpan="2">
                  <a:txBody>
                    <a:bodyPr/>
                    <a:lstStyle/>
                    <a:p>
                      <a:pPr indent="0" lvl="0" marL="508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FFFFFF"/>
                          </a:solidFill>
                        </a:rPr>
                        <a:t>Owner</a:t>
                      </a:r>
                      <a:endParaRPr b="1" sz="1300"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8000">
                <a:tc vMerge="1"/>
                <a:tc vMerge="1"/>
                <a:tc gridSpan="4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rgbClr val="FFFFFF"/>
                          </a:solidFill>
                        </a:rPr>
                        <a:t>September</a:t>
                      </a:r>
                      <a:endParaRPr b="1" sz="1100"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gridSpan="4">
                  <a:txBody>
                    <a:bodyPr/>
                    <a:lstStyle/>
                    <a:p>
                      <a:pPr indent="0" lvl="0" marL="76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rgbClr val="FFFFFF"/>
                          </a:solidFill>
                        </a:rPr>
                        <a:t>October</a:t>
                      </a:r>
                      <a:endParaRPr b="1" sz="1100"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gridSpan="4">
                  <a:txBody>
                    <a:bodyPr/>
                    <a:lstStyle/>
                    <a:p>
                      <a:pPr indent="0" lvl="0" marL="76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rgbClr val="FFFFFF"/>
                          </a:solidFill>
                        </a:rPr>
                        <a:t>November</a:t>
                      </a:r>
                      <a:endParaRPr b="1" sz="1100"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gridSpan="4">
                  <a:txBody>
                    <a:bodyPr/>
                    <a:lstStyle/>
                    <a:p>
                      <a:pPr indent="0" lvl="0" marL="76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rgbClr val="FFFFFF"/>
                          </a:solidFill>
                        </a:rPr>
                        <a:t>December</a:t>
                      </a:r>
                      <a:endParaRPr b="1" sz="1100"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vMerge="1"/>
              </a:tr>
              <a:tr h="562125">
                <a:tc>
                  <a:txBody>
                    <a:bodyPr/>
                    <a:lstStyle/>
                    <a:p>
                      <a:pPr indent="0" lvl="0" marL="508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</a:rPr>
                        <a:t>1</a:t>
                      </a:r>
                      <a:endParaRPr sz="1100"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508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</a:rPr>
                        <a:t>Team contract &amp; project plan &amp; client meeting 1 (PD-A)</a:t>
                      </a:r>
                      <a:endParaRPr sz="1100"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508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</a:rPr>
                        <a:t>x</a:t>
                      </a:r>
                      <a:endParaRPr sz="1300"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508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All</a:t>
                      </a:r>
                      <a:endParaRPr sz="1200"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79800">
                <a:tc>
                  <a:txBody>
                    <a:bodyPr/>
                    <a:lstStyle/>
                    <a:p>
                      <a:pPr indent="0" lvl="0" marL="508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</a:rPr>
                        <a:t>2</a:t>
                      </a:r>
                      <a:endParaRPr sz="1100"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508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</a:rPr>
                        <a:t>Client needs &amp; Problem definition (PD-B)</a:t>
                      </a:r>
                      <a:endParaRPr sz="1100"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508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</a:rPr>
                        <a:t>x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508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Jemma</a:t>
                      </a:r>
                      <a:endParaRPr sz="1200"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51825">
                <a:tc>
                  <a:txBody>
                    <a:bodyPr/>
                    <a:lstStyle/>
                    <a:p>
                      <a:pPr indent="0" lvl="0" marL="508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</a:rPr>
                        <a:t>3</a:t>
                      </a:r>
                      <a:endParaRPr sz="1100"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508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</a:rPr>
                        <a:t>Conceptual design &amp; client meeting 2 (PD-C)</a:t>
                      </a:r>
                      <a:endParaRPr sz="1100">
                        <a:solidFill>
                          <a:srgbClr val="FFFFFF"/>
                        </a:solidFill>
                      </a:endParaRPr>
                    </a:p>
                    <a:p>
                      <a:pPr indent="0" lvl="0" marL="508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508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508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</a:rPr>
                        <a:t>x</a:t>
                      </a: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508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Vive</a:t>
                      </a:r>
                      <a:endParaRPr sz="1200"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5275">
                <a:tc>
                  <a:txBody>
                    <a:bodyPr/>
                    <a:lstStyle/>
                    <a:p>
                      <a:pPr indent="0" lvl="0" marL="508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</a:rPr>
                        <a:t>4</a:t>
                      </a:r>
                      <a:endParaRPr sz="1100"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508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</a:rPr>
                        <a:t>Detailed design &amp; Prototype 1 (PD-D)</a:t>
                      </a:r>
                      <a:endParaRPr sz="1100"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508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508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</a:rPr>
                        <a:t>x</a:t>
                      </a: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508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Laura</a:t>
                      </a:r>
                      <a:endParaRPr sz="1200"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5275">
                <a:tc>
                  <a:txBody>
                    <a:bodyPr/>
                    <a:lstStyle/>
                    <a:p>
                      <a:pPr indent="0" lvl="0" marL="508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</a:rPr>
                        <a:t>5</a:t>
                      </a:r>
                      <a:endParaRPr sz="1100"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508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</a:rPr>
                        <a:t>Project progress presentation (PD-E)</a:t>
                      </a:r>
                      <a:endParaRPr sz="1100"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508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</a:rPr>
                        <a:t>x</a:t>
                      </a:r>
                      <a:endParaRPr sz="700"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508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Yassine</a:t>
                      </a:r>
                      <a:endParaRPr sz="1200"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9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p56"/>
          <p:cNvSpPr txBox="1"/>
          <p:nvPr>
            <p:ph type="title"/>
          </p:nvPr>
        </p:nvSpPr>
        <p:spPr>
          <a:xfrm>
            <a:off x="714300" y="4306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1031" name="Google Shape;1031;p56"/>
          <p:cNvGraphicFramePr/>
          <p:nvPr/>
        </p:nvGraphicFramePr>
        <p:xfrm>
          <a:off x="205800" y="508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{D9E7BF1E-52ED-401D-BCCC-D9840086C406}</a:tableStyleId>
              </a:tblPr>
              <a:tblGrid>
                <a:gridCol w="382850"/>
                <a:gridCol w="1656975"/>
                <a:gridCol w="294600"/>
                <a:gridCol w="382850"/>
                <a:gridCol w="382850"/>
                <a:gridCol w="382850"/>
                <a:gridCol w="382850"/>
                <a:gridCol w="382850"/>
                <a:gridCol w="359400"/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  <a:gridCol w="382850"/>
                <a:gridCol w="690275"/>
              </a:tblGrid>
              <a:tr h="296650">
                <a:tc rowSpan="2">
                  <a:txBody>
                    <a:bodyPr/>
                    <a:lstStyle/>
                    <a:p>
                      <a:pPr indent="0" lvl="0" marL="508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solidFill>
                            <a:srgbClr val="FFFFFF"/>
                          </a:solidFill>
                        </a:rPr>
                        <a:t>#</a:t>
                      </a:r>
                      <a:endParaRPr b="1" sz="1800"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lvl="0" marL="508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solidFill>
                            <a:srgbClr val="FFFFFF"/>
                          </a:solidFill>
                        </a:rPr>
                        <a:t>Task</a:t>
                      </a:r>
                      <a:endParaRPr b="1" sz="1800"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16">
                  <a:txBody>
                    <a:bodyPr/>
                    <a:lstStyle/>
                    <a:p>
                      <a:pPr indent="0" lvl="0" marL="10160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FFFFFF"/>
                          </a:solidFill>
                        </a:rPr>
                        <a:t>Time</a:t>
                      </a:r>
                      <a:endParaRPr sz="1800"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  <a:tc rowSpan="2">
                  <a:txBody>
                    <a:bodyPr/>
                    <a:lstStyle/>
                    <a:p>
                      <a:pPr indent="0" lvl="0" marL="508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>
                          <a:solidFill>
                            <a:srgbClr val="FFFFFF"/>
                          </a:solidFill>
                        </a:rPr>
                        <a:t>Owner</a:t>
                      </a:r>
                      <a:endParaRPr b="1" sz="1300"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0000">
                <a:tc vMerge="1"/>
                <a:tc vMerge="1"/>
                <a:tc gridSpan="4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rgbClr val="FFFFFF"/>
                          </a:solidFill>
                        </a:rPr>
                        <a:t>September</a:t>
                      </a:r>
                      <a:endParaRPr b="1" sz="1100"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gridSpan="4">
                  <a:txBody>
                    <a:bodyPr/>
                    <a:lstStyle/>
                    <a:p>
                      <a:pPr indent="0" lvl="0" marL="7620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rgbClr val="FFFFFF"/>
                          </a:solidFill>
                        </a:rPr>
                        <a:t>October</a:t>
                      </a:r>
                      <a:endParaRPr b="1" sz="1100"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gridSpan="4">
                  <a:txBody>
                    <a:bodyPr/>
                    <a:lstStyle/>
                    <a:p>
                      <a:pPr indent="0" lvl="0" marL="7620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rgbClr val="FFFFFF"/>
                          </a:solidFill>
                        </a:rPr>
                        <a:t>November</a:t>
                      </a:r>
                      <a:endParaRPr b="1" sz="1100"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gridSpan="4">
                  <a:txBody>
                    <a:bodyPr/>
                    <a:lstStyle/>
                    <a:p>
                      <a:pPr indent="0" lvl="0" marL="7620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rgbClr val="FFFFFF"/>
                          </a:solidFill>
                        </a:rPr>
                        <a:t>December</a:t>
                      </a:r>
                      <a:endParaRPr b="1" sz="1100"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vMerge="1"/>
              </a:tr>
              <a:tr h="835750">
                <a:tc>
                  <a:txBody>
                    <a:bodyPr/>
                    <a:lstStyle/>
                    <a:p>
                      <a:pPr indent="0" lvl="0" marL="508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</a:rPr>
                        <a:t>6</a:t>
                      </a:r>
                      <a:endParaRPr sz="1100"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508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</a:rPr>
                        <a:t>Prototype 2 (PD-F)</a:t>
                      </a:r>
                      <a:endParaRPr sz="1100"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508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FFFFFF"/>
                          </a:solidFill>
                        </a:rPr>
                        <a:t>x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508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Chelse</a:t>
                      </a:r>
                      <a:endParaRPr sz="1200"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508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</a:rPr>
                        <a:t>7</a:t>
                      </a:r>
                      <a:endParaRPr sz="1100"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508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</a:rPr>
                        <a:t>Business model &amp; Economics report (PD-G)</a:t>
                      </a:r>
                      <a:endParaRPr sz="1100"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n" sz="1300">
                          <a:solidFill>
                            <a:srgbClr val="FFFFFF"/>
                          </a:solidFill>
                        </a:rPr>
                        <a:t>x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508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Jemma</a:t>
                      </a:r>
                      <a:endParaRPr sz="1200"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508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</a:rPr>
                        <a:t>8</a:t>
                      </a:r>
                      <a:endParaRPr sz="1100"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508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</a:rPr>
                        <a:t>Design day pitch &amp; Final prototype &amp; Client evaluation (PD-H) </a:t>
                      </a:r>
                      <a:endParaRPr sz="1100"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x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508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Vive</a:t>
                      </a:r>
                      <a:endParaRPr sz="1200"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508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</a:rPr>
                        <a:t>9</a:t>
                      </a:r>
                      <a:endParaRPr sz="1100"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508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</a:rPr>
                        <a:t>Video &amp; User Manual (PD-I)</a:t>
                      </a:r>
                      <a:endParaRPr sz="1100"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x</a:t>
                      </a: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508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Laura</a:t>
                      </a:r>
                      <a:endParaRPr sz="1200"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375">
                <a:tc>
                  <a:txBody>
                    <a:bodyPr/>
                    <a:lstStyle/>
                    <a:p>
                      <a:pPr indent="0" lvl="0" marL="508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</a:rPr>
                        <a:t>10</a:t>
                      </a:r>
                      <a:endParaRPr sz="1100"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508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</a:rPr>
                        <a:t>Final presentation (PD-J)</a:t>
                      </a:r>
                      <a:endParaRPr sz="1100"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 x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 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508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Yassine</a:t>
                      </a:r>
                      <a:endParaRPr sz="1200">
                        <a:solidFill>
                          <a:srgbClr val="FFFFFF"/>
                        </a:solidFill>
                      </a:endParaRPr>
                    </a:p>
                  </a:txBody>
                  <a:tcPr marT="41275" marB="91425" marR="3175" marL="91425">
                    <a:lnL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5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57"/>
          <p:cNvSpPr txBox="1"/>
          <p:nvPr>
            <p:ph idx="1" type="subTitle"/>
          </p:nvPr>
        </p:nvSpPr>
        <p:spPr>
          <a:xfrm>
            <a:off x="714300" y="1128900"/>
            <a:ext cx="7715400" cy="347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Lack of Software Knowledge</a:t>
            </a:r>
            <a:endParaRPr sz="2000"/>
          </a:p>
          <a:p>
            <a:pPr indent="-3556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Bluetooth Module</a:t>
            </a:r>
            <a:endParaRPr sz="2000"/>
          </a:p>
          <a:p>
            <a:pPr indent="-3556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Time Management</a:t>
            </a:r>
            <a:endParaRPr sz="2000"/>
          </a:p>
        </p:txBody>
      </p:sp>
      <p:sp>
        <p:nvSpPr>
          <p:cNvPr id="1037" name="Google Shape;1037;p57"/>
          <p:cNvSpPr txBox="1"/>
          <p:nvPr>
            <p:ph type="title"/>
          </p:nvPr>
        </p:nvSpPr>
        <p:spPr>
          <a:xfrm>
            <a:off x="714300" y="4306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Trials and Tribulations</a:t>
            </a:r>
            <a:endParaRPr/>
          </a:p>
        </p:txBody>
      </p:sp>
      <p:pic>
        <p:nvPicPr>
          <p:cNvPr id="1038" name="Google Shape;1038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1999" y="1624725"/>
            <a:ext cx="4053425" cy="2703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2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p58"/>
          <p:cNvSpPr txBox="1"/>
          <p:nvPr>
            <p:ph idx="1" type="subTitle"/>
          </p:nvPr>
        </p:nvSpPr>
        <p:spPr>
          <a:xfrm>
            <a:off x="714300" y="1128900"/>
            <a:ext cx="7715400" cy="347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Arduino IDE/Hardware (Hard Skills)</a:t>
            </a:r>
            <a:endParaRPr sz="2000"/>
          </a:p>
          <a:p>
            <a:pPr indent="-3556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Importance of team dynamic/trust (Soft Skills)</a:t>
            </a:r>
            <a:endParaRPr sz="2000"/>
          </a:p>
          <a:p>
            <a:pPr indent="-3556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Engineering Design Process</a:t>
            </a:r>
            <a:endParaRPr sz="2000"/>
          </a:p>
          <a:p>
            <a:pPr indent="-3556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Business Models</a:t>
            </a:r>
            <a:endParaRPr sz="2000"/>
          </a:p>
        </p:txBody>
      </p:sp>
      <p:sp>
        <p:nvSpPr>
          <p:cNvPr id="1044" name="Google Shape;1044;p58"/>
          <p:cNvSpPr txBox="1"/>
          <p:nvPr>
            <p:ph type="title"/>
          </p:nvPr>
        </p:nvSpPr>
        <p:spPr>
          <a:xfrm>
            <a:off x="714300" y="4306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Lessons Learned</a:t>
            </a:r>
            <a:endParaRPr/>
          </a:p>
        </p:txBody>
      </p:sp>
      <p:pic>
        <p:nvPicPr>
          <p:cNvPr id="1045" name="Google Shape;1045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2875" y="2371575"/>
            <a:ext cx="4681124" cy="2233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9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0" name="Google Shape;1050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0950" y="0"/>
            <a:ext cx="51435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51" name="Google Shape;1051;p59"/>
          <p:cNvSpPr txBox="1"/>
          <p:nvPr>
            <p:ph idx="1" type="subTitle"/>
          </p:nvPr>
        </p:nvSpPr>
        <p:spPr>
          <a:xfrm>
            <a:off x="714300" y="1128900"/>
            <a:ext cx="7715400" cy="347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Market our product (?)</a:t>
            </a:r>
            <a:endParaRPr sz="2000"/>
          </a:p>
          <a:p>
            <a:pPr indent="-3556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Business venture</a:t>
            </a:r>
            <a:endParaRPr sz="2000"/>
          </a:p>
          <a:p>
            <a:pPr indent="-3556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Improve the UI of our website/automate the tasks to transfer the data.</a:t>
            </a:r>
            <a:endParaRPr sz="2000"/>
          </a:p>
        </p:txBody>
      </p:sp>
      <p:sp>
        <p:nvSpPr>
          <p:cNvPr id="1052" name="Google Shape;1052;p59"/>
          <p:cNvSpPr txBox="1"/>
          <p:nvPr>
            <p:ph type="title"/>
          </p:nvPr>
        </p:nvSpPr>
        <p:spPr>
          <a:xfrm>
            <a:off x="714300" y="4306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Work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6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60"/>
          <p:cNvSpPr txBox="1"/>
          <p:nvPr>
            <p:ph type="title"/>
          </p:nvPr>
        </p:nvSpPr>
        <p:spPr>
          <a:xfrm>
            <a:off x="1888200" y="2094450"/>
            <a:ext cx="5367600" cy="95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/>
              <a:t>Questions?</a:t>
            </a:r>
            <a:endParaRPr sz="37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29"/>
          <p:cNvSpPr txBox="1"/>
          <p:nvPr>
            <p:ph idx="1" type="subTitle"/>
          </p:nvPr>
        </p:nvSpPr>
        <p:spPr>
          <a:xfrm>
            <a:off x="714300" y="1128900"/>
            <a:ext cx="4882800" cy="347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Key Takeaways from Client Meet 1: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/>
              <a:t>The product detects and collects measurable data related to sports  performance.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/>
              <a:t>The product has no effect on the user’s ability to perform.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/>
              <a:t>The product analyzes and categorizes data and outputs it to a user-friendly centralized platform.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/>
              <a:t>The product is lightweight, portable, durable and waterproof.</a:t>
            </a:r>
            <a:endParaRPr sz="2000"/>
          </a:p>
        </p:txBody>
      </p:sp>
      <p:sp>
        <p:nvSpPr>
          <p:cNvPr id="824" name="Google Shape;824;p29"/>
          <p:cNvSpPr txBox="1"/>
          <p:nvPr>
            <p:ph type="title"/>
          </p:nvPr>
        </p:nvSpPr>
        <p:spPr>
          <a:xfrm>
            <a:off x="714300" y="4306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Client Needs -Empathize</a:t>
            </a:r>
            <a:endParaRPr/>
          </a:p>
        </p:txBody>
      </p:sp>
      <p:pic>
        <p:nvPicPr>
          <p:cNvPr id="825" name="Google Shape;82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09675" y="474427"/>
            <a:ext cx="2792076" cy="41946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30"/>
          <p:cNvSpPr txBox="1"/>
          <p:nvPr>
            <p:ph idx="1" type="subTitle"/>
          </p:nvPr>
        </p:nvSpPr>
        <p:spPr>
          <a:xfrm>
            <a:off x="714300" y="1128900"/>
            <a:ext cx="7715400" cy="347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We are looking to solve: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Portability/durability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An accurate measurement of performance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A user-friendly website </a:t>
            </a:r>
            <a:endParaRPr sz="2000"/>
          </a:p>
        </p:txBody>
      </p:sp>
      <p:sp>
        <p:nvSpPr>
          <p:cNvPr id="831" name="Google Shape;831;p30"/>
          <p:cNvSpPr txBox="1"/>
          <p:nvPr>
            <p:ph type="title"/>
          </p:nvPr>
        </p:nvSpPr>
        <p:spPr>
          <a:xfrm>
            <a:off x="714300" y="4306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 Statement -Define</a:t>
            </a:r>
            <a:endParaRPr/>
          </a:p>
        </p:txBody>
      </p:sp>
      <p:pic>
        <p:nvPicPr>
          <p:cNvPr id="832" name="Google Shape;83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6724" y="2308900"/>
            <a:ext cx="3417274" cy="229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31"/>
          <p:cNvSpPr txBox="1"/>
          <p:nvPr>
            <p:ph type="title"/>
          </p:nvPr>
        </p:nvSpPr>
        <p:spPr>
          <a:xfrm>
            <a:off x="714300" y="2873700"/>
            <a:ext cx="3250800" cy="55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GPS Performance Tracker</a:t>
            </a:r>
            <a:endParaRPr sz="1700"/>
          </a:p>
        </p:txBody>
      </p:sp>
      <p:sp>
        <p:nvSpPr>
          <p:cNvPr id="838" name="Google Shape;838;p31"/>
          <p:cNvSpPr txBox="1"/>
          <p:nvPr>
            <p:ph idx="2" type="title"/>
          </p:nvPr>
        </p:nvSpPr>
        <p:spPr>
          <a:xfrm>
            <a:off x="714300" y="4306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" sz="2300"/>
              <a:t>Benchmarking - Current Products in the Market</a:t>
            </a:r>
            <a:endParaRPr/>
          </a:p>
        </p:txBody>
      </p:sp>
      <p:sp>
        <p:nvSpPr>
          <p:cNvPr id="839" name="Google Shape;839;p31"/>
          <p:cNvSpPr txBox="1"/>
          <p:nvPr>
            <p:ph idx="4" type="title"/>
          </p:nvPr>
        </p:nvSpPr>
        <p:spPr>
          <a:xfrm>
            <a:off x="714300" y="1245400"/>
            <a:ext cx="1514700" cy="79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Watch Tracker</a:t>
            </a:r>
            <a:endParaRPr/>
          </a:p>
        </p:txBody>
      </p:sp>
      <p:sp>
        <p:nvSpPr>
          <p:cNvPr id="840" name="Google Shape;840;p31"/>
          <p:cNvSpPr txBox="1"/>
          <p:nvPr>
            <p:ph idx="6" type="title"/>
          </p:nvPr>
        </p:nvSpPr>
        <p:spPr>
          <a:xfrm>
            <a:off x="4883350" y="2873700"/>
            <a:ext cx="3303600" cy="3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Installed Club Sensors</a:t>
            </a:r>
            <a:endParaRPr sz="1700"/>
          </a:p>
        </p:txBody>
      </p:sp>
      <p:sp>
        <p:nvSpPr>
          <p:cNvPr id="841" name="Google Shape;841;p31"/>
          <p:cNvSpPr txBox="1"/>
          <p:nvPr>
            <p:ph idx="8" type="title"/>
          </p:nvPr>
        </p:nvSpPr>
        <p:spPr>
          <a:xfrm>
            <a:off x="4883350" y="1361521"/>
            <a:ext cx="2328600" cy="3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Playmaker</a:t>
            </a:r>
            <a:endParaRPr/>
          </a:p>
        </p:txBody>
      </p:sp>
      <p:pic>
        <p:nvPicPr>
          <p:cNvPr id="842" name="Google Shape;842;p31"/>
          <p:cNvPicPr preferRelativeResize="0"/>
          <p:nvPr/>
        </p:nvPicPr>
        <p:blipFill rotWithShape="1">
          <a:blip r:embed="rId3">
            <a:alphaModFix/>
          </a:blip>
          <a:srcRect b="10453" l="19807" r="16889" t="12629"/>
          <a:stretch/>
        </p:blipFill>
        <p:spPr>
          <a:xfrm>
            <a:off x="2000025" y="1001999"/>
            <a:ext cx="1755900" cy="2133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3" name="Google Shape;843;p31"/>
          <p:cNvPicPr preferRelativeResize="0"/>
          <p:nvPr/>
        </p:nvPicPr>
        <p:blipFill>
          <a:blip r:embed="rId4">
            <a:alphaModFix amt="81000"/>
          </a:blip>
          <a:stretch>
            <a:fillRect/>
          </a:stretch>
        </p:blipFill>
        <p:spPr>
          <a:xfrm>
            <a:off x="6777900" y="1117750"/>
            <a:ext cx="1755950" cy="175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4" name="Google Shape;844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8675" y="3238875"/>
            <a:ext cx="1514700" cy="151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5" name="Google Shape;845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50400" y="3238875"/>
            <a:ext cx="1514700" cy="151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6" name="Google Shape;846;p31"/>
          <p:cNvPicPr preferRelativeResize="0"/>
          <p:nvPr/>
        </p:nvPicPr>
        <p:blipFill rotWithShape="1">
          <a:blip r:embed="rId7">
            <a:alphaModFix/>
          </a:blip>
          <a:srcRect b="0" l="19109" r="16635" t="0"/>
          <a:stretch/>
        </p:blipFill>
        <p:spPr>
          <a:xfrm>
            <a:off x="5607025" y="3238875"/>
            <a:ext cx="1856254" cy="151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0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32"/>
          <p:cNvSpPr/>
          <p:nvPr/>
        </p:nvSpPr>
        <p:spPr>
          <a:xfrm>
            <a:off x="7507175" y="4400575"/>
            <a:ext cx="2021700" cy="364200"/>
          </a:xfrm>
          <a:prstGeom prst="rect">
            <a:avLst/>
          </a:prstGeom>
          <a:solidFill>
            <a:srgbClr val="161616"/>
          </a:solidFill>
          <a:ln cap="flat" cmpd="sng" w="9525">
            <a:solidFill>
              <a:srgbClr val="16161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2" name="Google Shape;852;p32"/>
          <p:cNvSpPr txBox="1"/>
          <p:nvPr>
            <p:ph type="title"/>
          </p:nvPr>
        </p:nvSpPr>
        <p:spPr>
          <a:xfrm>
            <a:off x="478625" y="423250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Target Specifications</a:t>
            </a:r>
            <a:endParaRPr/>
          </a:p>
        </p:txBody>
      </p:sp>
      <p:graphicFrame>
        <p:nvGraphicFramePr>
          <p:cNvPr id="853" name="Google Shape;853;p32"/>
          <p:cNvGraphicFramePr/>
          <p:nvPr/>
        </p:nvGraphicFramePr>
        <p:xfrm>
          <a:off x="478613" y="102506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{927317B4-B89E-4F08-8859-5C0BABFD19AD}</a:tableStyleId>
              </a:tblPr>
              <a:tblGrid>
                <a:gridCol w="1689700"/>
                <a:gridCol w="727475"/>
                <a:gridCol w="1359075"/>
                <a:gridCol w="1060350"/>
                <a:gridCol w="3458000"/>
              </a:tblGrid>
              <a:tr h="519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u="sng">
                          <a:solidFill>
                            <a:srgbClr val="FFFFFF"/>
                          </a:solidFill>
                        </a:rPr>
                        <a:t>Metric</a:t>
                      </a:r>
                      <a:endParaRPr sz="1800" u="sng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u="sng">
                          <a:solidFill>
                            <a:srgbClr val="FFFFFF"/>
                          </a:solidFill>
                        </a:rPr>
                        <a:t>Unit</a:t>
                      </a:r>
                      <a:endParaRPr sz="1800" u="sng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u="sng">
                          <a:solidFill>
                            <a:srgbClr val="FFFFFF"/>
                          </a:solidFill>
                        </a:rPr>
                        <a:t>Marginal value</a:t>
                      </a:r>
                      <a:endParaRPr sz="1800" u="sng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u="sng">
                          <a:solidFill>
                            <a:srgbClr val="FFFFFF"/>
                          </a:solidFill>
                        </a:rPr>
                        <a:t>Ideal value</a:t>
                      </a:r>
                      <a:endParaRPr sz="1800" u="sng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u="sng">
                          <a:solidFill>
                            <a:srgbClr val="FFFFFF"/>
                          </a:solidFill>
                        </a:rPr>
                        <a:t>Reason for choices</a:t>
                      </a:r>
                      <a:endParaRPr sz="1800" u="sng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39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</a:rPr>
                        <a:t>Speed measurable</a:t>
                      </a:r>
                      <a:endParaRPr sz="16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</a:rPr>
                        <a:t>m/s</a:t>
                      </a:r>
                      <a:endParaRPr sz="16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</a:rPr>
                        <a:t>0-118.33</a:t>
                      </a:r>
                      <a:endParaRPr sz="16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</a:rPr>
                        <a:t>0-150</a:t>
                      </a:r>
                      <a:endParaRPr sz="16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</a:rPr>
                        <a:t>M</a:t>
                      </a:r>
                      <a:r>
                        <a:rPr lang="en" sz="1600">
                          <a:solidFill>
                            <a:srgbClr val="FFFFFF"/>
                          </a:solidFill>
                        </a:rPr>
                        <a:t>aximum badminton hitting speed</a:t>
                      </a:r>
                      <a:endParaRPr sz="16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13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</a:rPr>
                        <a:t>Impact force measurable</a:t>
                      </a:r>
                      <a:endParaRPr sz="16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</a:rPr>
                        <a:t>N</a:t>
                      </a:r>
                      <a:endParaRPr sz="16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</a:rPr>
                        <a:t>&gt;280</a:t>
                      </a:r>
                      <a:endParaRPr sz="16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</a:rPr>
                        <a:t>&gt;300</a:t>
                      </a:r>
                      <a:endParaRPr sz="16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</a:rPr>
                        <a:t>M</a:t>
                      </a:r>
                      <a:r>
                        <a:rPr lang="en" sz="1600">
                          <a:solidFill>
                            <a:srgbClr val="FFFFFF"/>
                          </a:solidFill>
                        </a:rPr>
                        <a:t>aximum and minimum speed</a:t>
                      </a:r>
                      <a:endParaRPr sz="16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84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</a:rPr>
                        <a:t>Weight </a:t>
                      </a:r>
                      <a:endParaRPr sz="16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</a:rPr>
                        <a:t>g</a:t>
                      </a:r>
                      <a:endParaRPr sz="16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</a:rPr>
                        <a:t>&gt;80</a:t>
                      </a:r>
                      <a:endParaRPr sz="16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</a:rPr>
                        <a:t>80&lt;</a:t>
                      </a:r>
                      <a:endParaRPr sz="16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</a:rPr>
                        <a:t>Light, Convenient, Seamless device</a:t>
                      </a:r>
                      <a:endParaRPr sz="16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8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</a:rPr>
                        <a:t>Size of device</a:t>
                      </a:r>
                      <a:endParaRPr sz="16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</a:rPr>
                        <a:t>cm3</a:t>
                      </a:r>
                      <a:endParaRPr sz="16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</a:rPr>
                        <a:t>&lt;9</a:t>
                      </a:r>
                      <a:endParaRPr sz="16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</a:rPr>
                        <a:t>7.5&lt;</a:t>
                      </a:r>
                      <a:endParaRPr sz="16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</a:rPr>
                        <a:t>Small, </a:t>
                      </a:r>
                      <a:r>
                        <a:rPr lang="en" sz="1600">
                          <a:solidFill>
                            <a:srgbClr val="FFFFFF"/>
                          </a:solidFill>
                        </a:rPr>
                        <a:t>fixable</a:t>
                      </a:r>
                      <a:endParaRPr sz="16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22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</a:rPr>
                        <a:t>Life expectancy</a:t>
                      </a:r>
                      <a:endParaRPr sz="16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</a:rPr>
                        <a:t>Years </a:t>
                      </a:r>
                      <a:endParaRPr sz="16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</a:rPr>
                        <a:t>&gt;1</a:t>
                      </a:r>
                      <a:endParaRPr sz="16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</a:rPr>
                        <a:t>&gt;3</a:t>
                      </a:r>
                      <a:endParaRPr sz="16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</a:rPr>
                        <a:t>Long life, replaceable</a:t>
                      </a:r>
                      <a:endParaRPr sz="16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33"/>
          <p:cNvSpPr txBox="1"/>
          <p:nvPr>
            <p:ph type="title"/>
          </p:nvPr>
        </p:nvSpPr>
        <p:spPr>
          <a:xfrm>
            <a:off x="714300" y="430675"/>
            <a:ext cx="77154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</a:t>
            </a:r>
            <a:r>
              <a:rPr lang="en"/>
              <a:t>ecision Matrix</a:t>
            </a:r>
            <a:endParaRPr/>
          </a:p>
        </p:txBody>
      </p:sp>
      <p:graphicFrame>
        <p:nvGraphicFramePr>
          <p:cNvPr id="859" name="Google Shape;859;p33"/>
          <p:cNvGraphicFramePr/>
          <p:nvPr/>
        </p:nvGraphicFramePr>
        <p:xfrm>
          <a:off x="714300" y="10058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{927317B4-B89E-4F08-8859-5C0BABFD19AD}</a:tableStyleId>
              </a:tblPr>
              <a:tblGrid>
                <a:gridCol w="1867175"/>
                <a:gridCol w="1867175"/>
                <a:gridCol w="1867175"/>
                <a:gridCol w="1867175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FFFFFF"/>
                          </a:solidFill>
                        </a:rPr>
                        <a:t>Selection criteria</a:t>
                      </a:r>
                      <a:endParaRPr sz="15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FFFFFF"/>
                          </a:solidFill>
                        </a:rPr>
                        <a:t>Racket: Detachable</a:t>
                      </a:r>
                      <a:endParaRPr sz="15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FFFFFF"/>
                          </a:solidFill>
                        </a:rPr>
                        <a:t>Racket: Built-in</a:t>
                      </a:r>
                      <a:endParaRPr sz="15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FFFFFF"/>
                          </a:solidFill>
                        </a:rPr>
                        <a:t>Gloves</a:t>
                      </a:r>
                      <a:endParaRPr sz="15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FFFFFF"/>
                          </a:solidFill>
                        </a:rPr>
                        <a:t>Speed measurable</a:t>
                      </a:r>
                      <a:endParaRPr sz="15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</a:rPr>
                        <a:t>5</a:t>
                      </a:r>
                      <a:endParaRPr sz="16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</a:rPr>
                        <a:t>5</a:t>
                      </a:r>
                      <a:endParaRPr sz="16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</a:rPr>
                        <a:t>4</a:t>
                      </a:r>
                      <a:endParaRPr sz="16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FFFFFF"/>
                          </a:solidFill>
                        </a:rPr>
                        <a:t>Impact force measurable</a:t>
                      </a:r>
                      <a:endParaRPr sz="15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</a:rPr>
                        <a:t>5</a:t>
                      </a:r>
                      <a:endParaRPr sz="16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</a:rPr>
                        <a:t>5</a:t>
                      </a:r>
                      <a:endParaRPr sz="16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</a:rPr>
                        <a:t>4</a:t>
                      </a:r>
                      <a:endParaRPr sz="16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FFFFFF"/>
                          </a:solidFill>
                        </a:rPr>
                        <a:t>Weight </a:t>
                      </a:r>
                      <a:endParaRPr sz="15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</a:rPr>
                        <a:t>5</a:t>
                      </a:r>
                      <a:endParaRPr sz="16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</a:rPr>
                        <a:t>2</a:t>
                      </a:r>
                      <a:endParaRPr sz="16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</a:rPr>
                        <a:t>4</a:t>
                      </a:r>
                      <a:endParaRPr sz="16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FFFFFF"/>
                          </a:solidFill>
                        </a:rPr>
                        <a:t>Size of device</a:t>
                      </a:r>
                      <a:endParaRPr sz="15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</a:rPr>
                        <a:t>4</a:t>
                      </a:r>
                      <a:endParaRPr sz="16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</a:rPr>
                        <a:t>1</a:t>
                      </a:r>
                      <a:endParaRPr sz="16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</a:rPr>
                        <a:t>3</a:t>
                      </a:r>
                      <a:endParaRPr sz="16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97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FFFFFF"/>
                          </a:solidFill>
                        </a:rPr>
                        <a:t>Life expectancy</a:t>
                      </a:r>
                      <a:endParaRPr sz="15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</a:rPr>
                        <a:t>3</a:t>
                      </a:r>
                      <a:endParaRPr sz="16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</a:rPr>
                        <a:t>3</a:t>
                      </a:r>
                      <a:endParaRPr sz="16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</a:rPr>
                        <a:t>4</a:t>
                      </a:r>
                      <a:endParaRPr sz="16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</a:rPr>
                        <a:t>Total score</a:t>
                      </a:r>
                      <a:endParaRPr sz="16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rgbClr val="FF0000"/>
                          </a:solidFill>
                        </a:rPr>
                        <a:t>22</a:t>
                      </a:r>
                      <a:endParaRPr b="1" sz="1600"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</a:rPr>
                        <a:t>16</a:t>
                      </a:r>
                      <a:endParaRPr sz="16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FFFFFF"/>
                          </a:solidFill>
                        </a:rPr>
                        <a:t>19</a:t>
                      </a:r>
                      <a:endParaRPr sz="16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860" name="Google Shape;860;p33"/>
          <p:cNvSpPr/>
          <p:nvPr/>
        </p:nvSpPr>
        <p:spPr>
          <a:xfrm>
            <a:off x="126450" y="4794475"/>
            <a:ext cx="2140800" cy="322200"/>
          </a:xfrm>
          <a:prstGeom prst="rect">
            <a:avLst/>
          </a:prstGeom>
          <a:solidFill>
            <a:srgbClr val="161616"/>
          </a:solidFill>
          <a:ln cap="flat" cmpd="sng" w="9525">
            <a:solidFill>
              <a:srgbClr val="16161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61" name="Google Shape;861;p33"/>
          <p:cNvSpPr txBox="1"/>
          <p:nvPr/>
        </p:nvSpPr>
        <p:spPr>
          <a:xfrm>
            <a:off x="714300" y="4241775"/>
            <a:ext cx="5946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D9D9D9"/>
                </a:solidFill>
                <a:latin typeface="Average"/>
                <a:ea typeface="Average"/>
                <a:cs typeface="Average"/>
                <a:sym typeface="Average"/>
              </a:rPr>
              <a:t>Therefore, the Group Concept will be a detachable sensing system mounting on a tennis racket.</a:t>
            </a:r>
            <a:endParaRPr sz="1800">
              <a:solidFill>
                <a:srgbClr val="D9D9D9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5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34"/>
          <p:cNvSpPr txBox="1"/>
          <p:nvPr>
            <p:ph type="title"/>
          </p:nvPr>
        </p:nvSpPr>
        <p:spPr>
          <a:xfrm>
            <a:off x="387275" y="445525"/>
            <a:ext cx="3522600" cy="46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Feasibility Study</a:t>
            </a:r>
            <a:endParaRPr/>
          </a:p>
        </p:txBody>
      </p:sp>
      <p:sp>
        <p:nvSpPr>
          <p:cNvPr id="867" name="Google Shape;867;p34"/>
          <p:cNvSpPr txBox="1"/>
          <p:nvPr/>
        </p:nvSpPr>
        <p:spPr>
          <a:xfrm>
            <a:off x="330800" y="2781100"/>
            <a:ext cx="30000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Weaknesses:</a:t>
            </a:r>
            <a:endParaRPr sz="1800">
              <a:solidFill>
                <a:schemeClr val="lt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Verdana"/>
              <a:buChar char="●"/>
            </a:pPr>
            <a:r>
              <a:rPr lang="en" sz="16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Difficult installation/ disassembly process</a:t>
            </a:r>
            <a:endParaRPr sz="1600">
              <a:solidFill>
                <a:schemeClr val="lt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Verdana"/>
              <a:buChar char="●"/>
            </a:pPr>
            <a:r>
              <a:rPr lang="en" sz="16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Few target clients</a:t>
            </a:r>
            <a:endParaRPr sz="1600">
              <a:solidFill>
                <a:schemeClr val="lt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Verdana"/>
              <a:buChar char="●"/>
            </a:pPr>
            <a:r>
              <a:rPr lang="en" sz="16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Short product </a:t>
            </a:r>
            <a:endParaRPr sz="1600">
              <a:solidFill>
                <a:schemeClr val="lt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development period</a:t>
            </a:r>
            <a:endParaRPr>
              <a:solidFill>
                <a:schemeClr val="lt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68" name="Google Shape;86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5469163" y="1613050"/>
            <a:ext cx="1589825" cy="4254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9" name="Google Shape;869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5671188" y="891775"/>
            <a:ext cx="810075" cy="80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0" name="Google Shape;870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787544">
            <a:off x="6690050" y="1436325"/>
            <a:ext cx="810075" cy="80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1" name="Google Shape;87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-1267331">
            <a:off x="5269988" y="3902338"/>
            <a:ext cx="810075" cy="80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2" name="Google Shape;872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77300" y="3239175"/>
            <a:ext cx="810075" cy="80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3" name="Google Shape;87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869041">
            <a:off x="5480025" y="2030925"/>
            <a:ext cx="810075" cy="806000"/>
          </a:xfrm>
          <a:prstGeom prst="rect">
            <a:avLst/>
          </a:prstGeom>
          <a:noFill/>
          <a:ln>
            <a:noFill/>
          </a:ln>
        </p:spPr>
      </p:pic>
      <p:sp>
        <p:nvSpPr>
          <p:cNvPr id="874" name="Google Shape;874;p34"/>
          <p:cNvSpPr txBox="1"/>
          <p:nvPr/>
        </p:nvSpPr>
        <p:spPr>
          <a:xfrm>
            <a:off x="330800" y="1187050"/>
            <a:ext cx="3522600" cy="14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Strengths:</a:t>
            </a:r>
            <a:r>
              <a:rPr lang="en" sz="16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600">
              <a:solidFill>
                <a:schemeClr val="lt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Verdana"/>
              <a:buChar char="●"/>
            </a:pPr>
            <a:r>
              <a:rPr lang="en" sz="16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Inexpensive and Affordable</a:t>
            </a:r>
            <a:endParaRPr sz="1600">
              <a:solidFill>
                <a:schemeClr val="lt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Verdana"/>
              <a:buChar char="●"/>
            </a:pPr>
            <a:r>
              <a:rPr lang="en" sz="16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Lightweight and Compact</a:t>
            </a:r>
            <a:endParaRPr sz="1600">
              <a:solidFill>
                <a:schemeClr val="lt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Verdana"/>
              <a:buChar char="●"/>
            </a:pPr>
            <a:r>
              <a:rPr lang="en" sz="16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Sensitive and Accurate</a:t>
            </a:r>
            <a:endParaRPr sz="1600">
              <a:solidFill>
                <a:schemeClr val="lt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Verdana"/>
              <a:buChar char="●"/>
            </a:pPr>
            <a:r>
              <a:rPr lang="en" sz="16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Data visualization</a:t>
            </a:r>
            <a:endParaRPr sz="1600">
              <a:solidFill>
                <a:schemeClr val="lt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75" name="Google Shape;875;p34"/>
          <p:cNvSpPr txBox="1"/>
          <p:nvPr/>
        </p:nvSpPr>
        <p:spPr>
          <a:xfrm>
            <a:off x="5894125" y="1002275"/>
            <a:ext cx="3642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latin typeface="Verdana"/>
                <a:ea typeface="Verdana"/>
                <a:cs typeface="Verdana"/>
                <a:sym typeface="Verdana"/>
              </a:rPr>
              <a:t>T</a:t>
            </a:r>
            <a:endParaRPr b="1" sz="26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76" name="Google Shape;876;p34"/>
          <p:cNvSpPr txBox="1"/>
          <p:nvPr/>
        </p:nvSpPr>
        <p:spPr>
          <a:xfrm>
            <a:off x="6912975" y="1546825"/>
            <a:ext cx="3642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latin typeface="Verdana"/>
                <a:ea typeface="Verdana"/>
                <a:cs typeface="Verdana"/>
                <a:sym typeface="Verdana"/>
              </a:rPr>
              <a:t>E</a:t>
            </a:r>
            <a:endParaRPr b="1" sz="26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77" name="Google Shape;877;p34"/>
          <p:cNvSpPr txBox="1"/>
          <p:nvPr/>
        </p:nvSpPr>
        <p:spPr>
          <a:xfrm>
            <a:off x="5673225" y="2141425"/>
            <a:ext cx="2751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latin typeface="Verdana"/>
                <a:ea typeface="Verdana"/>
                <a:cs typeface="Verdana"/>
                <a:sym typeface="Verdana"/>
              </a:rPr>
              <a:t>L</a:t>
            </a:r>
            <a:endParaRPr b="1" sz="26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78" name="Google Shape;878;p34"/>
          <p:cNvSpPr txBox="1"/>
          <p:nvPr/>
        </p:nvSpPr>
        <p:spPr>
          <a:xfrm>
            <a:off x="6955625" y="3349675"/>
            <a:ext cx="393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latin typeface="Verdana"/>
                <a:ea typeface="Verdana"/>
                <a:cs typeface="Verdana"/>
                <a:sym typeface="Verdana"/>
              </a:rPr>
              <a:t>O</a:t>
            </a:r>
            <a:endParaRPr b="1" sz="26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79" name="Google Shape;879;p34"/>
          <p:cNvSpPr txBox="1"/>
          <p:nvPr/>
        </p:nvSpPr>
        <p:spPr>
          <a:xfrm>
            <a:off x="5492925" y="4012825"/>
            <a:ext cx="3642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latin typeface="Verdana"/>
                <a:ea typeface="Verdana"/>
                <a:cs typeface="Verdana"/>
                <a:sym typeface="Verdana"/>
              </a:rPr>
              <a:t>S</a:t>
            </a:r>
            <a:endParaRPr b="1" sz="26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80" name="Google Shape;880;p34"/>
          <p:cNvSpPr txBox="1"/>
          <p:nvPr/>
        </p:nvSpPr>
        <p:spPr>
          <a:xfrm>
            <a:off x="4572002" y="679025"/>
            <a:ext cx="10038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b="1" lang="en" sz="1600">
                <a:solidFill>
                  <a:schemeClr val="lt2"/>
                </a:solidFill>
                <a:latin typeface="Average"/>
                <a:ea typeface="Average"/>
                <a:cs typeface="Average"/>
                <a:sym typeface="Average"/>
              </a:rPr>
              <a:t>Technical</a:t>
            </a:r>
            <a:endParaRPr b="1">
              <a:solidFill>
                <a:schemeClr val="lt2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Average"/>
                <a:ea typeface="Average"/>
                <a:cs typeface="Average"/>
                <a:sym typeface="Average"/>
              </a:rPr>
              <a:t>Arduino </a:t>
            </a:r>
            <a:endParaRPr>
              <a:solidFill>
                <a:schemeClr val="lt2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Average"/>
                <a:ea typeface="Average"/>
                <a:cs typeface="Average"/>
                <a:sym typeface="Average"/>
              </a:rPr>
              <a:t>Sensors</a:t>
            </a:r>
            <a:endParaRPr>
              <a:solidFill>
                <a:schemeClr val="lt2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Average"/>
                <a:ea typeface="Average"/>
                <a:cs typeface="Average"/>
                <a:sym typeface="Average"/>
              </a:rPr>
              <a:t>Website </a:t>
            </a:r>
            <a:endParaRPr>
              <a:solidFill>
                <a:schemeClr val="lt2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881" name="Google Shape;881;p34"/>
          <p:cNvSpPr txBox="1"/>
          <p:nvPr/>
        </p:nvSpPr>
        <p:spPr>
          <a:xfrm>
            <a:off x="7646825" y="1187050"/>
            <a:ext cx="13842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2"/>
                </a:solidFill>
                <a:latin typeface="Average"/>
                <a:ea typeface="Average"/>
                <a:cs typeface="Average"/>
                <a:sym typeface="Average"/>
              </a:rPr>
              <a:t>Economic</a:t>
            </a:r>
            <a:endParaRPr b="1" sz="1600">
              <a:solidFill>
                <a:schemeClr val="lt2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Average"/>
                <a:ea typeface="Average"/>
                <a:cs typeface="Average"/>
                <a:sym typeface="Average"/>
              </a:rPr>
              <a:t>50 </a:t>
            </a:r>
            <a:r>
              <a:rPr lang="en">
                <a:solidFill>
                  <a:schemeClr val="lt2"/>
                </a:solidFill>
                <a:latin typeface="Average"/>
                <a:ea typeface="Average"/>
                <a:cs typeface="Average"/>
                <a:sym typeface="Average"/>
              </a:rPr>
              <a:t>dollars start-up money</a:t>
            </a:r>
            <a:endParaRPr>
              <a:solidFill>
                <a:schemeClr val="lt2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2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882" name="Google Shape;882;p34"/>
          <p:cNvSpPr txBox="1"/>
          <p:nvPr/>
        </p:nvSpPr>
        <p:spPr>
          <a:xfrm>
            <a:off x="3575775" y="2002975"/>
            <a:ext cx="17682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2"/>
                </a:solidFill>
                <a:latin typeface="Average"/>
                <a:ea typeface="Average"/>
                <a:cs typeface="Average"/>
                <a:sym typeface="Average"/>
              </a:rPr>
              <a:t>Legal</a:t>
            </a:r>
            <a:endParaRPr b="1" sz="1600">
              <a:solidFill>
                <a:schemeClr val="lt2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Average"/>
                <a:ea typeface="Average"/>
                <a:cs typeface="Average"/>
                <a:sym typeface="Average"/>
              </a:rPr>
              <a:t>Developer-friendly Low-cost </a:t>
            </a:r>
            <a:endParaRPr>
              <a:solidFill>
                <a:schemeClr val="lt2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883" name="Google Shape;883;p34"/>
          <p:cNvSpPr txBox="1"/>
          <p:nvPr/>
        </p:nvSpPr>
        <p:spPr>
          <a:xfrm>
            <a:off x="7646825" y="2726425"/>
            <a:ext cx="1384200" cy="15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2"/>
                </a:solidFill>
                <a:latin typeface="Average"/>
                <a:ea typeface="Average"/>
                <a:cs typeface="Average"/>
                <a:sym typeface="Average"/>
              </a:rPr>
              <a:t>Operational</a:t>
            </a:r>
            <a:endParaRPr b="1" sz="1600">
              <a:solidFill>
                <a:schemeClr val="lt2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Average"/>
                <a:ea typeface="Average"/>
                <a:cs typeface="Average"/>
                <a:sym typeface="Average"/>
              </a:rPr>
              <a:t>Rational task allocation, On-chain governance</a:t>
            </a:r>
            <a:endParaRPr>
              <a:solidFill>
                <a:schemeClr val="lt2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2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884" name="Google Shape;884;p34"/>
          <p:cNvSpPr txBox="1"/>
          <p:nvPr/>
        </p:nvSpPr>
        <p:spPr>
          <a:xfrm>
            <a:off x="3767775" y="3783450"/>
            <a:ext cx="1384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2"/>
                </a:solidFill>
                <a:latin typeface="Average"/>
                <a:ea typeface="Average"/>
                <a:cs typeface="Average"/>
                <a:sym typeface="Average"/>
              </a:rPr>
              <a:t>Scheduling</a:t>
            </a:r>
            <a:endParaRPr b="1" sz="1600">
              <a:solidFill>
                <a:schemeClr val="lt2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Average"/>
                <a:ea typeface="Average"/>
                <a:cs typeface="Average"/>
                <a:sym typeface="Average"/>
              </a:rPr>
              <a:t>3</a:t>
            </a:r>
            <a:r>
              <a:rPr lang="en">
                <a:solidFill>
                  <a:schemeClr val="lt2"/>
                </a:solidFill>
                <a:latin typeface="Average"/>
                <a:ea typeface="Average"/>
                <a:cs typeface="Average"/>
                <a:sym typeface="Average"/>
              </a:rPr>
              <a:t>-month period</a:t>
            </a:r>
            <a:endParaRPr>
              <a:solidFill>
                <a:schemeClr val="lt2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re-Season American Football Team Meeting by Slidesgo">
  <a:themeElements>
    <a:clrScheme name="Simple Light">
      <a:dk1>
        <a:srgbClr val="E2E3E0"/>
      </a:dk1>
      <a:lt1>
        <a:srgbClr val="000000"/>
      </a:lt1>
      <a:dk2>
        <a:srgbClr val="EBED24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