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Barlow Thin"/>
      <p:regular r:id="rId10"/>
      <p:bold r:id="rId11"/>
      <p:italic r:id="rId12"/>
      <p:boldItalic r:id="rId13"/>
    </p:embeddedFont>
    <p:embeddedFont>
      <p:font typeface="Montserrat ExtraBold"/>
      <p:bold r:id="rId14"/>
      <p:boldItalic r:id="rId15"/>
    </p:embeddedFont>
    <p:embeddedFont>
      <p:font typeface="Orbitron"/>
      <p:regular r:id="rId16"/>
      <p:bold r:id="rId17"/>
    </p:embeddedFont>
    <p:embeddedFont>
      <p:font typeface="Barlow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italic.fntdata"/><Relationship Id="rId21" Type="http://schemas.openxmlformats.org/officeDocument/2006/relationships/font" Target="fonts/Barlow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BarlowThin-bold.fntdata"/><Relationship Id="rId10" Type="http://schemas.openxmlformats.org/officeDocument/2006/relationships/font" Target="fonts/BarlowThin-regular.fntdata"/><Relationship Id="rId13" Type="http://schemas.openxmlformats.org/officeDocument/2006/relationships/font" Target="fonts/BarlowThin-boldItalic.fntdata"/><Relationship Id="rId12" Type="http://schemas.openxmlformats.org/officeDocument/2006/relationships/font" Target="fonts/BarlowThin-italic.fntdata"/><Relationship Id="rId15" Type="http://schemas.openxmlformats.org/officeDocument/2006/relationships/font" Target="fonts/MontserratExtraBold-boldItalic.fntdata"/><Relationship Id="rId14" Type="http://schemas.openxmlformats.org/officeDocument/2006/relationships/font" Target="fonts/MontserratExtraBold-bold.fntdata"/><Relationship Id="rId17" Type="http://schemas.openxmlformats.org/officeDocument/2006/relationships/font" Target="fonts/Orbitron-bold.fntdata"/><Relationship Id="rId16" Type="http://schemas.openxmlformats.org/officeDocument/2006/relationships/font" Target="fonts/Orbitron-regular.fntdata"/><Relationship Id="rId19" Type="http://schemas.openxmlformats.org/officeDocument/2006/relationships/font" Target="fonts/Barlow-bold.fntdata"/><Relationship Id="rId18" Type="http://schemas.openxmlformats.org/officeDocument/2006/relationships/font" Target="fonts/Barlow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19a278c1b6b_0_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19a278c1b6b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19a278c1b6b_0_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19a278c1b6b_0_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9a278c1b6b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9a278c1b6b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4300" y="2317236"/>
            <a:ext cx="3857700" cy="12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4300" y="3990050"/>
            <a:ext cx="3857700" cy="3858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208625" y="-338775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41121" y="-186375"/>
            <a:ext cx="1300217" cy="925411"/>
            <a:chOff x="-20429" y="-42175"/>
            <a:chExt cx="1300217" cy="925411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14" name="Google Shape;14;p2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7" name="Google Shape;27;p2"/>
          <p:cNvGrpSpPr/>
          <p:nvPr/>
        </p:nvGrpSpPr>
        <p:grpSpPr>
          <a:xfrm rot="5400000">
            <a:off x="3946722" y="-525543"/>
            <a:ext cx="113753" cy="1603746"/>
            <a:chOff x="351725" y="2147797"/>
            <a:chExt cx="137400" cy="1937125"/>
          </a:xfrm>
        </p:grpSpPr>
        <p:sp>
          <p:nvSpPr>
            <p:cNvPr id="28" name="Google Shape;28;p2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1034360" y="4052782"/>
            <a:ext cx="113753" cy="1603746"/>
            <a:chOff x="351725" y="2147797"/>
            <a:chExt cx="137400" cy="1937125"/>
          </a:xfrm>
        </p:grpSpPr>
        <p:sp>
          <p:nvSpPr>
            <p:cNvPr id="34" name="Google Shape;34;p2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1"/>
          <p:cNvSpPr txBox="1"/>
          <p:nvPr>
            <p:ph hasCustomPrompt="1" type="title"/>
          </p:nvPr>
        </p:nvSpPr>
        <p:spPr>
          <a:xfrm>
            <a:off x="4171875" y="1529007"/>
            <a:ext cx="2505000" cy="13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0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275" name="Google Shape;275;p11"/>
          <p:cNvSpPr txBox="1"/>
          <p:nvPr>
            <p:ph idx="1" type="subTitle"/>
          </p:nvPr>
        </p:nvSpPr>
        <p:spPr>
          <a:xfrm>
            <a:off x="2100600" y="3713825"/>
            <a:ext cx="4942800" cy="385800"/>
          </a:xfrm>
          <a:prstGeom prst="rect">
            <a:avLst/>
          </a:prstGeom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276" name="Google Shape;276;p11"/>
          <p:cNvGrpSpPr/>
          <p:nvPr/>
        </p:nvGrpSpPr>
        <p:grpSpPr>
          <a:xfrm rot="5400000">
            <a:off x="-509950" y="4214292"/>
            <a:ext cx="2067200" cy="286500"/>
            <a:chOff x="2201950" y="260700"/>
            <a:chExt cx="2067200" cy="286500"/>
          </a:xfrm>
        </p:grpSpPr>
        <p:cxnSp>
          <p:nvCxnSpPr>
            <p:cNvPr id="277" name="Google Shape;277;p11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11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11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11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11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11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11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11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11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11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11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11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9" name="Google Shape;289;p11"/>
          <p:cNvGrpSpPr/>
          <p:nvPr/>
        </p:nvGrpSpPr>
        <p:grpSpPr>
          <a:xfrm flipH="1" rot="10800000">
            <a:off x="7978866" y="315023"/>
            <a:ext cx="901654" cy="901654"/>
            <a:chOff x="5029238" y="2891225"/>
            <a:chExt cx="667200" cy="667200"/>
          </a:xfrm>
        </p:grpSpPr>
        <p:sp>
          <p:nvSpPr>
            <p:cNvPr id="290" name="Google Shape;290;p11"/>
            <p:cNvSpPr/>
            <p:nvPr/>
          </p:nvSpPr>
          <p:spPr>
            <a:xfrm>
              <a:off x="55296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3628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1960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0292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5296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3628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1960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5296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3628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529638" y="28912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11"/>
          <p:cNvSpPr/>
          <p:nvPr/>
        </p:nvSpPr>
        <p:spPr>
          <a:xfrm rot="5400000">
            <a:off x="-144300" y="4491440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" name="Google Shape;301;p11"/>
          <p:cNvGrpSpPr/>
          <p:nvPr/>
        </p:nvGrpSpPr>
        <p:grpSpPr>
          <a:xfrm>
            <a:off x="-302479" y="1216675"/>
            <a:ext cx="1300217" cy="925411"/>
            <a:chOff x="-20429" y="-42175"/>
            <a:chExt cx="1300217" cy="925411"/>
          </a:xfrm>
        </p:grpSpPr>
        <p:grpSp>
          <p:nvGrpSpPr>
            <p:cNvPr id="302" name="Google Shape;302;p11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303" name="Google Shape;303;p11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4" name="Google Shape;304;p11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5" name="Google Shape;305;p11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6" name="Google Shape;306;p11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7" name="Google Shape;307;p11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8" name="Google Shape;308;p11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09" name="Google Shape;309;p11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10" name="Google Shape;310;p11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311" name="Google Shape;311;p11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2" name="Google Shape;312;p11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3" name="Google Shape;313;p11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4" name="Google Shape;314;p11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15" name="Google Shape;315;p11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16" name="Google Shape;316;p11"/>
          <p:cNvGrpSpPr/>
          <p:nvPr/>
        </p:nvGrpSpPr>
        <p:grpSpPr>
          <a:xfrm rot="5400000">
            <a:off x="1034360" y="-543718"/>
            <a:ext cx="113753" cy="1603746"/>
            <a:chOff x="351725" y="2147797"/>
            <a:chExt cx="137400" cy="1937125"/>
          </a:xfrm>
        </p:grpSpPr>
        <p:sp>
          <p:nvSpPr>
            <p:cNvPr id="317" name="Google Shape;317;p11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" name="Google Shape;322;p11"/>
          <p:cNvSpPr/>
          <p:nvPr/>
        </p:nvSpPr>
        <p:spPr>
          <a:xfrm>
            <a:off x="4701950" y="-623415"/>
            <a:ext cx="1300200" cy="1300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3" name="Google Shape;323;p11"/>
          <p:cNvGrpSpPr/>
          <p:nvPr/>
        </p:nvGrpSpPr>
        <p:grpSpPr>
          <a:xfrm rot="777189">
            <a:off x="7745306" y="2591566"/>
            <a:ext cx="870650" cy="864007"/>
            <a:chOff x="6373950" y="1851720"/>
            <a:chExt cx="1218227" cy="1208932"/>
          </a:xfrm>
        </p:grpSpPr>
        <p:sp>
          <p:nvSpPr>
            <p:cNvPr id="324" name="Google Shape;324;p11"/>
            <p:cNvSpPr/>
            <p:nvPr/>
          </p:nvSpPr>
          <p:spPr>
            <a:xfrm>
              <a:off x="7285623" y="1851720"/>
              <a:ext cx="306554" cy="288581"/>
            </a:xfrm>
            <a:custGeom>
              <a:rect b="b" l="l" r="r" t="t"/>
              <a:pathLst>
                <a:path extrusionOk="0" h="7482" w="7948">
                  <a:moveTo>
                    <a:pt x="948" y="0"/>
                  </a:moveTo>
                  <a:cubicBezTo>
                    <a:pt x="640" y="0"/>
                    <a:pt x="324" y="7"/>
                    <a:pt x="0" y="20"/>
                  </a:cubicBezTo>
                  <a:cubicBezTo>
                    <a:pt x="1677" y="1305"/>
                    <a:pt x="3355" y="2763"/>
                    <a:pt x="5000" y="4409"/>
                  </a:cubicBezTo>
                  <a:cubicBezTo>
                    <a:pt x="6019" y="5412"/>
                    <a:pt x="6960" y="6447"/>
                    <a:pt x="7837" y="7481"/>
                  </a:cubicBezTo>
                  <a:cubicBezTo>
                    <a:pt x="7947" y="3531"/>
                    <a:pt x="6991" y="866"/>
                    <a:pt x="6991" y="866"/>
                  </a:cubicBezTo>
                  <a:cubicBezTo>
                    <a:pt x="6991" y="866"/>
                    <a:pt x="4579" y="0"/>
                    <a:pt x="948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6401759" y="1874824"/>
              <a:ext cx="1167437" cy="1166858"/>
            </a:xfrm>
            <a:custGeom>
              <a:rect b="b" l="l" r="r" t="t"/>
              <a:pathLst>
                <a:path extrusionOk="0" h="30253" w="30268">
                  <a:moveTo>
                    <a:pt x="18684" y="1"/>
                  </a:moveTo>
                  <a:cubicBezTo>
                    <a:pt x="15016" y="863"/>
                    <a:pt x="10847" y="2822"/>
                    <a:pt x="6850" y="6835"/>
                  </a:cubicBezTo>
                  <a:cubicBezTo>
                    <a:pt x="2822" y="10863"/>
                    <a:pt x="863" y="15048"/>
                    <a:pt x="0" y="18732"/>
                  </a:cubicBezTo>
                  <a:cubicBezTo>
                    <a:pt x="1584" y="21067"/>
                    <a:pt x="3574" y="23481"/>
                    <a:pt x="5910" y="25817"/>
                  </a:cubicBezTo>
                  <a:cubicBezTo>
                    <a:pt x="7571" y="27478"/>
                    <a:pt x="9280" y="28967"/>
                    <a:pt x="10972" y="30252"/>
                  </a:cubicBezTo>
                  <a:cubicBezTo>
                    <a:pt x="14766" y="29453"/>
                    <a:pt x="19139" y="27509"/>
                    <a:pt x="23339" y="23324"/>
                  </a:cubicBezTo>
                  <a:cubicBezTo>
                    <a:pt x="27509" y="19139"/>
                    <a:pt x="29452" y="14798"/>
                    <a:pt x="30268" y="11020"/>
                  </a:cubicBezTo>
                  <a:cubicBezTo>
                    <a:pt x="28967" y="9327"/>
                    <a:pt x="27478" y="7603"/>
                    <a:pt x="25785" y="5926"/>
                  </a:cubicBezTo>
                  <a:cubicBezTo>
                    <a:pt x="23449" y="3590"/>
                    <a:pt x="21035" y="1584"/>
                    <a:pt x="1868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6373950" y="2761117"/>
              <a:ext cx="291435" cy="299535"/>
            </a:xfrm>
            <a:custGeom>
              <a:rect b="b" l="l" r="r" t="t"/>
              <a:pathLst>
                <a:path extrusionOk="0" h="7766" w="7556">
                  <a:moveTo>
                    <a:pt x="157" y="1"/>
                  </a:moveTo>
                  <a:cubicBezTo>
                    <a:pt x="0" y="4107"/>
                    <a:pt x="1004" y="6897"/>
                    <a:pt x="1004" y="6897"/>
                  </a:cubicBezTo>
                  <a:cubicBezTo>
                    <a:pt x="1004" y="6897"/>
                    <a:pt x="3396" y="7766"/>
                    <a:pt x="7013" y="7766"/>
                  </a:cubicBezTo>
                  <a:cubicBezTo>
                    <a:pt x="7191" y="7766"/>
                    <a:pt x="7372" y="7764"/>
                    <a:pt x="7555" y="7759"/>
                  </a:cubicBezTo>
                  <a:cubicBezTo>
                    <a:pt x="6537" y="6897"/>
                    <a:pt x="5502" y="5957"/>
                    <a:pt x="4499" y="4954"/>
                  </a:cubicBezTo>
                  <a:cubicBezTo>
                    <a:pt x="2884" y="3324"/>
                    <a:pt x="1427" y="1662"/>
                    <a:pt x="15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6678034" y="2152718"/>
              <a:ext cx="610640" cy="606899"/>
            </a:xfrm>
            <a:custGeom>
              <a:rect b="b" l="l" r="r" t="t"/>
              <a:pathLst>
                <a:path extrusionOk="0" h="15735" w="15832">
                  <a:moveTo>
                    <a:pt x="12228" y="0"/>
                  </a:moveTo>
                  <a:cubicBezTo>
                    <a:pt x="12029" y="0"/>
                    <a:pt x="11851" y="132"/>
                    <a:pt x="11788" y="335"/>
                  </a:cubicBezTo>
                  <a:cubicBezTo>
                    <a:pt x="11709" y="586"/>
                    <a:pt x="11850" y="853"/>
                    <a:pt x="12101" y="931"/>
                  </a:cubicBezTo>
                  <a:cubicBezTo>
                    <a:pt x="12133" y="931"/>
                    <a:pt x="12728" y="1135"/>
                    <a:pt x="13433" y="1793"/>
                  </a:cubicBezTo>
                  <a:lnTo>
                    <a:pt x="12399" y="2812"/>
                  </a:lnTo>
                  <a:cubicBezTo>
                    <a:pt x="11537" y="1965"/>
                    <a:pt x="10832" y="1683"/>
                    <a:pt x="10785" y="1668"/>
                  </a:cubicBezTo>
                  <a:cubicBezTo>
                    <a:pt x="10726" y="1640"/>
                    <a:pt x="10664" y="1627"/>
                    <a:pt x="10603" y="1627"/>
                  </a:cubicBezTo>
                  <a:cubicBezTo>
                    <a:pt x="10420" y="1627"/>
                    <a:pt x="10244" y="1742"/>
                    <a:pt x="10173" y="1918"/>
                  </a:cubicBezTo>
                  <a:cubicBezTo>
                    <a:pt x="10079" y="2169"/>
                    <a:pt x="10189" y="2436"/>
                    <a:pt x="10440" y="2530"/>
                  </a:cubicBezTo>
                  <a:cubicBezTo>
                    <a:pt x="10440" y="2545"/>
                    <a:pt x="11020" y="2781"/>
                    <a:pt x="11741" y="3486"/>
                  </a:cubicBezTo>
                  <a:lnTo>
                    <a:pt x="10753" y="4473"/>
                  </a:lnTo>
                  <a:cubicBezTo>
                    <a:pt x="9891" y="3611"/>
                    <a:pt x="9217" y="3313"/>
                    <a:pt x="9170" y="3298"/>
                  </a:cubicBezTo>
                  <a:cubicBezTo>
                    <a:pt x="9108" y="3269"/>
                    <a:pt x="9042" y="3255"/>
                    <a:pt x="8978" y="3255"/>
                  </a:cubicBezTo>
                  <a:cubicBezTo>
                    <a:pt x="8799" y="3255"/>
                    <a:pt x="8628" y="3360"/>
                    <a:pt x="8559" y="3533"/>
                  </a:cubicBezTo>
                  <a:cubicBezTo>
                    <a:pt x="8449" y="3768"/>
                    <a:pt x="8559" y="4050"/>
                    <a:pt x="8794" y="4160"/>
                  </a:cubicBezTo>
                  <a:cubicBezTo>
                    <a:pt x="8810" y="4160"/>
                    <a:pt x="9358" y="4426"/>
                    <a:pt x="10095" y="5132"/>
                  </a:cubicBezTo>
                  <a:lnTo>
                    <a:pt x="8825" y="6401"/>
                  </a:lnTo>
                  <a:lnTo>
                    <a:pt x="7556" y="5132"/>
                  </a:lnTo>
                  <a:cubicBezTo>
                    <a:pt x="7462" y="5038"/>
                    <a:pt x="7340" y="4991"/>
                    <a:pt x="7219" y="4991"/>
                  </a:cubicBezTo>
                  <a:cubicBezTo>
                    <a:pt x="7097" y="4991"/>
                    <a:pt x="6976" y="5038"/>
                    <a:pt x="6882" y="5132"/>
                  </a:cubicBezTo>
                  <a:cubicBezTo>
                    <a:pt x="6709" y="5320"/>
                    <a:pt x="6709" y="5618"/>
                    <a:pt x="6882" y="5790"/>
                  </a:cubicBezTo>
                  <a:lnTo>
                    <a:pt x="8151" y="7060"/>
                  </a:lnTo>
                  <a:lnTo>
                    <a:pt x="7117" y="8094"/>
                  </a:lnTo>
                  <a:lnTo>
                    <a:pt x="5847" y="6825"/>
                  </a:lnTo>
                  <a:cubicBezTo>
                    <a:pt x="5761" y="6730"/>
                    <a:pt x="5643" y="6683"/>
                    <a:pt x="5524" y="6683"/>
                  </a:cubicBezTo>
                  <a:cubicBezTo>
                    <a:pt x="5404" y="6683"/>
                    <a:pt x="5283" y="6730"/>
                    <a:pt x="5189" y="6825"/>
                  </a:cubicBezTo>
                  <a:cubicBezTo>
                    <a:pt x="5001" y="7013"/>
                    <a:pt x="5001" y="7310"/>
                    <a:pt x="5189" y="7499"/>
                  </a:cubicBezTo>
                  <a:lnTo>
                    <a:pt x="6458" y="8768"/>
                  </a:lnTo>
                  <a:lnTo>
                    <a:pt x="5189" y="10022"/>
                  </a:lnTo>
                  <a:cubicBezTo>
                    <a:pt x="4483" y="9301"/>
                    <a:pt x="4217" y="8752"/>
                    <a:pt x="4217" y="8737"/>
                  </a:cubicBezTo>
                  <a:cubicBezTo>
                    <a:pt x="4136" y="8564"/>
                    <a:pt x="3963" y="8459"/>
                    <a:pt x="3783" y="8459"/>
                  </a:cubicBezTo>
                  <a:cubicBezTo>
                    <a:pt x="3718" y="8459"/>
                    <a:pt x="3652" y="8473"/>
                    <a:pt x="3590" y="8502"/>
                  </a:cubicBezTo>
                  <a:cubicBezTo>
                    <a:pt x="3355" y="8596"/>
                    <a:pt x="3245" y="8878"/>
                    <a:pt x="3355" y="9113"/>
                  </a:cubicBezTo>
                  <a:cubicBezTo>
                    <a:pt x="3371" y="9160"/>
                    <a:pt x="3684" y="9834"/>
                    <a:pt x="4530" y="10696"/>
                  </a:cubicBezTo>
                  <a:lnTo>
                    <a:pt x="3543" y="11684"/>
                  </a:lnTo>
                  <a:cubicBezTo>
                    <a:pt x="2853" y="10963"/>
                    <a:pt x="2603" y="10398"/>
                    <a:pt x="2587" y="10367"/>
                  </a:cubicBezTo>
                  <a:cubicBezTo>
                    <a:pt x="2516" y="10189"/>
                    <a:pt x="2345" y="10083"/>
                    <a:pt x="2165" y="10083"/>
                  </a:cubicBezTo>
                  <a:cubicBezTo>
                    <a:pt x="2107" y="10083"/>
                    <a:pt x="2048" y="10093"/>
                    <a:pt x="1991" y="10116"/>
                  </a:cubicBezTo>
                  <a:cubicBezTo>
                    <a:pt x="1740" y="10210"/>
                    <a:pt x="1631" y="10477"/>
                    <a:pt x="1725" y="10727"/>
                  </a:cubicBezTo>
                  <a:cubicBezTo>
                    <a:pt x="1740" y="10774"/>
                    <a:pt x="2038" y="11480"/>
                    <a:pt x="2869" y="12342"/>
                  </a:cubicBezTo>
                  <a:lnTo>
                    <a:pt x="1850" y="13376"/>
                  </a:lnTo>
                  <a:cubicBezTo>
                    <a:pt x="1192" y="12671"/>
                    <a:pt x="1004" y="12075"/>
                    <a:pt x="988" y="12044"/>
                  </a:cubicBezTo>
                  <a:cubicBezTo>
                    <a:pt x="922" y="11833"/>
                    <a:pt x="724" y="11700"/>
                    <a:pt x="522" y="11700"/>
                  </a:cubicBezTo>
                  <a:cubicBezTo>
                    <a:pt x="484" y="11700"/>
                    <a:pt x="446" y="11705"/>
                    <a:pt x="408" y="11715"/>
                  </a:cubicBezTo>
                  <a:cubicBezTo>
                    <a:pt x="157" y="11793"/>
                    <a:pt x="1" y="12060"/>
                    <a:pt x="79" y="12311"/>
                  </a:cubicBezTo>
                  <a:cubicBezTo>
                    <a:pt x="95" y="12358"/>
                    <a:pt x="345" y="13157"/>
                    <a:pt x="1176" y="14035"/>
                  </a:cubicBezTo>
                  <a:lnTo>
                    <a:pt x="612" y="14599"/>
                  </a:lnTo>
                  <a:cubicBezTo>
                    <a:pt x="439" y="14787"/>
                    <a:pt x="439" y="15085"/>
                    <a:pt x="612" y="15273"/>
                  </a:cubicBezTo>
                  <a:cubicBezTo>
                    <a:pt x="706" y="15367"/>
                    <a:pt x="827" y="15414"/>
                    <a:pt x="949" y="15414"/>
                  </a:cubicBezTo>
                  <a:cubicBezTo>
                    <a:pt x="1070" y="15414"/>
                    <a:pt x="1192" y="15367"/>
                    <a:pt x="1286" y="15273"/>
                  </a:cubicBezTo>
                  <a:lnTo>
                    <a:pt x="1882" y="14677"/>
                  </a:lnTo>
                  <a:cubicBezTo>
                    <a:pt x="2336" y="15038"/>
                    <a:pt x="2916" y="15383"/>
                    <a:pt x="3621" y="15696"/>
                  </a:cubicBezTo>
                  <a:cubicBezTo>
                    <a:pt x="3684" y="15722"/>
                    <a:pt x="3748" y="15734"/>
                    <a:pt x="3811" y="15734"/>
                  </a:cubicBezTo>
                  <a:cubicBezTo>
                    <a:pt x="3937" y="15734"/>
                    <a:pt x="4055" y="15686"/>
                    <a:pt x="4139" y="15602"/>
                  </a:cubicBezTo>
                  <a:cubicBezTo>
                    <a:pt x="4186" y="15555"/>
                    <a:pt x="4217" y="15508"/>
                    <a:pt x="4233" y="15445"/>
                  </a:cubicBezTo>
                  <a:cubicBezTo>
                    <a:pt x="4342" y="15210"/>
                    <a:pt x="4233" y="14928"/>
                    <a:pt x="3998" y="14834"/>
                  </a:cubicBezTo>
                  <a:cubicBezTo>
                    <a:pt x="3418" y="14583"/>
                    <a:pt x="2932" y="14285"/>
                    <a:pt x="2556" y="14003"/>
                  </a:cubicBezTo>
                  <a:lnTo>
                    <a:pt x="3574" y="12985"/>
                  </a:lnTo>
                  <a:cubicBezTo>
                    <a:pt x="4013" y="13345"/>
                    <a:pt x="4562" y="13706"/>
                    <a:pt x="5220" y="14050"/>
                  </a:cubicBezTo>
                  <a:cubicBezTo>
                    <a:pt x="5291" y="14092"/>
                    <a:pt x="5367" y="14111"/>
                    <a:pt x="5441" y="14111"/>
                  </a:cubicBezTo>
                  <a:cubicBezTo>
                    <a:pt x="5563" y="14111"/>
                    <a:pt x="5681" y="14060"/>
                    <a:pt x="5769" y="13972"/>
                  </a:cubicBezTo>
                  <a:cubicBezTo>
                    <a:pt x="5800" y="13941"/>
                    <a:pt x="5831" y="13894"/>
                    <a:pt x="5847" y="13862"/>
                  </a:cubicBezTo>
                  <a:cubicBezTo>
                    <a:pt x="5973" y="13627"/>
                    <a:pt x="5878" y="13345"/>
                    <a:pt x="5643" y="13220"/>
                  </a:cubicBezTo>
                  <a:cubicBezTo>
                    <a:pt x="5095" y="12922"/>
                    <a:pt x="4625" y="12624"/>
                    <a:pt x="4248" y="12311"/>
                  </a:cubicBezTo>
                  <a:lnTo>
                    <a:pt x="5220" y="11339"/>
                  </a:lnTo>
                  <a:cubicBezTo>
                    <a:pt x="5659" y="11699"/>
                    <a:pt x="6192" y="12060"/>
                    <a:pt x="6819" y="12420"/>
                  </a:cubicBezTo>
                  <a:cubicBezTo>
                    <a:pt x="6894" y="12464"/>
                    <a:pt x="6976" y="12485"/>
                    <a:pt x="7057" y="12485"/>
                  </a:cubicBezTo>
                  <a:cubicBezTo>
                    <a:pt x="7179" y="12485"/>
                    <a:pt x="7298" y="12436"/>
                    <a:pt x="7383" y="12342"/>
                  </a:cubicBezTo>
                  <a:cubicBezTo>
                    <a:pt x="7415" y="12311"/>
                    <a:pt x="7446" y="12279"/>
                    <a:pt x="7462" y="12248"/>
                  </a:cubicBezTo>
                  <a:cubicBezTo>
                    <a:pt x="7587" y="12013"/>
                    <a:pt x="7509" y="11731"/>
                    <a:pt x="7289" y="11605"/>
                  </a:cubicBezTo>
                  <a:cubicBezTo>
                    <a:pt x="6741" y="11292"/>
                    <a:pt x="6270" y="10978"/>
                    <a:pt x="5894" y="10665"/>
                  </a:cubicBezTo>
                  <a:lnTo>
                    <a:pt x="7117" y="9426"/>
                  </a:lnTo>
                  <a:lnTo>
                    <a:pt x="8402" y="10696"/>
                  </a:lnTo>
                  <a:cubicBezTo>
                    <a:pt x="8488" y="10790"/>
                    <a:pt x="8606" y="10837"/>
                    <a:pt x="8725" y="10837"/>
                  </a:cubicBezTo>
                  <a:cubicBezTo>
                    <a:pt x="8845" y="10837"/>
                    <a:pt x="8966" y="10790"/>
                    <a:pt x="9060" y="10696"/>
                  </a:cubicBezTo>
                  <a:cubicBezTo>
                    <a:pt x="9248" y="10524"/>
                    <a:pt x="9248" y="10226"/>
                    <a:pt x="9060" y="10038"/>
                  </a:cubicBezTo>
                  <a:lnTo>
                    <a:pt x="7791" y="8768"/>
                  </a:lnTo>
                  <a:lnTo>
                    <a:pt x="8825" y="7734"/>
                  </a:lnTo>
                  <a:lnTo>
                    <a:pt x="10095" y="9003"/>
                  </a:lnTo>
                  <a:cubicBezTo>
                    <a:pt x="10189" y="9097"/>
                    <a:pt x="10310" y="9144"/>
                    <a:pt x="10430" y="9144"/>
                  </a:cubicBezTo>
                  <a:cubicBezTo>
                    <a:pt x="10549" y="9144"/>
                    <a:pt x="10667" y="9097"/>
                    <a:pt x="10753" y="9003"/>
                  </a:cubicBezTo>
                  <a:cubicBezTo>
                    <a:pt x="10941" y="8815"/>
                    <a:pt x="10941" y="8517"/>
                    <a:pt x="10753" y="8329"/>
                  </a:cubicBezTo>
                  <a:lnTo>
                    <a:pt x="9484" y="7060"/>
                  </a:lnTo>
                  <a:lnTo>
                    <a:pt x="10722" y="5837"/>
                  </a:lnTo>
                  <a:cubicBezTo>
                    <a:pt x="11035" y="6213"/>
                    <a:pt x="11349" y="6683"/>
                    <a:pt x="11662" y="7232"/>
                  </a:cubicBezTo>
                  <a:cubicBezTo>
                    <a:pt x="11747" y="7380"/>
                    <a:pt x="11904" y="7464"/>
                    <a:pt x="12069" y="7464"/>
                  </a:cubicBezTo>
                  <a:cubicBezTo>
                    <a:pt x="12148" y="7464"/>
                    <a:pt x="12229" y="7445"/>
                    <a:pt x="12305" y="7404"/>
                  </a:cubicBezTo>
                  <a:cubicBezTo>
                    <a:pt x="12336" y="7389"/>
                    <a:pt x="12368" y="7357"/>
                    <a:pt x="12399" y="7326"/>
                  </a:cubicBezTo>
                  <a:cubicBezTo>
                    <a:pt x="12556" y="7185"/>
                    <a:pt x="12587" y="6950"/>
                    <a:pt x="12477" y="6762"/>
                  </a:cubicBezTo>
                  <a:cubicBezTo>
                    <a:pt x="12133" y="6135"/>
                    <a:pt x="11756" y="5602"/>
                    <a:pt x="11396" y="5163"/>
                  </a:cubicBezTo>
                  <a:lnTo>
                    <a:pt x="12368" y="4191"/>
                  </a:lnTo>
                  <a:cubicBezTo>
                    <a:pt x="12681" y="4567"/>
                    <a:pt x="12979" y="5038"/>
                    <a:pt x="13277" y="5586"/>
                  </a:cubicBezTo>
                  <a:cubicBezTo>
                    <a:pt x="13364" y="5750"/>
                    <a:pt x="13528" y="5846"/>
                    <a:pt x="13699" y="5846"/>
                  </a:cubicBezTo>
                  <a:cubicBezTo>
                    <a:pt x="13773" y="5846"/>
                    <a:pt x="13848" y="5828"/>
                    <a:pt x="13919" y="5790"/>
                  </a:cubicBezTo>
                  <a:cubicBezTo>
                    <a:pt x="13951" y="5774"/>
                    <a:pt x="13998" y="5743"/>
                    <a:pt x="14029" y="5712"/>
                  </a:cubicBezTo>
                  <a:cubicBezTo>
                    <a:pt x="14170" y="5571"/>
                    <a:pt x="14217" y="5335"/>
                    <a:pt x="14107" y="5147"/>
                  </a:cubicBezTo>
                  <a:cubicBezTo>
                    <a:pt x="13778" y="4505"/>
                    <a:pt x="13402" y="3956"/>
                    <a:pt x="13042" y="3517"/>
                  </a:cubicBezTo>
                  <a:lnTo>
                    <a:pt x="14060" y="2498"/>
                  </a:lnTo>
                  <a:cubicBezTo>
                    <a:pt x="14358" y="2875"/>
                    <a:pt x="14640" y="3345"/>
                    <a:pt x="14891" y="3940"/>
                  </a:cubicBezTo>
                  <a:cubicBezTo>
                    <a:pt x="14960" y="4113"/>
                    <a:pt x="15131" y="4218"/>
                    <a:pt x="15310" y="4218"/>
                  </a:cubicBezTo>
                  <a:cubicBezTo>
                    <a:pt x="15375" y="4218"/>
                    <a:pt x="15440" y="4205"/>
                    <a:pt x="15502" y="4176"/>
                  </a:cubicBezTo>
                  <a:cubicBezTo>
                    <a:pt x="15565" y="4160"/>
                    <a:pt x="15612" y="4129"/>
                    <a:pt x="15659" y="4082"/>
                  </a:cubicBezTo>
                  <a:cubicBezTo>
                    <a:pt x="15785" y="3956"/>
                    <a:pt x="15832" y="3737"/>
                    <a:pt x="15753" y="3564"/>
                  </a:cubicBezTo>
                  <a:cubicBezTo>
                    <a:pt x="15455" y="2859"/>
                    <a:pt x="15095" y="2279"/>
                    <a:pt x="14734" y="1824"/>
                  </a:cubicBezTo>
                  <a:lnTo>
                    <a:pt x="15330" y="1229"/>
                  </a:lnTo>
                  <a:cubicBezTo>
                    <a:pt x="15518" y="1041"/>
                    <a:pt x="15518" y="743"/>
                    <a:pt x="15330" y="555"/>
                  </a:cubicBezTo>
                  <a:cubicBezTo>
                    <a:pt x="15236" y="461"/>
                    <a:pt x="15115" y="414"/>
                    <a:pt x="14995" y="414"/>
                  </a:cubicBezTo>
                  <a:cubicBezTo>
                    <a:pt x="14876" y="414"/>
                    <a:pt x="14758" y="461"/>
                    <a:pt x="14672" y="555"/>
                  </a:cubicBezTo>
                  <a:lnTo>
                    <a:pt x="14092" y="1119"/>
                  </a:lnTo>
                  <a:cubicBezTo>
                    <a:pt x="13214" y="288"/>
                    <a:pt x="12415" y="38"/>
                    <a:pt x="12368" y="22"/>
                  </a:cubicBezTo>
                  <a:cubicBezTo>
                    <a:pt x="12321" y="7"/>
                    <a:pt x="12274" y="0"/>
                    <a:pt x="12228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" name="Google Shape;328;p11"/>
          <p:cNvGrpSpPr/>
          <p:nvPr/>
        </p:nvGrpSpPr>
        <p:grpSpPr>
          <a:xfrm rot="5400000">
            <a:off x="7842972" y="4085482"/>
            <a:ext cx="113753" cy="1603746"/>
            <a:chOff x="351725" y="2147797"/>
            <a:chExt cx="137400" cy="1937125"/>
          </a:xfrm>
        </p:grpSpPr>
        <p:sp>
          <p:nvSpPr>
            <p:cNvPr id="329" name="Google Shape;329;p11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"/>
          <p:cNvSpPr txBox="1"/>
          <p:nvPr>
            <p:ph idx="1" type="subTitle"/>
          </p:nvPr>
        </p:nvSpPr>
        <p:spPr>
          <a:xfrm>
            <a:off x="714300" y="1567025"/>
            <a:ext cx="3857700" cy="20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37" name="Google Shape;337;p13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" name="Google Shape;338;p13"/>
          <p:cNvSpPr/>
          <p:nvPr/>
        </p:nvSpPr>
        <p:spPr>
          <a:xfrm rot="5400000">
            <a:off x="8640553" y="2860608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3"/>
          <p:cNvSpPr/>
          <p:nvPr/>
        </p:nvSpPr>
        <p:spPr>
          <a:xfrm>
            <a:off x="0" y="4491428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0" name="Google Shape;340;p13"/>
          <p:cNvGrpSpPr/>
          <p:nvPr/>
        </p:nvGrpSpPr>
        <p:grpSpPr>
          <a:xfrm rot="5400000">
            <a:off x="8116940" y="2280506"/>
            <a:ext cx="1300217" cy="925411"/>
            <a:chOff x="-20429" y="-42175"/>
            <a:chExt cx="1300217" cy="925411"/>
          </a:xfrm>
        </p:grpSpPr>
        <p:grpSp>
          <p:nvGrpSpPr>
            <p:cNvPr id="341" name="Google Shape;341;p13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342" name="Google Shape;342;p13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3" name="Google Shape;343;p13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4" name="Google Shape;344;p13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5" name="Google Shape;345;p13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6" name="Google Shape;346;p13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7" name="Google Shape;347;p13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48" name="Google Shape;348;p13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349" name="Google Shape;349;p13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350" name="Google Shape;350;p13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1" name="Google Shape;351;p13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2" name="Google Shape;352;p13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3" name="Google Shape;353;p13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54" name="Google Shape;354;p13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355" name="Google Shape;355;p13"/>
          <p:cNvGrpSpPr/>
          <p:nvPr/>
        </p:nvGrpSpPr>
        <p:grpSpPr>
          <a:xfrm rot="10800000">
            <a:off x="327372" y="758882"/>
            <a:ext cx="113753" cy="1603746"/>
            <a:chOff x="351725" y="2147797"/>
            <a:chExt cx="137400" cy="1937125"/>
          </a:xfrm>
        </p:grpSpPr>
        <p:sp>
          <p:nvSpPr>
            <p:cNvPr id="356" name="Google Shape;356;p13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" name="Google Shape;361;p13"/>
          <p:cNvGrpSpPr/>
          <p:nvPr/>
        </p:nvGrpSpPr>
        <p:grpSpPr>
          <a:xfrm rot="5400000">
            <a:off x="7939060" y="-556693"/>
            <a:ext cx="113753" cy="1603746"/>
            <a:chOff x="351725" y="2147797"/>
            <a:chExt cx="137400" cy="1937125"/>
          </a:xfrm>
        </p:grpSpPr>
        <p:sp>
          <p:nvSpPr>
            <p:cNvPr id="362" name="Google Shape;362;p13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13"/>
          <p:cNvGrpSpPr/>
          <p:nvPr/>
        </p:nvGrpSpPr>
        <p:grpSpPr>
          <a:xfrm>
            <a:off x="0" y="4317942"/>
            <a:ext cx="2067200" cy="286500"/>
            <a:chOff x="2201950" y="260700"/>
            <a:chExt cx="2067200" cy="286500"/>
          </a:xfrm>
        </p:grpSpPr>
        <p:cxnSp>
          <p:nvCxnSpPr>
            <p:cNvPr id="368" name="Google Shape;368;p13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13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0" name="Google Shape;370;p13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1" name="Google Shape;371;p13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13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" name="Google Shape;373;p13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13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13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13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" name="Google Shape;377;p13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13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13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4"/>
          <p:cNvSpPr txBox="1"/>
          <p:nvPr>
            <p:ph idx="1" type="subTitle"/>
          </p:nvPr>
        </p:nvSpPr>
        <p:spPr>
          <a:xfrm>
            <a:off x="1244475" y="2537449"/>
            <a:ext cx="2552700" cy="9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14"/>
          <p:cNvSpPr/>
          <p:nvPr/>
        </p:nvSpPr>
        <p:spPr>
          <a:xfrm>
            <a:off x="1208625" y="-338775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3" name="Google Shape;383;p14"/>
          <p:cNvGrpSpPr/>
          <p:nvPr/>
        </p:nvGrpSpPr>
        <p:grpSpPr>
          <a:xfrm>
            <a:off x="7506200" y="209267"/>
            <a:ext cx="2067200" cy="286500"/>
            <a:chOff x="2201950" y="260700"/>
            <a:chExt cx="2067200" cy="286500"/>
          </a:xfrm>
        </p:grpSpPr>
        <p:cxnSp>
          <p:nvCxnSpPr>
            <p:cNvPr id="384" name="Google Shape;384;p14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" name="Google Shape;385;p14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14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Google Shape;387;p14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Google Shape;388;p14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9" name="Google Shape;389;p14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0" name="Google Shape;390;p14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Google Shape;391;p14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" name="Google Shape;392;p14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14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14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14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6" name="Google Shape;396;p14"/>
          <p:cNvSpPr/>
          <p:nvPr/>
        </p:nvSpPr>
        <p:spPr>
          <a:xfrm>
            <a:off x="7252400" y="436590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7" name="Google Shape;397;p14"/>
          <p:cNvGrpSpPr/>
          <p:nvPr/>
        </p:nvGrpSpPr>
        <p:grpSpPr>
          <a:xfrm>
            <a:off x="441121" y="-186375"/>
            <a:ext cx="1300217" cy="925411"/>
            <a:chOff x="-20429" y="-42175"/>
            <a:chExt cx="1300217" cy="925411"/>
          </a:xfrm>
        </p:grpSpPr>
        <p:grpSp>
          <p:nvGrpSpPr>
            <p:cNvPr id="398" name="Google Shape;398;p14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399" name="Google Shape;399;p14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0" name="Google Shape;400;p14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1" name="Google Shape;401;p14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2" name="Google Shape;402;p14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3" name="Google Shape;403;p14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4" name="Google Shape;404;p14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5" name="Google Shape;405;p14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06" name="Google Shape;406;p14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407" name="Google Shape;407;p14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8" name="Google Shape;408;p14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09" name="Google Shape;409;p14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0" name="Google Shape;410;p14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11" name="Google Shape;411;p14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12" name="Google Shape;412;p14"/>
          <p:cNvGrpSpPr/>
          <p:nvPr/>
        </p:nvGrpSpPr>
        <p:grpSpPr>
          <a:xfrm>
            <a:off x="8366987" y="4127747"/>
            <a:ext cx="866830" cy="286496"/>
            <a:chOff x="2229538" y="252775"/>
            <a:chExt cx="1009350" cy="333600"/>
          </a:xfrm>
        </p:grpSpPr>
        <p:sp>
          <p:nvSpPr>
            <p:cNvPr id="413" name="Google Shape;413;p14"/>
            <p:cNvSpPr/>
            <p:nvPr/>
          </p:nvSpPr>
          <p:spPr>
            <a:xfrm>
              <a:off x="22295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239633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25631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273278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29024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307208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14"/>
          <p:cNvGrpSpPr/>
          <p:nvPr/>
        </p:nvGrpSpPr>
        <p:grpSpPr>
          <a:xfrm rot="10800000">
            <a:off x="327372" y="3000707"/>
            <a:ext cx="113753" cy="1603746"/>
            <a:chOff x="351725" y="2147797"/>
            <a:chExt cx="137400" cy="1937125"/>
          </a:xfrm>
        </p:grpSpPr>
        <p:sp>
          <p:nvSpPr>
            <p:cNvPr id="420" name="Google Shape;420;p14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" name="Google Shape;425;p14"/>
          <p:cNvGrpSpPr/>
          <p:nvPr/>
        </p:nvGrpSpPr>
        <p:grpSpPr>
          <a:xfrm rot="5400000">
            <a:off x="6247135" y="4062307"/>
            <a:ext cx="113753" cy="1603746"/>
            <a:chOff x="351725" y="2147797"/>
            <a:chExt cx="137400" cy="1937125"/>
          </a:xfrm>
        </p:grpSpPr>
        <p:sp>
          <p:nvSpPr>
            <p:cNvPr id="426" name="Google Shape;426;p14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6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5"/>
          <p:cNvSpPr txBox="1"/>
          <p:nvPr>
            <p:ph idx="1" type="subTitle"/>
          </p:nvPr>
        </p:nvSpPr>
        <p:spPr>
          <a:xfrm>
            <a:off x="714300" y="1054850"/>
            <a:ext cx="3790200" cy="3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3" name="Google Shape;433;p15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4" name="Google Shape;434;p15"/>
          <p:cNvSpPr txBox="1"/>
          <p:nvPr>
            <p:ph idx="2" type="subTitle"/>
          </p:nvPr>
        </p:nvSpPr>
        <p:spPr>
          <a:xfrm>
            <a:off x="4639500" y="1054850"/>
            <a:ext cx="3790200" cy="35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5" name="Google Shape;435;p15"/>
          <p:cNvSpPr/>
          <p:nvPr/>
        </p:nvSpPr>
        <p:spPr>
          <a:xfrm rot="10800000">
            <a:off x="7394371" y="4605461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6" name="Google Shape;436;p15"/>
          <p:cNvGrpSpPr/>
          <p:nvPr/>
        </p:nvGrpSpPr>
        <p:grpSpPr>
          <a:xfrm>
            <a:off x="7506200" y="209267"/>
            <a:ext cx="2067200" cy="286500"/>
            <a:chOff x="2201950" y="260700"/>
            <a:chExt cx="2067200" cy="286500"/>
          </a:xfrm>
        </p:grpSpPr>
        <p:cxnSp>
          <p:nvCxnSpPr>
            <p:cNvPr id="437" name="Google Shape;437;p15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8" name="Google Shape;438;p15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15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15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15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15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15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15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5" name="Google Shape;445;p15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6" name="Google Shape;446;p15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7" name="Google Shape;447;p15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" name="Google Shape;448;p15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49" name="Google Shape;449;p15"/>
          <p:cNvGrpSpPr/>
          <p:nvPr/>
        </p:nvGrpSpPr>
        <p:grpSpPr>
          <a:xfrm rot="10800000">
            <a:off x="7603258" y="4269250"/>
            <a:ext cx="1300217" cy="925411"/>
            <a:chOff x="-20429" y="-42175"/>
            <a:chExt cx="1300217" cy="925411"/>
          </a:xfrm>
        </p:grpSpPr>
        <p:grpSp>
          <p:nvGrpSpPr>
            <p:cNvPr id="450" name="Google Shape;450;p15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451" name="Google Shape;451;p15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2" name="Google Shape;452;p15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3" name="Google Shape;453;p15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4" name="Google Shape;454;p15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5" name="Google Shape;455;p15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6" name="Google Shape;456;p15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57" name="Google Shape;457;p15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458" name="Google Shape;458;p15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459" name="Google Shape;459;p15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0" name="Google Shape;460;p15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1" name="Google Shape;461;p15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2" name="Google Shape;462;p15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463" name="Google Shape;463;p15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464" name="Google Shape;464;p15"/>
          <p:cNvGrpSpPr/>
          <p:nvPr/>
        </p:nvGrpSpPr>
        <p:grpSpPr>
          <a:xfrm rot="5400000">
            <a:off x="1136847" y="-525543"/>
            <a:ext cx="113753" cy="1603746"/>
            <a:chOff x="351725" y="2147797"/>
            <a:chExt cx="137400" cy="1937125"/>
          </a:xfrm>
        </p:grpSpPr>
        <p:sp>
          <p:nvSpPr>
            <p:cNvPr id="465" name="Google Shape;465;p15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6"/>
          <p:cNvSpPr txBox="1"/>
          <p:nvPr>
            <p:ph hasCustomPrompt="1" type="title"/>
          </p:nvPr>
        </p:nvSpPr>
        <p:spPr>
          <a:xfrm>
            <a:off x="1041512" y="1804700"/>
            <a:ext cx="783900" cy="5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2" name="Google Shape;472;p16"/>
          <p:cNvSpPr txBox="1"/>
          <p:nvPr>
            <p:ph idx="1" type="subTitle"/>
          </p:nvPr>
        </p:nvSpPr>
        <p:spPr>
          <a:xfrm>
            <a:off x="2104798" y="2424702"/>
            <a:ext cx="20673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3" name="Google Shape;473;p16"/>
          <p:cNvSpPr txBox="1"/>
          <p:nvPr>
            <p:ph idx="2" type="title"/>
          </p:nvPr>
        </p:nvSpPr>
        <p:spPr>
          <a:xfrm>
            <a:off x="2104798" y="1681550"/>
            <a:ext cx="2067300" cy="7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4" name="Google Shape;474;p16"/>
          <p:cNvSpPr txBox="1"/>
          <p:nvPr>
            <p:ph idx="3"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5" name="Google Shape;475;p16"/>
          <p:cNvSpPr txBox="1"/>
          <p:nvPr>
            <p:ph hasCustomPrompt="1" idx="4" type="title"/>
          </p:nvPr>
        </p:nvSpPr>
        <p:spPr>
          <a:xfrm>
            <a:off x="5299112" y="1804700"/>
            <a:ext cx="783900" cy="5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6" name="Google Shape;476;p16"/>
          <p:cNvSpPr txBox="1"/>
          <p:nvPr>
            <p:ph idx="5" type="subTitle"/>
          </p:nvPr>
        </p:nvSpPr>
        <p:spPr>
          <a:xfrm>
            <a:off x="6362398" y="2424702"/>
            <a:ext cx="20673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16"/>
          <p:cNvSpPr txBox="1"/>
          <p:nvPr>
            <p:ph idx="6" type="title"/>
          </p:nvPr>
        </p:nvSpPr>
        <p:spPr>
          <a:xfrm>
            <a:off x="6362398" y="1681550"/>
            <a:ext cx="2067300" cy="7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8" name="Google Shape;478;p16"/>
          <p:cNvSpPr txBox="1"/>
          <p:nvPr>
            <p:ph hasCustomPrompt="1" idx="7" type="title"/>
          </p:nvPr>
        </p:nvSpPr>
        <p:spPr>
          <a:xfrm>
            <a:off x="1041512" y="3422250"/>
            <a:ext cx="783900" cy="5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16"/>
          <p:cNvSpPr txBox="1"/>
          <p:nvPr>
            <p:ph idx="8" type="subTitle"/>
          </p:nvPr>
        </p:nvSpPr>
        <p:spPr>
          <a:xfrm>
            <a:off x="2104798" y="4042252"/>
            <a:ext cx="20673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16"/>
          <p:cNvSpPr txBox="1"/>
          <p:nvPr>
            <p:ph idx="9" type="title"/>
          </p:nvPr>
        </p:nvSpPr>
        <p:spPr>
          <a:xfrm>
            <a:off x="2104798" y="3299100"/>
            <a:ext cx="2067300" cy="7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1" name="Google Shape;481;p16"/>
          <p:cNvSpPr txBox="1"/>
          <p:nvPr>
            <p:ph hasCustomPrompt="1" idx="13" type="title"/>
          </p:nvPr>
        </p:nvSpPr>
        <p:spPr>
          <a:xfrm>
            <a:off x="5299112" y="3422250"/>
            <a:ext cx="783900" cy="5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2" name="Google Shape;482;p16"/>
          <p:cNvSpPr txBox="1"/>
          <p:nvPr>
            <p:ph idx="14" type="subTitle"/>
          </p:nvPr>
        </p:nvSpPr>
        <p:spPr>
          <a:xfrm>
            <a:off x="6362398" y="4042252"/>
            <a:ext cx="2067300" cy="5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16"/>
          <p:cNvSpPr txBox="1"/>
          <p:nvPr>
            <p:ph idx="15" type="title"/>
          </p:nvPr>
        </p:nvSpPr>
        <p:spPr>
          <a:xfrm>
            <a:off x="6362398" y="3299100"/>
            <a:ext cx="2067300" cy="7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7"/>
          <p:cNvSpPr txBox="1"/>
          <p:nvPr>
            <p:ph idx="1" type="subTitle"/>
          </p:nvPr>
        </p:nvSpPr>
        <p:spPr>
          <a:xfrm>
            <a:off x="714300" y="3166100"/>
            <a:ext cx="23286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17"/>
          <p:cNvSpPr txBox="1"/>
          <p:nvPr>
            <p:ph type="title"/>
          </p:nvPr>
        </p:nvSpPr>
        <p:spPr>
          <a:xfrm>
            <a:off x="714300" y="2671496"/>
            <a:ext cx="2328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7" name="Google Shape;487;p17"/>
          <p:cNvSpPr txBox="1"/>
          <p:nvPr>
            <p:ph idx="2"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8" name="Google Shape;488;p17"/>
          <p:cNvSpPr txBox="1"/>
          <p:nvPr>
            <p:ph idx="3" type="subTitle"/>
          </p:nvPr>
        </p:nvSpPr>
        <p:spPr>
          <a:xfrm>
            <a:off x="3407696" y="3166100"/>
            <a:ext cx="23286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" name="Google Shape;489;p17"/>
          <p:cNvSpPr txBox="1"/>
          <p:nvPr>
            <p:ph idx="4" type="title"/>
          </p:nvPr>
        </p:nvSpPr>
        <p:spPr>
          <a:xfrm>
            <a:off x="3407700" y="2671496"/>
            <a:ext cx="2328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0" name="Google Shape;490;p17"/>
          <p:cNvSpPr txBox="1"/>
          <p:nvPr>
            <p:ph idx="5" type="subTitle"/>
          </p:nvPr>
        </p:nvSpPr>
        <p:spPr>
          <a:xfrm>
            <a:off x="6092254" y="3166100"/>
            <a:ext cx="23286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17"/>
          <p:cNvSpPr txBox="1"/>
          <p:nvPr>
            <p:ph idx="6" type="title"/>
          </p:nvPr>
        </p:nvSpPr>
        <p:spPr>
          <a:xfrm>
            <a:off x="6092262" y="2671496"/>
            <a:ext cx="2328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"/>
          <p:cNvSpPr txBox="1"/>
          <p:nvPr>
            <p:ph idx="1" type="subTitle"/>
          </p:nvPr>
        </p:nvSpPr>
        <p:spPr>
          <a:xfrm>
            <a:off x="1944525" y="3281225"/>
            <a:ext cx="23286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18"/>
          <p:cNvSpPr txBox="1"/>
          <p:nvPr>
            <p:ph type="title"/>
          </p:nvPr>
        </p:nvSpPr>
        <p:spPr>
          <a:xfrm>
            <a:off x="1944525" y="2873696"/>
            <a:ext cx="2328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5" name="Google Shape;495;p18"/>
          <p:cNvSpPr txBox="1"/>
          <p:nvPr>
            <p:ph idx="2"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6" name="Google Shape;496;p18"/>
          <p:cNvSpPr txBox="1"/>
          <p:nvPr>
            <p:ph idx="3" type="subTitle"/>
          </p:nvPr>
        </p:nvSpPr>
        <p:spPr>
          <a:xfrm>
            <a:off x="1944521" y="1769050"/>
            <a:ext cx="23286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18"/>
          <p:cNvSpPr txBox="1"/>
          <p:nvPr>
            <p:ph idx="4" type="title"/>
          </p:nvPr>
        </p:nvSpPr>
        <p:spPr>
          <a:xfrm>
            <a:off x="1944525" y="1361521"/>
            <a:ext cx="2328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8" name="Google Shape;498;p18"/>
          <p:cNvSpPr txBox="1"/>
          <p:nvPr>
            <p:ph idx="5" type="subTitle"/>
          </p:nvPr>
        </p:nvSpPr>
        <p:spPr>
          <a:xfrm>
            <a:off x="4883341" y="3281225"/>
            <a:ext cx="23286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18"/>
          <p:cNvSpPr txBox="1"/>
          <p:nvPr>
            <p:ph idx="6" type="title"/>
          </p:nvPr>
        </p:nvSpPr>
        <p:spPr>
          <a:xfrm>
            <a:off x="4883350" y="2873696"/>
            <a:ext cx="2328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0" name="Google Shape;500;p18"/>
          <p:cNvSpPr txBox="1"/>
          <p:nvPr>
            <p:ph idx="7" type="subTitle"/>
          </p:nvPr>
        </p:nvSpPr>
        <p:spPr>
          <a:xfrm>
            <a:off x="4883341" y="1769050"/>
            <a:ext cx="2328600" cy="7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18"/>
          <p:cNvSpPr txBox="1"/>
          <p:nvPr>
            <p:ph idx="8" type="title"/>
          </p:nvPr>
        </p:nvSpPr>
        <p:spPr>
          <a:xfrm>
            <a:off x="4883350" y="1361521"/>
            <a:ext cx="23286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02" name="Google Shape;502;p18"/>
          <p:cNvGrpSpPr/>
          <p:nvPr/>
        </p:nvGrpSpPr>
        <p:grpSpPr>
          <a:xfrm flipH="1">
            <a:off x="7625425" y="4612901"/>
            <a:ext cx="2067200" cy="286500"/>
            <a:chOff x="2201950" y="260700"/>
            <a:chExt cx="2067200" cy="286500"/>
          </a:xfrm>
        </p:grpSpPr>
        <p:cxnSp>
          <p:nvCxnSpPr>
            <p:cNvPr id="503" name="Google Shape;503;p18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18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18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18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18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18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18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18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18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18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18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18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15" name="Google Shape;515;p18"/>
          <p:cNvGrpSpPr/>
          <p:nvPr/>
        </p:nvGrpSpPr>
        <p:grpSpPr>
          <a:xfrm flipH="1" rot="-5400000">
            <a:off x="7842985" y="-525543"/>
            <a:ext cx="113753" cy="1603746"/>
            <a:chOff x="351725" y="2147797"/>
            <a:chExt cx="137400" cy="1937125"/>
          </a:xfrm>
        </p:grpSpPr>
        <p:sp>
          <p:nvSpPr>
            <p:cNvPr id="516" name="Google Shape;516;p18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18"/>
          <p:cNvSpPr/>
          <p:nvPr/>
        </p:nvSpPr>
        <p:spPr>
          <a:xfrm rot="10800000">
            <a:off x="4784813" y="4790874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p18"/>
          <p:cNvGrpSpPr/>
          <p:nvPr/>
        </p:nvGrpSpPr>
        <p:grpSpPr>
          <a:xfrm rot="10800000">
            <a:off x="3933500" y="4454663"/>
            <a:ext cx="1300217" cy="925411"/>
            <a:chOff x="-20429" y="-42175"/>
            <a:chExt cx="1300217" cy="925411"/>
          </a:xfrm>
        </p:grpSpPr>
        <p:grpSp>
          <p:nvGrpSpPr>
            <p:cNvPr id="523" name="Google Shape;523;p18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524" name="Google Shape;524;p18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5" name="Google Shape;525;p18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6" name="Google Shape;526;p18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7" name="Google Shape;527;p18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8" name="Google Shape;528;p18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29" name="Google Shape;529;p18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531" name="Google Shape;531;p18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532" name="Google Shape;532;p18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537" name="Google Shape;537;p18"/>
          <p:cNvGrpSpPr/>
          <p:nvPr/>
        </p:nvGrpSpPr>
        <p:grpSpPr>
          <a:xfrm rot="5400000">
            <a:off x="1051972" y="4086920"/>
            <a:ext cx="113753" cy="1603746"/>
            <a:chOff x="351725" y="2147797"/>
            <a:chExt cx="137400" cy="1937125"/>
          </a:xfrm>
        </p:grpSpPr>
        <p:sp>
          <p:nvSpPr>
            <p:cNvPr id="538" name="Google Shape;538;p18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8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8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9"/>
          <p:cNvSpPr txBox="1"/>
          <p:nvPr>
            <p:ph idx="1" type="subTitle"/>
          </p:nvPr>
        </p:nvSpPr>
        <p:spPr>
          <a:xfrm>
            <a:off x="714300" y="4061453"/>
            <a:ext cx="20577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19"/>
          <p:cNvSpPr txBox="1"/>
          <p:nvPr>
            <p:ph type="title"/>
          </p:nvPr>
        </p:nvSpPr>
        <p:spPr>
          <a:xfrm>
            <a:off x="714300" y="3692450"/>
            <a:ext cx="2057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6" name="Google Shape;546;p19"/>
          <p:cNvSpPr txBox="1"/>
          <p:nvPr>
            <p:ph idx="2"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7" name="Google Shape;547;p19"/>
          <p:cNvSpPr txBox="1"/>
          <p:nvPr>
            <p:ph idx="3" type="subTitle"/>
          </p:nvPr>
        </p:nvSpPr>
        <p:spPr>
          <a:xfrm>
            <a:off x="714300" y="2242178"/>
            <a:ext cx="20577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19"/>
          <p:cNvSpPr txBox="1"/>
          <p:nvPr>
            <p:ph idx="4" type="title"/>
          </p:nvPr>
        </p:nvSpPr>
        <p:spPr>
          <a:xfrm>
            <a:off x="714300" y="1873175"/>
            <a:ext cx="2057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9" name="Google Shape;549;p19"/>
          <p:cNvSpPr txBox="1"/>
          <p:nvPr>
            <p:ph idx="5" type="subTitle"/>
          </p:nvPr>
        </p:nvSpPr>
        <p:spPr>
          <a:xfrm>
            <a:off x="3543150" y="4061453"/>
            <a:ext cx="20577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19"/>
          <p:cNvSpPr txBox="1"/>
          <p:nvPr>
            <p:ph idx="6" type="title"/>
          </p:nvPr>
        </p:nvSpPr>
        <p:spPr>
          <a:xfrm>
            <a:off x="3543150" y="3692450"/>
            <a:ext cx="2057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1" name="Google Shape;551;p19"/>
          <p:cNvSpPr txBox="1"/>
          <p:nvPr>
            <p:ph idx="7" type="subTitle"/>
          </p:nvPr>
        </p:nvSpPr>
        <p:spPr>
          <a:xfrm>
            <a:off x="3543150" y="2242178"/>
            <a:ext cx="20577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19"/>
          <p:cNvSpPr txBox="1"/>
          <p:nvPr>
            <p:ph idx="8" type="title"/>
          </p:nvPr>
        </p:nvSpPr>
        <p:spPr>
          <a:xfrm>
            <a:off x="3543150" y="1873175"/>
            <a:ext cx="2057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3" name="Google Shape;553;p19"/>
          <p:cNvSpPr txBox="1"/>
          <p:nvPr>
            <p:ph idx="9" type="subTitle"/>
          </p:nvPr>
        </p:nvSpPr>
        <p:spPr>
          <a:xfrm>
            <a:off x="6372000" y="4061453"/>
            <a:ext cx="20577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4" name="Google Shape;554;p19"/>
          <p:cNvSpPr txBox="1"/>
          <p:nvPr>
            <p:ph idx="13" type="title"/>
          </p:nvPr>
        </p:nvSpPr>
        <p:spPr>
          <a:xfrm>
            <a:off x="6372000" y="3692450"/>
            <a:ext cx="2057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p19"/>
          <p:cNvSpPr txBox="1"/>
          <p:nvPr>
            <p:ph idx="14" type="subTitle"/>
          </p:nvPr>
        </p:nvSpPr>
        <p:spPr>
          <a:xfrm>
            <a:off x="6372000" y="2242178"/>
            <a:ext cx="2057700" cy="5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9"/>
          <p:cNvSpPr txBox="1"/>
          <p:nvPr>
            <p:ph idx="15" type="title"/>
          </p:nvPr>
        </p:nvSpPr>
        <p:spPr>
          <a:xfrm>
            <a:off x="6372000" y="1873175"/>
            <a:ext cx="20577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7" name="Google Shape;557;p19"/>
          <p:cNvGrpSpPr/>
          <p:nvPr/>
        </p:nvGrpSpPr>
        <p:grpSpPr>
          <a:xfrm flipH="1" rot="10800000">
            <a:off x="8077278" y="213848"/>
            <a:ext cx="901654" cy="901654"/>
            <a:chOff x="5029238" y="2891225"/>
            <a:chExt cx="667200" cy="667200"/>
          </a:xfrm>
        </p:grpSpPr>
        <p:sp>
          <p:nvSpPr>
            <p:cNvPr id="558" name="Google Shape;558;p19"/>
            <p:cNvSpPr/>
            <p:nvPr/>
          </p:nvSpPr>
          <p:spPr>
            <a:xfrm>
              <a:off x="55296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9"/>
            <p:cNvSpPr/>
            <p:nvPr/>
          </p:nvSpPr>
          <p:spPr>
            <a:xfrm>
              <a:off x="53628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9"/>
            <p:cNvSpPr/>
            <p:nvPr/>
          </p:nvSpPr>
          <p:spPr>
            <a:xfrm>
              <a:off x="51960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9"/>
            <p:cNvSpPr/>
            <p:nvPr/>
          </p:nvSpPr>
          <p:spPr>
            <a:xfrm>
              <a:off x="50292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9"/>
            <p:cNvSpPr/>
            <p:nvPr/>
          </p:nvSpPr>
          <p:spPr>
            <a:xfrm>
              <a:off x="55296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9"/>
            <p:cNvSpPr/>
            <p:nvPr/>
          </p:nvSpPr>
          <p:spPr>
            <a:xfrm>
              <a:off x="53628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9"/>
            <p:cNvSpPr/>
            <p:nvPr/>
          </p:nvSpPr>
          <p:spPr>
            <a:xfrm>
              <a:off x="51960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9"/>
            <p:cNvSpPr/>
            <p:nvPr/>
          </p:nvSpPr>
          <p:spPr>
            <a:xfrm>
              <a:off x="55296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53628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9"/>
            <p:cNvSpPr/>
            <p:nvPr/>
          </p:nvSpPr>
          <p:spPr>
            <a:xfrm>
              <a:off x="5529638" y="28912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19"/>
          <p:cNvGrpSpPr/>
          <p:nvPr/>
        </p:nvGrpSpPr>
        <p:grpSpPr>
          <a:xfrm rot="5400000">
            <a:off x="7602750" y="4165716"/>
            <a:ext cx="2067200" cy="286500"/>
            <a:chOff x="2201950" y="260700"/>
            <a:chExt cx="2067200" cy="286500"/>
          </a:xfrm>
        </p:grpSpPr>
        <p:cxnSp>
          <p:nvCxnSpPr>
            <p:cNvPr id="569" name="Google Shape;569;p19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19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19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19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19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19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19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19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19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19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19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19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581" name="Google Shape;581;p19"/>
          <p:cNvGrpSpPr/>
          <p:nvPr/>
        </p:nvGrpSpPr>
        <p:grpSpPr>
          <a:xfrm rot="5400000">
            <a:off x="1327347" y="-525543"/>
            <a:ext cx="113753" cy="1603746"/>
            <a:chOff x="351725" y="2147797"/>
            <a:chExt cx="137400" cy="1937125"/>
          </a:xfrm>
        </p:grpSpPr>
        <p:sp>
          <p:nvSpPr>
            <p:cNvPr id="582" name="Google Shape;582;p19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9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19"/>
          <p:cNvSpPr/>
          <p:nvPr/>
        </p:nvSpPr>
        <p:spPr>
          <a:xfrm>
            <a:off x="5600850" y="-632940"/>
            <a:ext cx="1300200" cy="1300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8" name="Google Shape;588;p19"/>
          <p:cNvGrpSpPr/>
          <p:nvPr/>
        </p:nvGrpSpPr>
        <p:grpSpPr>
          <a:xfrm>
            <a:off x="-235013" y="3733697"/>
            <a:ext cx="866830" cy="286496"/>
            <a:chOff x="2229538" y="252775"/>
            <a:chExt cx="1009350" cy="333600"/>
          </a:xfrm>
        </p:grpSpPr>
        <p:sp>
          <p:nvSpPr>
            <p:cNvPr id="589" name="Google Shape;589;p19"/>
            <p:cNvSpPr/>
            <p:nvPr/>
          </p:nvSpPr>
          <p:spPr>
            <a:xfrm>
              <a:off x="22295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9"/>
            <p:cNvSpPr/>
            <p:nvPr/>
          </p:nvSpPr>
          <p:spPr>
            <a:xfrm>
              <a:off x="239633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25631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273278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19"/>
            <p:cNvSpPr/>
            <p:nvPr/>
          </p:nvSpPr>
          <p:spPr>
            <a:xfrm>
              <a:off x="29024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9"/>
            <p:cNvSpPr/>
            <p:nvPr/>
          </p:nvSpPr>
          <p:spPr>
            <a:xfrm>
              <a:off x="307208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5" name="Google Shape;595;p19"/>
          <p:cNvGrpSpPr/>
          <p:nvPr/>
        </p:nvGrpSpPr>
        <p:grpSpPr>
          <a:xfrm rot="5400000">
            <a:off x="3800560" y="4052782"/>
            <a:ext cx="113753" cy="1603746"/>
            <a:chOff x="351725" y="2147797"/>
            <a:chExt cx="137400" cy="1937125"/>
          </a:xfrm>
        </p:grpSpPr>
        <p:sp>
          <p:nvSpPr>
            <p:cNvPr id="596" name="Google Shape;596;p19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0"/>
          <p:cNvSpPr txBox="1"/>
          <p:nvPr>
            <p:ph idx="1" type="subTitle"/>
          </p:nvPr>
        </p:nvSpPr>
        <p:spPr>
          <a:xfrm>
            <a:off x="5236500" y="1414947"/>
            <a:ext cx="3193200" cy="12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20"/>
          <p:cNvSpPr txBox="1"/>
          <p:nvPr>
            <p:ph type="title"/>
          </p:nvPr>
        </p:nvSpPr>
        <p:spPr>
          <a:xfrm>
            <a:off x="6902350" y="2899947"/>
            <a:ext cx="1527300" cy="3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4655400" y="2839056"/>
            <a:ext cx="377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" name="Google Shape;41;p3"/>
          <p:cNvSpPr txBox="1"/>
          <p:nvPr>
            <p:ph hasCustomPrompt="1" idx="2" type="title"/>
          </p:nvPr>
        </p:nvSpPr>
        <p:spPr>
          <a:xfrm>
            <a:off x="7173860" y="1141600"/>
            <a:ext cx="1192500" cy="47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2" name="Google Shape;42;p3"/>
          <p:cNvSpPr txBox="1"/>
          <p:nvPr>
            <p:ph idx="1" type="subTitle"/>
          </p:nvPr>
        </p:nvSpPr>
        <p:spPr>
          <a:xfrm>
            <a:off x="4035000" y="3845027"/>
            <a:ext cx="4394700" cy="385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1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6" name="Google Shape;606;p21"/>
          <p:cNvSpPr/>
          <p:nvPr/>
        </p:nvSpPr>
        <p:spPr>
          <a:xfrm>
            <a:off x="7305350" y="-338775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>
            <a:off x="7598046" y="-186375"/>
            <a:ext cx="1300217" cy="925411"/>
            <a:chOff x="-20429" y="-42175"/>
            <a:chExt cx="1300217" cy="925411"/>
          </a:xfrm>
        </p:grpSpPr>
        <p:grpSp>
          <p:nvGrpSpPr>
            <p:cNvPr id="608" name="Google Shape;608;p21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609" name="Google Shape;609;p21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0" name="Google Shape;610;p21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1" name="Google Shape;611;p21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2" name="Google Shape;612;p21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3" name="Google Shape;613;p21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4" name="Google Shape;614;p21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5" name="Google Shape;615;p21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616" name="Google Shape;616;p21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617" name="Google Shape;617;p21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8" name="Google Shape;618;p21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19" name="Google Shape;619;p21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0" name="Google Shape;620;p21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1" name="Google Shape;621;p21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622" name="Google Shape;622;p21"/>
          <p:cNvSpPr/>
          <p:nvPr/>
        </p:nvSpPr>
        <p:spPr>
          <a:xfrm>
            <a:off x="273125" y="4491428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3" name="Google Shape;623;p21"/>
          <p:cNvGrpSpPr/>
          <p:nvPr/>
        </p:nvGrpSpPr>
        <p:grpSpPr>
          <a:xfrm flipH="1">
            <a:off x="-496675" y="4612901"/>
            <a:ext cx="2067200" cy="286500"/>
            <a:chOff x="2201950" y="260700"/>
            <a:chExt cx="2067200" cy="286500"/>
          </a:xfrm>
        </p:grpSpPr>
        <p:cxnSp>
          <p:nvCxnSpPr>
            <p:cNvPr id="624" name="Google Shape;624;p21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21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21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21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21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21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21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21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21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21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21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21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36" name="Google Shape;636;p21"/>
          <p:cNvGrpSpPr/>
          <p:nvPr/>
        </p:nvGrpSpPr>
        <p:grpSpPr>
          <a:xfrm rot="10800000">
            <a:off x="8726447" y="3000707"/>
            <a:ext cx="113753" cy="1603746"/>
            <a:chOff x="351725" y="2147797"/>
            <a:chExt cx="137400" cy="1937125"/>
          </a:xfrm>
        </p:grpSpPr>
        <p:sp>
          <p:nvSpPr>
            <p:cNvPr id="637" name="Google Shape;637;p21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21"/>
          <p:cNvGrpSpPr/>
          <p:nvPr/>
        </p:nvGrpSpPr>
        <p:grpSpPr>
          <a:xfrm flipH="1" rot="5400000">
            <a:off x="1459297" y="-549618"/>
            <a:ext cx="113753" cy="1603746"/>
            <a:chOff x="351725" y="2147797"/>
            <a:chExt cx="137400" cy="1937125"/>
          </a:xfrm>
        </p:grpSpPr>
        <p:sp>
          <p:nvSpPr>
            <p:cNvPr id="643" name="Google Shape;643;p21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1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1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2"/>
          <p:cNvSpPr txBox="1"/>
          <p:nvPr>
            <p:ph idx="1" type="subTitle"/>
          </p:nvPr>
        </p:nvSpPr>
        <p:spPr>
          <a:xfrm>
            <a:off x="714311" y="1861584"/>
            <a:ext cx="20487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22"/>
          <p:cNvSpPr txBox="1"/>
          <p:nvPr>
            <p:ph type="title"/>
          </p:nvPr>
        </p:nvSpPr>
        <p:spPr>
          <a:xfrm>
            <a:off x="714300" y="1399613"/>
            <a:ext cx="2048700" cy="4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1" name="Google Shape;651;p22"/>
          <p:cNvSpPr txBox="1"/>
          <p:nvPr>
            <p:ph hasCustomPrompt="1" idx="2" type="title"/>
          </p:nvPr>
        </p:nvSpPr>
        <p:spPr>
          <a:xfrm>
            <a:off x="3100050" y="1693450"/>
            <a:ext cx="11619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/>
          <p:nvPr>
            <p:ph idx="3"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3" name="Google Shape;653;p22"/>
          <p:cNvSpPr txBox="1"/>
          <p:nvPr>
            <p:ph idx="4" type="subTitle"/>
          </p:nvPr>
        </p:nvSpPr>
        <p:spPr>
          <a:xfrm>
            <a:off x="6380935" y="1861583"/>
            <a:ext cx="2048700" cy="57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22"/>
          <p:cNvSpPr txBox="1"/>
          <p:nvPr>
            <p:ph idx="5" type="title"/>
          </p:nvPr>
        </p:nvSpPr>
        <p:spPr>
          <a:xfrm>
            <a:off x="6380925" y="1399613"/>
            <a:ext cx="2048700" cy="4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5" name="Google Shape;655;p22"/>
          <p:cNvSpPr txBox="1"/>
          <p:nvPr>
            <p:ph hasCustomPrompt="1" idx="6" type="title"/>
          </p:nvPr>
        </p:nvSpPr>
        <p:spPr>
          <a:xfrm>
            <a:off x="4882050" y="1693450"/>
            <a:ext cx="11619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6" name="Google Shape;656;p22"/>
          <p:cNvSpPr txBox="1"/>
          <p:nvPr>
            <p:ph idx="7" type="subTitle"/>
          </p:nvPr>
        </p:nvSpPr>
        <p:spPr>
          <a:xfrm>
            <a:off x="714311" y="3663399"/>
            <a:ext cx="204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22"/>
          <p:cNvSpPr txBox="1"/>
          <p:nvPr>
            <p:ph idx="8" type="title"/>
          </p:nvPr>
        </p:nvSpPr>
        <p:spPr>
          <a:xfrm>
            <a:off x="714300" y="3201427"/>
            <a:ext cx="2048700" cy="4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8" name="Google Shape;658;p22"/>
          <p:cNvSpPr txBox="1"/>
          <p:nvPr>
            <p:ph hasCustomPrompt="1" idx="9" type="title"/>
          </p:nvPr>
        </p:nvSpPr>
        <p:spPr>
          <a:xfrm>
            <a:off x="3100050" y="3504638"/>
            <a:ext cx="11619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59" name="Google Shape;659;p22"/>
          <p:cNvSpPr txBox="1"/>
          <p:nvPr>
            <p:ph idx="13" type="subTitle"/>
          </p:nvPr>
        </p:nvSpPr>
        <p:spPr>
          <a:xfrm>
            <a:off x="6380935" y="3676775"/>
            <a:ext cx="2048700" cy="5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22"/>
          <p:cNvSpPr txBox="1"/>
          <p:nvPr>
            <p:ph idx="14" type="title"/>
          </p:nvPr>
        </p:nvSpPr>
        <p:spPr>
          <a:xfrm>
            <a:off x="6380925" y="3220486"/>
            <a:ext cx="2048700" cy="4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3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1" name="Google Shape;661;p22"/>
          <p:cNvSpPr txBox="1"/>
          <p:nvPr>
            <p:ph hasCustomPrompt="1" idx="15" type="title"/>
          </p:nvPr>
        </p:nvSpPr>
        <p:spPr>
          <a:xfrm>
            <a:off x="4882050" y="3504638"/>
            <a:ext cx="11619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662" name="Google Shape;662;p22"/>
          <p:cNvGrpSpPr/>
          <p:nvPr/>
        </p:nvGrpSpPr>
        <p:grpSpPr>
          <a:xfrm rot="-9194621">
            <a:off x="442577" y="4613021"/>
            <a:ext cx="734405" cy="728801"/>
            <a:chOff x="6373950" y="1851720"/>
            <a:chExt cx="1218227" cy="1208932"/>
          </a:xfrm>
        </p:grpSpPr>
        <p:sp>
          <p:nvSpPr>
            <p:cNvPr id="663" name="Google Shape;663;p22"/>
            <p:cNvSpPr/>
            <p:nvPr/>
          </p:nvSpPr>
          <p:spPr>
            <a:xfrm>
              <a:off x="7285623" y="1851720"/>
              <a:ext cx="306554" cy="288581"/>
            </a:xfrm>
            <a:custGeom>
              <a:rect b="b" l="l" r="r" t="t"/>
              <a:pathLst>
                <a:path extrusionOk="0" h="7482" w="7948">
                  <a:moveTo>
                    <a:pt x="948" y="0"/>
                  </a:moveTo>
                  <a:cubicBezTo>
                    <a:pt x="640" y="0"/>
                    <a:pt x="324" y="7"/>
                    <a:pt x="0" y="20"/>
                  </a:cubicBezTo>
                  <a:cubicBezTo>
                    <a:pt x="1677" y="1305"/>
                    <a:pt x="3355" y="2763"/>
                    <a:pt x="5000" y="4409"/>
                  </a:cubicBezTo>
                  <a:cubicBezTo>
                    <a:pt x="6019" y="5412"/>
                    <a:pt x="6960" y="6447"/>
                    <a:pt x="7837" y="7481"/>
                  </a:cubicBezTo>
                  <a:cubicBezTo>
                    <a:pt x="7947" y="3531"/>
                    <a:pt x="6991" y="866"/>
                    <a:pt x="6991" y="866"/>
                  </a:cubicBezTo>
                  <a:cubicBezTo>
                    <a:pt x="6991" y="866"/>
                    <a:pt x="4579" y="0"/>
                    <a:pt x="948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6401759" y="1874824"/>
              <a:ext cx="1167437" cy="1166858"/>
            </a:xfrm>
            <a:custGeom>
              <a:rect b="b" l="l" r="r" t="t"/>
              <a:pathLst>
                <a:path extrusionOk="0" h="30253" w="30268">
                  <a:moveTo>
                    <a:pt x="18684" y="1"/>
                  </a:moveTo>
                  <a:cubicBezTo>
                    <a:pt x="15016" y="863"/>
                    <a:pt x="10847" y="2822"/>
                    <a:pt x="6850" y="6835"/>
                  </a:cubicBezTo>
                  <a:cubicBezTo>
                    <a:pt x="2822" y="10863"/>
                    <a:pt x="863" y="15048"/>
                    <a:pt x="0" y="18732"/>
                  </a:cubicBezTo>
                  <a:cubicBezTo>
                    <a:pt x="1584" y="21067"/>
                    <a:pt x="3574" y="23481"/>
                    <a:pt x="5910" y="25817"/>
                  </a:cubicBezTo>
                  <a:cubicBezTo>
                    <a:pt x="7571" y="27478"/>
                    <a:pt x="9280" y="28967"/>
                    <a:pt x="10972" y="30252"/>
                  </a:cubicBezTo>
                  <a:cubicBezTo>
                    <a:pt x="14766" y="29453"/>
                    <a:pt x="19139" y="27509"/>
                    <a:pt x="23339" y="23324"/>
                  </a:cubicBezTo>
                  <a:cubicBezTo>
                    <a:pt x="27509" y="19139"/>
                    <a:pt x="29452" y="14798"/>
                    <a:pt x="30268" y="11020"/>
                  </a:cubicBezTo>
                  <a:cubicBezTo>
                    <a:pt x="28967" y="9327"/>
                    <a:pt x="27478" y="7603"/>
                    <a:pt x="25785" y="5926"/>
                  </a:cubicBezTo>
                  <a:cubicBezTo>
                    <a:pt x="23449" y="3590"/>
                    <a:pt x="21035" y="1584"/>
                    <a:pt x="18684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6373950" y="2761117"/>
              <a:ext cx="291435" cy="299535"/>
            </a:xfrm>
            <a:custGeom>
              <a:rect b="b" l="l" r="r" t="t"/>
              <a:pathLst>
                <a:path extrusionOk="0" h="7766" w="7556">
                  <a:moveTo>
                    <a:pt x="157" y="1"/>
                  </a:moveTo>
                  <a:cubicBezTo>
                    <a:pt x="0" y="4107"/>
                    <a:pt x="1004" y="6897"/>
                    <a:pt x="1004" y="6897"/>
                  </a:cubicBezTo>
                  <a:cubicBezTo>
                    <a:pt x="1004" y="6897"/>
                    <a:pt x="3396" y="7766"/>
                    <a:pt x="7013" y="7766"/>
                  </a:cubicBezTo>
                  <a:cubicBezTo>
                    <a:pt x="7191" y="7766"/>
                    <a:pt x="7372" y="7764"/>
                    <a:pt x="7555" y="7759"/>
                  </a:cubicBezTo>
                  <a:cubicBezTo>
                    <a:pt x="6537" y="6897"/>
                    <a:pt x="5502" y="5957"/>
                    <a:pt x="4499" y="4954"/>
                  </a:cubicBezTo>
                  <a:cubicBezTo>
                    <a:pt x="2884" y="3324"/>
                    <a:pt x="1427" y="1662"/>
                    <a:pt x="157" y="1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2"/>
            <p:cNvSpPr/>
            <p:nvPr/>
          </p:nvSpPr>
          <p:spPr>
            <a:xfrm>
              <a:off x="6678034" y="2152718"/>
              <a:ext cx="610640" cy="606899"/>
            </a:xfrm>
            <a:custGeom>
              <a:rect b="b" l="l" r="r" t="t"/>
              <a:pathLst>
                <a:path extrusionOk="0" h="15735" w="15832">
                  <a:moveTo>
                    <a:pt x="12228" y="0"/>
                  </a:moveTo>
                  <a:cubicBezTo>
                    <a:pt x="12029" y="0"/>
                    <a:pt x="11851" y="132"/>
                    <a:pt x="11788" y="335"/>
                  </a:cubicBezTo>
                  <a:cubicBezTo>
                    <a:pt x="11709" y="586"/>
                    <a:pt x="11850" y="853"/>
                    <a:pt x="12101" y="931"/>
                  </a:cubicBezTo>
                  <a:cubicBezTo>
                    <a:pt x="12133" y="931"/>
                    <a:pt x="12728" y="1135"/>
                    <a:pt x="13433" y="1793"/>
                  </a:cubicBezTo>
                  <a:lnTo>
                    <a:pt x="12399" y="2812"/>
                  </a:lnTo>
                  <a:cubicBezTo>
                    <a:pt x="11537" y="1965"/>
                    <a:pt x="10832" y="1683"/>
                    <a:pt x="10785" y="1668"/>
                  </a:cubicBezTo>
                  <a:cubicBezTo>
                    <a:pt x="10726" y="1640"/>
                    <a:pt x="10664" y="1627"/>
                    <a:pt x="10603" y="1627"/>
                  </a:cubicBezTo>
                  <a:cubicBezTo>
                    <a:pt x="10420" y="1627"/>
                    <a:pt x="10244" y="1742"/>
                    <a:pt x="10173" y="1918"/>
                  </a:cubicBezTo>
                  <a:cubicBezTo>
                    <a:pt x="10079" y="2169"/>
                    <a:pt x="10189" y="2436"/>
                    <a:pt x="10440" y="2530"/>
                  </a:cubicBezTo>
                  <a:cubicBezTo>
                    <a:pt x="10440" y="2545"/>
                    <a:pt x="11020" y="2781"/>
                    <a:pt x="11741" y="3486"/>
                  </a:cubicBezTo>
                  <a:lnTo>
                    <a:pt x="10753" y="4473"/>
                  </a:lnTo>
                  <a:cubicBezTo>
                    <a:pt x="9891" y="3611"/>
                    <a:pt x="9217" y="3313"/>
                    <a:pt x="9170" y="3298"/>
                  </a:cubicBezTo>
                  <a:cubicBezTo>
                    <a:pt x="9108" y="3269"/>
                    <a:pt x="9042" y="3255"/>
                    <a:pt x="8978" y="3255"/>
                  </a:cubicBezTo>
                  <a:cubicBezTo>
                    <a:pt x="8799" y="3255"/>
                    <a:pt x="8628" y="3360"/>
                    <a:pt x="8559" y="3533"/>
                  </a:cubicBezTo>
                  <a:cubicBezTo>
                    <a:pt x="8449" y="3768"/>
                    <a:pt x="8559" y="4050"/>
                    <a:pt x="8794" y="4160"/>
                  </a:cubicBezTo>
                  <a:cubicBezTo>
                    <a:pt x="8810" y="4160"/>
                    <a:pt x="9358" y="4426"/>
                    <a:pt x="10095" y="5132"/>
                  </a:cubicBezTo>
                  <a:lnTo>
                    <a:pt x="8825" y="6401"/>
                  </a:lnTo>
                  <a:lnTo>
                    <a:pt x="7556" y="5132"/>
                  </a:lnTo>
                  <a:cubicBezTo>
                    <a:pt x="7462" y="5038"/>
                    <a:pt x="7340" y="4991"/>
                    <a:pt x="7219" y="4991"/>
                  </a:cubicBezTo>
                  <a:cubicBezTo>
                    <a:pt x="7097" y="4991"/>
                    <a:pt x="6976" y="5038"/>
                    <a:pt x="6882" y="5132"/>
                  </a:cubicBezTo>
                  <a:cubicBezTo>
                    <a:pt x="6709" y="5320"/>
                    <a:pt x="6709" y="5618"/>
                    <a:pt x="6882" y="5790"/>
                  </a:cubicBezTo>
                  <a:lnTo>
                    <a:pt x="8151" y="7060"/>
                  </a:lnTo>
                  <a:lnTo>
                    <a:pt x="7117" y="8094"/>
                  </a:lnTo>
                  <a:lnTo>
                    <a:pt x="5847" y="6825"/>
                  </a:lnTo>
                  <a:cubicBezTo>
                    <a:pt x="5761" y="6730"/>
                    <a:pt x="5643" y="6683"/>
                    <a:pt x="5524" y="6683"/>
                  </a:cubicBezTo>
                  <a:cubicBezTo>
                    <a:pt x="5404" y="6683"/>
                    <a:pt x="5283" y="6730"/>
                    <a:pt x="5189" y="6825"/>
                  </a:cubicBezTo>
                  <a:cubicBezTo>
                    <a:pt x="5001" y="7013"/>
                    <a:pt x="5001" y="7310"/>
                    <a:pt x="5189" y="7499"/>
                  </a:cubicBezTo>
                  <a:lnTo>
                    <a:pt x="6458" y="8768"/>
                  </a:lnTo>
                  <a:lnTo>
                    <a:pt x="5189" y="10022"/>
                  </a:lnTo>
                  <a:cubicBezTo>
                    <a:pt x="4483" y="9301"/>
                    <a:pt x="4217" y="8752"/>
                    <a:pt x="4217" y="8737"/>
                  </a:cubicBezTo>
                  <a:cubicBezTo>
                    <a:pt x="4136" y="8564"/>
                    <a:pt x="3963" y="8459"/>
                    <a:pt x="3783" y="8459"/>
                  </a:cubicBezTo>
                  <a:cubicBezTo>
                    <a:pt x="3718" y="8459"/>
                    <a:pt x="3652" y="8473"/>
                    <a:pt x="3590" y="8502"/>
                  </a:cubicBezTo>
                  <a:cubicBezTo>
                    <a:pt x="3355" y="8596"/>
                    <a:pt x="3245" y="8878"/>
                    <a:pt x="3355" y="9113"/>
                  </a:cubicBezTo>
                  <a:cubicBezTo>
                    <a:pt x="3371" y="9160"/>
                    <a:pt x="3684" y="9834"/>
                    <a:pt x="4530" y="10696"/>
                  </a:cubicBezTo>
                  <a:lnTo>
                    <a:pt x="3543" y="11684"/>
                  </a:lnTo>
                  <a:cubicBezTo>
                    <a:pt x="2853" y="10963"/>
                    <a:pt x="2603" y="10398"/>
                    <a:pt x="2587" y="10367"/>
                  </a:cubicBezTo>
                  <a:cubicBezTo>
                    <a:pt x="2516" y="10189"/>
                    <a:pt x="2345" y="10083"/>
                    <a:pt x="2165" y="10083"/>
                  </a:cubicBezTo>
                  <a:cubicBezTo>
                    <a:pt x="2107" y="10083"/>
                    <a:pt x="2048" y="10093"/>
                    <a:pt x="1991" y="10116"/>
                  </a:cubicBezTo>
                  <a:cubicBezTo>
                    <a:pt x="1740" y="10210"/>
                    <a:pt x="1631" y="10477"/>
                    <a:pt x="1725" y="10727"/>
                  </a:cubicBezTo>
                  <a:cubicBezTo>
                    <a:pt x="1740" y="10774"/>
                    <a:pt x="2038" y="11480"/>
                    <a:pt x="2869" y="12342"/>
                  </a:cubicBezTo>
                  <a:lnTo>
                    <a:pt x="1850" y="13376"/>
                  </a:lnTo>
                  <a:cubicBezTo>
                    <a:pt x="1192" y="12671"/>
                    <a:pt x="1004" y="12075"/>
                    <a:pt x="988" y="12044"/>
                  </a:cubicBezTo>
                  <a:cubicBezTo>
                    <a:pt x="922" y="11833"/>
                    <a:pt x="724" y="11700"/>
                    <a:pt x="522" y="11700"/>
                  </a:cubicBezTo>
                  <a:cubicBezTo>
                    <a:pt x="484" y="11700"/>
                    <a:pt x="446" y="11705"/>
                    <a:pt x="408" y="11715"/>
                  </a:cubicBezTo>
                  <a:cubicBezTo>
                    <a:pt x="157" y="11793"/>
                    <a:pt x="1" y="12060"/>
                    <a:pt x="79" y="12311"/>
                  </a:cubicBezTo>
                  <a:cubicBezTo>
                    <a:pt x="95" y="12358"/>
                    <a:pt x="345" y="13157"/>
                    <a:pt x="1176" y="14035"/>
                  </a:cubicBezTo>
                  <a:lnTo>
                    <a:pt x="612" y="14599"/>
                  </a:lnTo>
                  <a:cubicBezTo>
                    <a:pt x="439" y="14787"/>
                    <a:pt x="439" y="15085"/>
                    <a:pt x="612" y="15273"/>
                  </a:cubicBezTo>
                  <a:cubicBezTo>
                    <a:pt x="706" y="15367"/>
                    <a:pt x="827" y="15414"/>
                    <a:pt x="949" y="15414"/>
                  </a:cubicBezTo>
                  <a:cubicBezTo>
                    <a:pt x="1070" y="15414"/>
                    <a:pt x="1192" y="15367"/>
                    <a:pt x="1286" y="15273"/>
                  </a:cubicBezTo>
                  <a:lnTo>
                    <a:pt x="1882" y="14677"/>
                  </a:lnTo>
                  <a:cubicBezTo>
                    <a:pt x="2336" y="15038"/>
                    <a:pt x="2916" y="15383"/>
                    <a:pt x="3621" y="15696"/>
                  </a:cubicBezTo>
                  <a:cubicBezTo>
                    <a:pt x="3684" y="15722"/>
                    <a:pt x="3748" y="15734"/>
                    <a:pt x="3811" y="15734"/>
                  </a:cubicBezTo>
                  <a:cubicBezTo>
                    <a:pt x="3937" y="15734"/>
                    <a:pt x="4055" y="15686"/>
                    <a:pt x="4139" y="15602"/>
                  </a:cubicBezTo>
                  <a:cubicBezTo>
                    <a:pt x="4186" y="15555"/>
                    <a:pt x="4217" y="15508"/>
                    <a:pt x="4233" y="15445"/>
                  </a:cubicBezTo>
                  <a:cubicBezTo>
                    <a:pt x="4342" y="15210"/>
                    <a:pt x="4233" y="14928"/>
                    <a:pt x="3998" y="14834"/>
                  </a:cubicBezTo>
                  <a:cubicBezTo>
                    <a:pt x="3418" y="14583"/>
                    <a:pt x="2932" y="14285"/>
                    <a:pt x="2556" y="14003"/>
                  </a:cubicBezTo>
                  <a:lnTo>
                    <a:pt x="3574" y="12985"/>
                  </a:lnTo>
                  <a:cubicBezTo>
                    <a:pt x="4013" y="13345"/>
                    <a:pt x="4562" y="13706"/>
                    <a:pt x="5220" y="14050"/>
                  </a:cubicBezTo>
                  <a:cubicBezTo>
                    <a:pt x="5291" y="14092"/>
                    <a:pt x="5367" y="14111"/>
                    <a:pt x="5441" y="14111"/>
                  </a:cubicBezTo>
                  <a:cubicBezTo>
                    <a:pt x="5563" y="14111"/>
                    <a:pt x="5681" y="14060"/>
                    <a:pt x="5769" y="13972"/>
                  </a:cubicBezTo>
                  <a:cubicBezTo>
                    <a:pt x="5800" y="13941"/>
                    <a:pt x="5831" y="13894"/>
                    <a:pt x="5847" y="13862"/>
                  </a:cubicBezTo>
                  <a:cubicBezTo>
                    <a:pt x="5973" y="13627"/>
                    <a:pt x="5878" y="13345"/>
                    <a:pt x="5643" y="13220"/>
                  </a:cubicBezTo>
                  <a:cubicBezTo>
                    <a:pt x="5095" y="12922"/>
                    <a:pt x="4625" y="12624"/>
                    <a:pt x="4248" y="12311"/>
                  </a:cubicBezTo>
                  <a:lnTo>
                    <a:pt x="5220" y="11339"/>
                  </a:lnTo>
                  <a:cubicBezTo>
                    <a:pt x="5659" y="11699"/>
                    <a:pt x="6192" y="12060"/>
                    <a:pt x="6819" y="12420"/>
                  </a:cubicBezTo>
                  <a:cubicBezTo>
                    <a:pt x="6894" y="12464"/>
                    <a:pt x="6976" y="12485"/>
                    <a:pt x="7057" y="12485"/>
                  </a:cubicBezTo>
                  <a:cubicBezTo>
                    <a:pt x="7179" y="12485"/>
                    <a:pt x="7298" y="12436"/>
                    <a:pt x="7383" y="12342"/>
                  </a:cubicBezTo>
                  <a:cubicBezTo>
                    <a:pt x="7415" y="12311"/>
                    <a:pt x="7446" y="12279"/>
                    <a:pt x="7462" y="12248"/>
                  </a:cubicBezTo>
                  <a:cubicBezTo>
                    <a:pt x="7587" y="12013"/>
                    <a:pt x="7509" y="11731"/>
                    <a:pt x="7289" y="11605"/>
                  </a:cubicBezTo>
                  <a:cubicBezTo>
                    <a:pt x="6741" y="11292"/>
                    <a:pt x="6270" y="10978"/>
                    <a:pt x="5894" y="10665"/>
                  </a:cubicBezTo>
                  <a:lnTo>
                    <a:pt x="7117" y="9426"/>
                  </a:lnTo>
                  <a:lnTo>
                    <a:pt x="8402" y="10696"/>
                  </a:lnTo>
                  <a:cubicBezTo>
                    <a:pt x="8488" y="10790"/>
                    <a:pt x="8606" y="10837"/>
                    <a:pt x="8725" y="10837"/>
                  </a:cubicBezTo>
                  <a:cubicBezTo>
                    <a:pt x="8845" y="10837"/>
                    <a:pt x="8966" y="10790"/>
                    <a:pt x="9060" y="10696"/>
                  </a:cubicBezTo>
                  <a:cubicBezTo>
                    <a:pt x="9248" y="10524"/>
                    <a:pt x="9248" y="10226"/>
                    <a:pt x="9060" y="10038"/>
                  </a:cubicBezTo>
                  <a:lnTo>
                    <a:pt x="7791" y="8768"/>
                  </a:lnTo>
                  <a:lnTo>
                    <a:pt x="8825" y="7734"/>
                  </a:lnTo>
                  <a:lnTo>
                    <a:pt x="10095" y="9003"/>
                  </a:lnTo>
                  <a:cubicBezTo>
                    <a:pt x="10189" y="9097"/>
                    <a:pt x="10310" y="9144"/>
                    <a:pt x="10430" y="9144"/>
                  </a:cubicBezTo>
                  <a:cubicBezTo>
                    <a:pt x="10549" y="9144"/>
                    <a:pt x="10667" y="9097"/>
                    <a:pt x="10753" y="9003"/>
                  </a:cubicBezTo>
                  <a:cubicBezTo>
                    <a:pt x="10941" y="8815"/>
                    <a:pt x="10941" y="8517"/>
                    <a:pt x="10753" y="8329"/>
                  </a:cubicBezTo>
                  <a:lnTo>
                    <a:pt x="9484" y="7060"/>
                  </a:lnTo>
                  <a:lnTo>
                    <a:pt x="10722" y="5837"/>
                  </a:lnTo>
                  <a:cubicBezTo>
                    <a:pt x="11035" y="6213"/>
                    <a:pt x="11349" y="6683"/>
                    <a:pt x="11662" y="7232"/>
                  </a:cubicBezTo>
                  <a:cubicBezTo>
                    <a:pt x="11747" y="7380"/>
                    <a:pt x="11904" y="7464"/>
                    <a:pt x="12069" y="7464"/>
                  </a:cubicBezTo>
                  <a:cubicBezTo>
                    <a:pt x="12148" y="7464"/>
                    <a:pt x="12229" y="7445"/>
                    <a:pt x="12305" y="7404"/>
                  </a:cubicBezTo>
                  <a:cubicBezTo>
                    <a:pt x="12336" y="7389"/>
                    <a:pt x="12368" y="7357"/>
                    <a:pt x="12399" y="7326"/>
                  </a:cubicBezTo>
                  <a:cubicBezTo>
                    <a:pt x="12556" y="7185"/>
                    <a:pt x="12587" y="6950"/>
                    <a:pt x="12477" y="6762"/>
                  </a:cubicBezTo>
                  <a:cubicBezTo>
                    <a:pt x="12133" y="6135"/>
                    <a:pt x="11756" y="5602"/>
                    <a:pt x="11396" y="5163"/>
                  </a:cubicBezTo>
                  <a:lnTo>
                    <a:pt x="12368" y="4191"/>
                  </a:lnTo>
                  <a:cubicBezTo>
                    <a:pt x="12681" y="4567"/>
                    <a:pt x="12979" y="5038"/>
                    <a:pt x="13277" y="5586"/>
                  </a:cubicBezTo>
                  <a:cubicBezTo>
                    <a:pt x="13364" y="5750"/>
                    <a:pt x="13528" y="5846"/>
                    <a:pt x="13699" y="5846"/>
                  </a:cubicBezTo>
                  <a:cubicBezTo>
                    <a:pt x="13773" y="5846"/>
                    <a:pt x="13848" y="5828"/>
                    <a:pt x="13919" y="5790"/>
                  </a:cubicBezTo>
                  <a:cubicBezTo>
                    <a:pt x="13951" y="5774"/>
                    <a:pt x="13998" y="5743"/>
                    <a:pt x="14029" y="5712"/>
                  </a:cubicBezTo>
                  <a:cubicBezTo>
                    <a:pt x="14170" y="5571"/>
                    <a:pt x="14217" y="5335"/>
                    <a:pt x="14107" y="5147"/>
                  </a:cubicBezTo>
                  <a:cubicBezTo>
                    <a:pt x="13778" y="4505"/>
                    <a:pt x="13402" y="3956"/>
                    <a:pt x="13042" y="3517"/>
                  </a:cubicBezTo>
                  <a:lnTo>
                    <a:pt x="14060" y="2498"/>
                  </a:lnTo>
                  <a:cubicBezTo>
                    <a:pt x="14358" y="2875"/>
                    <a:pt x="14640" y="3345"/>
                    <a:pt x="14891" y="3940"/>
                  </a:cubicBezTo>
                  <a:cubicBezTo>
                    <a:pt x="14960" y="4113"/>
                    <a:pt x="15131" y="4218"/>
                    <a:pt x="15310" y="4218"/>
                  </a:cubicBezTo>
                  <a:cubicBezTo>
                    <a:pt x="15375" y="4218"/>
                    <a:pt x="15440" y="4205"/>
                    <a:pt x="15502" y="4176"/>
                  </a:cubicBezTo>
                  <a:cubicBezTo>
                    <a:pt x="15565" y="4160"/>
                    <a:pt x="15612" y="4129"/>
                    <a:pt x="15659" y="4082"/>
                  </a:cubicBezTo>
                  <a:cubicBezTo>
                    <a:pt x="15785" y="3956"/>
                    <a:pt x="15832" y="3737"/>
                    <a:pt x="15753" y="3564"/>
                  </a:cubicBezTo>
                  <a:cubicBezTo>
                    <a:pt x="15455" y="2859"/>
                    <a:pt x="15095" y="2279"/>
                    <a:pt x="14734" y="1824"/>
                  </a:cubicBezTo>
                  <a:lnTo>
                    <a:pt x="15330" y="1229"/>
                  </a:lnTo>
                  <a:cubicBezTo>
                    <a:pt x="15518" y="1041"/>
                    <a:pt x="15518" y="743"/>
                    <a:pt x="15330" y="555"/>
                  </a:cubicBezTo>
                  <a:cubicBezTo>
                    <a:pt x="15236" y="461"/>
                    <a:pt x="15115" y="414"/>
                    <a:pt x="14995" y="414"/>
                  </a:cubicBezTo>
                  <a:cubicBezTo>
                    <a:pt x="14876" y="414"/>
                    <a:pt x="14758" y="461"/>
                    <a:pt x="14672" y="555"/>
                  </a:cubicBezTo>
                  <a:lnTo>
                    <a:pt x="14092" y="1119"/>
                  </a:lnTo>
                  <a:cubicBezTo>
                    <a:pt x="13214" y="288"/>
                    <a:pt x="12415" y="38"/>
                    <a:pt x="12368" y="22"/>
                  </a:cubicBezTo>
                  <a:cubicBezTo>
                    <a:pt x="12321" y="7"/>
                    <a:pt x="12274" y="0"/>
                    <a:pt x="12228" y="0"/>
                  </a:cubicBez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22"/>
          <p:cNvGrpSpPr/>
          <p:nvPr/>
        </p:nvGrpSpPr>
        <p:grpSpPr>
          <a:xfrm>
            <a:off x="5152412" y="144172"/>
            <a:ext cx="866830" cy="286496"/>
            <a:chOff x="2229538" y="252775"/>
            <a:chExt cx="1009350" cy="333600"/>
          </a:xfrm>
        </p:grpSpPr>
        <p:sp>
          <p:nvSpPr>
            <p:cNvPr id="668" name="Google Shape;668;p22"/>
            <p:cNvSpPr/>
            <p:nvPr/>
          </p:nvSpPr>
          <p:spPr>
            <a:xfrm>
              <a:off x="22295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239633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25631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273278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29024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307208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4" name="Google Shape;674;p22"/>
          <p:cNvSpPr/>
          <p:nvPr/>
        </p:nvSpPr>
        <p:spPr>
          <a:xfrm>
            <a:off x="7426775" y="436590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5" name="Google Shape;675;p22"/>
          <p:cNvGrpSpPr/>
          <p:nvPr/>
        </p:nvGrpSpPr>
        <p:grpSpPr>
          <a:xfrm>
            <a:off x="8105791" y="3995298"/>
            <a:ext cx="901654" cy="901654"/>
            <a:chOff x="5029238" y="2891225"/>
            <a:chExt cx="667200" cy="667200"/>
          </a:xfrm>
        </p:grpSpPr>
        <p:sp>
          <p:nvSpPr>
            <p:cNvPr id="676" name="Google Shape;676;p22"/>
            <p:cNvSpPr/>
            <p:nvPr/>
          </p:nvSpPr>
          <p:spPr>
            <a:xfrm>
              <a:off x="55296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2"/>
            <p:cNvSpPr/>
            <p:nvPr/>
          </p:nvSpPr>
          <p:spPr>
            <a:xfrm>
              <a:off x="53628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51960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50292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55296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53628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51960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55296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53628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5529638" y="28912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23"/>
          <p:cNvSpPr txBox="1"/>
          <p:nvPr>
            <p:ph idx="1" type="subTitle"/>
          </p:nvPr>
        </p:nvSpPr>
        <p:spPr>
          <a:xfrm>
            <a:off x="5801100" y="2236250"/>
            <a:ext cx="26286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23"/>
          <p:cNvSpPr txBox="1"/>
          <p:nvPr/>
        </p:nvSpPr>
        <p:spPr>
          <a:xfrm>
            <a:off x="3952875" y="3644938"/>
            <a:ext cx="4533000" cy="4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89" name="Google Shape;689;p23"/>
          <p:cNvGrpSpPr/>
          <p:nvPr/>
        </p:nvGrpSpPr>
        <p:grpSpPr>
          <a:xfrm>
            <a:off x="7687175" y="4714592"/>
            <a:ext cx="2067200" cy="286500"/>
            <a:chOff x="2201950" y="260700"/>
            <a:chExt cx="2067200" cy="286500"/>
          </a:xfrm>
        </p:grpSpPr>
        <p:cxnSp>
          <p:nvCxnSpPr>
            <p:cNvPr id="690" name="Google Shape;690;p23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23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23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23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23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23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23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23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23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23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23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23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02" name="Google Shape;702;p23"/>
          <p:cNvGrpSpPr/>
          <p:nvPr/>
        </p:nvGrpSpPr>
        <p:grpSpPr>
          <a:xfrm rot="5400000">
            <a:off x="6118422" y="-535718"/>
            <a:ext cx="113753" cy="1603746"/>
            <a:chOff x="351725" y="2147797"/>
            <a:chExt cx="137400" cy="1937125"/>
          </a:xfrm>
        </p:grpSpPr>
        <p:sp>
          <p:nvSpPr>
            <p:cNvPr id="703" name="Google Shape;703;p23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8" name="Google Shape;708;p23"/>
          <p:cNvGrpSpPr/>
          <p:nvPr/>
        </p:nvGrpSpPr>
        <p:grpSpPr>
          <a:xfrm>
            <a:off x="3321046" y="-375800"/>
            <a:ext cx="1300217" cy="925411"/>
            <a:chOff x="-20429" y="-42175"/>
            <a:chExt cx="1300217" cy="925411"/>
          </a:xfrm>
        </p:grpSpPr>
        <p:grpSp>
          <p:nvGrpSpPr>
            <p:cNvPr id="709" name="Google Shape;709;p23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710" name="Google Shape;710;p23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1" name="Google Shape;711;p23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2" name="Google Shape;712;p23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3" name="Google Shape;713;p23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4" name="Google Shape;714;p23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5" name="Google Shape;715;p23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6" name="Google Shape;716;p23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717" name="Google Shape;717;p23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718" name="Google Shape;718;p23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19" name="Google Shape;719;p23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0" name="Google Shape;720;p23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1" name="Google Shape;721;p23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722" name="Google Shape;722;p23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723" name="Google Shape;723;p23"/>
          <p:cNvSpPr txBox="1"/>
          <p:nvPr>
            <p:ph type="title"/>
          </p:nvPr>
        </p:nvSpPr>
        <p:spPr>
          <a:xfrm>
            <a:off x="5801100" y="1534600"/>
            <a:ext cx="2628600" cy="7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4" name="Google Shape;724;p23"/>
          <p:cNvSpPr txBox="1"/>
          <p:nvPr>
            <p:ph idx="2" type="title"/>
          </p:nvPr>
        </p:nvSpPr>
        <p:spPr>
          <a:xfrm>
            <a:off x="5801100" y="888446"/>
            <a:ext cx="2628600" cy="49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7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25"/>
          <p:cNvGrpSpPr/>
          <p:nvPr/>
        </p:nvGrpSpPr>
        <p:grpSpPr>
          <a:xfrm flipH="1" rot="-5400000">
            <a:off x="1312985" y="-525543"/>
            <a:ext cx="113753" cy="1603746"/>
            <a:chOff x="351725" y="2147797"/>
            <a:chExt cx="137400" cy="1937125"/>
          </a:xfrm>
        </p:grpSpPr>
        <p:sp>
          <p:nvSpPr>
            <p:cNvPr id="728" name="Google Shape;728;p25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5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25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5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25"/>
          <p:cNvGrpSpPr/>
          <p:nvPr/>
        </p:nvGrpSpPr>
        <p:grpSpPr>
          <a:xfrm>
            <a:off x="7712016" y="3927898"/>
            <a:ext cx="901654" cy="901654"/>
            <a:chOff x="5029238" y="2891225"/>
            <a:chExt cx="667200" cy="667200"/>
          </a:xfrm>
        </p:grpSpPr>
        <p:sp>
          <p:nvSpPr>
            <p:cNvPr id="734" name="Google Shape;734;p25"/>
            <p:cNvSpPr/>
            <p:nvPr/>
          </p:nvSpPr>
          <p:spPr>
            <a:xfrm>
              <a:off x="55296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>
              <a:off x="53628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>
              <a:off x="51960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>
              <a:off x="50292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>
              <a:off x="55296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>
              <a:off x="53628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51960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55296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53628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>
              <a:off x="5529638" y="28912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25"/>
          <p:cNvGrpSpPr/>
          <p:nvPr/>
        </p:nvGrpSpPr>
        <p:grpSpPr>
          <a:xfrm flipH="1" rot="-5400000">
            <a:off x="3589460" y="4084557"/>
            <a:ext cx="113753" cy="1603746"/>
            <a:chOff x="351725" y="2147797"/>
            <a:chExt cx="137400" cy="1937125"/>
          </a:xfrm>
        </p:grpSpPr>
        <p:sp>
          <p:nvSpPr>
            <p:cNvPr id="745" name="Google Shape;745;p25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5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5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5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5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25"/>
          <p:cNvGrpSpPr/>
          <p:nvPr/>
        </p:nvGrpSpPr>
        <p:grpSpPr>
          <a:xfrm rot="5400000">
            <a:off x="-56288" y="3773197"/>
            <a:ext cx="866830" cy="286496"/>
            <a:chOff x="2229538" y="252775"/>
            <a:chExt cx="1009350" cy="333600"/>
          </a:xfrm>
        </p:grpSpPr>
        <p:sp>
          <p:nvSpPr>
            <p:cNvPr id="751" name="Google Shape;751;p25"/>
            <p:cNvSpPr/>
            <p:nvPr/>
          </p:nvSpPr>
          <p:spPr>
            <a:xfrm>
              <a:off x="22295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>
              <a:off x="239633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>
              <a:off x="25631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273278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>
              <a:off x="2902438" y="2527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3072088" y="419575"/>
              <a:ext cx="166800" cy="16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7" name="Google Shape;757;p25"/>
          <p:cNvSpPr/>
          <p:nvPr/>
        </p:nvSpPr>
        <p:spPr>
          <a:xfrm>
            <a:off x="7426775" y="436590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idx="1" type="subTitle"/>
          </p:nvPr>
        </p:nvSpPr>
        <p:spPr>
          <a:xfrm>
            <a:off x="714300" y="1128900"/>
            <a:ext cx="7715400" cy="3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/>
        </p:txBody>
      </p:sp>
      <p:sp>
        <p:nvSpPr>
          <p:cNvPr id="45" name="Google Shape;45;p4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46" name="Google Shape;46;p4"/>
          <p:cNvGrpSpPr/>
          <p:nvPr/>
        </p:nvGrpSpPr>
        <p:grpSpPr>
          <a:xfrm rot="5400000">
            <a:off x="7861497" y="-525543"/>
            <a:ext cx="113753" cy="1603746"/>
            <a:chOff x="351725" y="2147797"/>
            <a:chExt cx="137400" cy="1937125"/>
          </a:xfrm>
        </p:grpSpPr>
        <p:sp>
          <p:nvSpPr>
            <p:cNvPr id="47" name="Google Shape;47;p4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4"/>
          <p:cNvSpPr/>
          <p:nvPr/>
        </p:nvSpPr>
        <p:spPr>
          <a:xfrm>
            <a:off x="7571075" y="4491440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4"/>
          <p:cNvGrpSpPr/>
          <p:nvPr/>
        </p:nvGrpSpPr>
        <p:grpSpPr>
          <a:xfrm rot="5400000">
            <a:off x="1034360" y="4052782"/>
            <a:ext cx="113753" cy="1603746"/>
            <a:chOff x="351725" y="2147797"/>
            <a:chExt cx="137400" cy="1937125"/>
          </a:xfrm>
        </p:grpSpPr>
        <p:sp>
          <p:nvSpPr>
            <p:cNvPr id="54" name="Google Shape;54;p4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/>
          <p:nvPr>
            <p:ph idx="1" type="subTitle"/>
          </p:nvPr>
        </p:nvSpPr>
        <p:spPr>
          <a:xfrm>
            <a:off x="3981450" y="659115"/>
            <a:ext cx="2773200" cy="10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type="title"/>
          </p:nvPr>
        </p:nvSpPr>
        <p:spPr>
          <a:xfrm>
            <a:off x="910025" y="1451500"/>
            <a:ext cx="2537100" cy="4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subTitle"/>
          </p:nvPr>
        </p:nvSpPr>
        <p:spPr>
          <a:xfrm>
            <a:off x="2353025" y="3520020"/>
            <a:ext cx="2773200" cy="10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3" type="title"/>
          </p:nvPr>
        </p:nvSpPr>
        <p:spPr>
          <a:xfrm>
            <a:off x="5561013" y="3646550"/>
            <a:ext cx="2773200" cy="4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5"/>
          <p:cNvSpPr/>
          <p:nvPr/>
        </p:nvSpPr>
        <p:spPr>
          <a:xfrm>
            <a:off x="637125" y="3433125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" name="Google Shape;65;p5"/>
          <p:cNvGrpSpPr/>
          <p:nvPr/>
        </p:nvGrpSpPr>
        <p:grpSpPr>
          <a:xfrm>
            <a:off x="7506200" y="209267"/>
            <a:ext cx="2067200" cy="286500"/>
            <a:chOff x="2201950" y="260700"/>
            <a:chExt cx="2067200" cy="286500"/>
          </a:xfrm>
        </p:grpSpPr>
        <p:cxnSp>
          <p:nvCxnSpPr>
            <p:cNvPr id="66" name="Google Shape;66;p5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5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5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5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5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5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5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5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5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5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5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5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8" name="Google Shape;78;p5"/>
          <p:cNvSpPr/>
          <p:nvPr/>
        </p:nvSpPr>
        <p:spPr>
          <a:xfrm>
            <a:off x="7252400" y="436590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" name="Google Shape;79;p5"/>
          <p:cNvGrpSpPr/>
          <p:nvPr/>
        </p:nvGrpSpPr>
        <p:grpSpPr>
          <a:xfrm>
            <a:off x="-130379" y="3585525"/>
            <a:ext cx="1300217" cy="925411"/>
            <a:chOff x="-20429" y="-42175"/>
            <a:chExt cx="1300217" cy="925411"/>
          </a:xfrm>
        </p:grpSpPr>
        <p:grpSp>
          <p:nvGrpSpPr>
            <p:cNvPr id="80" name="Google Shape;80;p5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81" name="Google Shape;81;p5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2" name="Google Shape;82;p5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3" name="Google Shape;83;p5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4" name="Google Shape;84;p5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5" name="Google Shape;85;p5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6" name="Google Shape;86;p5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87" name="Google Shape;87;p5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88" name="Google Shape;88;p5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89" name="Google Shape;89;p5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0" name="Google Shape;90;p5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1" name="Google Shape;91;p5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2" name="Google Shape;92;p5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3" name="Google Shape;93;p5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94" name="Google Shape;94;p5"/>
          <p:cNvGrpSpPr/>
          <p:nvPr/>
        </p:nvGrpSpPr>
        <p:grpSpPr>
          <a:xfrm rot="5400000">
            <a:off x="1034360" y="4052782"/>
            <a:ext cx="113753" cy="1603746"/>
            <a:chOff x="351725" y="2147797"/>
            <a:chExt cx="137400" cy="1937125"/>
          </a:xfrm>
        </p:grpSpPr>
        <p:sp>
          <p:nvSpPr>
            <p:cNvPr id="95" name="Google Shape;95;p5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" name="Google Shape;100;p5"/>
          <p:cNvSpPr/>
          <p:nvPr/>
        </p:nvSpPr>
        <p:spPr>
          <a:xfrm>
            <a:off x="8388125" y="927485"/>
            <a:ext cx="1300200" cy="1300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" name="Google Shape;101;p5"/>
          <p:cNvGrpSpPr/>
          <p:nvPr/>
        </p:nvGrpSpPr>
        <p:grpSpPr>
          <a:xfrm rot="5400000">
            <a:off x="3946722" y="-525543"/>
            <a:ext cx="113753" cy="1603746"/>
            <a:chOff x="351725" y="2147797"/>
            <a:chExt cx="137400" cy="1937125"/>
          </a:xfrm>
        </p:grpSpPr>
        <p:sp>
          <p:nvSpPr>
            <p:cNvPr id="102" name="Google Shape;102;p5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09" name="Google Shape;109;p6"/>
          <p:cNvGrpSpPr/>
          <p:nvPr/>
        </p:nvGrpSpPr>
        <p:grpSpPr>
          <a:xfrm>
            <a:off x="7195775" y="209267"/>
            <a:ext cx="2067200" cy="286500"/>
            <a:chOff x="2201950" y="260700"/>
            <a:chExt cx="2067200" cy="286500"/>
          </a:xfrm>
        </p:grpSpPr>
        <p:cxnSp>
          <p:nvCxnSpPr>
            <p:cNvPr id="110" name="Google Shape;110;p6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" name="Google Shape;111;p6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2" name="Google Shape;112;p6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" name="Google Shape;113;p6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" name="Google Shape;114;p6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6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6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6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6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6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6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6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22" name="Google Shape;122;p6"/>
          <p:cNvGrpSpPr/>
          <p:nvPr/>
        </p:nvGrpSpPr>
        <p:grpSpPr>
          <a:xfrm flipH="1" rot="5400000">
            <a:off x="1459297" y="-549618"/>
            <a:ext cx="113753" cy="1603746"/>
            <a:chOff x="351725" y="2147797"/>
            <a:chExt cx="137400" cy="1937125"/>
          </a:xfrm>
        </p:grpSpPr>
        <p:sp>
          <p:nvSpPr>
            <p:cNvPr id="123" name="Google Shape;123;p6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6"/>
          <p:cNvGrpSpPr/>
          <p:nvPr/>
        </p:nvGrpSpPr>
        <p:grpSpPr>
          <a:xfrm flipH="1" rot="5400000">
            <a:off x="7570947" y="4060007"/>
            <a:ext cx="113753" cy="1603746"/>
            <a:chOff x="351725" y="2147797"/>
            <a:chExt cx="137400" cy="1937125"/>
          </a:xfrm>
        </p:grpSpPr>
        <p:sp>
          <p:nvSpPr>
            <p:cNvPr id="129" name="Google Shape;129;p6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idx="1" type="subTitle"/>
          </p:nvPr>
        </p:nvSpPr>
        <p:spPr>
          <a:xfrm>
            <a:off x="714300" y="1795550"/>
            <a:ext cx="3789000" cy="23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aheim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136" name="Google Shape;136;p7"/>
          <p:cNvSpPr txBox="1"/>
          <p:nvPr>
            <p:ph type="title"/>
          </p:nvPr>
        </p:nvSpPr>
        <p:spPr>
          <a:xfrm>
            <a:off x="714300" y="430675"/>
            <a:ext cx="3857700" cy="10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37" name="Google Shape;137;p7"/>
          <p:cNvGrpSpPr/>
          <p:nvPr/>
        </p:nvGrpSpPr>
        <p:grpSpPr>
          <a:xfrm flipH="1" rot="-5400000">
            <a:off x="1312985" y="-525543"/>
            <a:ext cx="113753" cy="1603746"/>
            <a:chOff x="351725" y="2147797"/>
            <a:chExt cx="137400" cy="1937125"/>
          </a:xfrm>
        </p:grpSpPr>
        <p:sp>
          <p:nvSpPr>
            <p:cNvPr id="138" name="Google Shape;138;p7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7"/>
          <p:cNvGrpSpPr/>
          <p:nvPr/>
        </p:nvGrpSpPr>
        <p:grpSpPr>
          <a:xfrm rot="5400000">
            <a:off x="263466" y="3995298"/>
            <a:ext cx="901654" cy="901654"/>
            <a:chOff x="5029238" y="2891225"/>
            <a:chExt cx="667200" cy="667200"/>
          </a:xfrm>
        </p:grpSpPr>
        <p:sp>
          <p:nvSpPr>
            <p:cNvPr id="144" name="Google Shape;144;p7"/>
            <p:cNvSpPr/>
            <p:nvPr/>
          </p:nvSpPr>
          <p:spPr>
            <a:xfrm>
              <a:off x="55296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3628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1960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50292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55296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53628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51960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55296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53628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5529638" y="28912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7"/>
          <p:cNvGrpSpPr/>
          <p:nvPr/>
        </p:nvGrpSpPr>
        <p:grpSpPr>
          <a:xfrm flipH="1" rot="-5400000">
            <a:off x="3589460" y="4084557"/>
            <a:ext cx="113753" cy="1603746"/>
            <a:chOff x="351725" y="2147797"/>
            <a:chExt cx="137400" cy="1937125"/>
          </a:xfrm>
        </p:grpSpPr>
        <p:sp>
          <p:nvSpPr>
            <p:cNvPr id="155" name="Google Shape;155;p7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2604038" y="2523350"/>
            <a:ext cx="3954900" cy="95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2" name="Google Shape;162;p8"/>
          <p:cNvSpPr/>
          <p:nvPr/>
        </p:nvSpPr>
        <p:spPr>
          <a:xfrm>
            <a:off x="1208625" y="-338775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" name="Google Shape;163;p8"/>
          <p:cNvGrpSpPr/>
          <p:nvPr/>
        </p:nvGrpSpPr>
        <p:grpSpPr>
          <a:xfrm rot="5400000">
            <a:off x="7602750" y="805366"/>
            <a:ext cx="2067200" cy="286500"/>
            <a:chOff x="2201950" y="260700"/>
            <a:chExt cx="2067200" cy="286500"/>
          </a:xfrm>
        </p:grpSpPr>
        <p:cxnSp>
          <p:nvCxnSpPr>
            <p:cNvPr id="164" name="Google Shape;164;p8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8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8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8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8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8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8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8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8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8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8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8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76" name="Google Shape;176;p8"/>
          <p:cNvSpPr/>
          <p:nvPr/>
        </p:nvSpPr>
        <p:spPr>
          <a:xfrm rot="5400000">
            <a:off x="7580647" y="406820"/>
            <a:ext cx="1717232" cy="226026"/>
          </a:xfrm>
          <a:custGeom>
            <a:rect b="b" l="l" r="r" t="t"/>
            <a:pathLst>
              <a:path extrusionOk="0" h="4912" w="61155">
                <a:moveTo>
                  <a:pt x="0" y="1"/>
                </a:moveTo>
                <a:lnTo>
                  <a:pt x="0" y="4912"/>
                </a:lnTo>
                <a:lnTo>
                  <a:pt x="61154" y="4912"/>
                </a:lnTo>
                <a:lnTo>
                  <a:pt x="61154" y="1"/>
                </a:lnTo>
                <a:close/>
              </a:path>
            </a:pathLst>
          </a:custGeom>
          <a:solidFill>
            <a:srgbClr val="EBED2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8"/>
          <p:cNvGrpSpPr/>
          <p:nvPr/>
        </p:nvGrpSpPr>
        <p:grpSpPr>
          <a:xfrm>
            <a:off x="441121" y="-186375"/>
            <a:ext cx="1300217" cy="925411"/>
            <a:chOff x="-20429" y="-42175"/>
            <a:chExt cx="1300217" cy="925411"/>
          </a:xfrm>
        </p:grpSpPr>
        <p:grpSp>
          <p:nvGrpSpPr>
            <p:cNvPr id="178" name="Google Shape;178;p8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179" name="Google Shape;179;p8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0" name="Google Shape;180;p8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1" name="Google Shape;181;p8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2" name="Google Shape;182;p8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3" name="Google Shape;183;p8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4" name="Google Shape;184;p8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5" name="Google Shape;185;p8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186" name="Google Shape;186;p8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187" name="Google Shape;187;p8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8" name="Google Shape;188;p8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9" name="Google Shape;189;p8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0" name="Google Shape;190;p8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1" name="Google Shape;191;p8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192" name="Google Shape;192;p8"/>
          <p:cNvGrpSpPr/>
          <p:nvPr/>
        </p:nvGrpSpPr>
        <p:grpSpPr>
          <a:xfrm rot="5400000">
            <a:off x="1034360" y="4052782"/>
            <a:ext cx="113753" cy="1603746"/>
            <a:chOff x="351725" y="2147797"/>
            <a:chExt cx="137400" cy="1937125"/>
          </a:xfrm>
        </p:grpSpPr>
        <p:sp>
          <p:nvSpPr>
            <p:cNvPr id="193" name="Google Shape;193;p8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8"/>
          <p:cNvGrpSpPr/>
          <p:nvPr/>
        </p:nvGrpSpPr>
        <p:grpSpPr>
          <a:xfrm rot="5400000">
            <a:off x="3946722" y="-525543"/>
            <a:ext cx="113753" cy="1603746"/>
            <a:chOff x="351725" y="2147797"/>
            <a:chExt cx="137400" cy="1937125"/>
          </a:xfrm>
        </p:grpSpPr>
        <p:sp>
          <p:nvSpPr>
            <p:cNvPr id="199" name="Google Shape;199;p8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8"/>
          <p:cNvSpPr/>
          <p:nvPr/>
        </p:nvSpPr>
        <p:spPr>
          <a:xfrm>
            <a:off x="-585900" y="3110385"/>
            <a:ext cx="1300200" cy="13002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5" name="Google Shape;205;p8"/>
          <p:cNvGrpSpPr/>
          <p:nvPr/>
        </p:nvGrpSpPr>
        <p:grpSpPr>
          <a:xfrm>
            <a:off x="7912266" y="3842898"/>
            <a:ext cx="901654" cy="901654"/>
            <a:chOff x="5029238" y="2891225"/>
            <a:chExt cx="667200" cy="667200"/>
          </a:xfrm>
        </p:grpSpPr>
        <p:sp>
          <p:nvSpPr>
            <p:cNvPr id="206" name="Google Shape;206;p8"/>
            <p:cNvSpPr/>
            <p:nvPr/>
          </p:nvSpPr>
          <p:spPr>
            <a:xfrm>
              <a:off x="55296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53628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51960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50292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55296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53628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51960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55296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53628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5529638" y="28912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>
            <p:ph type="title"/>
          </p:nvPr>
        </p:nvSpPr>
        <p:spPr>
          <a:xfrm>
            <a:off x="714300" y="1857050"/>
            <a:ext cx="3789000" cy="66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18" name="Google Shape;218;p9"/>
          <p:cNvSpPr txBox="1"/>
          <p:nvPr>
            <p:ph idx="1" type="subTitle"/>
          </p:nvPr>
        </p:nvSpPr>
        <p:spPr>
          <a:xfrm>
            <a:off x="714300" y="2647818"/>
            <a:ext cx="3789000" cy="10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>
            <p:ph type="title"/>
          </p:nvPr>
        </p:nvSpPr>
        <p:spPr>
          <a:xfrm>
            <a:off x="768870" y="2319525"/>
            <a:ext cx="2744400" cy="9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1" name="Google Shape;221;p10"/>
          <p:cNvSpPr/>
          <p:nvPr/>
        </p:nvSpPr>
        <p:spPr>
          <a:xfrm rot="5400000">
            <a:off x="8660603" y="1317108"/>
            <a:ext cx="741600" cy="741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2" name="Google Shape;222;p10"/>
          <p:cNvGrpSpPr/>
          <p:nvPr/>
        </p:nvGrpSpPr>
        <p:grpSpPr>
          <a:xfrm rot="5400000">
            <a:off x="8136990" y="737006"/>
            <a:ext cx="1300217" cy="925411"/>
            <a:chOff x="-20429" y="-42175"/>
            <a:chExt cx="1300217" cy="925411"/>
          </a:xfrm>
        </p:grpSpPr>
        <p:grpSp>
          <p:nvGrpSpPr>
            <p:cNvPr id="223" name="Google Shape;223;p10"/>
            <p:cNvGrpSpPr/>
            <p:nvPr/>
          </p:nvGrpSpPr>
          <p:grpSpPr>
            <a:xfrm>
              <a:off x="117650" y="-42175"/>
              <a:ext cx="1024050" cy="925411"/>
              <a:chOff x="363000" y="4350"/>
              <a:chExt cx="1024050" cy="879000"/>
            </a:xfrm>
          </p:grpSpPr>
          <p:cxnSp>
            <p:nvCxnSpPr>
              <p:cNvPr id="224" name="Google Shape;224;p10"/>
              <p:cNvCxnSpPr/>
              <p:nvPr/>
            </p:nvCxnSpPr>
            <p:spPr>
              <a:xfrm>
                <a:off x="3630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" name="Google Shape;225;p10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" name="Google Shape;226;p10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" name="Google Shape;227;p10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8" name="Google Shape;228;p10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9" name="Google Shape;229;p10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0" name="Google Shape;230;p10"/>
              <p:cNvCxnSpPr/>
              <p:nvPr/>
            </p:nvCxnSpPr>
            <p:spPr>
              <a:xfrm>
                <a:off x="13870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grpSp>
          <p:nvGrpSpPr>
            <p:cNvPr id="231" name="Google Shape;231;p10"/>
            <p:cNvGrpSpPr/>
            <p:nvPr/>
          </p:nvGrpSpPr>
          <p:grpSpPr>
            <a:xfrm rot="5400000">
              <a:off x="288329" y="-252783"/>
              <a:ext cx="682700" cy="1300217"/>
              <a:chOff x="533675" y="4350"/>
              <a:chExt cx="682700" cy="879000"/>
            </a:xfrm>
          </p:grpSpPr>
          <p:cxnSp>
            <p:nvCxnSpPr>
              <p:cNvPr id="232" name="Google Shape;232;p10"/>
              <p:cNvCxnSpPr/>
              <p:nvPr/>
            </p:nvCxnSpPr>
            <p:spPr>
              <a:xfrm>
                <a:off x="5336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3" name="Google Shape;233;p10"/>
              <p:cNvCxnSpPr/>
              <p:nvPr/>
            </p:nvCxnSpPr>
            <p:spPr>
              <a:xfrm>
                <a:off x="70435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4" name="Google Shape;234;p10"/>
              <p:cNvCxnSpPr/>
              <p:nvPr/>
            </p:nvCxnSpPr>
            <p:spPr>
              <a:xfrm>
                <a:off x="87502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5" name="Google Shape;235;p10"/>
              <p:cNvCxnSpPr/>
              <p:nvPr/>
            </p:nvCxnSpPr>
            <p:spPr>
              <a:xfrm>
                <a:off x="1045700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36" name="Google Shape;236;p10"/>
              <p:cNvCxnSpPr/>
              <p:nvPr/>
            </p:nvCxnSpPr>
            <p:spPr>
              <a:xfrm>
                <a:off x="1216375" y="4350"/>
                <a:ext cx="0" cy="879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grpSp>
        <p:nvGrpSpPr>
          <p:cNvPr id="237" name="Google Shape;237;p10"/>
          <p:cNvGrpSpPr/>
          <p:nvPr/>
        </p:nvGrpSpPr>
        <p:grpSpPr>
          <a:xfrm>
            <a:off x="-75700" y="209267"/>
            <a:ext cx="2067200" cy="286500"/>
            <a:chOff x="2201950" y="260700"/>
            <a:chExt cx="2067200" cy="286500"/>
          </a:xfrm>
        </p:grpSpPr>
        <p:cxnSp>
          <p:nvCxnSpPr>
            <p:cNvPr id="238" name="Google Shape;238;p10"/>
            <p:cNvCxnSpPr/>
            <p:nvPr/>
          </p:nvCxnSpPr>
          <p:spPr>
            <a:xfrm flipH="1">
              <a:off x="22019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" name="Google Shape;239;p10"/>
            <p:cNvCxnSpPr/>
            <p:nvPr/>
          </p:nvCxnSpPr>
          <p:spPr>
            <a:xfrm flipH="1">
              <a:off x="2361814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10"/>
            <p:cNvCxnSpPr/>
            <p:nvPr/>
          </p:nvCxnSpPr>
          <p:spPr>
            <a:xfrm flipH="1">
              <a:off x="2521677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10"/>
            <p:cNvCxnSpPr/>
            <p:nvPr/>
          </p:nvCxnSpPr>
          <p:spPr>
            <a:xfrm flipH="1">
              <a:off x="2681541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10"/>
            <p:cNvCxnSpPr/>
            <p:nvPr/>
          </p:nvCxnSpPr>
          <p:spPr>
            <a:xfrm flipH="1">
              <a:off x="284140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10"/>
            <p:cNvCxnSpPr/>
            <p:nvPr/>
          </p:nvCxnSpPr>
          <p:spPr>
            <a:xfrm flipH="1">
              <a:off x="3001268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10"/>
            <p:cNvCxnSpPr/>
            <p:nvPr/>
          </p:nvCxnSpPr>
          <p:spPr>
            <a:xfrm flipH="1">
              <a:off x="3161132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10"/>
            <p:cNvCxnSpPr/>
            <p:nvPr/>
          </p:nvCxnSpPr>
          <p:spPr>
            <a:xfrm flipH="1">
              <a:off x="3320995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10"/>
            <p:cNvCxnSpPr/>
            <p:nvPr/>
          </p:nvCxnSpPr>
          <p:spPr>
            <a:xfrm flipH="1">
              <a:off x="3480859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10"/>
            <p:cNvCxnSpPr/>
            <p:nvPr/>
          </p:nvCxnSpPr>
          <p:spPr>
            <a:xfrm flipH="1">
              <a:off x="3640723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10"/>
            <p:cNvCxnSpPr/>
            <p:nvPr/>
          </p:nvCxnSpPr>
          <p:spPr>
            <a:xfrm flipH="1">
              <a:off x="3800586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10"/>
            <p:cNvCxnSpPr/>
            <p:nvPr/>
          </p:nvCxnSpPr>
          <p:spPr>
            <a:xfrm flipH="1">
              <a:off x="3960450" y="260700"/>
              <a:ext cx="308700" cy="2865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0" name="Google Shape;250;p10"/>
          <p:cNvGrpSpPr/>
          <p:nvPr/>
        </p:nvGrpSpPr>
        <p:grpSpPr>
          <a:xfrm rot="5400000">
            <a:off x="1459285" y="4052782"/>
            <a:ext cx="113753" cy="1603746"/>
            <a:chOff x="351725" y="2147797"/>
            <a:chExt cx="137400" cy="1937125"/>
          </a:xfrm>
        </p:grpSpPr>
        <p:sp>
          <p:nvSpPr>
            <p:cNvPr id="251" name="Google Shape;251;p10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" name="Google Shape;256;p10"/>
          <p:cNvGrpSpPr/>
          <p:nvPr/>
        </p:nvGrpSpPr>
        <p:grpSpPr>
          <a:xfrm rot="5400000">
            <a:off x="3946722" y="-525543"/>
            <a:ext cx="113753" cy="1603746"/>
            <a:chOff x="351725" y="2147797"/>
            <a:chExt cx="137400" cy="1937125"/>
          </a:xfrm>
        </p:grpSpPr>
        <p:sp>
          <p:nvSpPr>
            <p:cNvPr id="257" name="Google Shape;257;p10"/>
            <p:cNvSpPr/>
            <p:nvPr/>
          </p:nvSpPr>
          <p:spPr>
            <a:xfrm>
              <a:off x="351725" y="214779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351725" y="267117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351725" y="29659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351725" y="3442747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351725" y="3966122"/>
              <a:ext cx="137400" cy="118800"/>
            </a:xfrm>
            <a:prstGeom prst="triangl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10"/>
          <p:cNvGrpSpPr/>
          <p:nvPr/>
        </p:nvGrpSpPr>
        <p:grpSpPr>
          <a:xfrm>
            <a:off x="7912266" y="3842898"/>
            <a:ext cx="901654" cy="901654"/>
            <a:chOff x="5029238" y="2891225"/>
            <a:chExt cx="667200" cy="667200"/>
          </a:xfrm>
        </p:grpSpPr>
        <p:sp>
          <p:nvSpPr>
            <p:cNvPr id="263" name="Google Shape;263;p10"/>
            <p:cNvSpPr/>
            <p:nvPr/>
          </p:nvSpPr>
          <p:spPr>
            <a:xfrm>
              <a:off x="55296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3628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1960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029238" y="33916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5296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3628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196038" y="32248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5296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362838" y="30580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529638" y="2891225"/>
              <a:ext cx="166800" cy="1668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ExtraBold"/>
              <a:buNone/>
              <a:defRPr i="1" sz="28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arlow"/>
              <a:buChar char="●"/>
              <a:defRPr sz="1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26"/>
          <p:cNvSpPr txBox="1"/>
          <p:nvPr>
            <p:ph type="ctrTitle"/>
          </p:nvPr>
        </p:nvSpPr>
        <p:spPr>
          <a:xfrm>
            <a:off x="714300" y="1545711"/>
            <a:ext cx="3857700" cy="120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Design Day Presentation</a:t>
            </a:r>
            <a:endParaRPr sz="4100"/>
          </a:p>
        </p:txBody>
      </p:sp>
      <p:sp>
        <p:nvSpPr>
          <p:cNvPr id="763" name="Google Shape;763;p26"/>
          <p:cNvSpPr txBox="1"/>
          <p:nvPr>
            <p:ph idx="1" type="subTitle"/>
          </p:nvPr>
        </p:nvSpPr>
        <p:spPr>
          <a:xfrm>
            <a:off x="1121500" y="3384275"/>
            <a:ext cx="1268400" cy="385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B12 </a:t>
            </a:r>
            <a:endParaRPr/>
          </a:p>
        </p:txBody>
      </p:sp>
      <p:pic>
        <p:nvPicPr>
          <p:cNvPr id="764" name="Google Shape;76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5405" y="0"/>
            <a:ext cx="38585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Google Shape;765;p26"/>
          <p:cNvSpPr txBox="1"/>
          <p:nvPr/>
        </p:nvSpPr>
        <p:spPr>
          <a:xfrm>
            <a:off x="878550" y="2861075"/>
            <a:ext cx="3529200" cy="5232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Orbitron"/>
                <a:ea typeface="Orbitron"/>
                <a:cs typeface="Orbitron"/>
                <a:sym typeface="Orbitron"/>
              </a:rPr>
              <a:t>PerRACKFormance</a:t>
            </a:r>
            <a:endParaRPr sz="2000">
              <a:latin typeface="Orbitron"/>
              <a:ea typeface="Orbitron"/>
              <a:cs typeface="Orbitron"/>
              <a:sym typeface="Orbitr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7"/>
          <p:cNvSpPr txBox="1"/>
          <p:nvPr>
            <p:ph idx="1" type="subTitle"/>
          </p:nvPr>
        </p:nvSpPr>
        <p:spPr>
          <a:xfrm>
            <a:off x="714300" y="1128900"/>
            <a:ext cx="7715400" cy="3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Athletes want to measure their performance using metrics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Feedback</a:t>
            </a:r>
            <a:r>
              <a:rPr lang="en" sz="2200">
                <a:latin typeface="Barlow Thin"/>
                <a:ea typeface="Barlow Thin"/>
                <a:cs typeface="Barlow Thin"/>
                <a:sym typeface="Barlow Thin"/>
              </a:rPr>
              <a:t> </a:t>
            </a:r>
            <a:r>
              <a:rPr lang="en" sz="2200"/>
              <a:t>≠ Numbers </a:t>
            </a:r>
            <a:endParaRPr sz="2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771" name="Google Shape;771;p27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WHAT?</a:t>
            </a:r>
            <a:endParaRPr/>
          </a:p>
        </p:txBody>
      </p:sp>
      <p:pic>
        <p:nvPicPr>
          <p:cNvPr id="772" name="Google Shape;7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50" y="2169272"/>
            <a:ext cx="4258649" cy="26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3" y="2169275"/>
            <a:ext cx="4449232" cy="267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/>
          <p:nvPr>
            <p:ph idx="1" type="subTitle"/>
          </p:nvPr>
        </p:nvSpPr>
        <p:spPr>
          <a:xfrm>
            <a:off x="714300" y="1128900"/>
            <a:ext cx="7715400" cy="3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779" name="Google Shape;779;p28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CARES?</a:t>
            </a:r>
            <a:endParaRPr/>
          </a:p>
        </p:txBody>
      </p:sp>
      <p:pic>
        <p:nvPicPr>
          <p:cNvPr id="780" name="Google Shape;7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75" y="903824"/>
            <a:ext cx="2746824" cy="42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29"/>
          <p:cNvSpPr txBox="1"/>
          <p:nvPr>
            <p:ph idx="1" type="subTitle"/>
          </p:nvPr>
        </p:nvSpPr>
        <p:spPr>
          <a:xfrm>
            <a:off x="714300" y="1128900"/>
            <a:ext cx="7715400" cy="3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9"/>
          <p:cNvSpPr txBox="1"/>
          <p:nvPr>
            <p:ph type="title"/>
          </p:nvPr>
        </p:nvSpPr>
        <p:spPr>
          <a:xfrm>
            <a:off x="714300" y="430675"/>
            <a:ext cx="77154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US?</a:t>
            </a:r>
            <a:endParaRPr/>
          </a:p>
        </p:txBody>
      </p:sp>
      <p:pic>
        <p:nvPicPr>
          <p:cNvPr descr="Pulse Play Tennis Tracker and Scoring Watch" id="787" name="Google Shape;7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4025" y="1070387"/>
            <a:ext cx="5026831" cy="3592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bolat Pop Tennis Wrist Tracker" id="788" name="Google Shape;78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0700" y="1070375"/>
            <a:ext cx="4353296" cy="359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-Season American Football Team Meeting by Slidesgo">
  <a:themeElements>
    <a:clrScheme name="Simple Light">
      <a:dk1>
        <a:srgbClr val="E2E3E0"/>
      </a:dk1>
      <a:lt1>
        <a:srgbClr val="000000"/>
      </a:lt1>
      <a:dk2>
        <a:srgbClr val="EBED24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