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045c5dd2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045c5dd2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045c5dd2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045c5dd2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045c5dd2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045c5dd2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045c5dd2c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045c5dd2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045c5dd2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045c5dd2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045c5dd2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a045c5dd2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045c5dd2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045c5dd2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045c5dd2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045c5dd2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045c5dd2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045c5dd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045c5dd2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045c5dd2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045c5dd2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045c5dd2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045c5dd2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045c5dd2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045c5dd2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045c5dd2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194N_Nyv2E8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25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883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2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3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57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2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67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 title="ClipFit Dem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4425" y="1351075"/>
            <a:ext cx="5953375" cy="3348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