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7" r:id="rId2"/>
    <p:sldId id="277" r:id="rId3"/>
    <p:sldId id="263" r:id="rId4"/>
    <p:sldId id="261" r:id="rId5"/>
    <p:sldId id="264" r:id="rId6"/>
    <p:sldId id="271" r:id="rId7"/>
    <p:sldId id="273" r:id="rId8"/>
    <p:sldId id="275" r:id="rId9"/>
    <p:sldId id="265" r:id="rId10"/>
    <p:sldId id="276" r:id="rId11"/>
    <p:sldId id="266" r:id="rId12"/>
    <p:sldId id="269" r:id="rId13"/>
    <p:sldId id="270" r:id="rId14"/>
    <p:sldId id="272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ABC9F-7011-B000-E329-5F4DA3150000}" v="1243" dt="2021-04-08T17:54:16.346"/>
    <p1510:client id="{13EBD515-344F-A725-E079-D9955E13308F}" v="650" dt="2021-04-08T20:29:04.240"/>
    <p1510:client id="{24B17964-0517-CB9C-47C3-5C3EB4FC3E4B}" v="225" dt="2021-04-08T17:16:43.505"/>
    <p1510:client id="{304ABC9F-70A4-B000-EA99-7D811D5BCC8D}" v="1039" dt="2021-04-08T17:36:02.575"/>
    <p1510:client id="{3DA03045-A0F4-9D88-A16D-615040FD5CF4}" v="72" dt="2021-04-08T19:27:10.668"/>
    <p1510:client id="{4B4CBC9F-00CB-B000-EA99-70726477956F}" v="17" dt="2021-04-08T17:54:28.238"/>
    <p1510:client id="{554BBC9F-E053-B000-E329-5C8894E1A0DB}" v="907" dt="2021-04-08T18:12:08.654"/>
    <p1510:client id="{638E574B-A347-8F47-A62C-61E5763E4FF3}" v="172" dt="2021-04-08T19:31:31.117"/>
    <p1510:client id="{6CBF60CD-AFE4-EB67-2085-5BBD1B6FC36B}" v="329" dt="2021-04-08T19:30:52.323"/>
    <p1510:client id="{75A024B5-250B-95EB-97FD-2CDE6A0DEF70}" v="149" dt="2021-04-08T18:38:16.669"/>
    <p1510:client id="{801BBC9F-8056-B000-EA99-7B190028FB4E}" v="667" dt="2021-04-08T03:51:33.512"/>
    <p1510:client id="{8FE2DBE6-3AE7-9B67-4725-00E756F8BC9D}" v="1" dt="2021-04-08T22:38:05.441"/>
    <p1510:client id="{964ABC9F-9019-B000-E329-50ED80C93C42}" v="126" dt="2021-04-08T17:28:34.764"/>
    <p1510:client id="{9BB6B6C8-A8C2-54F2-6155-5FA4D9B7F8AE}" v="283" dt="2021-04-08T17:48:28.894"/>
    <p1510:client id="{AF667F5C-E1EB-BC69-FCA9-4933B0900FA2}" v="66" dt="2021-04-08T19:26:44.309"/>
    <p1510:client id="{C744370E-4C6E-FFB3-AE17-FE61A1D24BFA}" v="581" dt="2021-04-08T14:10:40.648"/>
    <p1510:client id="{CBC9486D-4BBF-766D-5747-652E39991ED6}" v="400" dt="2021-04-08T17:39:35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ftheria Sarsaroudi" userId="S::esars065@uottawa.ca::efa1b7dc-dfea-493a-b4a4-bd2eb53da45a" providerId="AD" clId="Web-{8FE2DBE6-3AE7-9B67-4725-00E756F8BC9D}"/>
    <pc:docChg chg="delSld">
      <pc:chgData name="Eleftheria Sarsaroudi" userId="S::esars065@uottawa.ca::efa1b7dc-dfea-493a-b4a4-bd2eb53da45a" providerId="AD" clId="Web-{8FE2DBE6-3AE7-9B67-4725-00E756F8BC9D}" dt="2021-04-08T22:38:05.441" v="0"/>
      <pc:docMkLst>
        <pc:docMk/>
      </pc:docMkLst>
      <pc:sldChg chg="del">
        <pc:chgData name="Eleftheria Sarsaroudi" userId="S::esars065@uottawa.ca::efa1b7dc-dfea-493a-b4a4-bd2eb53da45a" providerId="AD" clId="Web-{8FE2DBE6-3AE7-9B67-4725-00E756F8BC9D}" dt="2021-04-08T22:38:05.441" v="0"/>
        <pc:sldMkLst>
          <pc:docMk/>
          <pc:sldMk cId="1074089801" sldId="262"/>
        </pc:sldMkLst>
      </pc:sldChg>
    </pc:docChg>
  </pc:docChgLst>
  <pc:docChgLst>
    <pc:chgData name="Illia Negovora" userId="S::inego085@uottawa.ca::16d3d511-2727-4e75-9c29-b0b9fbb8b713" providerId="AD" clId="Web-{554BBC9F-E053-B000-E329-5C8894E1A0DB}"/>
    <pc:docChg chg="modSld">
      <pc:chgData name="Illia Negovora" userId="S::inego085@uottawa.ca::16d3d511-2727-4e75-9c29-b0b9fbb8b713" providerId="AD" clId="Web-{554BBC9F-E053-B000-E329-5C8894E1A0DB}" dt="2021-04-08T18:12:08.654" v="474" actId="20577"/>
      <pc:docMkLst>
        <pc:docMk/>
      </pc:docMkLst>
      <pc:sldChg chg="modSp">
        <pc:chgData name="Illia Negovora" userId="S::inego085@uottawa.ca::16d3d511-2727-4e75-9c29-b0b9fbb8b713" providerId="AD" clId="Web-{554BBC9F-E053-B000-E329-5C8894E1A0DB}" dt="2021-04-08T17:34:12.953" v="35" actId="20577"/>
        <pc:sldMkLst>
          <pc:docMk/>
          <pc:sldMk cId="3008174824" sldId="257"/>
        </pc:sldMkLst>
        <pc:spChg chg="mod">
          <ac:chgData name="Illia Negovora" userId="S::inego085@uottawa.ca::16d3d511-2727-4e75-9c29-b0b9fbb8b713" providerId="AD" clId="Web-{554BBC9F-E053-B000-E329-5C8894E1A0DB}" dt="2021-04-08T17:34:12.953" v="35" actId="20577"/>
          <ac:spMkLst>
            <pc:docMk/>
            <pc:sldMk cId="3008174824" sldId="257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554BBC9F-E053-B000-E329-5C8894E1A0DB}" dt="2021-04-08T17:35:23.063" v="119" actId="20577"/>
        <pc:sldMkLst>
          <pc:docMk/>
          <pc:sldMk cId="1074089801" sldId="262"/>
        </pc:sldMkLst>
        <pc:spChg chg="mod">
          <ac:chgData name="Illia Negovora" userId="S::inego085@uottawa.ca::16d3d511-2727-4e75-9c29-b0b9fbb8b713" providerId="AD" clId="Web-{554BBC9F-E053-B000-E329-5C8894E1A0DB}" dt="2021-04-08T17:35:23.063" v="119" actId="20577"/>
          <ac:spMkLst>
            <pc:docMk/>
            <pc:sldMk cId="1074089801" sldId="262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554BBC9F-E053-B000-E329-5C8894E1A0DB}" dt="2021-04-08T17:32:47.812" v="8" actId="20577"/>
        <pc:sldMkLst>
          <pc:docMk/>
          <pc:sldMk cId="3132552746" sldId="266"/>
        </pc:sldMkLst>
        <pc:spChg chg="mod">
          <ac:chgData name="Illia Negovora" userId="S::inego085@uottawa.ca::16d3d511-2727-4e75-9c29-b0b9fbb8b713" providerId="AD" clId="Web-{554BBC9F-E053-B000-E329-5C8894E1A0DB}" dt="2021-04-08T17:32:47.812" v="8" actId="20577"/>
          <ac:spMkLst>
            <pc:docMk/>
            <pc:sldMk cId="3132552746" sldId="266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554BBC9F-E053-B000-E329-5C8894E1A0DB}" dt="2021-04-08T17:45:20.863" v="227" actId="1076"/>
        <pc:sldMkLst>
          <pc:docMk/>
          <pc:sldMk cId="872110106" sldId="267"/>
        </pc:sldMkLst>
        <pc:picChg chg="mod">
          <ac:chgData name="Illia Negovora" userId="S::inego085@uottawa.ca::16d3d511-2727-4e75-9c29-b0b9fbb8b713" providerId="AD" clId="Web-{554BBC9F-E053-B000-E329-5C8894E1A0DB}" dt="2021-04-08T17:45:20.863" v="227" actId="1076"/>
          <ac:picMkLst>
            <pc:docMk/>
            <pc:sldMk cId="872110106" sldId="267"/>
            <ac:picMk id="8" creationId="{E615F741-EED3-4A1B-BF2A-DD0A81943145}"/>
          </ac:picMkLst>
        </pc:picChg>
      </pc:sldChg>
      <pc:sldChg chg="modSp">
        <pc:chgData name="Illia Negovora" userId="S::inego085@uottawa.ca::16d3d511-2727-4e75-9c29-b0b9fbb8b713" providerId="AD" clId="Web-{554BBC9F-E053-B000-E329-5C8894E1A0DB}" dt="2021-04-08T18:12:08.654" v="474" actId="20577"/>
        <pc:sldMkLst>
          <pc:docMk/>
          <pc:sldMk cId="472564566" sldId="268"/>
        </pc:sldMkLst>
        <pc:spChg chg="mod">
          <ac:chgData name="Illia Negovora" userId="S::inego085@uottawa.ca::16d3d511-2727-4e75-9c29-b0b9fbb8b713" providerId="AD" clId="Web-{554BBC9F-E053-B000-E329-5C8894E1A0DB}" dt="2021-04-08T18:12:08.654" v="474" actId="20577"/>
          <ac:spMkLst>
            <pc:docMk/>
            <pc:sldMk cId="472564566" sldId="268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554BBC9F-E053-B000-E329-5C8894E1A0DB}" dt="2021-04-08T17:30:24.889" v="3" actId="20577"/>
        <pc:sldMkLst>
          <pc:docMk/>
          <pc:sldMk cId="374220603" sldId="270"/>
        </pc:sldMkLst>
        <pc:spChg chg="mod">
          <ac:chgData name="Illia Negovora" userId="S::inego085@uottawa.ca::16d3d511-2727-4e75-9c29-b0b9fbb8b713" providerId="AD" clId="Web-{554BBC9F-E053-B000-E329-5C8894E1A0DB}" dt="2021-04-08T17:30:24.889" v="3" actId="20577"/>
          <ac:spMkLst>
            <pc:docMk/>
            <pc:sldMk cId="374220603" sldId="270"/>
            <ac:spMk id="3" creationId="{00000000-0000-0000-0000-000000000000}"/>
          </ac:spMkLst>
        </pc:spChg>
      </pc:sldChg>
    </pc:docChg>
  </pc:docChgLst>
  <pc:docChgLst>
    <pc:chgData name="Adrian Perras" userId="S::aperr109@uottawa.ca::8ae7b16c-6d4c-405b-8b94-a4f72b7bd897" providerId="AD" clId="Web-{AF667F5C-E1EB-BC69-FCA9-4933B0900FA2}"/>
    <pc:docChg chg="modSld">
      <pc:chgData name="Adrian Perras" userId="S::aperr109@uottawa.ca::8ae7b16c-6d4c-405b-8b94-a4f72b7bd897" providerId="AD" clId="Web-{AF667F5C-E1EB-BC69-FCA9-4933B0900FA2}" dt="2021-04-08T19:26:44.293" v="30" actId="20577"/>
      <pc:docMkLst>
        <pc:docMk/>
      </pc:docMkLst>
      <pc:sldChg chg="modSp">
        <pc:chgData name="Adrian Perras" userId="S::aperr109@uottawa.ca::8ae7b16c-6d4c-405b-8b94-a4f72b7bd897" providerId="AD" clId="Web-{AF667F5C-E1EB-BC69-FCA9-4933B0900FA2}" dt="2021-04-08T19:05:56.122" v="22" actId="20577"/>
        <pc:sldMkLst>
          <pc:docMk/>
          <pc:sldMk cId="3832080830" sldId="265"/>
        </pc:sldMkLst>
        <pc:spChg chg="mod">
          <ac:chgData name="Adrian Perras" userId="S::aperr109@uottawa.ca::8ae7b16c-6d4c-405b-8b94-a4f72b7bd897" providerId="AD" clId="Web-{AF667F5C-E1EB-BC69-FCA9-4933B0900FA2}" dt="2021-04-08T19:05:56.122" v="22" actId="20577"/>
          <ac:spMkLst>
            <pc:docMk/>
            <pc:sldMk cId="3832080830" sldId="265"/>
            <ac:spMk id="3" creationId="{00000000-0000-0000-0000-000000000000}"/>
          </ac:spMkLst>
        </pc:spChg>
      </pc:sldChg>
      <pc:sldChg chg="modSp">
        <pc:chgData name="Adrian Perras" userId="S::aperr109@uottawa.ca::8ae7b16c-6d4c-405b-8b94-a4f72b7bd897" providerId="AD" clId="Web-{AF667F5C-E1EB-BC69-FCA9-4933B0900FA2}" dt="2021-04-08T19:26:22.449" v="28" actId="20577"/>
        <pc:sldMkLst>
          <pc:docMk/>
          <pc:sldMk cId="472564566" sldId="268"/>
        </pc:sldMkLst>
        <pc:spChg chg="mod">
          <ac:chgData name="Adrian Perras" userId="S::aperr109@uottawa.ca::8ae7b16c-6d4c-405b-8b94-a4f72b7bd897" providerId="AD" clId="Web-{AF667F5C-E1EB-BC69-FCA9-4933B0900FA2}" dt="2021-04-08T19:26:22.449" v="28" actId="20577"/>
          <ac:spMkLst>
            <pc:docMk/>
            <pc:sldMk cId="472564566" sldId="268"/>
            <ac:spMk id="3" creationId="{00000000-0000-0000-0000-000000000000}"/>
          </ac:spMkLst>
        </pc:spChg>
      </pc:sldChg>
      <pc:sldChg chg="modSp">
        <pc:chgData name="Adrian Perras" userId="S::aperr109@uottawa.ca::8ae7b16c-6d4c-405b-8b94-a4f72b7bd897" providerId="AD" clId="Web-{AF667F5C-E1EB-BC69-FCA9-4933B0900FA2}" dt="2021-04-08T19:26:44.293" v="30" actId="20577"/>
        <pc:sldMkLst>
          <pc:docMk/>
          <pc:sldMk cId="374220603" sldId="270"/>
        </pc:sldMkLst>
        <pc:spChg chg="mod">
          <ac:chgData name="Adrian Perras" userId="S::aperr109@uottawa.ca::8ae7b16c-6d4c-405b-8b94-a4f72b7bd897" providerId="AD" clId="Web-{AF667F5C-E1EB-BC69-FCA9-4933B0900FA2}" dt="2021-04-08T19:26:44.293" v="30" actId="20577"/>
          <ac:spMkLst>
            <pc:docMk/>
            <pc:sldMk cId="374220603" sldId="270"/>
            <ac:spMk id="3" creationId="{00000000-0000-0000-0000-000000000000}"/>
          </ac:spMkLst>
        </pc:spChg>
      </pc:sldChg>
      <pc:sldChg chg="modSp">
        <pc:chgData name="Adrian Perras" userId="S::aperr109@uottawa.ca::8ae7b16c-6d4c-405b-8b94-a4f72b7bd897" providerId="AD" clId="Web-{AF667F5C-E1EB-BC69-FCA9-4933B0900FA2}" dt="2021-04-08T19:04:48.825" v="18" actId="20577"/>
        <pc:sldMkLst>
          <pc:docMk/>
          <pc:sldMk cId="136610167" sldId="276"/>
        </pc:sldMkLst>
        <pc:spChg chg="mod">
          <ac:chgData name="Adrian Perras" userId="S::aperr109@uottawa.ca::8ae7b16c-6d4c-405b-8b94-a4f72b7bd897" providerId="AD" clId="Web-{AF667F5C-E1EB-BC69-FCA9-4933B0900FA2}" dt="2021-04-08T19:04:48.825" v="18" actId="20577"/>
          <ac:spMkLst>
            <pc:docMk/>
            <pc:sldMk cId="136610167" sldId="276"/>
            <ac:spMk id="2" creationId="{00000000-0000-0000-0000-000000000000}"/>
          </ac:spMkLst>
        </pc:spChg>
      </pc:sldChg>
    </pc:docChg>
  </pc:docChgLst>
  <pc:docChgLst>
    <pc:chgData name="Eleftheria Sarsaroudi" userId="S::esars065@uottawa.ca::efa1b7dc-dfea-493a-b4a4-bd2eb53da45a" providerId="AD" clId="Web-{094ABC9F-7011-B000-E329-5F4DA3150000}"/>
    <pc:docChg chg="addSld delSld modSld">
      <pc:chgData name="Eleftheria Sarsaroudi" userId="S::esars065@uottawa.ca::efa1b7dc-dfea-493a-b4a4-bd2eb53da45a" providerId="AD" clId="Web-{094ABC9F-7011-B000-E329-5F4DA3150000}" dt="2021-04-08T17:54:10.595" v="1008"/>
      <pc:docMkLst>
        <pc:docMk/>
      </pc:docMkLst>
      <pc:sldChg chg="addSp delSp modSp">
        <pc:chgData name="Eleftheria Sarsaroudi" userId="S::esars065@uottawa.ca::efa1b7dc-dfea-493a-b4a4-bd2eb53da45a" providerId="AD" clId="Web-{094ABC9F-7011-B000-E329-5F4DA3150000}" dt="2021-04-08T17:21:40.522" v="138" actId="20577"/>
        <pc:sldMkLst>
          <pc:docMk/>
          <pc:sldMk cId="1460242388" sldId="261"/>
        </pc:sldMkLst>
        <pc:spChg chg="del mod">
          <ac:chgData name="Eleftheria Sarsaroudi" userId="S::esars065@uottawa.ca::efa1b7dc-dfea-493a-b4a4-bd2eb53da45a" providerId="AD" clId="Web-{094ABC9F-7011-B000-E329-5F4DA3150000}" dt="2021-04-08T17:18:06.105" v="64"/>
          <ac:spMkLst>
            <pc:docMk/>
            <pc:sldMk cId="1460242388" sldId="261"/>
            <ac:spMk id="3" creationId="{00000000-0000-0000-0000-000000000000}"/>
          </ac:spMkLst>
        </pc:spChg>
        <pc:spChg chg="add mod">
          <ac:chgData name="Eleftheria Sarsaroudi" userId="S::esars065@uottawa.ca::efa1b7dc-dfea-493a-b4a4-bd2eb53da45a" providerId="AD" clId="Web-{094ABC9F-7011-B000-E329-5F4DA3150000}" dt="2021-04-08T17:21:40.522" v="138" actId="20577"/>
          <ac:spMkLst>
            <pc:docMk/>
            <pc:sldMk cId="1460242388" sldId="261"/>
            <ac:spMk id="4" creationId="{EF2E7B49-2251-4BD8-9A23-B0EF567766F0}"/>
          </ac:spMkLst>
        </pc:spChg>
      </pc:sldChg>
      <pc:sldChg chg="modSp">
        <pc:chgData name="Eleftheria Sarsaroudi" userId="S::esars065@uottawa.ca::efa1b7dc-dfea-493a-b4a4-bd2eb53da45a" providerId="AD" clId="Web-{094ABC9F-7011-B000-E329-5F4DA3150000}" dt="2021-04-08T17:22:46.620" v="175" actId="20577"/>
        <pc:sldMkLst>
          <pc:docMk/>
          <pc:sldMk cId="2595394119" sldId="264"/>
        </pc:sldMkLst>
        <pc:spChg chg="mod">
          <ac:chgData name="Eleftheria Sarsaroudi" userId="S::esars065@uottawa.ca::efa1b7dc-dfea-493a-b4a4-bd2eb53da45a" providerId="AD" clId="Web-{094ABC9F-7011-B000-E329-5F4DA3150000}" dt="2021-04-08T17:22:46.620" v="175" actId="20577"/>
          <ac:spMkLst>
            <pc:docMk/>
            <pc:sldMk cId="2595394119" sldId="264"/>
            <ac:spMk id="3" creationId="{00000000-0000-0000-0000-000000000000}"/>
          </ac:spMkLst>
        </pc:spChg>
      </pc:sldChg>
      <pc:sldChg chg="addSp modSp add replId">
        <pc:chgData name="Eleftheria Sarsaroudi" userId="S::esars065@uottawa.ca::efa1b7dc-dfea-493a-b4a4-bd2eb53da45a" providerId="AD" clId="Web-{094ABC9F-7011-B000-E329-5F4DA3150000}" dt="2021-04-08T17:51:41.790" v="754" actId="1076"/>
        <pc:sldMkLst>
          <pc:docMk/>
          <pc:sldMk cId="3797590228" sldId="271"/>
        </pc:sldMkLst>
        <pc:spChg chg="mod">
          <ac:chgData name="Eleftheria Sarsaroudi" userId="S::esars065@uottawa.ca::efa1b7dc-dfea-493a-b4a4-bd2eb53da45a" providerId="AD" clId="Web-{094ABC9F-7011-B000-E329-5F4DA3150000}" dt="2021-04-08T17:24:31.578" v="182" actId="20577"/>
          <ac:spMkLst>
            <pc:docMk/>
            <pc:sldMk cId="3797590228" sldId="271"/>
            <ac:spMk id="3" creationId="{00000000-0000-0000-0000-000000000000}"/>
          </ac:spMkLst>
        </pc:spChg>
        <pc:graphicFrameChg chg="add mod modGraphic">
          <ac:chgData name="Eleftheria Sarsaroudi" userId="S::esars065@uottawa.ca::efa1b7dc-dfea-493a-b4a4-bd2eb53da45a" providerId="AD" clId="Web-{094ABC9F-7011-B000-E329-5F4DA3150000}" dt="2021-04-08T17:51:41.790" v="754" actId="1076"/>
          <ac:graphicFrameMkLst>
            <pc:docMk/>
            <pc:sldMk cId="3797590228" sldId="271"/>
            <ac:graphicFrameMk id="5" creationId="{9AB6B711-A4E0-41FF-85EA-0E3AE039B71D}"/>
          </ac:graphicFrameMkLst>
        </pc:graphicFrameChg>
      </pc:sldChg>
      <pc:sldChg chg="addSp delSp modSp add replId">
        <pc:chgData name="Eleftheria Sarsaroudi" userId="S::esars065@uottawa.ca::efa1b7dc-dfea-493a-b4a4-bd2eb53da45a" providerId="AD" clId="Web-{094ABC9F-7011-B000-E329-5F4DA3150000}" dt="2021-04-08T17:52:16.589" v="766"/>
        <pc:sldMkLst>
          <pc:docMk/>
          <pc:sldMk cId="2264279751" sldId="273"/>
        </pc:sldMkLst>
        <pc:graphicFrameChg chg="del">
          <ac:chgData name="Eleftheria Sarsaroudi" userId="S::esars065@uottawa.ca::efa1b7dc-dfea-493a-b4a4-bd2eb53da45a" providerId="AD" clId="Web-{094ABC9F-7011-B000-E329-5F4DA3150000}" dt="2021-04-08T17:29:55.330" v="274"/>
          <ac:graphicFrameMkLst>
            <pc:docMk/>
            <pc:sldMk cId="2264279751" sldId="273"/>
            <ac:graphicFrameMk id="5" creationId="{9AB6B711-A4E0-41FF-85EA-0E3AE039B71D}"/>
          </ac:graphicFrameMkLst>
        </pc:graphicFrameChg>
        <pc:graphicFrameChg chg="add mod modGraphic">
          <ac:chgData name="Eleftheria Sarsaroudi" userId="S::esars065@uottawa.ca::efa1b7dc-dfea-493a-b4a4-bd2eb53da45a" providerId="AD" clId="Web-{094ABC9F-7011-B000-E329-5F4DA3150000}" dt="2021-04-08T17:52:11.073" v="759"/>
          <ac:graphicFrameMkLst>
            <pc:docMk/>
            <pc:sldMk cId="2264279751" sldId="273"/>
            <ac:graphicFrameMk id="6" creationId="{CD24207C-12F2-4842-B977-EDC1C269E240}"/>
          </ac:graphicFrameMkLst>
        </pc:graphicFrameChg>
        <pc:graphicFrameChg chg="add mod modGraphic">
          <ac:chgData name="Eleftheria Sarsaroudi" userId="S::esars065@uottawa.ca::efa1b7dc-dfea-493a-b4a4-bd2eb53da45a" providerId="AD" clId="Web-{094ABC9F-7011-B000-E329-5F4DA3150000}" dt="2021-04-08T17:52:16.589" v="766"/>
          <ac:graphicFrameMkLst>
            <pc:docMk/>
            <pc:sldMk cId="2264279751" sldId="273"/>
            <ac:graphicFrameMk id="8" creationId="{B4D2E2D1-9F24-4A7D-8C5C-D831D1E2E55F}"/>
          </ac:graphicFrameMkLst>
        </pc:graphicFrameChg>
      </pc:sldChg>
      <pc:sldChg chg="addSp delSp modSp add del replId">
        <pc:chgData name="Eleftheria Sarsaroudi" userId="S::esars065@uottawa.ca::efa1b7dc-dfea-493a-b4a4-bd2eb53da45a" providerId="AD" clId="Web-{094ABC9F-7011-B000-E329-5F4DA3150000}" dt="2021-04-08T17:49:03.469" v="590"/>
        <pc:sldMkLst>
          <pc:docMk/>
          <pc:sldMk cId="2096109177" sldId="274"/>
        </pc:sldMkLst>
        <pc:spChg chg="mod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2" creationId="{00000000-0000-0000-0000-000000000000}"/>
          </ac:spMkLst>
        </pc:spChg>
        <pc:spChg chg="mod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3" creationId="{00000000-0000-0000-0000-000000000000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47" creationId="{4AC0CD9D-7610-4620-93B4-798CCD9AB581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50" creationId="{DE4D62F9-188E-4530-84C2-24BDEE4BEB82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51" creationId="{144A11D1-6963-485E-86DE-760B07434307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52" creationId="{93BDF132-E4EF-4CB3-9A12-1EB75E159A5B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53" creationId="{F8486D32-0A56-4407-A9D1-7AFC169465F2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54" creationId="{B73FE0C2-11C7-466D-B4BA-0330484CD53D}"/>
          </ac:spMkLst>
        </pc:spChg>
        <pc:spChg chg="add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59" creationId="{757B325C-3E35-45CF-9D07-3BCB281F3B9C}"/>
          </ac:spMkLst>
        </pc:spChg>
        <pc:spChg chg="add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61" creationId="{C24BEC42-AFF3-40D1-93A2-A27A42E1E23C}"/>
          </ac:spMkLst>
        </pc:spChg>
        <pc:spChg chg="add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63" creationId="{608F427C-1EC9-4280-9367-F2B3AA063E82}"/>
          </ac:spMkLst>
        </pc:spChg>
        <pc:spChg chg="add">
          <ac:chgData name="Eleftheria Sarsaroudi" userId="S::esars065@uottawa.ca::efa1b7dc-dfea-493a-b4a4-bd2eb53da45a" providerId="AD" clId="Web-{094ABC9F-7011-B000-E329-5F4DA3150000}" dt="2021-04-08T17:46:56.572" v="469"/>
          <ac:spMkLst>
            <pc:docMk/>
            <pc:sldMk cId="2096109177" sldId="274"/>
            <ac:spMk id="65" creationId="{F98810A7-E114-447A-A7D6-69B27CFB5650}"/>
          </ac:spMkLst>
        </pc:spChg>
        <pc:graphicFrameChg chg="del">
          <ac:chgData name="Eleftheria Sarsaroudi" userId="S::esars065@uottawa.ca::efa1b7dc-dfea-493a-b4a4-bd2eb53da45a" providerId="AD" clId="Web-{094ABC9F-7011-B000-E329-5F4DA3150000}" dt="2021-04-08T17:42:46.793" v="323"/>
          <ac:graphicFrameMkLst>
            <pc:docMk/>
            <pc:sldMk cId="2096109177" sldId="274"/>
            <ac:graphicFrameMk id="5" creationId="{9AB6B711-A4E0-41FF-85EA-0E3AE039B71D}"/>
          </ac:graphicFrameMkLst>
        </pc:graphicFrameChg>
        <pc:graphicFrameChg chg="add mod modGraphic">
          <ac:chgData name="Eleftheria Sarsaroudi" userId="S::esars065@uottawa.ca::efa1b7dc-dfea-493a-b4a4-bd2eb53da45a" providerId="AD" clId="Web-{094ABC9F-7011-B000-E329-5F4DA3150000}" dt="2021-04-08T17:48:13.170" v="584"/>
          <ac:graphicFrameMkLst>
            <pc:docMk/>
            <pc:sldMk cId="2096109177" sldId="274"/>
            <ac:graphicFrameMk id="6" creationId="{EDBF669E-31D8-46A8-8BB0-3AD18749AC57}"/>
          </ac:graphicFrameMkLst>
        </pc:graphicFrameChg>
        <pc:picChg chg="del">
          <ac:chgData name="Eleftheria Sarsaroudi" userId="S::esars065@uottawa.ca::efa1b7dc-dfea-493a-b4a4-bd2eb53da45a" providerId="AD" clId="Web-{094ABC9F-7011-B000-E329-5F4DA3150000}" dt="2021-04-08T17:46:56.572" v="469"/>
          <ac:picMkLst>
            <pc:docMk/>
            <pc:sldMk cId="2096109177" sldId="274"/>
            <ac:picMk id="45" creationId="{41B68C77-138E-4BF7-A276-BD0C78A4219F}"/>
          </ac:picMkLst>
        </pc:picChg>
        <pc:picChg chg="del">
          <ac:chgData name="Eleftheria Sarsaroudi" userId="S::esars065@uottawa.ca::efa1b7dc-dfea-493a-b4a4-bd2eb53da45a" providerId="AD" clId="Web-{094ABC9F-7011-B000-E329-5F4DA3150000}" dt="2021-04-08T17:46:56.572" v="469"/>
          <ac:picMkLst>
            <pc:docMk/>
            <pc:sldMk cId="2096109177" sldId="274"/>
            <ac:picMk id="46" creationId="{7C268552-D473-46ED-B1B8-422042C4DEF1}"/>
          </ac:picMkLst>
        </pc:picChg>
        <pc:picChg chg="del">
          <ac:chgData name="Eleftheria Sarsaroudi" userId="S::esars065@uottawa.ca::efa1b7dc-dfea-493a-b4a4-bd2eb53da45a" providerId="AD" clId="Web-{094ABC9F-7011-B000-E329-5F4DA3150000}" dt="2021-04-08T17:46:56.572" v="469"/>
          <ac:picMkLst>
            <pc:docMk/>
            <pc:sldMk cId="2096109177" sldId="274"/>
            <ac:picMk id="48" creationId="{B9238B3E-24AA-439A-B527-6C5DF6D72145}"/>
          </ac:picMkLst>
        </pc:picChg>
        <pc:picChg chg="del">
          <ac:chgData name="Eleftheria Sarsaroudi" userId="S::esars065@uottawa.ca::efa1b7dc-dfea-493a-b4a4-bd2eb53da45a" providerId="AD" clId="Web-{094ABC9F-7011-B000-E329-5F4DA3150000}" dt="2021-04-08T17:46:56.572" v="469"/>
          <ac:picMkLst>
            <pc:docMk/>
            <pc:sldMk cId="2096109177" sldId="274"/>
            <ac:picMk id="49" creationId="{69F01145-BEA3-4CBF-AA21-10077B948CA8}"/>
          </ac:picMkLst>
        </pc:picChg>
      </pc:sldChg>
      <pc:sldChg chg="addSp delSp modSp add replId">
        <pc:chgData name="Eleftheria Sarsaroudi" userId="S::esars065@uottawa.ca::efa1b7dc-dfea-493a-b4a4-bd2eb53da45a" providerId="AD" clId="Web-{094ABC9F-7011-B000-E329-5F4DA3150000}" dt="2021-04-08T17:54:10.595" v="1008"/>
        <pc:sldMkLst>
          <pc:docMk/>
          <pc:sldMk cId="1897615354" sldId="275"/>
        </pc:sldMkLst>
        <pc:spChg chg="mod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2" creationId="{00000000-0000-0000-0000-000000000000}"/>
          </ac:spMkLst>
        </pc:spChg>
        <pc:spChg chg="mod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3" creationId="{00000000-0000-0000-0000-000000000000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47" creationId="{4AC0CD9D-7610-4620-93B4-798CCD9AB581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50" creationId="{DE4D62F9-188E-4530-84C2-24BDEE4BEB82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51" creationId="{144A11D1-6963-485E-86DE-760B07434307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52" creationId="{93BDF132-E4EF-4CB3-9A12-1EB75E159A5B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53" creationId="{F8486D32-0A56-4407-A9D1-7AFC169465F2}"/>
          </ac:spMkLst>
        </pc:spChg>
        <pc:spChg chg="del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54" creationId="{B73FE0C2-11C7-466D-B4BA-0330484CD53D}"/>
          </ac:spMkLst>
        </pc:spChg>
        <pc:spChg chg="add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59" creationId="{D27CF008-4B18-436D-B2D5-C1346C12438E}"/>
          </ac:spMkLst>
        </pc:spChg>
        <pc:spChg chg="add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61" creationId="{CE22DAD8-5F67-4B73-ADA9-06EF381F7AD6}"/>
          </ac:spMkLst>
        </pc:spChg>
        <pc:spChg chg="add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63" creationId="{E4F17063-EDA4-417B-946F-BA357F3B390D}"/>
          </ac:spMkLst>
        </pc:spChg>
        <pc:spChg chg="add">
          <ac:chgData name="Eleftheria Sarsaroudi" userId="S::esars065@uottawa.ca::efa1b7dc-dfea-493a-b4a4-bd2eb53da45a" providerId="AD" clId="Web-{094ABC9F-7011-B000-E329-5F4DA3150000}" dt="2021-04-08T17:52:52.716" v="826"/>
          <ac:spMkLst>
            <pc:docMk/>
            <pc:sldMk cId="1897615354" sldId="275"/>
            <ac:spMk id="65" creationId="{D36F3EEA-55D4-4677-80E7-92D00B8F343B}"/>
          </ac:spMkLst>
        </pc:spChg>
        <pc:graphicFrameChg chg="del">
          <ac:chgData name="Eleftheria Sarsaroudi" userId="S::esars065@uottawa.ca::efa1b7dc-dfea-493a-b4a4-bd2eb53da45a" providerId="AD" clId="Web-{094ABC9F-7011-B000-E329-5F4DA3150000}" dt="2021-04-08T17:43:51.578" v="325"/>
          <ac:graphicFrameMkLst>
            <pc:docMk/>
            <pc:sldMk cId="1897615354" sldId="275"/>
            <ac:graphicFrameMk id="5" creationId="{9AB6B711-A4E0-41FF-85EA-0E3AE039B71D}"/>
          </ac:graphicFrameMkLst>
        </pc:graphicFrameChg>
        <pc:graphicFrameChg chg="add del mod modGraphic">
          <ac:chgData name="Eleftheria Sarsaroudi" userId="S::esars065@uottawa.ca::efa1b7dc-dfea-493a-b4a4-bd2eb53da45a" providerId="AD" clId="Web-{094ABC9F-7011-B000-E329-5F4DA3150000}" dt="2021-04-08T17:45:42.209" v="458"/>
          <ac:graphicFrameMkLst>
            <pc:docMk/>
            <pc:sldMk cId="1897615354" sldId="275"/>
            <ac:graphicFrameMk id="6" creationId="{7770448E-CF73-4FFE-8229-C31BF2DE7C3E}"/>
          </ac:graphicFrameMkLst>
        </pc:graphicFrameChg>
        <pc:graphicFrameChg chg="add mod modGraphic">
          <ac:chgData name="Eleftheria Sarsaroudi" userId="S::esars065@uottawa.ca::efa1b7dc-dfea-493a-b4a4-bd2eb53da45a" providerId="AD" clId="Web-{094ABC9F-7011-B000-E329-5F4DA3150000}" dt="2021-04-08T17:54:10.595" v="1008"/>
          <ac:graphicFrameMkLst>
            <pc:docMk/>
            <pc:sldMk cId="1897615354" sldId="275"/>
            <ac:graphicFrameMk id="8" creationId="{1277AAEB-0AD9-43F2-83A1-3C71101CD5C4}"/>
          </ac:graphicFrameMkLst>
        </pc:graphicFrameChg>
        <pc:graphicFrameChg chg="add del mod">
          <ac:chgData name="Eleftheria Sarsaroudi" userId="S::esars065@uottawa.ca::efa1b7dc-dfea-493a-b4a4-bd2eb53da45a" providerId="AD" clId="Web-{094ABC9F-7011-B000-E329-5F4DA3150000}" dt="2021-04-08T17:46:23.148" v="462"/>
          <ac:graphicFrameMkLst>
            <pc:docMk/>
            <pc:sldMk cId="1897615354" sldId="275"/>
            <ac:graphicFrameMk id="10" creationId="{12BE05E5-151F-402A-9BC5-CC801CD1802E}"/>
          </ac:graphicFrameMkLst>
        </pc:graphicFrameChg>
        <pc:picChg chg="del">
          <ac:chgData name="Eleftheria Sarsaroudi" userId="S::esars065@uottawa.ca::efa1b7dc-dfea-493a-b4a4-bd2eb53da45a" providerId="AD" clId="Web-{094ABC9F-7011-B000-E329-5F4DA3150000}" dt="2021-04-08T17:52:52.716" v="826"/>
          <ac:picMkLst>
            <pc:docMk/>
            <pc:sldMk cId="1897615354" sldId="275"/>
            <ac:picMk id="45" creationId="{41B68C77-138E-4BF7-A276-BD0C78A4219F}"/>
          </ac:picMkLst>
        </pc:picChg>
        <pc:picChg chg="del">
          <ac:chgData name="Eleftheria Sarsaroudi" userId="S::esars065@uottawa.ca::efa1b7dc-dfea-493a-b4a4-bd2eb53da45a" providerId="AD" clId="Web-{094ABC9F-7011-B000-E329-5F4DA3150000}" dt="2021-04-08T17:52:52.716" v="826"/>
          <ac:picMkLst>
            <pc:docMk/>
            <pc:sldMk cId="1897615354" sldId="275"/>
            <ac:picMk id="46" creationId="{7C268552-D473-46ED-B1B8-422042C4DEF1}"/>
          </ac:picMkLst>
        </pc:picChg>
        <pc:picChg chg="del">
          <ac:chgData name="Eleftheria Sarsaroudi" userId="S::esars065@uottawa.ca::efa1b7dc-dfea-493a-b4a4-bd2eb53da45a" providerId="AD" clId="Web-{094ABC9F-7011-B000-E329-5F4DA3150000}" dt="2021-04-08T17:52:52.716" v="826"/>
          <ac:picMkLst>
            <pc:docMk/>
            <pc:sldMk cId="1897615354" sldId="275"/>
            <ac:picMk id="48" creationId="{B9238B3E-24AA-439A-B527-6C5DF6D72145}"/>
          </ac:picMkLst>
        </pc:picChg>
        <pc:picChg chg="del">
          <ac:chgData name="Eleftheria Sarsaroudi" userId="S::esars065@uottawa.ca::efa1b7dc-dfea-493a-b4a4-bd2eb53da45a" providerId="AD" clId="Web-{094ABC9F-7011-B000-E329-5F4DA3150000}" dt="2021-04-08T17:52:52.716" v="826"/>
          <ac:picMkLst>
            <pc:docMk/>
            <pc:sldMk cId="1897615354" sldId="275"/>
            <ac:picMk id="49" creationId="{69F01145-BEA3-4CBF-AA21-10077B948CA8}"/>
          </ac:picMkLst>
        </pc:picChg>
      </pc:sldChg>
      <pc:sldChg chg="addSp delSp modSp add replId">
        <pc:chgData name="Eleftheria Sarsaroudi" userId="S::esars065@uottawa.ca::efa1b7dc-dfea-493a-b4a4-bd2eb53da45a" providerId="AD" clId="Web-{094ABC9F-7011-B000-E329-5F4DA3150000}" dt="2021-04-08T17:48:49.172" v="589" actId="1076"/>
        <pc:sldMkLst>
          <pc:docMk/>
          <pc:sldMk cId="136610167" sldId="276"/>
        </pc:sldMkLst>
        <pc:graphicFrameChg chg="add mod">
          <ac:chgData name="Eleftheria Sarsaroudi" userId="S::esars065@uottawa.ca::efa1b7dc-dfea-493a-b4a4-bd2eb53da45a" providerId="AD" clId="Web-{094ABC9F-7011-B000-E329-5F4DA3150000}" dt="2021-04-08T17:48:49.172" v="589" actId="1076"/>
          <ac:graphicFrameMkLst>
            <pc:docMk/>
            <pc:sldMk cId="136610167" sldId="276"/>
            <ac:graphicFrameMk id="4" creationId="{E8CF16BD-80E7-48BD-A281-CAADD5F06FE0}"/>
          </ac:graphicFrameMkLst>
        </pc:graphicFrameChg>
        <pc:graphicFrameChg chg="del">
          <ac:chgData name="Eleftheria Sarsaroudi" userId="S::esars065@uottawa.ca::efa1b7dc-dfea-493a-b4a4-bd2eb53da45a" providerId="AD" clId="Web-{094ABC9F-7011-B000-E329-5F4DA3150000}" dt="2021-04-08T17:48:30.624" v="586"/>
          <ac:graphicFrameMkLst>
            <pc:docMk/>
            <pc:sldMk cId="136610167" sldId="276"/>
            <ac:graphicFrameMk id="6" creationId="{CD24207C-12F2-4842-B977-EDC1C269E240}"/>
          </ac:graphicFrameMkLst>
        </pc:graphicFrameChg>
        <pc:graphicFrameChg chg="del">
          <ac:chgData name="Eleftheria Sarsaroudi" userId="S::esars065@uottawa.ca::efa1b7dc-dfea-493a-b4a4-bd2eb53da45a" providerId="AD" clId="Web-{094ABC9F-7011-B000-E329-5F4DA3150000}" dt="2021-04-08T17:48:34.015" v="587"/>
          <ac:graphicFrameMkLst>
            <pc:docMk/>
            <pc:sldMk cId="136610167" sldId="276"/>
            <ac:graphicFrameMk id="8" creationId="{B4D2E2D1-9F24-4A7D-8C5C-D831D1E2E55F}"/>
          </ac:graphicFrameMkLst>
        </pc:graphicFrameChg>
      </pc:sldChg>
    </pc:docChg>
  </pc:docChgLst>
  <pc:docChgLst>
    <pc:chgData name="Illia Negovora" userId="S::inego085@uottawa.ca::16d3d511-2727-4e75-9c29-b0b9fbb8b713" providerId="AD" clId="Web-{964ABC9F-9019-B000-E329-50ED80C93C42}"/>
    <pc:docChg chg="addSld modSld">
      <pc:chgData name="Illia Negovora" userId="S::inego085@uottawa.ca::16d3d511-2727-4e75-9c29-b0b9fbb8b713" providerId="AD" clId="Web-{964ABC9F-9019-B000-E329-50ED80C93C42}" dt="2021-04-08T17:27:34.512" v="74" actId="20577"/>
      <pc:docMkLst>
        <pc:docMk/>
      </pc:docMkLst>
      <pc:sldChg chg="modSp">
        <pc:chgData name="Illia Negovora" userId="S::inego085@uottawa.ca::16d3d511-2727-4e75-9c29-b0b9fbb8b713" providerId="AD" clId="Web-{964ABC9F-9019-B000-E329-50ED80C93C42}" dt="2021-04-08T17:27:34.512" v="74" actId="20577"/>
        <pc:sldMkLst>
          <pc:docMk/>
          <pc:sldMk cId="3132552746" sldId="266"/>
        </pc:sldMkLst>
        <pc:spChg chg="mod">
          <ac:chgData name="Illia Negovora" userId="S::inego085@uottawa.ca::16d3d511-2727-4e75-9c29-b0b9fbb8b713" providerId="AD" clId="Web-{964ABC9F-9019-B000-E329-50ED80C93C42}" dt="2021-04-08T17:27:34.512" v="74" actId="20577"/>
          <ac:spMkLst>
            <pc:docMk/>
            <pc:sldMk cId="3132552746" sldId="266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964ABC9F-9019-B000-E329-50ED80C93C42}" dt="2021-04-08T17:27:30.074" v="71" actId="20577"/>
        <pc:sldMkLst>
          <pc:docMk/>
          <pc:sldMk cId="3516516392" sldId="269"/>
        </pc:sldMkLst>
        <pc:spChg chg="mod">
          <ac:chgData name="Illia Negovora" userId="S::inego085@uottawa.ca::16d3d511-2727-4e75-9c29-b0b9fbb8b713" providerId="AD" clId="Web-{964ABC9F-9019-B000-E329-50ED80C93C42}" dt="2021-04-08T17:27:30.074" v="71" actId="20577"/>
          <ac:spMkLst>
            <pc:docMk/>
            <pc:sldMk cId="3516516392" sldId="269"/>
            <ac:spMk id="3" creationId="{00000000-0000-0000-0000-000000000000}"/>
          </ac:spMkLst>
        </pc:spChg>
      </pc:sldChg>
      <pc:sldChg chg="addSp delSp modSp">
        <pc:chgData name="Illia Negovora" userId="S::inego085@uottawa.ca::16d3d511-2727-4e75-9c29-b0b9fbb8b713" providerId="AD" clId="Web-{964ABC9F-9019-B000-E329-50ED80C93C42}" dt="2021-04-08T17:27:24.746" v="68" actId="20577"/>
        <pc:sldMkLst>
          <pc:docMk/>
          <pc:sldMk cId="374220603" sldId="270"/>
        </pc:sldMkLst>
        <pc:spChg chg="mod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2" creationId="{00000000-0000-0000-0000-000000000000}"/>
          </ac:spMkLst>
        </pc:spChg>
        <pc:spChg chg="mod">
          <ac:chgData name="Illia Negovora" userId="S::inego085@uottawa.ca::16d3d511-2727-4e75-9c29-b0b9fbb8b713" providerId="AD" clId="Web-{964ABC9F-9019-B000-E329-50ED80C93C42}" dt="2021-04-08T17:27:24.746" v="68" actId="20577"/>
          <ac:spMkLst>
            <pc:docMk/>
            <pc:sldMk cId="374220603" sldId="270"/>
            <ac:spMk id="3" creationId="{00000000-0000-0000-0000-000000000000}"/>
          </ac:spMkLst>
        </pc:spChg>
        <pc:spChg chg="add del mod">
          <ac:chgData name="Illia Negovora" userId="S::inego085@uottawa.ca::16d3d511-2727-4e75-9c29-b0b9fbb8b713" providerId="AD" clId="Web-{964ABC9F-9019-B000-E329-50ED80C93C42}" dt="2021-04-08T17:24:05.831" v="14"/>
          <ac:spMkLst>
            <pc:docMk/>
            <pc:sldMk cId="374220603" sldId="270"/>
            <ac:spMk id="5" creationId="{A175F0C7-20D5-4F37-B9AD-53A4273AF4A4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47" creationId="{4AC0CD9D-7610-4620-93B4-798CCD9AB581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50" creationId="{DE4D62F9-188E-4530-84C2-24BDEE4BEB82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51" creationId="{144A11D1-6963-485E-86DE-760B07434307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52" creationId="{93BDF132-E4EF-4CB3-9A12-1EB75E159A5B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53" creationId="{F8486D32-0A56-4407-A9D1-7AFC169465F2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54" creationId="{B73FE0C2-11C7-466D-B4BA-0330484CD53D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58" creationId="{4FA533C5-33E3-4611-AF9F-72811D8B26A6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64" creationId="{87F0FDC4-AD8C-47D9-9131-623C98ADB0AE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66" creationId="{74CD14DB-BB81-479F-A1FC-1C75640E9F84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68" creationId="{C943A91B-7CA7-4592-A975-73B1BF8C4C74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70" creationId="{EC471314-E46A-414B-8D91-74880E84F187}"/>
          </ac:spMkLst>
        </pc:spChg>
        <pc:spChg chg="add del">
          <ac:chgData name="Illia Negovora" userId="S::inego085@uottawa.ca::16d3d511-2727-4e75-9c29-b0b9fbb8b713" providerId="AD" clId="Web-{964ABC9F-9019-B000-E329-50ED80C93C42}" dt="2021-04-08T17:17:28.408" v="1"/>
          <ac:spMkLst>
            <pc:docMk/>
            <pc:sldMk cId="374220603" sldId="270"/>
            <ac:spMk id="72" creationId="{6A681326-1C9D-44A3-A627-3871BDAE4127}"/>
          </ac:spMkLst>
        </pc:spChg>
        <pc:picChg chg="add mod">
          <ac:chgData name="Illia Negovora" userId="S::inego085@uottawa.ca::16d3d511-2727-4e75-9c29-b0b9fbb8b713" providerId="AD" clId="Web-{964ABC9F-9019-B000-E329-50ED80C93C42}" dt="2021-04-08T17:24:40.395" v="20" actId="1076"/>
          <ac:picMkLst>
            <pc:docMk/>
            <pc:sldMk cId="374220603" sldId="270"/>
            <ac:picMk id="4" creationId="{C2CAF31C-FA46-4864-9657-18FF7E7D2BC0}"/>
          </ac:picMkLst>
        </pc:picChg>
        <pc:picChg chg="add mod">
          <ac:chgData name="Illia Negovora" userId="S::inego085@uottawa.ca::16d3d511-2727-4e75-9c29-b0b9fbb8b713" providerId="AD" clId="Web-{964ABC9F-9019-B000-E329-50ED80C93C42}" dt="2021-04-08T17:24:36.364" v="18" actId="1076"/>
          <ac:picMkLst>
            <pc:docMk/>
            <pc:sldMk cId="374220603" sldId="270"/>
            <ac:picMk id="6" creationId="{9FB760D4-2C56-4D90-B7E6-F68600969C82}"/>
          </ac:picMkLst>
        </pc:picChg>
        <pc:picChg chg="add del">
          <ac:chgData name="Illia Negovora" userId="S::inego085@uottawa.ca::16d3d511-2727-4e75-9c29-b0b9fbb8b713" providerId="AD" clId="Web-{964ABC9F-9019-B000-E329-50ED80C93C42}" dt="2021-04-08T17:17:28.408" v="1"/>
          <ac:picMkLst>
            <pc:docMk/>
            <pc:sldMk cId="374220603" sldId="270"/>
            <ac:picMk id="45" creationId="{41B68C77-138E-4BF7-A276-BD0C78A4219F}"/>
          </ac:picMkLst>
        </pc:picChg>
        <pc:picChg chg="add del">
          <ac:chgData name="Illia Negovora" userId="S::inego085@uottawa.ca::16d3d511-2727-4e75-9c29-b0b9fbb8b713" providerId="AD" clId="Web-{964ABC9F-9019-B000-E329-50ED80C93C42}" dt="2021-04-08T17:17:28.408" v="1"/>
          <ac:picMkLst>
            <pc:docMk/>
            <pc:sldMk cId="374220603" sldId="270"/>
            <ac:picMk id="46" creationId="{7C268552-D473-46ED-B1B8-422042C4DEF1}"/>
          </ac:picMkLst>
        </pc:picChg>
        <pc:picChg chg="add del">
          <ac:chgData name="Illia Negovora" userId="S::inego085@uottawa.ca::16d3d511-2727-4e75-9c29-b0b9fbb8b713" providerId="AD" clId="Web-{964ABC9F-9019-B000-E329-50ED80C93C42}" dt="2021-04-08T17:17:28.408" v="1"/>
          <ac:picMkLst>
            <pc:docMk/>
            <pc:sldMk cId="374220603" sldId="270"/>
            <ac:picMk id="48" creationId="{B9238B3E-24AA-439A-B527-6C5DF6D72145}"/>
          </ac:picMkLst>
        </pc:picChg>
        <pc:picChg chg="add del">
          <ac:chgData name="Illia Negovora" userId="S::inego085@uottawa.ca::16d3d511-2727-4e75-9c29-b0b9fbb8b713" providerId="AD" clId="Web-{964ABC9F-9019-B000-E329-50ED80C93C42}" dt="2021-04-08T17:17:28.408" v="1"/>
          <ac:picMkLst>
            <pc:docMk/>
            <pc:sldMk cId="374220603" sldId="270"/>
            <ac:picMk id="49" creationId="{69F01145-BEA3-4CBF-AA21-10077B948CA8}"/>
          </ac:picMkLst>
        </pc:picChg>
        <pc:picChg chg="add del">
          <ac:chgData name="Illia Negovora" userId="S::inego085@uottawa.ca::16d3d511-2727-4e75-9c29-b0b9fbb8b713" providerId="AD" clId="Web-{964ABC9F-9019-B000-E329-50ED80C93C42}" dt="2021-04-08T17:17:28.408" v="1"/>
          <ac:picMkLst>
            <pc:docMk/>
            <pc:sldMk cId="374220603" sldId="270"/>
            <ac:picMk id="56" creationId="{91B28F63-CF00-448F-B141-FE33C33B1891}"/>
          </ac:picMkLst>
        </pc:picChg>
        <pc:picChg chg="add del">
          <ac:chgData name="Illia Negovora" userId="S::inego085@uottawa.ca::16d3d511-2727-4e75-9c29-b0b9fbb8b713" providerId="AD" clId="Web-{964ABC9F-9019-B000-E329-50ED80C93C42}" dt="2021-04-08T17:17:28.408" v="1"/>
          <ac:picMkLst>
            <pc:docMk/>
            <pc:sldMk cId="374220603" sldId="270"/>
            <ac:picMk id="57" creationId="{2AE609E2-8522-44E4-9077-980E5BCF3E14}"/>
          </ac:picMkLst>
        </pc:picChg>
        <pc:picChg chg="add del">
          <ac:chgData name="Illia Negovora" userId="S::inego085@uottawa.ca::16d3d511-2727-4e75-9c29-b0b9fbb8b713" providerId="AD" clId="Web-{964ABC9F-9019-B000-E329-50ED80C93C42}" dt="2021-04-08T17:17:28.408" v="1"/>
          <ac:picMkLst>
            <pc:docMk/>
            <pc:sldMk cId="374220603" sldId="270"/>
            <ac:picMk id="60" creationId="{8949AD42-25FD-4C3D-9EEE-B7FEC5809988}"/>
          </ac:picMkLst>
        </pc:picChg>
        <pc:picChg chg="add del">
          <ac:chgData name="Illia Negovora" userId="S::inego085@uottawa.ca::16d3d511-2727-4e75-9c29-b0b9fbb8b713" providerId="AD" clId="Web-{964ABC9F-9019-B000-E329-50ED80C93C42}" dt="2021-04-08T17:17:28.408" v="1"/>
          <ac:picMkLst>
            <pc:docMk/>
            <pc:sldMk cId="374220603" sldId="270"/>
            <ac:picMk id="62" creationId="{6AC7D913-60B7-4603-881B-831DA5D3A940}"/>
          </ac:picMkLst>
        </pc:picChg>
      </pc:sldChg>
      <pc:sldChg chg="addSp delSp modSp add replId">
        <pc:chgData name="Illia Negovora" userId="S::inego085@uottawa.ca::16d3d511-2727-4e75-9c29-b0b9fbb8b713" providerId="AD" clId="Web-{964ABC9F-9019-B000-E329-50ED80C93C42}" dt="2021-04-08T17:27:16.667" v="66" actId="1076"/>
        <pc:sldMkLst>
          <pc:docMk/>
          <pc:sldMk cId="1481940082" sldId="272"/>
        </pc:sldMkLst>
        <pc:spChg chg="del mod">
          <ac:chgData name="Illia Negovora" userId="S::inego085@uottawa.ca::16d3d511-2727-4e75-9c29-b0b9fbb8b713" providerId="AD" clId="Web-{964ABC9F-9019-B000-E329-50ED80C93C42}" dt="2021-04-08T17:25:58.461" v="43"/>
          <ac:spMkLst>
            <pc:docMk/>
            <pc:sldMk cId="1481940082" sldId="272"/>
            <ac:spMk id="3" creationId="{00000000-0000-0000-0000-000000000000}"/>
          </ac:spMkLst>
        </pc:spChg>
        <pc:spChg chg="add del mod">
          <ac:chgData name="Illia Negovora" userId="S::inego085@uottawa.ca::16d3d511-2727-4e75-9c29-b0b9fbb8b713" providerId="AD" clId="Web-{964ABC9F-9019-B000-E329-50ED80C93C42}" dt="2021-04-08T17:26:02.805" v="44"/>
          <ac:spMkLst>
            <pc:docMk/>
            <pc:sldMk cId="1481940082" sldId="272"/>
            <ac:spMk id="7" creationId="{90522D1A-1940-4F85-ACE7-477D2E8F31D3}"/>
          </ac:spMkLst>
        </pc:spChg>
        <pc:spChg chg="add mod">
          <ac:chgData name="Illia Negovora" userId="S::inego085@uottawa.ca::16d3d511-2727-4e75-9c29-b0b9fbb8b713" providerId="AD" clId="Web-{964ABC9F-9019-B000-E329-50ED80C93C42}" dt="2021-04-08T17:27:16.667" v="66" actId="1076"/>
          <ac:spMkLst>
            <pc:docMk/>
            <pc:sldMk cId="1481940082" sldId="272"/>
            <ac:spMk id="8" creationId="{A95BA65F-8E83-4DF8-9FB2-74D0A92C27C5}"/>
          </ac:spMkLst>
        </pc:spChg>
        <pc:picChg chg="del">
          <ac:chgData name="Illia Negovora" userId="S::inego085@uottawa.ca::16d3d511-2727-4e75-9c29-b0b9fbb8b713" providerId="AD" clId="Web-{964ABC9F-9019-B000-E329-50ED80C93C42}" dt="2021-04-08T17:25:42.241" v="23"/>
          <ac:picMkLst>
            <pc:docMk/>
            <pc:sldMk cId="1481940082" sldId="272"/>
            <ac:picMk id="4" creationId="{C2CAF31C-FA46-4864-9657-18FF7E7D2BC0}"/>
          </ac:picMkLst>
        </pc:picChg>
        <pc:picChg chg="del">
          <ac:chgData name="Illia Negovora" userId="S::inego085@uottawa.ca::16d3d511-2727-4e75-9c29-b0b9fbb8b713" providerId="AD" clId="Web-{964ABC9F-9019-B000-E329-50ED80C93C42}" dt="2021-04-08T17:25:42.241" v="22"/>
          <ac:picMkLst>
            <pc:docMk/>
            <pc:sldMk cId="1481940082" sldId="272"/>
            <ac:picMk id="6" creationId="{9FB760D4-2C56-4D90-B7E6-F68600969C82}"/>
          </ac:picMkLst>
        </pc:picChg>
      </pc:sldChg>
    </pc:docChg>
  </pc:docChgLst>
  <pc:docChgLst>
    <pc:chgData name="Illia Negovora" userId="S::inego085@uottawa.ca::16d3d511-2727-4e75-9c29-b0b9fbb8b713" providerId="AD" clId="Web-{24B17964-0517-CB9C-47C3-5C3EB4FC3E4B}"/>
    <pc:docChg chg="addSld modSld">
      <pc:chgData name="Illia Negovora" userId="S::inego085@uottawa.ca::16d3d511-2727-4e75-9c29-b0b9fbb8b713" providerId="AD" clId="Web-{24B17964-0517-CB9C-47C3-5C3EB4FC3E4B}" dt="2021-04-08T17:16:41.521" v="117"/>
      <pc:docMkLst>
        <pc:docMk/>
      </pc:docMkLst>
      <pc:sldChg chg="addSp delSp modSp">
        <pc:chgData name="Illia Negovora" userId="S::inego085@uottawa.ca::16d3d511-2727-4e75-9c29-b0b9fbb8b713" providerId="AD" clId="Web-{24B17964-0517-CB9C-47C3-5C3EB4FC3E4B}" dt="2021-04-08T17:12:56.010" v="8" actId="1076"/>
        <pc:sldMkLst>
          <pc:docMk/>
          <pc:sldMk cId="3516516392" sldId="269"/>
        </pc:sldMkLst>
        <pc:spChg chg="add del mod">
          <ac:chgData name="Illia Negovora" userId="S::inego085@uottawa.ca::16d3d511-2727-4e75-9c29-b0b9fbb8b713" providerId="AD" clId="Web-{24B17964-0517-CB9C-47C3-5C3EB4FC3E4B}" dt="2021-04-08T17:12:30.555" v="4"/>
          <ac:spMkLst>
            <pc:docMk/>
            <pc:sldMk cId="3516516392" sldId="269"/>
            <ac:spMk id="4" creationId="{BB2766D9-F94E-4971-BCAB-DDAFED90D9A2}"/>
          </ac:spMkLst>
        </pc:spChg>
        <pc:picChg chg="mod">
          <ac:chgData name="Illia Negovora" userId="S::inego085@uottawa.ca::16d3d511-2727-4e75-9c29-b0b9fbb8b713" providerId="AD" clId="Web-{24B17964-0517-CB9C-47C3-5C3EB4FC3E4B}" dt="2021-04-08T17:06:54.710" v="0" actId="1076"/>
          <ac:picMkLst>
            <pc:docMk/>
            <pc:sldMk cId="3516516392" sldId="269"/>
            <ac:picMk id="5" creationId="{D2AF3598-3F37-47F0-9F99-E7D07B418C74}"/>
          </ac:picMkLst>
        </pc:picChg>
        <pc:picChg chg="add mod">
          <ac:chgData name="Illia Negovora" userId="S::inego085@uottawa.ca::16d3d511-2727-4e75-9c29-b0b9fbb8b713" providerId="AD" clId="Web-{24B17964-0517-CB9C-47C3-5C3EB4FC3E4B}" dt="2021-04-08T17:12:56.010" v="8" actId="1076"/>
          <ac:picMkLst>
            <pc:docMk/>
            <pc:sldMk cId="3516516392" sldId="269"/>
            <ac:picMk id="6" creationId="{E26A162E-58F4-43C3-B2C4-EF576F88A8F6}"/>
          </ac:picMkLst>
        </pc:picChg>
      </pc:sldChg>
      <pc:sldChg chg="addSp delSp modSp add mod replId setBg setClrOvrMap">
        <pc:chgData name="Illia Negovora" userId="S::inego085@uottawa.ca::16d3d511-2727-4e75-9c29-b0b9fbb8b713" providerId="AD" clId="Web-{24B17964-0517-CB9C-47C3-5C3EB4FC3E4B}" dt="2021-04-08T17:16:41.521" v="117"/>
        <pc:sldMkLst>
          <pc:docMk/>
          <pc:sldMk cId="374220603" sldId="270"/>
        </pc:sldMkLst>
        <pc:spChg chg="mod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2" creationId="{00000000-0000-0000-0000-000000000000}"/>
          </ac:spMkLst>
        </pc:spChg>
        <pc:spChg chg="mod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3" creationId="{00000000-0000-0000-0000-000000000000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47" creationId="{4AC0CD9D-7610-4620-93B4-798CCD9AB581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50" creationId="{DE4D62F9-188E-4530-84C2-24BDEE4BEB82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51" creationId="{144A11D1-6963-485E-86DE-760B07434307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52" creationId="{93BDF132-E4EF-4CB3-9A12-1EB75E159A5B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53" creationId="{F8486D32-0A56-4407-A9D1-7AFC169465F2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54" creationId="{B73FE0C2-11C7-466D-B4BA-0330484CD53D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63" creationId="{4FA533C5-33E3-4611-AF9F-72811D8B26A6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69" creationId="{87F0FDC4-AD8C-47D9-9131-623C98ADB0AE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71" creationId="{923E8915-D2AA-4327-A45A-972C3CA9574B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73" creationId="{8302FC3C-9804-4950-B721-5FD704BA6065}"/>
          </ac:spMkLst>
        </pc:spChg>
        <pc:spChg chg="add del">
          <ac:chgData name="Illia Negovora" userId="S::inego085@uottawa.ca::16d3d511-2727-4e75-9c29-b0b9fbb8b713" providerId="AD" clId="Web-{24B17964-0517-CB9C-47C3-5C3EB4FC3E4B}" dt="2021-04-08T17:16:41.521" v="117"/>
          <ac:spMkLst>
            <pc:docMk/>
            <pc:sldMk cId="374220603" sldId="270"/>
            <ac:spMk id="79" creationId="{F3798573-F27B-47EB-8EA4-7EE34954C2D6}"/>
          </ac:spMkLst>
        </pc:spChg>
        <pc:picChg chg="del">
          <ac:chgData name="Illia Negovora" userId="S::inego085@uottawa.ca::16d3d511-2727-4e75-9c29-b0b9fbb8b713" providerId="AD" clId="Web-{24B17964-0517-CB9C-47C3-5C3EB4FC3E4B}" dt="2021-04-08T17:14:48.937" v="94"/>
          <ac:picMkLst>
            <pc:docMk/>
            <pc:sldMk cId="374220603" sldId="270"/>
            <ac:picMk id="5" creationId="{D2AF3598-3F37-47F0-9F99-E7D07B418C74}"/>
          </ac:picMkLst>
        </pc:picChg>
        <pc:picChg chg="del">
          <ac:chgData name="Illia Negovora" userId="S::inego085@uottawa.ca::16d3d511-2727-4e75-9c29-b0b9fbb8b713" providerId="AD" clId="Web-{24B17964-0517-CB9C-47C3-5C3EB4FC3E4B}" dt="2021-04-08T17:14:48.937" v="93"/>
          <ac:picMkLst>
            <pc:docMk/>
            <pc:sldMk cId="374220603" sldId="270"/>
            <ac:picMk id="6" creationId="{E26A162E-58F4-43C3-B2C4-EF576F88A8F6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45" creationId="{41B68C77-138E-4BF7-A276-BD0C78A4219F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46" creationId="{7C268552-D473-46ED-B1B8-422042C4DEF1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48" creationId="{B9238B3E-24AA-439A-B527-6C5DF6D72145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49" creationId="{69F01145-BEA3-4CBF-AA21-10077B948CA8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59" creationId="{91B28F63-CF00-448F-B141-FE33C33B1891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61" creationId="{2AE609E2-8522-44E4-9077-980E5BCF3E14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65" creationId="{8949AD42-25FD-4C3D-9EEE-B7FEC5809988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67" creationId="{6AC7D913-60B7-4603-881B-831DA5D3A940}"/>
          </ac:picMkLst>
        </pc:picChg>
        <pc:picChg chg="add del">
          <ac:chgData name="Illia Negovora" userId="S::inego085@uottawa.ca::16d3d511-2727-4e75-9c29-b0b9fbb8b713" providerId="AD" clId="Web-{24B17964-0517-CB9C-47C3-5C3EB4FC3E4B}" dt="2021-04-08T17:16:41.521" v="117"/>
          <ac:picMkLst>
            <pc:docMk/>
            <pc:sldMk cId="374220603" sldId="270"/>
            <ac:picMk id="77" creationId="{3BC6EBB2-9BDC-4075-BA6B-43A9FBF9C86C}"/>
          </ac:picMkLst>
        </pc:picChg>
        <pc:cxnChg chg="add del">
          <ac:chgData name="Illia Negovora" userId="S::inego085@uottawa.ca::16d3d511-2727-4e75-9c29-b0b9fbb8b713" providerId="AD" clId="Web-{24B17964-0517-CB9C-47C3-5C3EB4FC3E4B}" dt="2021-04-08T17:16:41.521" v="117"/>
          <ac:cxnSpMkLst>
            <pc:docMk/>
            <pc:sldMk cId="374220603" sldId="270"/>
            <ac:cxnSpMk id="75" creationId="{6B9695BD-ECF6-49CA-8877-8C493193C65D}"/>
          </ac:cxnSpMkLst>
        </pc:cxnChg>
      </pc:sldChg>
    </pc:docChg>
  </pc:docChgLst>
  <pc:docChgLst>
    <pc:chgData name="Adrian Perras" userId="8ae7b16c-6d4c-405b-8b94-a4f72b7bd897" providerId="ADAL" clId="{638E574B-A347-8F47-A62C-61E5763E4FF3}"/>
    <pc:docChg chg="custSel modSld">
      <pc:chgData name="Adrian Perras" userId="8ae7b16c-6d4c-405b-8b94-a4f72b7bd897" providerId="ADAL" clId="{638E574B-A347-8F47-A62C-61E5763E4FF3}" dt="2021-04-08T19:31:31.117" v="172" actId="2085"/>
      <pc:docMkLst>
        <pc:docMk/>
      </pc:docMkLst>
      <pc:sldChg chg="modSp mod">
        <pc:chgData name="Adrian Perras" userId="8ae7b16c-6d4c-405b-8b94-a4f72b7bd897" providerId="ADAL" clId="{638E574B-A347-8F47-A62C-61E5763E4FF3}" dt="2021-04-08T17:45:32.737" v="33" actId="20577"/>
        <pc:sldMkLst>
          <pc:docMk/>
          <pc:sldMk cId="3008174824" sldId="257"/>
        </pc:sldMkLst>
        <pc:spChg chg="mod">
          <ac:chgData name="Adrian Perras" userId="8ae7b16c-6d4c-405b-8b94-a4f72b7bd897" providerId="ADAL" clId="{638E574B-A347-8F47-A62C-61E5763E4FF3}" dt="2021-04-08T17:45:32.737" v="33" actId="20577"/>
          <ac:spMkLst>
            <pc:docMk/>
            <pc:sldMk cId="3008174824" sldId="257"/>
            <ac:spMk id="3" creationId="{00000000-0000-0000-0000-000000000000}"/>
          </ac:spMkLst>
        </pc:spChg>
      </pc:sldChg>
      <pc:sldChg chg="modSp mod">
        <pc:chgData name="Adrian Perras" userId="8ae7b16c-6d4c-405b-8b94-a4f72b7bd897" providerId="ADAL" clId="{638E574B-A347-8F47-A62C-61E5763E4FF3}" dt="2021-04-08T19:31:31.117" v="172" actId="2085"/>
        <pc:sldMkLst>
          <pc:docMk/>
          <pc:sldMk cId="1460242388" sldId="261"/>
        </pc:sldMkLst>
        <pc:spChg chg="mod">
          <ac:chgData name="Adrian Perras" userId="8ae7b16c-6d4c-405b-8b94-a4f72b7bd897" providerId="ADAL" clId="{638E574B-A347-8F47-A62C-61E5763E4FF3}" dt="2021-04-08T19:31:31.117" v="172" actId="2085"/>
          <ac:spMkLst>
            <pc:docMk/>
            <pc:sldMk cId="1460242388" sldId="261"/>
            <ac:spMk id="4" creationId="{EF2E7B49-2251-4BD8-9A23-B0EF567766F0}"/>
          </ac:spMkLst>
        </pc:spChg>
      </pc:sldChg>
      <pc:sldChg chg="modSp mod">
        <pc:chgData name="Adrian Perras" userId="8ae7b16c-6d4c-405b-8b94-a4f72b7bd897" providerId="ADAL" clId="{638E574B-A347-8F47-A62C-61E5763E4FF3}" dt="2021-04-08T17:54:04.953" v="63" actId="20578"/>
        <pc:sldMkLst>
          <pc:docMk/>
          <pc:sldMk cId="1074089801" sldId="262"/>
        </pc:sldMkLst>
        <pc:spChg chg="mod">
          <ac:chgData name="Adrian Perras" userId="8ae7b16c-6d4c-405b-8b94-a4f72b7bd897" providerId="ADAL" clId="{638E574B-A347-8F47-A62C-61E5763E4FF3}" dt="2021-04-08T17:54:04.953" v="63" actId="20578"/>
          <ac:spMkLst>
            <pc:docMk/>
            <pc:sldMk cId="1074089801" sldId="262"/>
            <ac:spMk id="3" creationId="{00000000-0000-0000-0000-000000000000}"/>
          </ac:spMkLst>
        </pc:spChg>
      </pc:sldChg>
      <pc:sldChg chg="modSp mod">
        <pc:chgData name="Adrian Perras" userId="8ae7b16c-6d4c-405b-8b94-a4f72b7bd897" providerId="ADAL" clId="{638E574B-A347-8F47-A62C-61E5763E4FF3}" dt="2021-04-08T17:47:20.093" v="34" actId="12"/>
        <pc:sldMkLst>
          <pc:docMk/>
          <pc:sldMk cId="3478645014" sldId="263"/>
        </pc:sldMkLst>
        <pc:spChg chg="mod">
          <ac:chgData name="Adrian Perras" userId="8ae7b16c-6d4c-405b-8b94-a4f72b7bd897" providerId="ADAL" clId="{638E574B-A347-8F47-A62C-61E5763E4FF3}" dt="2021-04-08T17:47:20.093" v="34" actId="12"/>
          <ac:spMkLst>
            <pc:docMk/>
            <pc:sldMk cId="3478645014" sldId="263"/>
            <ac:spMk id="3" creationId="{00000000-0000-0000-0000-000000000000}"/>
          </ac:spMkLst>
        </pc:spChg>
      </pc:sldChg>
      <pc:sldChg chg="modSp mod">
        <pc:chgData name="Adrian Perras" userId="8ae7b16c-6d4c-405b-8b94-a4f72b7bd897" providerId="ADAL" clId="{638E574B-A347-8F47-A62C-61E5763E4FF3}" dt="2021-04-08T17:48:01.513" v="36" actId="12"/>
        <pc:sldMkLst>
          <pc:docMk/>
          <pc:sldMk cId="2595394119" sldId="264"/>
        </pc:sldMkLst>
        <pc:spChg chg="mod">
          <ac:chgData name="Adrian Perras" userId="8ae7b16c-6d4c-405b-8b94-a4f72b7bd897" providerId="ADAL" clId="{638E574B-A347-8F47-A62C-61E5763E4FF3}" dt="2021-04-08T17:48:01.513" v="36" actId="12"/>
          <ac:spMkLst>
            <pc:docMk/>
            <pc:sldMk cId="2595394119" sldId="264"/>
            <ac:spMk id="3" creationId="{00000000-0000-0000-0000-000000000000}"/>
          </ac:spMkLst>
        </pc:spChg>
      </pc:sldChg>
      <pc:sldChg chg="modSp mod">
        <pc:chgData name="Adrian Perras" userId="8ae7b16c-6d4c-405b-8b94-a4f72b7bd897" providerId="ADAL" clId="{638E574B-A347-8F47-A62C-61E5763E4FF3}" dt="2021-04-08T19:28:59.488" v="171" actId="5793"/>
        <pc:sldMkLst>
          <pc:docMk/>
          <pc:sldMk cId="3832080830" sldId="265"/>
        </pc:sldMkLst>
        <pc:spChg chg="mod">
          <ac:chgData name="Adrian Perras" userId="8ae7b16c-6d4c-405b-8b94-a4f72b7bd897" providerId="ADAL" clId="{638E574B-A347-8F47-A62C-61E5763E4FF3}" dt="2021-04-08T19:28:59.488" v="171" actId="5793"/>
          <ac:spMkLst>
            <pc:docMk/>
            <pc:sldMk cId="3832080830" sldId="265"/>
            <ac:spMk id="3" creationId="{00000000-0000-0000-0000-000000000000}"/>
          </ac:spMkLst>
        </pc:spChg>
      </pc:sldChg>
      <pc:sldChg chg="addSp delSp modSp mod">
        <pc:chgData name="Adrian Perras" userId="8ae7b16c-6d4c-405b-8b94-a4f72b7bd897" providerId="ADAL" clId="{638E574B-A347-8F47-A62C-61E5763E4FF3}" dt="2021-04-08T18:40:21.948" v="124" actId="20577"/>
        <pc:sldMkLst>
          <pc:docMk/>
          <pc:sldMk cId="3132552746" sldId="266"/>
        </pc:sldMkLst>
        <pc:spChg chg="mod">
          <ac:chgData name="Adrian Perras" userId="8ae7b16c-6d4c-405b-8b94-a4f72b7bd897" providerId="ADAL" clId="{638E574B-A347-8F47-A62C-61E5763E4FF3}" dt="2021-04-08T18:40:21.948" v="124" actId="20577"/>
          <ac:spMkLst>
            <pc:docMk/>
            <pc:sldMk cId="3132552746" sldId="266"/>
            <ac:spMk id="3" creationId="{00000000-0000-0000-0000-000000000000}"/>
          </ac:spMkLst>
        </pc:spChg>
        <pc:spChg chg="add del mod">
          <ac:chgData name="Adrian Perras" userId="8ae7b16c-6d4c-405b-8b94-a4f72b7bd897" providerId="ADAL" clId="{638E574B-A347-8F47-A62C-61E5763E4FF3}" dt="2021-04-08T17:44:11.768" v="17"/>
          <ac:spMkLst>
            <pc:docMk/>
            <pc:sldMk cId="3132552746" sldId="266"/>
            <ac:spMk id="5" creationId="{8A10A7BC-F72F-2941-8E08-209E01992392}"/>
          </ac:spMkLst>
        </pc:spChg>
      </pc:sldChg>
      <pc:sldChg chg="modSp mod">
        <pc:chgData name="Adrian Perras" userId="8ae7b16c-6d4c-405b-8b94-a4f72b7bd897" providerId="ADAL" clId="{638E574B-A347-8F47-A62C-61E5763E4FF3}" dt="2021-04-08T17:49:06.511" v="43" actId="12"/>
        <pc:sldMkLst>
          <pc:docMk/>
          <pc:sldMk cId="872110106" sldId="267"/>
        </pc:sldMkLst>
        <pc:spChg chg="mod">
          <ac:chgData name="Adrian Perras" userId="8ae7b16c-6d4c-405b-8b94-a4f72b7bd897" providerId="ADAL" clId="{638E574B-A347-8F47-A62C-61E5763E4FF3}" dt="2021-04-08T17:49:06.511" v="43" actId="12"/>
          <ac:spMkLst>
            <pc:docMk/>
            <pc:sldMk cId="872110106" sldId="267"/>
            <ac:spMk id="5" creationId="{F17CA609-7135-4788-AC4D-3800BEAAA4C2}"/>
          </ac:spMkLst>
        </pc:spChg>
      </pc:sldChg>
      <pc:sldChg chg="modSp mod">
        <pc:chgData name="Adrian Perras" userId="8ae7b16c-6d4c-405b-8b94-a4f72b7bd897" providerId="ADAL" clId="{638E574B-A347-8F47-A62C-61E5763E4FF3}" dt="2021-04-08T18:38:00.648" v="70"/>
        <pc:sldMkLst>
          <pc:docMk/>
          <pc:sldMk cId="472564566" sldId="268"/>
        </pc:sldMkLst>
        <pc:spChg chg="mod">
          <ac:chgData name="Adrian Perras" userId="8ae7b16c-6d4c-405b-8b94-a4f72b7bd897" providerId="ADAL" clId="{638E574B-A347-8F47-A62C-61E5763E4FF3}" dt="2021-04-08T18:38:00.648" v="70"/>
          <ac:spMkLst>
            <pc:docMk/>
            <pc:sldMk cId="472564566" sldId="268"/>
            <ac:spMk id="3" creationId="{00000000-0000-0000-0000-000000000000}"/>
          </ac:spMkLst>
        </pc:spChg>
      </pc:sldChg>
      <pc:sldChg chg="modSp mod">
        <pc:chgData name="Adrian Perras" userId="8ae7b16c-6d4c-405b-8b94-a4f72b7bd897" providerId="ADAL" clId="{638E574B-A347-8F47-A62C-61E5763E4FF3}" dt="2021-04-08T18:39:15.832" v="105" actId="20577"/>
        <pc:sldMkLst>
          <pc:docMk/>
          <pc:sldMk cId="3516516392" sldId="269"/>
        </pc:sldMkLst>
        <pc:spChg chg="mod">
          <ac:chgData name="Adrian Perras" userId="8ae7b16c-6d4c-405b-8b94-a4f72b7bd897" providerId="ADAL" clId="{638E574B-A347-8F47-A62C-61E5763E4FF3}" dt="2021-04-08T18:39:15.832" v="105" actId="20577"/>
          <ac:spMkLst>
            <pc:docMk/>
            <pc:sldMk cId="3516516392" sldId="269"/>
            <ac:spMk id="3" creationId="{00000000-0000-0000-0000-000000000000}"/>
          </ac:spMkLst>
        </pc:spChg>
      </pc:sldChg>
      <pc:sldChg chg="modSp mod">
        <pc:chgData name="Adrian Perras" userId="8ae7b16c-6d4c-405b-8b94-a4f72b7bd897" providerId="ADAL" clId="{638E574B-A347-8F47-A62C-61E5763E4FF3}" dt="2021-04-08T18:38:41.253" v="84" actId="20577"/>
        <pc:sldMkLst>
          <pc:docMk/>
          <pc:sldMk cId="374220603" sldId="270"/>
        </pc:sldMkLst>
        <pc:spChg chg="mod">
          <ac:chgData name="Adrian Perras" userId="8ae7b16c-6d4c-405b-8b94-a4f72b7bd897" providerId="ADAL" clId="{638E574B-A347-8F47-A62C-61E5763E4FF3}" dt="2021-04-08T18:38:41.253" v="84" actId="20577"/>
          <ac:spMkLst>
            <pc:docMk/>
            <pc:sldMk cId="374220603" sldId="270"/>
            <ac:spMk id="3" creationId="{00000000-0000-0000-0000-000000000000}"/>
          </ac:spMkLst>
        </pc:spChg>
      </pc:sldChg>
      <pc:sldChg chg="modSp mod">
        <pc:chgData name="Adrian Perras" userId="8ae7b16c-6d4c-405b-8b94-a4f72b7bd897" providerId="ADAL" clId="{638E574B-A347-8F47-A62C-61E5763E4FF3}" dt="2021-04-08T17:43:24.496" v="10" actId="20577"/>
        <pc:sldMkLst>
          <pc:docMk/>
          <pc:sldMk cId="2096109177" sldId="274"/>
        </pc:sldMkLst>
        <pc:spChg chg="mod">
          <ac:chgData name="Adrian Perras" userId="8ae7b16c-6d4c-405b-8b94-a4f72b7bd897" providerId="ADAL" clId="{638E574B-A347-8F47-A62C-61E5763E4FF3}" dt="2021-04-08T17:43:24.496" v="10" actId="20577"/>
          <ac:spMkLst>
            <pc:docMk/>
            <pc:sldMk cId="2096109177" sldId="274"/>
            <ac:spMk id="3" creationId="{00000000-0000-0000-0000-000000000000}"/>
          </ac:spMkLst>
        </pc:spChg>
      </pc:sldChg>
    </pc:docChg>
  </pc:docChgLst>
  <pc:docChgLst>
    <pc:chgData name="Adrian Perras" userId="S::aperr109@uottawa.ca::8ae7b16c-6d4c-405b-8b94-a4f72b7bd897" providerId="AD" clId="Web-{4B4CBC9F-00CB-B000-EA99-70726477956F}"/>
    <pc:docChg chg="modSld">
      <pc:chgData name="Adrian Perras" userId="S::aperr109@uottawa.ca::8ae7b16c-6d4c-405b-8b94-a4f72b7bd897" providerId="AD" clId="Web-{4B4CBC9F-00CB-B000-EA99-70726477956F}" dt="2021-04-08T17:54:28.222" v="6" actId="20577"/>
      <pc:docMkLst>
        <pc:docMk/>
      </pc:docMkLst>
      <pc:sldChg chg="modSp">
        <pc:chgData name="Adrian Perras" userId="S::aperr109@uottawa.ca::8ae7b16c-6d4c-405b-8b94-a4f72b7bd897" providerId="AD" clId="Web-{4B4CBC9F-00CB-B000-EA99-70726477956F}" dt="2021-04-08T17:51:11.910" v="0" actId="20577"/>
        <pc:sldMkLst>
          <pc:docMk/>
          <pc:sldMk cId="3008174824" sldId="257"/>
        </pc:sldMkLst>
        <pc:spChg chg="mod">
          <ac:chgData name="Adrian Perras" userId="S::aperr109@uottawa.ca::8ae7b16c-6d4c-405b-8b94-a4f72b7bd897" providerId="AD" clId="Web-{4B4CBC9F-00CB-B000-EA99-70726477956F}" dt="2021-04-08T17:51:11.910" v="0" actId="20577"/>
          <ac:spMkLst>
            <pc:docMk/>
            <pc:sldMk cId="3008174824" sldId="257"/>
            <ac:spMk id="3" creationId="{00000000-0000-0000-0000-000000000000}"/>
          </ac:spMkLst>
        </pc:spChg>
      </pc:sldChg>
      <pc:sldChg chg="modSp">
        <pc:chgData name="Adrian Perras" userId="S::aperr109@uottawa.ca::8ae7b16c-6d4c-405b-8b94-a4f72b7bd897" providerId="AD" clId="Web-{4B4CBC9F-00CB-B000-EA99-70726477956F}" dt="2021-04-08T17:54:28.222" v="6" actId="20577"/>
        <pc:sldMkLst>
          <pc:docMk/>
          <pc:sldMk cId="1074089801" sldId="262"/>
        </pc:sldMkLst>
        <pc:spChg chg="mod">
          <ac:chgData name="Adrian Perras" userId="S::aperr109@uottawa.ca::8ae7b16c-6d4c-405b-8b94-a4f72b7bd897" providerId="AD" clId="Web-{4B4CBC9F-00CB-B000-EA99-70726477956F}" dt="2021-04-08T17:54:28.222" v="6" actId="20577"/>
          <ac:spMkLst>
            <pc:docMk/>
            <pc:sldMk cId="1074089801" sldId="262"/>
            <ac:spMk id="3" creationId="{00000000-0000-0000-0000-000000000000}"/>
          </ac:spMkLst>
        </pc:spChg>
      </pc:sldChg>
      <pc:sldChg chg="modSp">
        <pc:chgData name="Adrian Perras" userId="S::aperr109@uottawa.ca::8ae7b16c-6d4c-405b-8b94-a4f72b7bd897" providerId="AD" clId="Web-{4B4CBC9F-00CB-B000-EA99-70726477956F}" dt="2021-04-08T17:51:28.941" v="1" actId="20577"/>
        <pc:sldMkLst>
          <pc:docMk/>
          <pc:sldMk cId="3478645014" sldId="263"/>
        </pc:sldMkLst>
        <pc:spChg chg="mod">
          <ac:chgData name="Adrian Perras" userId="S::aperr109@uottawa.ca::8ae7b16c-6d4c-405b-8b94-a4f72b7bd897" providerId="AD" clId="Web-{4B4CBC9F-00CB-B000-EA99-70726477956F}" dt="2021-04-08T17:51:28.941" v="1" actId="20577"/>
          <ac:spMkLst>
            <pc:docMk/>
            <pc:sldMk cId="3478645014" sldId="263"/>
            <ac:spMk id="3" creationId="{00000000-0000-0000-0000-000000000000}"/>
          </ac:spMkLst>
        </pc:spChg>
      </pc:sldChg>
    </pc:docChg>
  </pc:docChgLst>
  <pc:docChgLst>
    <pc:chgData name="Illia Negovora" userId="S::inego085@uottawa.ca::16d3d511-2727-4e75-9c29-b0b9fbb8b713" providerId="AD" clId="Web-{C744370E-4C6E-FFB3-AE17-FE61A1D24BFA}"/>
    <pc:docChg chg="addSld modSld">
      <pc:chgData name="Illia Negovora" userId="S::inego085@uottawa.ca::16d3d511-2727-4e75-9c29-b0b9fbb8b713" providerId="AD" clId="Web-{C744370E-4C6E-FFB3-AE17-FE61A1D24BFA}" dt="2021-04-08T14:09:01.663" v="303" actId="20577"/>
      <pc:docMkLst>
        <pc:docMk/>
      </pc:docMkLst>
      <pc:sldChg chg="addSp delSp modSp mod setBg addAnim delAnim setClrOvrMap">
        <pc:chgData name="Illia Negovora" userId="S::inego085@uottawa.ca::16d3d511-2727-4e75-9c29-b0b9fbb8b713" providerId="AD" clId="Web-{C744370E-4C6E-FFB3-AE17-FE61A1D24BFA}" dt="2021-04-08T14:06:11.537" v="266" actId="1076"/>
        <pc:sldMkLst>
          <pc:docMk/>
          <pc:sldMk cId="3132552746" sldId="266"/>
        </pc:sldMkLst>
        <pc:spChg chg="mod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2" creationId="{00000000-0000-0000-0000-000000000000}"/>
          </ac:spMkLst>
        </pc:spChg>
        <pc:spChg chg="mod">
          <ac:chgData name="Illia Negovora" userId="S::inego085@uottawa.ca::16d3d511-2727-4e75-9c29-b0b9fbb8b713" providerId="AD" clId="Web-{C744370E-4C6E-FFB3-AE17-FE61A1D24BFA}" dt="2021-04-08T13:45:24.609" v="190" actId="14100"/>
          <ac:spMkLst>
            <pc:docMk/>
            <pc:sldMk cId="3132552746" sldId="266"/>
            <ac:spMk id="3" creationId="{00000000-0000-0000-0000-000000000000}"/>
          </ac:spMkLst>
        </pc:spChg>
        <pc:spChg chg="add del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47" creationId="{4AC0CD9D-7610-4620-93B4-798CCD9AB581}"/>
          </ac:spMkLst>
        </pc:spChg>
        <pc:spChg chg="add del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50" creationId="{DE4D62F9-188E-4530-84C2-24BDEE4BEB82}"/>
          </ac:spMkLst>
        </pc:spChg>
        <pc:spChg chg="add del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51" creationId="{144A11D1-6963-485E-86DE-760B07434307}"/>
          </ac:spMkLst>
        </pc:spChg>
        <pc:spChg chg="add del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52" creationId="{93BDF132-E4EF-4CB3-9A12-1EB75E159A5B}"/>
          </ac:spMkLst>
        </pc:spChg>
        <pc:spChg chg="add del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53" creationId="{F8486D32-0A56-4407-A9D1-7AFC169465F2}"/>
          </ac:spMkLst>
        </pc:spChg>
        <pc:spChg chg="add del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54" creationId="{B73FE0C2-11C7-466D-B4BA-0330484CD53D}"/>
          </ac:spMkLst>
        </pc:spChg>
        <pc:spChg chg="add del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59" creationId="{E4F17063-EDA4-417B-946F-BA357F3B390D}"/>
          </ac:spMkLst>
        </pc:spChg>
        <pc:spChg chg="add del">
          <ac:chgData name="Illia Negovora" userId="S::inego085@uottawa.ca::16d3d511-2727-4e75-9c29-b0b9fbb8b713" providerId="AD" clId="Web-{C744370E-4C6E-FFB3-AE17-FE61A1D24BFA}" dt="2021-04-08T13:28:22.792" v="6"/>
          <ac:spMkLst>
            <pc:docMk/>
            <pc:sldMk cId="3132552746" sldId="266"/>
            <ac:spMk id="61" creationId="{D36F3EEA-55D4-4677-80E7-92D00B8F343B}"/>
          </ac:spMkLst>
        </pc:spChg>
        <pc:picChg chg="add mod ord modCrop">
          <ac:chgData name="Illia Negovora" userId="S::inego085@uottawa.ca::16d3d511-2727-4e75-9c29-b0b9fbb8b713" providerId="AD" clId="Web-{C744370E-4C6E-FFB3-AE17-FE61A1D24BFA}" dt="2021-04-08T14:06:11.537" v="266" actId="1076"/>
          <ac:picMkLst>
            <pc:docMk/>
            <pc:sldMk cId="3132552746" sldId="266"/>
            <ac:picMk id="4" creationId="{8715F78F-C7E7-4244-9DA7-5ACCD03CA80F}"/>
          </ac:picMkLst>
        </pc:picChg>
        <pc:picChg chg="add del">
          <ac:chgData name="Illia Negovora" userId="S::inego085@uottawa.ca::16d3d511-2727-4e75-9c29-b0b9fbb8b713" providerId="AD" clId="Web-{C744370E-4C6E-FFB3-AE17-FE61A1D24BFA}" dt="2021-04-08T13:28:22.792" v="6"/>
          <ac:picMkLst>
            <pc:docMk/>
            <pc:sldMk cId="3132552746" sldId="266"/>
            <ac:picMk id="45" creationId="{41B68C77-138E-4BF7-A276-BD0C78A4219F}"/>
          </ac:picMkLst>
        </pc:picChg>
        <pc:picChg chg="add del">
          <ac:chgData name="Illia Negovora" userId="S::inego085@uottawa.ca::16d3d511-2727-4e75-9c29-b0b9fbb8b713" providerId="AD" clId="Web-{C744370E-4C6E-FFB3-AE17-FE61A1D24BFA}" dt="2021-04-08T13:28:22.792" v="6"/>
          <ac:picMkLst>
            <pc:docMk/>
            <pc:sldMk cId="3132552746" sldId="266"/>
            <ac:picMk id="46" creationId="{7C268552-D473-46ED-B1B8-422042C4DEF1}"/>
          </ac:picMkLst>
        </pc:picChg>
        <pc:picChg chg="add del">
          <ac:chgData name="Illia Negovora" userId="S::inego085@uottawa.ca::16d3d511-2727-4e75-9c29-b0b9fbb8b713" providerId="AD" clId="Web-{C744370E-4C6E-FFB3-AE17-FE61A1D24BFA}" dt="2021-04-08T13:28:22.792" v="6"/>
          <ac:picMkLst>
            <pc:docMk/>
            <pc:sldMk cId="3132552746" sldId="266"/>
            <ac:picMk id="48" creationId="{B9238B3E-24AA-439A-B527-6C5DF6D72145}"/>
          </ac:picMkLst>
        </pc:picChg>
        <pc:picChg chg="add del">
          <ac:chgData name="Illia Negovora" userId="S::inego085@uottawa.ca::16d3d511-2727-4e75-9c29-b0b9fbb8b713" providerId="AD" clId="Web-{C744370E-4C6E-FFB3-AE17-FE61A1D24BFA}" dt="2021-04-08T13:28:22.792" v="6"/>
          <ac:picMkLst>
            <pc:docMk/>
            <pc:sldMk cId="3132552746" sldId="266"/>
            <ac:picMk id="49" creationId="{69F01145-BEA3-4CBF-AA21-10077B948CA8}"/>
          </ac:picMkLst>
        </pc:picChg>
      </pc:sldChg>
      <pc:sldChg chg="addSp delSp modSp add replId">
        <pc:chgData name="Illia Negovora" userId="S::inego085@uottawa.ca::16d3d511-2727-4e75-9c29-b0b9fbb8b713" providerId="AD" clId="Web-{C744370E-4C6E-FFB3-AE17-FE61A1D24BFA}" dt="2021-04-08T14:09:01.663" v="303" actId="20577"/>
        <pc:sldMkLst>
          <pc:docMk/>
          <pc:sldMk cId="3516516392" sldId="269"/>
        </pc:sldMkLst>
        <pc:spChg chg="mod">
          <ac:chgData name="Illia Negovora" userId="S::inego085@uottawa.ca::16d3d511-2727-4e75-9c29-b0b9fbb8b713" providerId="AD" clId="Web-{C744370E-4C6E-FFB3-AE17-FE61A1D24BFA}" dt="2021-04-08T14:09:01.663" v="303" actId="20577"/>
          <ac:spMkLst>
            <pc:docMk/>
            <pc:sldMk cId="3516516392" sldId="269"/>
            <ac:spMk id="3" creationId="{00000000-0000-0000-0000-000000000000}"/>
          </ac:spMkLst>
        </pc:spChg>
        <pc:picChg chg="del">
          <ac:chgData name="Illia Negovora" userId="S::inego085@uottawa.ca::16d3d511-2727-4e75-9c29-b0b9fbb8b713" providerId="AD" clId="Web-{C744370E-4C6E-FFB3-AE17-FE61A1D24BFA}" dt="2021-04-08T14:00:42.535" v="259"/>
          <ac:picMkLst>
            <pc:docMk/>
            <pc:sldMk cId="3516516392" sldId="269"/>
            <ac:picMk id="4" creationId="{8715F78F-C7E7-4244-9DA7-5ACCD03CA80F}"/>
          </ac:picMkLst>
        </pc:picChg>
        <pc:picChg chg="add mod">
          <ac:chgData name="Illia Negovora" userId="S::inego085@uottawa.ca::16d3d511-2727-4e75-9c29-b0b9fbb8b713" providerId="AD" clId="Web-{C744370E-4C6E-FFB3-AE17-FE61A1D24BFA}" dt="2021-04-08T14:06:05.584" v="265" actId="1076"/>
          <ac:picMkLst>
            <pc:docMk/>
            <pc:sldMk cId="3516516392" sldId="269"/>
            <ac:picMk id="5" creationId="{D2AF3598-3F37-47F0-9F99-E7D07B418C74}"/>
          </ac:picMkLst>
        </pc:picChg>
      </pc:sldChg>
    </pc:docChg>
  </pc:docChgLst>
  <pc:docChgLst>
    <pc:chgData name="Eleftheria Sarsaroudi" userId="S::esars065@uottawa.ca::efa1b7dc-dfea-493a-b4a4-bd2eb53da45a" providerId="AD" clId="Web-{4DF2BB9F-302E-B000-EA99-7138D7DB0B00}"/>
    <pc:docChg chg="addSld delSld">
      <pc:chgData name="Eleftheria Sarsaroudi" userId="S::esars065@uottawa.ca::efa1b7dc-dfea-493a-b4a4-bd2eb53da45a" providerId="AD" clId="Web-{4DF2BB9F-302E-B000-EA99-7138D7DB0B00}" dt="2021-04-07T15:39:11.564" v="2"/>
      <pc:docMkLst>
        <pc:docMk/>
      </pc:docMkLst>
      <pc:sldChg chg="del">
        <pc:chgData name="Eleftheria Sarsaroudi" userId="S::esars065@uottawa.ca::efa1b7dc-dfea-493a-b4a4-bd2eb53da45a" providerId="AD" clId="Web-{4DF2BB9F-302E-B000-EA99-7138D7DB0B00}" dt="2021-04-07T15:35:41.047" v="1"/>
        <pc:sldMkLst>
          <pc:docMk/>
          <pc:sldMk cId="109857222" sldId="256"/>
        </pc:sldMkLst>
      </pc:sldChg>
      <pc:sldChg chg="add">
        <pc:chgData name="Eleftheria Sarsaroudi" userId="S::esars065@uottawa.ca::efa1b7dc-dfea-493a-b4a4-bd2eb53da45a" providerId="AD" clId="Web-{4DF2BB9F-302E-B000-EA99-7138D7DB0B00}" dt="2021-04-07T15:35:37.110" v="0"/>
        <pc:sldMkLst>
          <pc:docMk/>
          <pc:sldMk cId="3008174824" sldId="257"/>
        </pc:sldMkLst>
      </pc:sldChg>
      <pc:sldChg chg="new">
        <pc:chgData name="Eleftheria Sarsaroudi" userId="S::esars065@uottawa.ca::efa1b7dc-dfea-493a-b4a4-bd2eb53da45a" providerId="AD" clId="Web-{4DF2BB9F-302E-B000-EA99-7138D7DB0B00}" dt="2021-04-07T15:39:11.564" v="2"/>
        <pc:sldMkLst>
          <pc:docMk/>
          <pc:sldMk cId="3871644250" sldId="258"/>
        </pc:sldMkLst>
      </pc:sldChg>
    </pc:docChg>
  </pc:docChgLst>
  <pc:docChgLst>
    <pc:chgData name="Adrian Perras" userId="S::aperr109@uottawa.ca::8ae7b16c-6d4c-405b-8b94-a4f72b7bd897" providerId="AD" clId="Web-{304ABC9F-70A4-B000-EA99-7D811D5BCC8D}"/>
    <pc:docChg chg="modSld">
      <pc:chgData name="Adrian Perras" userId="S::aperr109@uottawa.ca::8ae7b16c-6d4c-405b-8b94-a4f72b7bd897" providerId="AD" clId="Web-{304ABC9F-70A4-B000-EA99-7D811D5BCC8D}" dt="2021-04-08T17:36:02.575" v="513"/>
      <pc:docMkLst>
        <pc:docMk/>
      </pc:docMkLst>
      <pc:sldChg chg="modSp">
        <pc:chgData name="Adrian Perras" userId="S::aperr109@uottawa.ca::8ae7b16c-6d4c-405b-8b94-a4f72b7bd897" providerId="AD" clId="Web-{304ABC9F-70A4-B000-EA99-7D811D5BCC8D}" dt="2021-04-08T17:36:02.575" v="513"/>
        <pc:sldMkLst>
          <pc:docMk/>
          <pc:sldMk cId="1460242388" sldId="261"/>
        </pc:sldMkLst>
        <pc:spChg chg="mod">
          <ac:chgData name="Adrian Perras" userId="S::aperr109@uottawa.ca::8ae7b16c-6d4c-405b-8b94-a4f72b7bd897" providerId="AD" clId="Web-{304ABC9F-70A4-B000-EA99-7D811D5BCC8D}" dt="2021-04-08T17:36:02.575" v="513"/>
          <ac:spMkLst>
            <pc:docMk/>
            <pc:sldMk cId="1460242388" sldId="261"/>
            <ac:spMk id="4" creationId="{EF2E7B49-2251-4BD8-9A23-B0EF567766F0}"/>
          </ac:spMkLst>
        </pc:spChg>
      </pc:sldChg>
      <pc:sldChg chg="modSp">
        <pc:chgData name="Adrian Perras" userId="S::aperr109@uottawa.ca::8ae7b16c-6d4c-405b-8b94-a4f72b7bd897" providerId="AD" clId="Web-{304ABC9F-70A4-B000-EA99-7D811D5BCC8D}" dt="2021-04-08T17:22:07.196" v="237" actId="20577"/>
        <pc:sldMkLst>
          <pc:docMk/>
          <pc:sldMk cId="3478645014" sldId="263"/>
        </pc:sldMkLst>
        <pc:spChg chg="mod">
          <ac:chgData name="Adrian Perras" userId="S::aperr109@uottawa.ca::8ae7b16c-6d4c-405b-8b94-a4f72b7bd897" providerId="AD" clId="Web-{304ABC9F-70A4-B000-EA99-7D811D5BCC8D}" dt="2021-04-08T17:22:07.196" v="237" actId="20577"/>
          <ac:spMkLst>
            <pc:docMk/>
            <pc:sldMk cId="3478645014" sldId="263"/>
            <ac:spMk id="3" creationId="{00000000-0000-0000-0000-000000000000}"/>
          </ac:spMkLst>
        </pc:spChg>
      </pc:sldChg>
    </pc:docChg>
  </pc:docChgLst>
  <pc:docChgLst>
    <pc:chgData name="Eleftheria Sarsaroudi" userId="S::esars065@uottawa.ca::efa1b7dc-dfea-493a-b4a4-bd2eb53da45a" providerId="AD" clId="Web-{13EBD515-344F-A725-E079-D9955E13308F}"/>
    <pc:docChg chg="addSld modSld">
      <pc:chgData name="Eleftheria Sarsaroudi" userId="S::esars065@uottawa.ca::efa1b7dc-dfea-493a-b4a4-bd2eb53da45a" providerId="AD" clId="Web-{13EBD515-344F-A725-E079-D9955E13308F}" dt="2021-04-08T20:29:04.240" v="478"/>
      <pc:docMkLst>
        <pc:docMk/>
      </pc:docMkLst>
      <pc:sldChg chg="modSp">
        <pc:chgData name="Eleftheria Sarsaroudi" userId="S::esars065@uottawa.ca::efa1b7dc-dfea-493a-b4a4-bd2eb53da45a" providerId="AD" clId="Web-{13EBD515-344F-A725-E079-D9955E13308F}" dt="2021-04-08T19:28:17.264" v="113" actId="20577"/>
        <pc:sldMkLst>
          <pc:docMk/>
          <pc:sldMk cId="1460242388" sldId="261"/>
        </pc:sldMkLst>
        <pc:spChg chg="mod">
          <ac:chgData name="Eleftheria Sarsaroudi" userId="S::esars065@uottawa.ca::efa1b7dc-dfea-493a-b4a4-bd2eb53da45a" providerId="AD" clId="Web-{13EBD515-344F-A725-E079-D9955E13308F}" dt="2021-04-08T19:28:17.264" v="113" actId="20577"/>
          <ac:spMkLst>
            <pc:docMk/>
            <pc:sldMk cId="1460242388" sldId="261"/>
            <ac:spMk id="4" creationId="{EF2E7B49-2251-4BD8-9A23-B0EF567766F0}"/>
          </ac:spMkLst>
        </pc:spChg>
      </pc:sldChg>
      <pc:sldChg chg="addSp delSp modSp">
        <pc:chgData name="Eleftheria Sarsaroudi" userId="S::esars065@uottawa.ca::efa1b7dc-dfea-493a-b4a4-bd2eb53da45a" providerId="AD" clId="Web-{13EBD515-344F-A725-E079-D9955E13308F}" dt="2021-04-08T20:00:20.803" v="363" actId="20577"/>
        <pc:sldMkLst>
          <pc:docMk/>
          <pc:sldMk cId="1074089801" sldId="262"/>
        </pc:sldMkLst>
        <pc:spChg chg="mod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2" creationId="{00000000-0000-0000-0000-000000000000}"/>
          </ac:spMkLst>
        </pc:spChg>
        <pc:spChg chg="mod">
          <ac:chgData name="Eleftheria Sarsaroudi" userId="S::esars065@uottawa.ca::efa1b7dc-dfea-493a-b4a4-bd2eb53da45a" providerId="AD" clId="Web-{13EBD515-344F-A725-E079-D9955E13308F}" dt="2021-04-08T20:00:20.803" v="363" actId="20577"/>
          <ac:spMkLst>
            <pc:docMk/>
            <pc:sldMk cId="1074089801" sldId="262"/>
            <ac:spMk id="3" creationId="{00000000-0000-0000-0000-000000000000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47" creationId="{4AC0CD9D-7610-4620-93B4-798CCD9AB581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50" creationId="{DE4D62F9-188E-4530-84C2-24BDEE4BEB82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51" creationId="{144A11D1-6963-485E-86DE-760B07434307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52" creationId="{93BDF132-E4EF-4CB3-9A12-1EB75E159A5B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53" creationId="{F8486D32-0A56-4407-A9D1-7AFC169465F2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54" creationId="{B73FE0C2-11C7-466D-B4BA-0330484CD53D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63" creationId="{4AC0CD9D-7610-4620-93B4-798CCD9AB581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69" creationId="{DE4D62F9-188E-4530-84C2-24BDEE4BEB82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71" creationId="{EE4E366E-272A-409E-840F-9A6A64A9E3FF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73" creationId="{A721560C-E4AB-4287-A29C-3F6916794CB9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75" creationId="{DF6CFF07-D953-4F9C-9A0E-E0A6AACB6158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55:53.463" v="332"/>
          <ac:spMkLst>
            <pc:docMk/>
            <pc:sldMk cId="1074089801" sldId="262"/>
            <ac:spMk id="77" creationId="{DAA4FEEE-0B5F-41BF-825D-60F9FB089568}"/>
          </ac:spMkLst>
        </pc:spChg>
        <pc:picChg chg="add mod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4" creationId="{2F866FED-9EBA-4440-8830-FB1CE6A50D19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45" creationId="{41B68C77-138E-4BF7-A276-BD0C78A4219F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46" creationId="{7C268552-D473-46ED-B1B8-422042C4DEF1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48" creationId="{B9238B3E-24AA-439A-B527-6C5DF6D72145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49" creationId="{69F01145-BEA3-4CBF-AA21-10077B948CA8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59" creationId="{41B68C77-138E-4BF7-A276-BD0C78A4219F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61" creationId="{7C268552-D473-46ED-B1B8-422042C4DEF1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65" creationId="{B9238B3E-24AA-439A-B527-6C5DF6D72145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55:53.463" v="332"/>
          <ac:picMkLst>
            <pc:docMk/>
            <pc:sldMk cId="1074089801" sldId="262"/>
            <ac:picMk id="67" creationId="{69F01145-BEA3-4CBF-AA21-10077B948CA8}"/>
          </ac:picMkLst>
        </pc:picChg>
      </pc:sldChg>
      <pc:sldChg chg="addSp delSp modSp mod delDesignElem chgLayout">
        <pc:chgData name="Eleftheria Sarsaroudi" userId="S::esars065@uottawa.ca::efa1b7dc-dfea-493a-b4a4-bd2eb53da45a" providerId="AD" clId="Web-{13EBD515-344F-A725-E079-D9955E13308F}" dt="2021-04-08T19:51:48.718" v="326"/>
        <pc:sldMkLst>
          <pc:docMk/>
          <pc:sldMk cId="2595394119" sldId="264"/>
        </pc:sldMkLst>
        <pc:spChg chg="mod ord">
          <ac:chgData name="Eleftheria Sarsaroudi" userId="S::esars065@uottawa.ca::efa1b7dc-dfea-493a-b4a4-bd2eb53da45a" providerId="AD" clId="Web-{13EBD515-344F-A725-E079-D9955E13308F}" dt="2021-04-08T19:49:18.883" v="282"/>
          <ac:spMkLst>
            <pc:docMk/>
            <pc:sldMk cId="2595394119" sldId="264"/>
            <ac:spMk id="2" creationId="{00000000-0000-0000-0000-000000000000}"/>
          </ac:spMkLst>
        </pc:spChg>
        <pc:spChg chg="mod ord">
          <ac:chgData name="Eleftheria Sarsaroudi" userId="S::esars065@uottawa.ca::efa1b7dc-dfea-493a-b4a4-bd2eb53da45a" providerId="AD" clId="Web-{13EBD515-344F-A725-E079-D9955E13308F}" dt="2021-04-08T19:51:17.857" v="323" actId="1076"/>
          <ac:spMkLst>
            <pc:docMk/>
            <pc:sldMk cId="2595394119" sldId="264"/>
            <ac:spMk id="3" creationId="{00000000-0000-0000-0000-000000000000}"/>
          </ac:spMkLst>
        </pc:spChg>
        <pc:spChg chg="add del mod ord">
          <ac:chgData name="Eleftheria Sarsaroudi" userId="S::esars065@uottawa.ca::efa1b7dc-dfea-493a-b4a4-bd2eb53da45a" providerId="AD" clId="Web-{13EBD515-344F-A725-E079-D9955E13308F}" dt="2021-04-08T19:49:18.883" v="282"/>
          <ac:spMkLst>
            <pc:docMk/>
            <pc:sldMk cId="2595394119" sldId="264"/>
            <ac:spMk id="6" creationId="{F29D6271-EC2D-4B34-9A30-AA72CB4C239C}"/>
          </ac:spMkLst>
        </pc:spChg>
        <pc:spChg chg="add mod">
          <ac:chgData name="Eleftheria Sarsaroudi" userId="S::esars065@uottawa.ca::efa1b7dc-dfea-493a-b4a4-bd2eb53da45a" providerId="AD" clId="Web-{13EBD515-344F-A725-E079-D9955E13308F}" dt="2021-04-08T19:51:13.966" v="322" actId="1076"/>
          <ac:spMkLst>
            <pc:docMk/>
            <pc:sldMk cId="2595394119" sldId="264"/>
            <ac:spMk id="7" creationId="{CEB3E252-FB28-4F1B-B5B9-1757FD3C64E6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49:18.883" v="282"/>
          <ac:spMkLst>
            <pc:docMk/>
            <pc:sldMk cId="2595394119" sldId="264"/>
            <ac:spMk id="47" creationId="{4AC0CD9D-7610-4620-93B4-798CCD9AB581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49:18.883" v="282"/>
          <ac:spMkLst>
            <pc:docMk/>
            <pc:sldMk cId="2595394119" sldId="264"/>
            <ac:spMk id="50" creationId="{DE4D62F9-188E-4530-84C2-24BDEE4BEB82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49:18.883" v="282"/>
          <ac:spMkLst>
            <pc:docMk/>
            <pc:sldMk cId="2595394119" sldId="264"/>
            <ac:spMk id="51" creationId="{144A11D1-6963-485E-86DE-760B07434307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49:18.883" v="282"/>
          <ac:spMkLst>
            <pc:docMk/>
            <pc:sldMk cId="2595394119" sldId="264"/>
            <ac:spMk id="52" creationId="{93BDF132-E4EF-4CB3-9A12-1EB75E159A5B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49:18.883" v="282"/>
          <ac:spMkLst>
            <pc:docMk/>
            <pc:sldMk cId="2595394119" sldId="264"/>
            <ac:spMk id="53" creationId="{F8486D32-0A56-4407-A9D1-7AFC169465F2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19:49:18.883" v="282"/>
          <ac:spMkLst>
            <pc:docMk/>
            <pc:sldMk cId="2595394119" sldId="264"/>
            <ac:spMk id="54" creationId="{B73FE0C2-11C7-466D-B4BA-0330484CD53D}"/>
          </ac:spMkLst>
        </pc:spChg>
        <pc:picChg chg="add mod">
          <ac:chgData name="Eleftheria Sarsaroudi" userId="S::esars065@uottawa.ca::efa1b7dc-dfea-493a-b4a4-bd2eb53da45a" providerId="AD" clId="Web-{13EBD515-344F-A725-E079-D9955E13308F}" dt="2021-04-08T19:51:36.702" v="324"/>
          <ac:picMkLst>
            <pc:docMk/>
            <pc:sldMk cId="2595394119" sldId="264"/>
            <ac:picMk id="4" creationId="{D59298A5-C73C-40B9-9AA4-EEAEAB0301F6}"/>
          </ac:picMkLst>
        </pc:picChg>
        <pc:picChg chg="add mod">
          <ac:chgData name="Eleftheria Sarsaroudi" userId="S::esars065@uottawa.ca::efa1b7dc-dfea-493a-b4a4-bd2eb53da45a" providerId="AD" clId="Web-{13EBD515-344F-A725-E079-D9955E13308F}" dt="2021-04-08T19:51:48.718" v="326"/>
          <ac:picMkLst>
            <pc:docMk/>
            <pc:sldMk cId="2595394119" sldId="264"/>
            <ac:picMk id="5" creationId="{82B62171-00AD-4A04-836B-C1E24808F28D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49:18.883" v="282"/>
          <ac:picMkLst>
            <pc:docMk/>
            <pc:sldMk cId="2595394119" sldId="264"/>
            <ac:picMk id="45" creationId="{41B68C77-138E-4BF7-A276-BD0C78A4219F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49:18.883" v="282"/>
          <ac:picMkLst>
            <pc:docMk/>
            <pc:sldMk cId="2595394119" sldId="264"/>
            <ac:picMk id="46" creationId="{7C268552-D473-46ED-B1B8-422042C4DEF1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49:18.883" v="282"/>
          <ac:picMkLst>
            <pc:docMk/>
            <pc:sldMk cId="2595394119" sldId="264"/>
            <ac:picMk id="48" creationId="{B9238B3E-24AA-439A-B527-6C5DF6D72145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19:49:18.883" v="282"/>
          <ac:picMkLst>
            <pc:docMk/>
            <pc:sldMk cId="2595394119" sldId="264"/>
            <ac:picMk id="49" creationId="{69F01145-BEA3-4CBF-AA21-10077B948CA8}"/>
          </ac:picMkLst>
        </pc:picChg>
      </pc:sldChg>
      <pc:sldChg chg="modSp">
        <pc:chgData name="Eleftheria Sarsaroudi" userId="S::esars065@uottawa.ca::efa1b7dc-dfea-493a-b4a4-bd2eb53da45a" providerId="AD" clId="Web-{13EBD515-344F-A725-E079-D9955E13308F}" dt="2021-04-08T20:27:12.594" v="413" actId="20577"/>
        <pc:sldMkLst>
          <pc:docMk/>
          <pc:sldMk cId="3132552746" sldId="266"/>
        </pc:sldMkLst>
        <pc:spChg chg="mod">
          <ac:chgData name="Eleftheria Sarsaroudi" userId="S::esars065@uottawa.ca::efa1b7dc-dfea-493a-b4a4-bd2eb53da45a" providerId="AD" clId="Web-{13EBD515-344F-A725-E079-D9955E13308F}" dt="2021-04-08T20:27:12.594" v="413" actId="20577"/>
          <ac:spMkLst>
            <pc:docMk/>
            <pc:sldMk cId="3132552746" sldId="266"/>
            <ac:spMk id="3" creationId="{00000000-0000-0000-0000-000000000000}"/>
          </ac:spMkLst>
        </pc:spChg>
      </pc:sldChg>
      <pc:sldChg chg="modSp">
        <pc:chgData name="Eleftheria Sarsaroudi" userId="S::esars065@uottawa.ca::efa1b7dc-dfea-493a-b4a4-bd2eb53da45a" providerId="AD" clId="Web-{13EBD515-344F-A725-E079-D9955E13308F}" dt="2021-04-08T20:26:49.750" v="411" actId="20577"/>
        <pc:sldMkLst>
          <pc:docMk/>
          <pc:sldMk cId="872110106" sldId="267"/>
        </pc:sldMkLst>
        <pc:spChg chg="mod">
          <ac:chgData name="Eleftheria Sarsaroudi" userId="S::esars065@uottawa.ca::efa1b7dc-dfea-493a-b4a4-bd2eb53da45a" providerId="AD" clId="Web-{13EBD515-344F-A725-E079-D9955E13308F}" dt="2021-04-08T20:26:49.750" v="411" actId="20577"/>
          <ac:spMkLst>
            <pc:docMk/>
            <pc:sldMk cId="872110106" sldId="267"/>
            <ac:spMk id="5" creationId="{F17CA609-7135-4788-AC4D-3800BEAAA4C2}"/>
          </ac:spMkLst>
        </pc:spChg>
      </pc:sldChg>
      <pc:sldChg chg="modSp">
        <pc:chgData name="Eleftheria Sarsaroudi" userId="S::esars065@uottawa.ca::efa1b7dc-dfea-493a-b4a4-bd2eb53da45a" providerId="AD" clId="Web-{13EBD515-344F-A725-E079-D9955E13308F}" dt="2021-04-08T20:27:00.844" v="412" actId="20577"/>
        <pc:sldMkLst>
          <pc:docMk/>
          <pc:sldMk cId="3516516392" sldId="269"/>
        </pc:sldMkLst>
        <pc:spChg chg="mod">
          <ac:chgData name="Eleftheria Sarsaroudi" userId="S::esars065@uottawa.ca::efa1b7dc-dfea-493a-b4a4-bd2eb53da45a" providerId="AD" clId="Web-{13EBD515-344F-A725-E079-D9955E13308F}" dt="2021-04-08T20:27:00.844" v="412" actId="20577"/>
          <ac:spMkLst>
            <pc:docMk/>
            <pc:sldMk cId="3516516392" sldId="269"/>
            <ac:spMk id="3" creationId="{00000000-0000-0000-0000-000000000000}"/>
          </ac:spMkLst>
        </pc:spChg>
      </pc:sldChg>
      <pc:sldChg chg="modSp">
        <pc:chgData name="Eleftheria Sarsaroudi" userId="S::esars065@uottawa.ca::efa1b7dc-dfea-493a-b4a4-bd2eb53da45a" providerId="AD" clId="Web-{13EBD515-344F-A725-E079-D9955E13308F}" dt="2021-04-08T20:25:21.511" v="404"/>
        <pc:sldMkLst>
          <pc:docMk/>
          <pc:sldMk cId="2264279751" sldId="273"/>
        </pc:sldMkLst>
        <pc:graphicFrameChg chg="mod modGraphic">
          <ac:chgData name="Eleftheria Sarsaroudi" userId="S::esars065@uottawa.ca::efa1b7dc-dfea-493a-b4a4-bd2eb53da45a" providerId="AD" clId="Web-{13EBD515-344F-A725-E079-D9955E13308F}" dt="2021-04-08T20:25:21.511" v="404"/>
          <ac:graphicFrameMkLst>
            <pc:docMk/>
            <pc:sldMk cId="2264279751" sldId="273"/>
            <ac:graphicFrameMk id="8" creationId="{B4D2E2D1-9F24-4A7D-8C5C-D831D1E2E55F}"/>
          </ac:graphicFrameMkLst>
        </pc:graphicFrameChg>
      </pc:sldChg>
      <pc:sldChg chg="addSp delSp modSp">
        <pc:chgData name="Eleftheria Sarsaroudi" userId="S::esars065@uottawa.ca::efa1b7dc-dfea-493a-b4a4-bd2eb53da45a" providerId="AD" clId="Web-{13EBD515-344F-A725-E079-D9955E13308F}" dt="2021-04-08T19:37:44.915" v="265" actId="20577"/>
        <pc:sldMkLst>
          <pc:docMk/>
          <pc:sldMk cId="1897615354" sldId="275"/>
        </pc:sldMkLst>
        <pc:spChg chg="mod">
          <ac:chgData name="Eleftheria Sarsaroudi" userId="S::esars065@uottawa.ca::efa1b7dc-dfea-493a-b4a4-bd2eb53da45a" providerId="AD" clId="Web-{13EBD515-344F-A725-E079-D9955E13308F}" dt="2021-04-08T19:37:44.915" v="265" actId="20577"/>
          <ac:spMkLst>
            <pc:docMk/>
            <pc:sldMk cId="1897615354" sldId="275"/>
            <ac:spMk id="3" creationId="{00000000-0000-0000-0000-000000000000}"/>
          </ac:spMkLst>
        </pc:spChg>
        <pc:graphicFrameChg chg="add del mod">
          <ac:chgData name="Eleftheria Sarsaroudi" userId="S::esars065@uottawa.ca::efa1b7dc-dfea-493a-b4a4-bd2eb53da45a" providerId="AD" clId="Web-{13EBD515-344F-A725-E079-D9955E13308F}" dt="2021-04-08T19:34:08.827" v="120"/>
          <ac:graphicFrameMkLst>
            <pc:docMk/>
            <pc:sldMk cId="1897615354" sldId="275"/>
            <ac:graphicFrameMk id="4" creationId="{3AFA05B0-A870-440B-9881-34C524F16105}"/>
          </ac:graphicFrameMkLst>
        </pc:graphicFrameChg>
        <pc:graphicFrameChg chg="mod modGraphic">
          <ac:chgData name="Eleftheria Sarsaroudi" userId="S::esars065@uottawa.ca::efa1b7dc-dfea-493a-b4a4-bd2eb53da45a" providerId="AD" clId="Web-{13EBD515-344F-A725-E079-D9955E13308F}" dt="2021-04-08T19:37:32.430" v="264"/>
          <ac:graphicFrameMkLst>
            <pc:docMk/>
            <pc:sldMk cId="1897615354" sldId="275"/>
            <ac:graphicFrameMk id="8" creationId="{1277AAEB-0AD9-43F2-83A1-3C71101CD5C4}"/>
          </ac:graphicFrameMkLst>
        </pc:graphicFrameChg>
      </pc:sldChg>
      <pc:sldChg chg="modSp">
        <pc:chgData name="Eleftheria Sarsaroudi" userId="S::esars065@uottawa.ca::efa1b7dc-dfea-493a-b4a4-bd2eb53da45a" providerId="AD" clId="Web-{13EBD515-344F-A725-E079-D9955E13308F}" dt="2021-04-08T20:29:04.240" v="478"/>
        <pc:sldMkLst>
          <pc:docMk/>
          <pc:sldMk cId="136610167" sldId="276"/>
        </pc:sldMkLst>
        <pc:spChg chg="mod">
          <ac:chgData name="Eleftheria Sarsaroudi" userId="S::esars065@uottawa.ca::efa1b7dc-dfea-493a-b4a4-bd2eb53da45a" providerId="AD" clId="Web-{13EBD515-344F-A725-E079-D9955E13308F}" dt="2021-04-08T19:08:29.695" v="79" actId="20577"/>
          <ac:spMkLst>
            <pc:docMk/>
            <pc:sldMk cId="136610167" sldId="276"/>
            <ac:spMk id="3" creationId="{00000000-0000-0000-0000-000000000000}"/>
          </ac:spMkLst>
        </pc:spChg>
        <pc:graphicFrameChg chg="mod modGraphic">
          <ac:chgData name="Eleftheria Sarsaroudi" userId="S::esars065@uottawa.ca::efa1b7dc-dfea-493a-b4a4-bd2eb53da45a" providerId="AD" clId="Web-{13EBD515-344F-A725-E079-D9955E13308F}" dt="2021-04-08T20:29:04.240" v="478"/>
          <ac:graphicFrameMkLst>
            <pc:docMk/>
            <pc:sldMk cId="136610167" sldId="276"/>
            <ac:graphicFrameMk id="4" creationId="{E8CF16BD-80E7-48BD-A281-CAADD5F06FE0}"/>
          </ac:graphicFrameMkLst>
        </pc:graphicFrameChg>
      </pc:sldChg>
      <pc:sldChg chg="addSp delSp modSp add replId">
        <pc:chgData name="Eleftheria Sarsaroudi" userId="S::esars065@uottawa.ca::efa1b7dc-dfea-493a-b4a4-bd2eb53da45a" providerId="AD" clId="Web-{13EBD515-344F-A725-E079-D9955E13308F}" dt="2021-04-08T20:02:40.294" v="402"/>
        <pc:sldMkLst>
          <pc:docMk/>
          <pc:sldMk cId="2330914924" sldId="277"/>
        </pc:sldMkLst>
        <pc:spChg chg="mod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2" creationId="{00000000-0000-0000-0000-000000000000}"/>
          </ac:spMkLst>
        </pc:spChg>
        <pc:spChg chg="mod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3" creationId="{00000000-0000-0000-0000-000000000000}"/>
          </ac:spMkLst>
        </pc:spChg>
        <pc:spChg chg="del">
          <ac:chgData name="Eleftheria Sarsaroudi" userId="S::esars065@uottawa.ca::efa1b7dc-dfea-493a-b4a4-bd2eb53da45a" providerId="AD" clId="Web-{13EBD515-344F-A725-E079-D9955E13308F}" dt="2021-04-08T19:56:08.542" v="334"/>
          <ac:spMkLst>
            <pc:docMk/>
            <pc:sldMk cId="2330914924" sldId="277"/>
            <ac:spMk id="47" creationId="{4AC0CD9D-7610-4620-93B4-798CCD9AB581}"/>
          </ac:spMkLst>
        </pc:spChg>
        <pc:spChg chg="del">
          <ac:chgData name="Eleftheria Sarsaroudi" userId="S::esars065@uottawa.ca::efa1b7dc-dfea-493a-b4a4-bd2eb53da45a" providerId="AD" clId="Web-{13EBD515-344F-A725-E079-D9955E13308F}" dt="2021-04-08T19:56:08.542" v="334"/>
          <ac:spMkLst>
            <pc:docMk/>
            <pc:sldMk cId="2330914924" sldId="277"/>
            <ac:spMk id="50" creationId="{DE4D62F9-188E-4530-84C2-24BDEE4BEB82}"/>
          </ac:spMkLst>
        </pc:spChg>
        <pc:spChg chg="del">
          <ac:chgData name="Eleftheria Sarsaroudi" userId="S::esars065@uottawa.ca::efa1b7dc-dfea-493a-b4a4-bd2eb53da45a" providerId="AD" clId="Web-{13EBD515-344F-A725-E079-D9955E13308F}" dt="2021-04-08T19:56:08.542" v="334"/>
          <ac:spMkLst>
            <pc:docMk/>
            <pc:sldMk cId="2330914924" sldId="277"/>
            <ac:spMk id="51" creationId="{144A11D1-6963-485E-86DE-760B07434307}"/>
          </ac:spMkLst>
        </pc:spChg>
        <pc:spChg chg="del">
          <ac:chgData name="Eleftheria Sarsaroudi" userId="S::esars065@uottawa.ca::efa1b7dc-dfea-493a-b4a4-bd2eb53da45a" providerId="AD" clId="Web-{13EBD515-344F-A725-E079-D9955E13308F}" dt="2021-04-08T19:56:08.542" v="334"/>
          <ac:spMkLst>
            <pc:docMk/>
            <pc:sldMk cId="2330914924" sldId="277"/>
            <ac:spMk id="52" creationId="{93BDF132-E4EF-4CB3-9A12-1EB75E159A5B}"/>
          </ac:spMkLst>
        </pc:spChg>
        <pc:spChg chg="del">
          <ac:chgData name="Eleftheria Sarsaroudi" userId="S::esars065@uottawa.ca::efa1b7dc-dfea-493a-b4a4-bd2eb53da45a" providerId="AD" clId="Web-{13EBD515-344F-A725-E079-D9955E13308F}" dt="2021-04-08T19:56:08.542" v="334"/>
          <ac:spMkLst>
            <pc:docMk/>
            <pc:sldMk cId="2330914924" sldId="277"/>
            <ac:spMk id="53" creationId="{F8486D32-0A56-4407-A9D1-7AFC169465F2}"/>
          </ac:spMkLst>
        </pc:spChg>
        <pc:spChg chg="del">
          <ac:chgData name="Eleftheria Sarsaroudi" userId="S::esars065@uottawa.ca::efa1b7dc-dfea-493a-b4a4-bd2eb53da45a" providerId="AD" clId="Web-{13EBD515-344F-A725-E079-D9955E13308F}" dt="2021-04-08T19:56:08.542" v="334"/>
          <ac:spMkLst>
            <pc:docMk/>
            <pc:sldMk cId="2330914924" sldId="277"/>
            <ac:spMk id="54" creationId="{B73FE0C2-11C7-466D-B4BA-0330484CD53D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63" creationId="{4AC0CD9D-7610-4620-93B4-798CCD9AB581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69" creationId="{DE4D62F9-188E-4530-84C2-24BDEE4BEB82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71" creationId="{EE4E366E-272A-409E-840F-9A6A64A9E3FF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73" creationId="{A721560C-E4AB-4287-A29C-3F6916794CB9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75" creationId="{DF6CFF07-D953-4F9C-9A0E-E0A6AACB6158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77" creationId="{DAA4FEEE-0B5F-41BF-825D-60F9FB089568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86" creationId="{4AC0CD9D-7610-4620-93B4-798CCD9AB581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92" creationId="{DE4D62F9-188E-4530-84C2-24BDEE4BEB82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94" creationId="{EE4E366E-272A-409E-840F-9A6A64A9E3FF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96" creationId="{A721560C-E4AB-4287-A29C-3F6916794CB9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98" creationId="{DF6CFF07-D953-4F9C-9A0E-E0A6AACB6158}"/>
          </ac:spMkLst>
        </pc:spChg>
        <pc:spChg chg="add del">
          <ac:chgData name="Eleftheria Sarsaroudi" userId="S::esars065@uottawa.ca::efa1b7dc-dfea-493a-b4a4-bd2eb53da45a" providerId="AD" clId="Web-{13EBD515-344F-A725-E079-D9955E13308F}" dt="2021-04-08T20:02:40.294" v="402"/>
          <ac:spMkLst>
            <pc:docMk/>
            <pc:sldMk cId="2330914924" sldId="277"/>
            <ac:spMk id="100" creationId="{DAA4FEEE-0B5F-41BF-825D-60F9FB089568}"/>
          </ac:spMkLst>
        </pc:spChg>
        <pc:picChg chg="mod">
          <ac:chgData name="Eleftheria Sarsaroudi" userId="S::esars065@uottawa.ca::efa1b7dc-dfea-493a-b4a4-bd2eb53da45a" providerId="AD" clId="Web-{13EBD515-344F-A725-E079-D9955E13308F}" dt="2021-04-08T19:56:08.542" v="334"/>
          <ac:picMkLst>
            <pc:docMk/>
            <pc:sldMk cId="2330914924" sldId="277"/>
            <ac:picMk id="4" creationId="{2F866FED-9EBA-4440-8830-FB1CE6A50D19}"/>
          </ac:picMkLst>
        </pc:picChg>
        <pc:picChg chg="del">
          <ac:chgData name="Eleftheria Sarsaroudi" userId="S::esars065@uottawa.ca::efa1b7dc-dfea-493a-b4a4-bd2eb53da45a" providerId="AD" clId="Web-{13EBD515-344F-A725-E079-D9955E13308F}" dt="2021-04-08T19:56:08.542" v="334"/>
          <ac:picMkLst>
            <pc:docMk/>
            <pc:sldMk cId="2330914924" sldId="277"/>
            <ac:picMk id="45" creationId="{41B68C77-138E-4BF7-A276-BD0C78A4219F}"/>
          </ac:picMkLst>
        </pc:picChg>
        <pc:picChg chg="del">
          <ac:chgData name="Eleftheria Sarsaroudi" userId="S::esars065@uottawa.ca::efa1b7dc-dfea-493a-b4a4-bd2eb53da45a" providerId="AD" clId="Web-{13EBD515-344F-A725-E079-D9955E13308F}" dt="2021-04-08T19:56:08.542" v="334"/>
          <ac:picMkLst>
            <pc:docMk/>
            <pc:sldMk cId="2330914924" sldId="277"/>
            <ac:picMk id="46" creationId="{7C268552-D473-46ED-B1B8-422042C4DEF1}"/>
          </ac:picMkLst>
        </pc:picChg>
        <pc:picChg chg="del">
          <ac:chgData name="Eleftheria Sarsaroudi" userId="S::esars065@uottawa.ca::efa1b7dc-dfea-493a-b4a4-bd2eb53da45a" providerId="AD" clId="Web-{13EBD515-344F-A725-E079-D9955E13308F}" dt="2021-04-08T19:56:08.542" v="334"/>
          <ac:picMkLst>
            <pc:docMk/>
            <pc:sldMk cId="2330914924" sldId="277"/>
            <ac:picMk id="48" creationId="{B9238B3E-24AA-439A-B527-6C5DF6D72145}"/>
          </ac:picMkLst>
        </pc:picChg>
        <pc:picChg chg="del">
          <ac:chgData name="Eleftheria Sarsaroudi" userId="S::esars065@uottawa.ca::efa1b7dc-dfea-493a-b4a4-bd2eb53da45a" providerId="AD" clId="Web-{13EBD515-344F-A725-E079-D9955E13308F}" dt="2021-04-08T19:56:08.542" v="334"/>
          <ac:picMkLst>
            <pc:docMk/>
            <pc:sldMk cId="2330914924" sldId="277"/>
            <ac:picMk id="49" creationId="{69F01145-BEA3-4CBF-AA21-10077B948CA8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20:02:40.294" v="402"/>
          <ac:picMkLst>
            <pc:docMk/>
            <pc:sldMk cId="2330914924" sldId="277"/>
            <ac:picMk id="59" creationId="{41B68C77-138E-4BF7-A276-BD0C78A4219F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20:02:40.294" v="402"/>
          <ac:picMkLst>
            <pc:docMk/>
            <pc:sldMk cId="2330914924" sldId="277"/>
            <ac:picMk id="61" creationId="{7C268552-D473-46ED-B1B8-422042C4DEF1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20:02:40.294" v="402"/>
          <ac:picMkLst>
            <pc:docMk/>
            <pc:sldMk cId="2330914924" sldId="277"/>
            <ac:picMk id="65" creationId="{B9238B3E-24AA-439A-B527-6C5DF6D72145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20:02:40.294" v="402"/>
          <ac:picMkLst>
            <pc:docMk/>
            <pc:sldMk cId="2330914924" sldId="277"/>
            <ac:picMk id="67" creationId="{69F01145-BEA3-4CBF-AA21-10077B948CA8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20:02:40.294" v="402"/>
          <ac:picMkLst>
            <pc:docMk/>
            <pc:sldMk cId="2330914924" sldId="277"/>
            <ac:picMk id="82" creationId="{41B68C77-138E-4BF7-A276-BD0C78A4219F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20:02:40.294" v="402"/>
          <ac:picMkLst>
            <pc:docMk/>
            <pc:sldMk cId="2330914924" sldId="277"/>
            <ac:picMk id="84" creationId="{7C268552-D473-46ED-B1B8-422042C4DEF1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20:02:40.294" v="402"/>
          <ac:picMkLst>
            <pc:docMk/>
            <pc:sldMk cId="2330914924" sldId="277"/>
            <ac:picMk id="88" creationId="{B9238B3E-24AA-439A-B527-6C5DF6D72145}"/>
          </ac:picMkLst>
        </pc:picChg>
        <pc:picChg chg="add del">
          <ac:chgData name="Eleftheria Sarsaroudi" userId="S::esars065@uottawa.ca::efa1b7dc-dfea-493a-b4a4-bd2eb53da45a" providerId="AD" clId="Web-{13EBD515-344F-A725-E079-D9955E13308F}" dt="2021-04-08T20:02:40.294" v="402"/>
          <ac:picMkLst>
            <pc:docMk/>
            <pc:sldMk cId="2330914924" sldId="277"/>
            <ac:picMk id="90" creationId="{69F01145-BEA3-4CBF-AA21-10077B948CA8}"/>
          </ac:picMkLst>
        </pc:picChg>
      </pc:sldChg>
    </pc:docChg>
  </pc:docChgLst>
  <pc:docChgLst>
    <pc:chgData name="Rui Pang" userId="S::rpang024@uottawa.ca::cc6c9169-e115-4813-b487-ecd149d2af09" providerId="AD" clId="Web-{9BB6B6C8-A8C2-54F2-6155-5FA4D9B7F8AE}"/>
    <pc:docChg chg="modSld">
      <pc:chgData name="Rui Pang" userId="S::rpang024@uottawa.ca::cc6c9169-e115-4813-b487-ecd149d2af09" providerId="AD" clId="Web-{9BB6B6C8-A8C2-54F2-6155-5FA4D9B7F8AE}" dt="2021-04-08T17:48:25.769" v="165" actId="20577"/>
      <pc:docMkLst>
        <pc:docMk/>
      </pc:docMkLst>
      <pc:sldChg chg="addSp delSp modSp">
        <pc:chgData name="Rui Pang" userId="S::rpang024@uottawa.ca::cc6c9169-e115-4813-b487-ecd149d2af09" providerId="AD" clId="Web-{9BB6B6C8-A8C2-54F2-6155-5FA4D9B7F8AE}" dt="2021-04-08T17:48:25.769" v="165" actId="20577"/>
        <pc:sldMkLst>
          <pc:docMk/>
          <pc:sldMk cId="872110106" sldId="267"/>
        </pc:sldMkLst>
        <pc:spChg chg="mod">
          <ac:chgData name="Rui Pang" userId="S::rpang024@uottawa.ca::cc6c9169-e115-4813-b487-ecd149d2af09" providerId="AD" clId="Web-{9BB6B6C8-A8C2-54F2-6155-5FA4D9B7F8AE}" dt="2021-04-08T17:15:44.186" v="30" actId="20577"/>
          <ac:spMkLst>
            <pc:docMk/>
            <pc:sldMk cId="872110106" sldId="267"/>
            <ac:spMk id="3" creationId="{00000000-0000-0000-0000-000000000000}"/>
          </ac:spMkLst>
        </pc:spChg>
        <pc:spChg chg="add del mod">
          <ac:chgData name="Rui Pang" userId="S::rpang024@uottawa.ca::cc6c9169-e115-4813-b487-ecd149d2af09" providerId="AD" clId="Web-{9BB6B6C8-A8C2-54F2-6155-5FA4D9B7F8AE}" dt="2021-04-08T17:17:23.936" v="61"/>
          <ac:spMkLst>
            <pc:docMk/>
            <pc:sldMk cId="872110106" sldId="267"/>
            <ac:spMk id="4" creationId="{9D4AD2EB-A6B0-404B-8BBD-70EF037E660E}"/>
          </ac:spMkLst>
        </pc:spChg>
        <pc:spChg chg="add mod">
          <ac:chgData name="Rui Pang" userId="S::rpang024@uottawa.ca::cc6c9169-e115-4813-b487-ecd149d2af09" providerId="AD" clId="Web-{9BB6B6C8-A8C2-54F2-6155-5FA4D9B7F8AE}" dt="2021-04-08T17:48:25.769" v="165" actId="20577"/>
          <ac:spMkLst>
            <pc:docMk/>
            <pc:sldMk cId="872110106" sldId="267"/>
            <ac:spMk id="5" creationId="{F17CA609-7135-4788-AC4D-3800BEAAA4C2}"/>
          </ac:spMkLst>
        </pc:spChg>
        <pc:picChg chg="add del mod">
          <ac:chgData name="Rui Pang" userId="S::rpang024@uottawa.ca::cc6c9169-e115-4813-b487-ecd149d2af09" providerId="AD" clId="Web-{9BB6B6C8-A8C2-54F2-6155-5FA4D9B7F8AE}" dt="2021-04-08T17:31:36.001" v="136"/>
          <ac:picMkLst>
            <pc:docMk/>
            <pc:sldMk cId="872110106" sldId="267"/>
            <ac:picMk id="6" creationId="{154F7BFC-7241-44A2-B5A2-9D363BC6D794}"/>
          </ac:picMkLst>
        </pc:picChg>
        <pc:picChg chg="add del mod">
          <ac:chgData name="Rui Pang" userId="S::rpang024@uottawa.ca::cc6c9169-e115-4813-b487-ecd149d2af09" providerId="AD" clId="Web-{9BB6B6C8-A8C2-54F2-6155-5FA4D9B7F8AE}" dt="2021-04-08T17:32:59.454" v="140"/>
          <ac:picMkLst>
            <pc:docMk/>
            <pc:sldMk cId="872110106" sldId="267"/>
            <ac:picMk id="7" creationId="{202E25FF-F18E-4801-9E63-2F4296230626}"/>
          </ac:picMkLst>
        </pc:picChg>
        <pc:picChg chg="add mod">
          <ac:chgData name="Rui Pang" userId="S::rpang024@uottawa.ca::cc6c9169-e115-4813-b487-ecd149d2af09" providerId="AD" clId="Web-{9BB6B6C8-A8C2-54F2-6155-5FA4D9B7F8AE}" dt="2021-04-08T17:41:17.580" v="162" actId="1076"/>
          <ac:picMkLst>
            <pc:docMk/>
            <pc:sldMk cId="872110106" sldId="267"/>
            <ac:picMk id="8" creationId="{E615F741-EED3-4A1B-BF2A-DD0A81943145}"/>
          </ac:picMkLst>
        </pc:picChg>
      </pc:sldChg>
    </pc:docChg>
  </pc:docChgLst>
  <pc:docChgLst>
    <pc:chgData name="Illia Negovora" userId="S::inego085@uottawa.ca::16d3d511-2727-4e75-9c29-b0b9fbb8b713" providerId="AD" clId="Web-{801BBC9F-8056-B000-EA99-7B190028FB4E}"/>
    <pc:docChg chg="addSld delSld modSld sldOrd addMainMaster delMainMaster">
      <pc:chgData name="Illia Negovora" userId="S::inego085@uottawa.ca::16d3d511-2727-4e75-9c29-b0b9fbb8b713" providerId="AD" clId="Web-{801BBC9F-8056-B000-EA99-7B190028FB4E}" dt="2021-04-08T03:51:32.778" v="343" actId="20577"/>
      <pc:docMkLst>
        <pc:docMk/>
      </pc:docMkLst>
      <pc:sldChg chg="addSp delSp modSp mod setBg modClrScheme setClrOvrMap delDesignElem chgLayout">
        <pc:chgData name="Illia Negovora" userId="S::inego085@uottawa.ca::16d3d511-2727-4e75-9c29-b0b9fbb8b713" providerId="AD" clId="Web-{801BBC9F-8056-B000-EA99-7B190028FB4E}" dt="2021-04-08T03:50:32.481" v="335" actId="20577"/>
        <pc:sldMkLst>
          <pc:docMk/>
          <pc:sldMk cId="3008174824" sldId="257"/>
        </pc:sldMkLst>
        <pc:spChg chg="mod ord">
          <ac:chgData name="Illia Negovora" userId="S::inego085@uottawa.ca::16d3d511-2727-4e75-9c29-b0b9fbb8b713" providerId="AD" clId="Web-{801BBC9F-8056-B000-EA99-7B190028FB4E}" dt="2021-04-08T03:50:32.481" v="335" actId="20577"/>
          <ac:spMkLst>
            <pc:docMk/>
            <pc:sldMk cId="3008174824" sldId="257"/>
            <ac:spMk id="2" creationId="{00000000-0000-0000-0000-000000000000}"/>
          </ac:spMkLst>
        </pc:spChg>
        <pc:spChg chg="mod ord">
          <ac:chgData name="Illia Negovora" userId="S::inego085@uottawa.ca::16d3d511-2727-4e75-9c29-b0b9fbb8b713" providerId="AD" clId="Web-{801BBC9F-8056-B000-EA99-7B190028FB4E}" dt="2021-04-08T03:50:07.466" v="330" actId="20577"/>
          <ac:spMkLst>
            <pc:docMk/>
            <pc:sldMk cId="3008174824" sldId="257"/>
            <ac:spMk id="3" creationId="{00000000-0000-0000-0000-000000000000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12.015" v="3"/>
          <ac:spMkLst>
            <pc:docMk/>
            <pc:sldMk cId="3008174824" sldId="257"/>
            <ac:spMk id="12" creationId="{B9C04DC5-313B-4FE4-B868-5672A376419F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16" creationId="{C83F9D7D-8B7D-49DF-AA94-0A9A8D671027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18" creationId="{5707F116-8EC0-4822-9067-186AC8C96EB8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19" creationId="{49F1A7E4-819D-4D21-8E8B-32671A9F9853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12.015" v="3"/>
          <ac:spMkLst>
            <pc:docMk/>
            <pc:sldMk cId="3008174824" sldId="257"/>
            <ac:spMk id="20" creationId="{329FDD08-42D8-4AFF-90E5-5DAA5BC4CBD8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21" creationId="{6D6E3EFD-925A-40CD-8E14-FDD4E6DDC686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12.015" v="3"/>
          <ac:spMkLst>
            <pc:docMk/>
            <pc:sldMk cId="3008174824" sldId="257"/>
            <ac:spMk id="22" creationId="{AD488FAE-8A33-44D2-922D-E1A7E147D9DE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23" creationId="{3A91C067-F707-44D1-A9C2-9913E6ADC689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12.015" v="3"/>
          <ac:spMkLst>
            <pc:docMk/>
            <pc:sldMk cId="3008174824" sldId="257"/>
            <ac:spMk id="24" creationId="{D1A684E7-FC3D-4F0E-9F70-C69B3BEFCA22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25" creationId="{52329D9A-3D48-4B69-939D-2A480F14786F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12.015" v="3"/>
          <ac:spMkLst>
            <pc:docMk/>
            <pc:sldMk cId="3008174824" sldId="257"/>
            <ac:spMk id="26" creationId="{E284F65F-D81D-4196-A4FB-F1C7EAC55532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27" creationId="{2D5CC4CB-7B78-480A-A0AE-A8A35C08E190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20.172" v="5"/>
          <ac:spMkLst>
            <pc:docMk/>
            <pc:sldMk cId="3008174824" sldId="257"/>
            <ac:spMk id="28" creationId="{DE92A8BB-07B9-40DB-984F-2CB1A2535B9E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29" creationId="{DC580C66-5435-4F00-873E-679D3D5049C0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20.172" v="5"/>
          <ac:spMkLst>
            <pc:docMk/>
            <pc:sldMk cId="3008174824" sldId="257"/>
            <ac:spMk id="30" creationId="{2CDDB745-6C26-4B79-9EF2-08E3E4AB9024}"/>
          </ac:spMkLst>
        </pc:spChg>
        <pc:spChg chg="del">
          <ac:chgData name="Illia Negovora" userId="S::inego085@uottawa.ca::16d3d511-2727-4e75-9c29-b0b9fbb8b713" providerId="AD" clId="Web-{801BBC9F-8056-B000-EA99-7B190028FB4E}" dt="2021-04-08T03:34:44.125" v="0"/>
          <ac:spMkLst>
            <pc:docMk/>
            <pc:sldMk cId="3008174824" sldId="257"/>
            <ac:spMk id="31" creationId="{B4AFD177-1A38-4FAE-87D4-840AE22C861C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20.172" v="5"/>
          <ac:spMkLst>
            <pc:docMk/>
            <pc:sldMk cId="3008174824" sldId="257"/>
            <ac:spMk id="32" creationId="{80B3FE6C-0A59-4114-88CB-3C3172D6AFF8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12.015" v="3"/>
          <ac:spMkLst>
            <pc:docMk/>
            <pc:sldMk cId="3008174824" sldId="257"/>
            <ac:spMk id="33" creationId="{FE0E41EA-15C8-4C96-84B8-F9BBB96B5035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20.172" v="5"/>
          <ac:spMkLst>
            <pc:docMk/>
            <pc:sldMk cId="3008174824" sldId="257"/>
            <ac:spMk id="34" creationId="{DDA3A238-516A-4076-B3C2-230D913508F2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38.937" v="7"/>
          <ac:spMkLst>
            <pc:docMk/>
            <pc:sldMk cId="3008174824" sldId="257"/>
            <ac:spMk id="37" creationId="{4AC0CD9D-7610-4620-93B4-798CCD9AB581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38.937" v="7"/>
          <ac:spMkLst>
            <pc:docMk/>
            <pc:sldMk cId="3008174824" sldId="257"/>
            <ac:spMk id="40" creationId="{DE4D62F9-188E-4530-84C2-24BDEE4BEB82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38.937" v="7"/>
          <ac:spMkLst>
            <pc:docMk/>
            <pc:sldMk cId="3008174824" sldId="257"/>
            <ac:spMk id="41" creationId="{C0B13FF8-2B3C-4BC1-B3E4-254B3F8C3EF4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38.937" v="7"/>
          <ac:spMkLst>
            <pc:docMk/>
            <pc:sldMk cId="3008174824" sldId="257"/>
            <ac:spMk id="42" creationId="{B9C1207E-FFD8-4821-AFE6-71C724360939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38.937" v="7"/>
          <ac:spMkLst>
            <pc:docMk/>
            <pc:sldMk cId="3008174824" sldId="257"/>
            <ac:spMk id="43" creationId="{2B199503-2632-490F-8EB2-759D88708F96}"/>
          </ac:spMkLst>
        </pc:spChg>
        <pc:spChg chg="add del">
          <ac:chgData name="Illia Negovora" userId="S::inego085@uottawa.ca::16d3d511-2727-4e75-9c29-b0b9fbb8b713" providerId="AD" clId="Web-{801BBC9F-8056-B000-EA99-7B190028FB4E}" dt="2021-04-08T03:35:38.937" v="7"/>
          <ac:spMkLst>
            <pc:docMk/>
            <pc:sldMk cId="3008174824" sldId="257"/>
            <ac:spMk id="44" creationId="{F11C7CB4-0228-486A-931A-262ABB670EB0}"/>
          </ac:spMkLst>
        </pc:spChg>
        <pc:spChg chg="add">
          <ac:chgData name="Illia Negovora" userId="S::inego085@uottawa.ca::16d3d511-2727-4e75-9c29-b0b9fbb8b713" providerId="AD" clId="Web-{801BBC9F-8056-B000-EA99-7B190028FB4E}" dt="2021-04-08T03:36:35.953" v="13"/>
          <ac:spMkLst>
            <pc:docMk/>
            <pc:sldMk cId="3008174824" sldId="257"/>
            <ac:spMk id="47" creationId="{4AC0CD9D-7610-4620-93B4-798CCD9AB581}"/>
          </ac:spMkLst>
        </pc:spChg>
        <pc:spChg chg="add">
          <ac:chgData name="Illia Negovora" userId="S::inego085@uottawa.ca::16d3d511-2727-4e75-9c29-b0b9fbb8b713" providerId="AD" clId="Web-{801BBC9F-8056-B000-EA99-7B190028FB4E}" dt="2021-04-08T03:36:35.953" v="13"/>
          <ac:spMkLst>
            <pc:docMk/>
            <pc:sldMk cId="3008174824" sldId="257"/>
            <ac:spMk id="50" creationId="{DE4D62F9-188E-4530-84C2-24BDEE4BEB82}"/>
          </ac:spMkLst>
        </pc:spChg>
        <pc:spChg chg="add">
          <ac:chgData name="Illia Negovora" userId="S::inego085@uottawa.ca::16d3d511-2727-4e75-9c29-b0b9fbb8b713" providerId="AD" clId="Web-{801BBC9F-8056-B000-EA99-7B190028FB4E}" dt="2021-04-08T03:36:35.953" v="13"/>
          <ac:spMkLst>
            <pc:docMk/>
            <pc:sldMk cId="3008174824" sldId="257"/>
            <ac:spMk id="51" creationId="{144A11D1-6963-485E-86DE-760B07434307}"/>
          </ac:spMkLst>
        </pc:spChg>
        <pc:spChg chg="add">
          <ac:chgData name="Illia Negovora" userId="S::inego085@uottawa.ca::16d3d511-2727-4e75-9c29-b0b9fbb8b713" providerId="AD" clId="Web-{801BBC9F-8056-B000-EA99-7B190028FB4E}" dt="2021-04-08T03:36:35.953" v="13"/>
          <ac:spMkLst>
            <pc:docMk/>
            <pc:sldMk cId="3008174824" sldId="257"/>
            <ac:spMk id="52" creationId="{93BDF132-E4EF-4CB3-9A12-1EB75E159A5B}"/>
          </ac:spMkLst>
        </pc:spChg>
        <pc:spChg chg="add">
          <ac:chgData name="Illia Negovora" userId="S::inego085@uottawa.ca::16d3d511-2727-4e75-9c29-b0b9fbb8b713" providerId="AD" clId="Web-{801BBC9F-8056-B000-EA99-7B190028FB4E}" dt="2021-04-08T03:36:35.953" v="13"/>
          <ac:spMkLst>
            <pc:docMk/>
            <pc:sldMk cId="3008174824" sldId="257"/>
            <ac:spMk id="53" creationId="{F8486D32-0A56-4407-A9D1-7AFC169465F2}"/>
          </ac:spMkLst>
        </pc:spChg>
        <pc:spChg chg="add">
          <ac:chgData name="Illia Negovora" userId="S::inego085@uottawa.ca::16d3d511-2727-4e75-9c29-b0b9fbb8b713" providerId="AD" clId="Web-{801BBC9F-8056-B000-EA99-7B190028FB4E}" dt="2021-04-08T03:36:35.953" v="13"/>
          <ac:spMkLst>
            <pc:docMk/>
            <pc:sldMk cId="3008174824" sldId="257"/>
            <ac:spMk id="54" creationId="{B73FE0C2-11C7-466D-B4BA-0330484CD53D}"/>
          </ac:spMkLst>
        </pc:spChg>
        <pc:picChg chg="mod ord">
          <ac:chgData name="Illia Negovora" userId="S::inego085@uottawa.ca::16d3d511-2727-4e75-9c29-b0b9fbb8b713" providerId="AD" clId="Web-{801BBC9F-8056-B000-EA99-7B190028FB4E}" dt="2021-04-08T03:36:35.953" v="13"/>
          <ac:picMkLst>
            <pc:docMk/>
            <pc:sldMk cId="3008174824" sldId="257"/>
            <ac:picMk id="10" creationId="{F75697F9-01E7-45D8-9D23-793EA91F3EB9}"/>
          </ac:picMkLst>
        </pc:picChg>
        <pc:picChg chg="add del">
          <ac:chgData name="Illia Negovora" userId="S::inego085@uottawa.ca::16d3d511-2727-4e75-9c29-b0b9fbb8b713" providerId="AD" clId="Web-{801BBC9F-8056-B000-EA99-7B190028FB4E}" dt="2021-04-08T03:35:12.015" v="3"/>
          <ac:picMkLst>
            <pc:docMk/>
            <pc:sldMk cId="3008174824" sldId="257"/>
            <ac:picMk id="13" creationId="{791AE23E-90C9-4963-96E2-8DADBFC3BC09}"/>
          </ac:picMkLst>
        </pc:picChg>
        <pc:picChg chg="add del">
          <ac:chgData name="Illia Negovora" userId="S::inego085@uottawa.ca::16d3d511-2727-4e75-9c29-b0b9fbb8b713" providerId="AD" clId="Web-{801BBC9F-8056-B000-EA99-7B190028FB4E}" dt="2021-04-08T03:35:12.015" v="3"/>
          <ac:picMkLst>
            <pc:docMk/>
            <pc:sldMk cId="3008174824" sldId="257"/>
            <ac:picMk id="14" creationId="{C5F93E90-4379-4AAC-B021-E5FA6D974AED}"/>
          </ac:picMkLst>
        </pc:picChg>
        <pc:picChg chg="add del">
          <ac:chgData name="Illia Negovora" userId="S::inego085@uottawa.ca::16d3d511-2727-4e75-9c29-b0b9fbb8b713" providerId="AD" clId="Web-{801BBC9F-8056-B000-EA99-7B190028FB4E}" dt="2021-04-08T03:35:12.015" v="3"/>
          <ac:picMkLst>
            <pc:docMk/>
            <pc:sldMk cId="3008174824" sldId="257"/>
            <ac:picMk id="15" creationId="{7594FC8B-8CD2-407F-94F1-9C71F5AEC2B6}"/>
          </ac:picMkLst>
        </pc:picChg>
        <pc:picChg chg="add del">
          <ac:chgData name="Illia Negovora" userId="S::inego085@uottawa.ca::16d3d511-2727-4e75-9c29-b0b9fbb8b713" providerId="AD" clId="Web-{801BBC9F-8056-B000-EA99-7B190028FB4E}" dt="2021-04-08T03:35:12.015" v="3"/>
          <ac:picMkLst>
            <pc:docMk/>
            <pc:sldMk cId="3008174824" sldId="257"/>
            <ac:picMk id="17" creationId="{DBABC971-8D40-4A4F-AC60-28B9172789B9}"/>
          </ac:picMkLst>
        </pc:picChg>
        <pc:picChg chg="add del">
          <ac:chgData name="Illia Negovora" userId="S::inego085@uottawa.ca::16d3d511-2727-4e75-9c29-b0b9fbb8b713" providerId="AD" clId="Web-{801BBC9F-8056-B000-EA99-7B190028FB4E}" dt="2021-04-08T03:35:38.937" v="7"/>
          <ac:picMkLst>
            <pc:docMk/>
            <pc:sldMk cId="3008174824" sldId="257"/>
            <ac:picMk id="35" creationId="{41B68C77-138E-4BF7-A276-BD0C78A4219F}"/>
          </ac:picMkLst>
        </pc:picChg>
        <pc:picChg chg="add del">
          <ac:chgData name="Illia Negovora" userId="S::inego085@uottawa.ca::16d3d511-2727-4e75-9c29-b0b9fbb8b713" providerId="AD" clId="Web-{801BBC9F-8056-B000-EA99-7B190028FB4E}" dt="2021-04-08T03:35:38.937" v="7"/>
          <ac:picMkLst>
            <pc:docMk/>
            <pc:sldMk cId="3008174824" sldId="257"/>
            <ac:picMk id="36" creationId="{7C268552-D473-46ED-B1B8-422042C4DEF1}"/>
          </ac:picMkLst>
        </pc:picChg>
        <pc:picChg chg="add del">
          <ac:chgData name="Illia Negovora" userId="S::inego085@uottawa.ca::16d3d511-2727-4e75-9c29-b0b9fbb8b713" providerId="AD" clId="Web-{801BBC9F-8056-B000-EA99-7B190028FB4E}" dt="2021-04-08T03:35:38.937" v="7"/>
          <ac:picMkLst>
            <pc:docMk/>
            <pc:sldMk cId="3008174824" sldId="257"/>
            <ac:picMk id="38" creationId="{B9238B3E-24AA-439A-B527-6C5DF6D72145}"/>
          </ac:picMkLst>
        </pc:picChg>
        <pc:picChg chg="add del">
          <ac:chgData name="Illia Negovora" userId="S::inego085@uottawa.ca::16d3d511-2727-4e75-9c29-b0b9fbb8b713" providerId="AD" clId="Web-{801BBC9F-8056-B000-EA99-7B190028FB4E}" dt="2021-04-08T03:35:38.937" v="7"/>
          <ac:picMkLst>
            <pc:docMk/>
            <pc:sldMk cId="3008174824" sldId="257"/>
            <ac:picMk id="39" creationId="{69F01145-BEA3-4CBF-AA21-10077B948CA8}"/>
          </ac:picMkLst>
        </pc:picChg>
        <pc:picChg chg="add">
          <ac:chgData name="Illia Negovora" userId="S::inego085@uottawa.ca::16d3d511-2727-4e75-9c29-b0b9fbb8b713" providerId="AD" clId="Web-{801BBC9F-8056-B000-EA99-7B190028FB4E}" dt="2021-04-08T03:36:35.953" v="13"/>
          <ac:picMkLst>
            <pc:docMk/>
            <pc:sldMk cId="3008174824" sldId="257"/>
            <ac:picMk id="45" creationId="{41B68C77-138E-4BF7-A276-BD0C78A4219F}"/>
          </ac:picMkLst>
        </pc:picChg>
        <pc:picChg chg="add">
          <ac:chgData name="Illia Negovora" userId="S::inego085@uottawa.ca::16d3d511-2727-4e75-9c29-b0b9fbb8b713" providerId="AD" clId="Web-{801BBC9F-8056-B000-EA99-7B190028FB4E}" dt="2021-04-08T03:36:35.953" v="13"/>
          <ac:picMkLst>
            <pc:docMk/>
            <pc:sldMk cId="3008174824" sldId="257"/>
            <ac:picMk id="46" creationId="{7C268552-D473-46ED-B1B8-422042C4DEF1}"/>
          </ac:picMkLst>
        </pc:picChg>
        <pc:picChg chg="add">
          <ac:chgData name="Illia Negovora" userId="S::inego085@uottawa.ca::16d3d511-2727-4e75-9c29-b0b9fbb8b713" providerId="AD" clId="Web-{801BBC9F-8056-B000-EA99-7B190028FB4E}" dt="2021-04-08T03:36:35.953" v="13"/>
          <ac:picMkLst>
            <pc:docMk/>
            <pc:sldMk cId="3008174824" sldId="257"/>
            <ac:picMk id="48" creationId="{B9238B3E-24AA-439A-B527-6C5DF6D72145}"/>
          </ac:picMkLst>
        </pc:picChg>
        <pc:picChg chg="add">
          <ac:chgData name="Illia Negovora" userId="S::inego085@uottawa.ca::16d3d511-2727-4e75-9c29-b0b9fbb8b713" providerId="AD" clId="Web-{801BBC9F-8056-B000-EA99-7B190028FB4E}" dt="2021-04-08T03:36:35.953" v="13"/>
          <ac:picMkLst>
            <pc:docMk/>
            <pc:sldMk cId="3008174824" sldId="257"/>
            <ac:picMk id="49" creationId="{69F01145-BEA3-4CBF-AA21-10077B948CA8}"/>
          </ac:picMkLst>
        </pc:picChg>
      </pc:sldChg>
      <pc:sldChg chg="modSp del mod modClrScheme chgLayout">
        <pc:chgData name="Illia Negovora" userId="S::inego085@uottawa.ca::16d3d511-2727-4e75-9c29-b0b9fbb8b713" providerId="AD" clId="Web-{801BBC9F-8056-B000-EA99-7B190028FB4E}" dt="2021-04-08T03:36:44.093" v="15"/>
        <pc:sldMkLst>
          <pc:docMk/>
          <pc:sldMk cId="3871644250" sldId="258"/>
        </pc:sldMkLst>
        <pc:spChg chg="mod ord">
          <ac:chgData name="Illia Negovora" userId="S::inego085@uottawa.ca::16d3d511-2727-4e75-9c29-b0b9fbb8b713" providerId="AD" clId="Web-{801BBC9F-8056-B000-EA99-7B190028FB4E}" dt="2021-04-08T03:36:24.468" v="12"/>
          <ac:spMkLst>
            <pc:docMk/>
            <pc:sldMk cId="3871644250" sldId="258"/>
            <ac:spMk id="2" creationId="{BF1421DB-23B4-44A4-BFBA-0E6CCE095A80}"/>
          </ac:spMkLst>
        </pc:spChg>
        <pc:spChg chg="mod ord">
          <ac:chgData name="Illia Negovora" userId="S::inego085@uottawa.ca::16d3d511-2727-4e75-9c29-b0b9fbb8b713" providerId="AD" clId="Web-{801BBC9F-8056-B000-EA99-7B190028FB4E}" dt="2021-04-08T03:36:24.468" v="12"/>
          <ac:spMkLst>
            <pc:docMk/>
            <pc:sldMk cId="3871644250" sldId="258"/>
            <ac:spMk id="3" creationId="{CEAD7EB4-7A73-4290-AB7D-F1E7DFF638BE}"/>
          </ac:spMkLst>
        </pc:spChg>
      </pc:sldChg>
      <pc:sldChg chg="delSp modSp add del replId">
        <pc:chgData name="Illia Negovora" userId="S::inego085@uottawa.ca::16d3d511-2727-4e75-9c29-b0b9fbb8b713" providerId="AD" clId="Web-{801BBC9F-8056-B000-EA99-7B190028FB4E}" dt="2021-04-08T03:46:13.451" v="258"/>
        <pc:sldMkLst>
          <pc:docMk/>
          <pc:sldMk cId="2813389385" sldId="259"/>
        </pc:sldMkLst>
        <pc:spChg chg="mod">
          <ac:chgData name="Illia Negovora" userId="S::inego085@uottawa.ca::16d3d511-2727-4e75-9c29-b0b9fbb8b713" providerId="AD" clId="Web-{801BBC9F-8056-B000-EA99-7B190028FB4E}" dt="2021-04-08T03:43:15.904" v="180" actId="20577"/>
          <ac:spMkLst>
            <pc:docMk/>
            <pc:sldMk cId="2813389385" sldId="259"/>
            <ac:spMk id="2" creationId="{00000000-0000-0000-0000-000000000000}"/>
          </ac:spMkLst>
        </pc:spChg>
        <pc:spChg chg="mod">
          <ac:chgData name="Illia Negovora" userId="S::inego085@uottawa.ca::16d3d511-2727-4e75-9c29-b0b9fbb8b713" providerId="AD" clId="Web-{801BBC9F-8056-B000-EA99-7B190028FB4E}" dt="2021-04-08T03:42:29.373" v="157" actId="20577"/>
          <ac:spMkLst>
            <pc:docMk/>
            <pc:sldMk cId="2813389385" sldId="259"/>
            <ac:spMk id="3" creationId="{00000000-0000-0000-0000-000000000000}"/>
          </ac:spMkLst>
        </pc:spChg>
        <pc:picChg chg="del">
          <ac:chgData name="Illia Negovora" userId="S::inego085@uottawa.ca::16d3d511-2727-4e75-9c29-b0b9fbb8b713" providerId="AD" clId="Web-{801BBC9F-8056-B000-EA99-7B190028FB4E}" dt="2021-04-08T03:36:46.828" v="16"/>
          <ac:picMkLst>
            <pc:docMk/>
            <pc:sldMk cId="2813389385" sldId="259"/>
            <ac:picMk id="10" creationId="{F75697F9-01E7-45D8-9D23-793EA91F3EB9}"/>
          </ac:picMkLst>
        </pc:picChg>
      </pc:sldChg>
      <pc:sldChg chg="modSp add del replId">
        <pc:chgData name="Illia Negovora" userId="S::inego085@uottawa.ca::16d3d511-2727-4e75-9c29-b0b9fbb8b713" providerId="AD" clId="Web-{801BBC9F-8056-B000-EA99-7B190028FB4E}" dt="2021-04-08T03:45:08.013" v="231"/>
        <pc:sldMkLst>
          <pc:docMk/>
          <pc:sldMk cId="3162467312" sldId="260"/>
        </pc:sldMkLst>
        <pc:spChg chg="mod">
          <ac:chgData name="Illia Negovora" userId="S::inego085@uottawa.ca::16d3d511-2727-4e75-9c29-b0b9fbb8b713" providerId="AD" clId="Web-{801BBC9F-8056-B000-EA99-7B190028FB4E}" dt="2021-04-08T03:43:34.764" v="197" actId="20577"/>
          <ac:spMkLst>
            <pc:docMk/>
            <pc:sldMk cId="3162467312" sldId="260"/>
            <ac:spMk id="2" creationId="{00000000-0000-0000-0000-000000000000}"/>
          </ac:spMkLst>
        </pc:spChg>
        <pc:spChg chg="mod">
          <ac:chgData name="Illia Negovora" userId="S::inego085@uottawa.ca::16d3d511-2727-4e75-9c29-b0b9fbb8b713" providerId="AD" clId="Web-{801BBC9F-8056-B000-EA99-7B190028FB4E}" dt="2021-04-08T03:43:41.936" v="199" actId="20577"/>
          <ac:spMkLst>
            <pc:docMk/>
            <pc:sldMk cId="3162467312" sldId="260"/>
            <ac:spMk id="3" creationId="{00000000-0000-0000-0000-000000000000}"/>
          </ac:spMkLst>
        </pc:spChg>
      </pc:sldChg>
      <pc:sldChg chg="modSp add replId">
        <pc:chgData name="Illia Negovora" userId="S::inego085@uottawa.ca::16d3d511-2727-4e75-9c29-b0b9fbb8b713" providerId="AD" clId="Web-{801BBC9F-8056-B000-EA99-7B190028FB4E}" dt="2021-04-08T03:50:51.309" v="337" actId="20577"/>
        <pc:sldMkLst>
          <pc:docMk/>
          <pc:sldMk cId="1460242388" sldId="261"/>
        </pc:sldMkLst>
        <pc:spChg chg="mod">
          <ac:chgData name="Illia Negovora" userId="S::inego085@uottawa.ca::16d3d511-2727-4e75-9c29-b0b9fbb8b713" providerId="AD" clId="Web-{801BBC9F-8056-B000-EA99-7B190028FB4E}" dt="2021-04-08T03:50:51.309" v="337" actId="20577"/>
          <ac:spMkLst>
            <pc:docMk/>
            <pc:sldMk cId="1460242388" sldId="261"/>
            <ac:spMk id="2" creationId="{00000000-0000-0000-0000-000000000000}"/>
          </ac:spMkLst>
        </pc:spChg>
      </pc:sldChg>
      <pc:sldChg chg="new del">
        <pc:chgData name="Illia Negovora" userId="S::inego085@uottawa.ca::16d3d511-2727-4e75-9c29-b0b9fbb8b713" providerId="AD" clId="Web-{801BBC9F-8056-B000-EA99-7B190028FB4E}" dt="2021-04-08T03:43:53.170" v="201"/>
        <pc:sldMkLst>
          <pc:docMk/>
          <pc:sldMk cId="4074777624" sldId="261"/>
        </pc:sldMkLst>
      </pc:sldChg>
      <pc:sldChg chg="modSp add ord replId">
        <pc:chgData name="Illia Negovora" userId="S::inego085@uottawa.ca::16d3d511-2727-4e75-9c29-b0b9fbb8b713" providerId="AD" clId="Web-{801BBC9F-8056-B000-EA99-7B190028FB4E}" dt="2021-04-08T03:50:21.403" v="333" actId="20577"/>
        <pc:sldMkLst>
          <pc:docMk/>
          <pc:sldMk cId="1074089801" sldId="262"/>
        </pc:sldMkLst>
        <pc:spChg chg="mod">
          <ac:chgData name="Illia Negovora" userId="S::inego085@uottawa.ca::16d3d511-2727-4e75-9c29-b0b9fbb8b713" providerId="AD" clId="Web-{801BBC9F-8056-B000-EA99-7B190028FB4E}" dt="2021-04-08T03:50:21.403" v="333" actId="20577"/>
          <ac:spMkLst>
            <pc:docMk/>
            <pc:sldMk cId="1074089801" sldId="262"/>
            <ac:spMk id="2" creationId="{00000000-0000-0000-0000-000000000000}"/>
          </ac:spMkLst>
        </pc:spChg>
        <pc:spChg chg="mod">
          <ac:chgData name="Illia Negovora" userId="S::inego085@uottawa.ca::16d3d511-2727-4e75-9c29-b0b9fbb8b713" providerId="AD" clId="Web-{801BBC9F-8056-B000-EA99-7B190028FB4E}" dt="2021-04-08T03:50:14.950" v="332" actId="20577"/>
          <ac:spMkLst>
            <pc:docMk/>
            <pc:sldMk cId="1074089801" sldId="262"/>
            <ac:spMk id="3" creationId="{00000000-0000-0000-0000-000000000000}"/>
          </ac:spMkLst>
        </pc:spChg>
      </pc:sldChg>
      <pc:sldChg chg="modSp add replId">
        <pc:chgData name="Illia Negovora" userId="S::inego085@uottawa.ca::16d3d511-2727-4e75-9c29-b0b9fbb8b713" providerId="AD" clId="Web-{801BBC9F-8056-B000-EA99-7B190028FB4E}" dt="2021-04-08T03:50:45.278" v="336" actId="20577"/>
        <pc:sldMkLst>
          <pc:docMk/>
          <pc:sldMk cId="3478645014" sldId="263"/>
        </pc:sldMkLst>
        <pc:spChg chg="mod">
          <ac:chgData name="Illia Negovora" userId="S::inego085@uottawa.ca::16d3d511-2727-4e75-9c29-b0b9fbb8b713" providerId="AD" clId="Web-{801BBC9F-8056-B000-EA99-7B190028FB4E}" dt="2021-04-08T03:50:45.278" v="336" actId="20577"/>
          <ac:spMkLst>
            <pc:docMk/>
            <pc:sldMk cId="3478645014" sldId="263"/>
            <ac:spMk id="2" creationId="{00000000-0000-0000-0000-000000000000}"/>
          </ac:spMkLst>
        </pc:spChg>
      </pc:sldChg>
      <pc:sldChg chg="modSp add replId">
        <pc:chgData name="Illia Negovora" userId="S::inego085@uottawa.ca::16d3d511-2727-4e75-9c29-b0b9fbb8b713" providerId="AD" clId="Web-{801BBC9F-8056-B000-EA99-7B190028FB4E}" dt="2021-04-08T03:50:56.965" v="338" actId="20577"/>
        <pc:sldMkLst>
          <pc:docMk/>
          <pc:sldMk cId="2595394119" sldId="264"/>
        </pc:sldMkLst>
        <pc:spChg chg="mod">
          <ac:chgData name="Illia Negovora" userId="S::inego085@uottawa.ca::16d3d511-2727-4e75-9c29-b0b9fbb8b713" providerId="AD" clId="Web-{801BBC9F-8056-B000-EA99-7B190028FB4E}" dt="2021-04-08T03:50:56.965" v="338" actId="20577"/>
          <ac:spMkLst>
            <pc:docMk/>
            <pc:sldMk cId="2595394119" sldId="264"/>
            <ac:spMk id="2" creationId="{00000000-0000-0000-0000-000000000000}"/>
          </ac:spMkLst>
        </pc:spChg>
      </pc:sldChg>
      <pc:sldChg chg="modSp add replId">
        <pc:chgData name="Illia Negovora" userId="S::inego085@uottawa.ca::16d3d511-2727-4e75-9c29-b0b9fbb8b713" providerId="AD" clId="Web-{801BBC9F-8056-B000-EA99-7B190028FB4E}" dt="2021-04-08T03:51:01.809" v="339" actId="20577"/>
        <pc:sldMkLst>
          <pc:docMk/>
          <pc:sldMk cId="3832080830" sldId="265"/>
        </pc:sldMkLst>
        <pc:spChg chg="mod">
          <ac:chgData name="Illia Negovora" userId="S::inego085@uottawa.ca::16d3d511-2727-4e75-9c29-b0b9fbb8b713" providerId="AD" clId="Web-{801BBC9F-8056-B000-EA99-7B190028FB4E}" dt="2021-04-08T03:51:01.809" v="339" actId="20577"/>
          <ac:spMkLst>
            <pc:docMk/>
            <pc:sldMk cId="3832080830" sldId="265"/>
            <ac:spMk id="2" creationId="{00000000-0000-0000-0000-000000000000}"/>
          </ac:spMkLst>
        </pc:spChg>
      </pc:sldChg>
      <pc:sldChg chg="modSp add replId">
        <pc:chgData name="Illia Negovora" userId="S::inego085@uottawa.ca::16d3d511-2727-4e75-9c29-b0b9fbb8b713" providerId="AD" clId="Web-{801BBC9F-8056-B000-EA99-7B190028FB4E}" dt="2021-04-08T03:51:32.778" v="343" actId="20577"/>
        <pc:sldMkLst>
          <pc:docMk/>
          <pc:sldMk cId="3132552746" sldId="266"/>
        </pc:sldMkLst>
        <pc:spChg chg="mod">
          <ac:chgData name="Illia Negovora" userId="S::inego085@uottawa.ca::16d3d511-2727-4e75-9c29-b0b9fbb8b713" providerId="AD" clId="Web-{801BBC9F-8056-B000-EA99-7B190028FB4E}" dt="2021-04-08T03:51:07.340" v="340" actId="20577"/>
          <ac:spMkLst>
            <pc:docMk/>
            <pc:sldMk cId="3132552746" sldId="266"/>
            <ac:spMk id="2" creationId="{00000000-0000-0000-0000-000000000000}"/>
          </ac:spMkLst>
        </pc:spChg>
        <pc:spChg chg="mod">
          <ac:chgData name="Illia Negovora" userId="S::inego085@uottawa.ca::16d3d511-2727-4e75-9c29-b0b9fbb8b713" providerId="AD" clId="Web-{801BBC9F-8056-B000-EA99-7B190028FB4E}" dt="2021-04-08T03:51:32.778" v="343" actId="20577"/>
          <ac:spMkLst>
            <pc:docMk/>
            <pc:sldMk cId="3132552746" sldId="266"/>
            <ac:spMk id="3" creationId="{00000000-0000-0000-0000-000000000000}"/>
          </ac:spMkLst>
        </pc:spChg>
      </pc:sldChg>
      <pc:sldChg chg="modSp add replId">
        <pc:chgData name="Illia Negovora" userId="S::inego085@uottawa.ca::16d3d511-2727-4e75-9c29-b0b9fbb8b713" providerId="AD" clId="Web-{801BBC9F-8056-B000-EA99-7B190028FB4E}" dt="2021-04-08T03:51:11.778" v="341" actId="20577"/>
        <pc:sldMkLst>
          <pc:docMk/>
          <pc:sldMk cId="872110106" sldId="267"/>
        </pc:sldMkLst>
        <pc:spChg chg="mod">
          <ac:chgData name="Illia Negovora" userId="S::inego085@uottawa.ca::16d3d511-2727-4e75-9c29-b0b9fbb8b713" providerId="AD" clId="Web-{801BBC9F-8056-B000-EA99-7B190028FB4E}" dt="2021-04-08T03:51:11.778" v="341" actId="20577"/>
          <ac:spMkLst>
            <pc:docMk/>
            <pc:sldMk cId="872110106" sldId="267"/>
            <ac:spMk id="2" creationId="{00000000-0000-0000-0000-000000000000}"/>
          </ac:spMkLst>
        </pc:spChg>
      </pc:sldChg>
      <pc:sldChg chg="modSp add replId">
        <pc:chgData name="Illia Negovora" userId="S::inego085@uottawa.ca::16d3d511-2727-4e75-9c29-b0b9fbb8b713" providerId="AD" clId="Web-{801BBC9F-8056-B000-EA99-7B190028FB4E}" dt="2021-04-08T03:51:16.325" v="342" actId="20577"/>
        <pc:sldMkLst>
          <pc:docMk/>
          <pc:sldMk cId="472564566" sldId="268"/>
        </pc:sldMkLst>
        <pc:spChg chg="mod">
          <ac:chgData name="Illia Negovora" userId="S::inego085@uottawa.ca::16d3d511-2727-4e75-9c29-b0b9fbb8b713" providerId="AD" clId="Web-{801BBC9F-8056-B000-EA99-7B190028FB4E}" dt="2021-04-08T03:51:16.325" v="342" actId="20577"/>
          <ac:spMkLst>
            <pc:docMk/>
            <pc:sldMk cId="472564566" sldId="268"/>
            <ac:spMk id="2" creationId="{00000000-0000-0000-0000-000000000000}"/>
          </ac:spMkLst>
        </pc:spChg>
      </pc:sldChg>
      <pc:sldMasterChg chg="del delSldLayout">
        <pc:chgData name="Illia Negovora" userId="S::inego085@uottawa.ca::16d3d511-2727-4e75-9c29-b0b9fbb8b713" providerId="AD" clId="Web-{801BBC9F-8056-B000-EA99-7B190028FB4E}" dt="2021-04-08T03:34:44.125" v="0"/>
        <pc:sldMasterMkLst>
          <pc:docMk/>
          <pc:sldMasterMk cId="2460954070" sldId="2147483660"/>
        </pc:sldMasterMkLst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Illia Negovora" userId="S::inego085@uottawa.ca::16d3d511-2727-4e75-9c29-b0b9fbb8b713" providerId="AD" clId="Web-{801BBC9F-8056-B000-EA99-7B190028FB4E}" dt="2021-04-08T03:34:44.125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Illia Negovora" userId="S::inego085@uottawa.ca::16d3d511-2727-4e75-9c29-b0b9fbb8b713" providerId="AD" clId="Web-{801BBC9F-8056-B000-EA99-7B190028FB4E}" dt="2021-04-08T03:34:49.734" v="1"/>
        <pc:sldMasterMkLst>
          <pc:docMk/>
          <pc:sldMasterMk cId="3080001798" sldId="2147483672"/>
        </pc:sldMasterMkLst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1281982444" sldId="214748367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1411801951" sldId="214748367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3551644132" sldId="214748367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2948946285" sldId="214748367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1049942085" sldId="214748367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3355345230" sldId="214748367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4087426338" sldId="214748367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743330672" sldId="214748368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3848653488" sldId="214748368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1845289152" sldId="214748368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1413345935" sldId="214748368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1299680287" sldId="214748368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2018311579" sldId="214748368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1680893691" sldId="214748368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2735573526" sldId="214748368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988503777" sldId="214748368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4:49.734" v="1"/>
          <pc:sldLayoutMkLst>
            <pc:docMk/>
            <pc:sldMasterMk cId="3080001798" sldId="2147483672"/>
            <pc:sldLayoutMk cId="597222378" sldId="2147483689"/>
          </pc:sldLayoutMkLst>
        </pc:sldLayoutChg>
      </pc:sldMasterChg>
      <pc:sldMasterChg chg="add del addSldLayout delSldLayout modSldLayout">
        <pc:chgData name="Illia Negovora" userId="S::inego085@uottawa.ca::16d3d511-2727-4e75-9c29-b0b9fbb8b713" providerId="AD" clId="Web-{801BBC9F-8056-B000-EA99-7B190028FB4E}" dt="2021-04-08T03:35:12.015" v="3"/>
        <pc:sldMasterMkLst>
          <pc:docMk/>
          <pc:sldMasterMk cId="685624421" sldId="2147483690"/>
        </pc:sldMasterMkLst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4224473138" sldId="214748369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1770926081" sldId="214748369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792716449" sldId="214748369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521841856" sldId="214748369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1225245561" sldId="214748369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859946944" sldId="214748369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343932641" sldId="214748369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39662337" sldId="214748369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3430066766" sldId="214748369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103189205" sldId="214748370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3130327928" sldId="214748370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3179330149" sldId="214748370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2052976155" sldId="214748370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706217268" sldId="214748370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2524451430" sldId="214748370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921426852" sldId="214748370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12.015" v="3"/>
          <pc:sldLayoutMkLst>
            <pc:docMk/>
            <pc:sldMasterMk cId="685624421" sldId="2147483690"/>
            <pc:sldLayoutMk cId="2492047660" sldId="2147483707"/>
          </pc:sldLayoutMkLst>
        </pc:sldLayoutChg>
      </pc:sldMasterChg>
      <pc:sldMasterChg chg="add del addSldLayout delSldLayout modSldLayout">
        <pc:chgData name="Illia Negovora" userId="S::inego085@uottawa.ca::16d3d511-2727-4e75-9c29-b0b9fbb8b713" providerId="AD" clId="Web-{801BBC9F-8056-B000-EA99-7B190028FB4E}" dt="2021-04-08T03:35:38.937" v="7"/>
        <pc:sldMasterMkLst>
          <pc:docMk/>
          <pc:sldMasterMk cId="2179400498" sldId="2147483708"/>
        </pc:sldMasterMkLst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122741966" sldId="214748370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1348723916" sldId="214748371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503736428" sldId="214748371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3822488511" sldId="214748371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1494481267" sldId="214748371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2605503768" sldId="214748371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2862305150" sldId="214748371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2727222379" sldId="214748371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3822982209" sldId="214748371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3550900329" sldId="214748371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1027067270" sldId="214748371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1688568370" sldId="214748372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3197959235" sldId="214748372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1650590587" sldId="214748372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831844051" sldId="214748372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3004064210" sldId="214748372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38.937" v="7"/>
          <pc:sldLayoutMkLst>
            <pc:docMk/>
            <pc:sldMasterMk cId="2179400498" sldId="2147483708"/>
            <pc:sldLayoutMk cId="2017573160" sldId="2147483725"/>
          </pc:sldLayoutMkLst>
        </pc:sldLayoutChg>
      </pc:sldMasterChg>
      <pc:sldMasterChg chg="add del addSldLayout delSldLayout modSldLayout">
        <pc:chgData name="Illia Negovora" userId="S::inego085@uottawa.ca::16d3d511-2727-4e75-9c29-b0b9fbb8b713" providerId="AD" clId="Web-{801BBC9F-8056-B000-EA99-7B190028FB4E}" dt="2021-04-08T03:35:44.047" v="8"/>
        <pc:sldMasterMkLst>
          <pc:docMk/>
          <pc:sldMasterMk cId="3430150009" sldId="2147483726"/>
        </pc:sldMasterMkLst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2706093973" sldId="214748372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336554746" sldId="214748372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425074809" sldId="214748372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940260010" sldId="214748373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1288902142" sldId="214748373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1823199344" sldId="214748373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453405419" sldId="214748373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2855883805" sldId="214748373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1485007740" sldId="214748373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1381617631" sldId="214748373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44.047" v="8"/>
          <pc:sldLayoutMkLst>
            <pc:docMk/>
            <pc:sldMasterMk cId="3430150009" sldId="2147483726"/>
            <pc:sldLayoutMk cId="1021678660" sldId="2147483737"/>
          </pc:sldLayoutMkLst>
        </pc:sldLayoutChg>
      </pc:sldMasterChg>
      <pc:sldMasterChg chg="add del addSldLayout delSldLayout modSldLayout">
        <pc:chgData name="Illia Negovora" userId="S::inego085@uottawa.ca::16d3d511-2727-4e75-9c29-b0b9fbb8b713" providerId="AD" clId="Web-{801BBC9F-8056-B000-EA99-7B190028FB4E}" dt="2021-04-08T03:35:51.031" v="9"/>
        <pc:sldMasterMkLst>
          <pc:docMk/>
          <pc:sldMasterMk cId="1738846101" sldId="2147483738"/>
        </pc:sldMasterMkLst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2263002496" sldId="214748373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3560513497" sldId="214748374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866241414" sldId="214748374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1205451315" sldId="214748374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2733762406" sldId="214748374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3084888838" sldId="214748374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3522624972" sldId="214748374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4131678919" sldId="214748374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3305592179" sldId="214748374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2611121326" sldId="214748374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5:51.031" v="9"/>
          <pc:sldLayoutMkLst>
            <pc:docMk/>
            <pc:sldMasterMk cId="1738846101" sldId="2147483738"/>
            <pc:sldLayoutMk cId="2401614639" sldId="2147483749"/>
          </pc:sldLayoutMkLst>
        </pc:sldLayoutChg>
      </pc:sldMasterChg>
      <pc:sldMasterChg chg="add del addSldLayout delSldLayout modSldLayout">
        <pc:chgData name="Illia Negovora" userId="S::inego085@uottawa.ca::16d3d511-2727-4e75-9c29-b0b9fbb8b713" providerId="AD" clId="Web-{801BBC9F-8056-B000-EA99-7B190028FB4E}" dt="2021-04-08T03:36:06.500" v="10"/>
        <pc:sldMasterMkLst>
          <pc:docMk/>
          <pc:sldMasterMk cId="3069134458" sldId="2147483750"/>
        </pc:sldMasterMkLst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4164654379" sldId="214748375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1839183536" sldId="214748375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3004971142" sldId="214748375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536363098" sldId="214748375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3961787108" sldId="214748375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628527069" sldId="214748375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2013015515" sldId="214748375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3871944847" sldId="214748375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3136677465" sldId="214748375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909569087" sldId="214748376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06.500" v="10"/>
          <pc:sldLayoutMkLst>
            <pc:docMk/>
            <pc:sldMasterMk cId="3069134458" sldId="2147483750"/>
            <pc:sldLayoutMk cId="3592141009" sldId="2147483761"/>
          </pc:sldLayoutMkLst>
        </pc:sldLayoutChg>
      </pc:sldMasterChg>
      <pc:sldMasterChg chg="add del addSldLayout delSldLayout modSldLayout">
        <pc:chgData name="Illia Negovora" userId="S::inego085@uottawa.ca::16d3d511-2727-4e75-9c29-b0b9fbb8b713" providerId="AD" clId="Web-{801BBC9F-8056-B000-EA99-7B190028FB4E}" dt="2021-04-08T03:36:20.687" v="11"/>
        <pc:sldMasterMkLst>
          <pc:docMk/>
          <pc:sldMasterMk cId="3540541527" sldId="2147483762"/>
        </pc:sldMasterMkLst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1729945576" sldId="214748376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4221892924" sldId="214748376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3633506340" sldId="214748376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2813073877" sldId="214748376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1479448806" sldId="214748376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1505304776" sldId="214748376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3473587992" sldId="214748376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1864405121" sldId="214748377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1178203887" sldId="214748377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80307292" sldId="214748377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2439840673" sldId="214748377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2505546986" sldId="214748377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332429703" sldId="214748377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4029137968" sldId="214748377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899550616" sldId="214748377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0.687" v="11"/>
          <pc:sldLayoutMkLst>
            <pc:docMk/>
            <pc:sldMasterMk cId="3540541527" sldId="2147483762"/>
            <pc:sldLayoutMk cId="3597795489" sldId="2147483778"/>
          </pc:sldLayoutMkLst>
        </pc:sldLayoutChg>
      </pc:sldMasterChg>
      <pc:sldMasterChg chg="add del addSldLayout delSldLayout modSldLayout">
        <pc:chgData name="Illia Negovora" userId="S::inego085@uottawa.ca::16d3d511-2727-4e75-9c29-b0b9fbb8b713" providerId="AD" clId="Web-{801BBC9F-8056-B000-EA99-7B190028FB4E}" dt="2021-04-08T03:36:24.468" v="12"/>
        <pc:sldMasterMkLst>
          <pc:docMk/>
          <pc:sldMasterMk cId="1836382933" sldId="2147483779"/>
        </pc:sldMasterMkLst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1990435225" sldId="214748378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1205650383" sldId="214748378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3625039989" sldId="214748378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3412472504" sldId="214748378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2090688147" sldId="214748378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3060987790" sldId="2147483785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1071655362" sldId="2147483786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2395228091" sldId="2147483787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3721758170" sldId="2147483788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215858847" sldId="2147483789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3378045080" sldId="2147483790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1406728383" sldId="2147483791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1645332536" sldId="2147483792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217205573" sldId="2147483793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4212738930" sldId="2147483794"/>
          </pc:sldLayoutMkLst>
        </pc:sldLayoutChg>
        <pc:sldLayoutChg chg="add del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836382933" sldId="2147483779"/>
            <pc:sldLayoutMk cId="1997855427" sldId="2147483795"/>
          </pc:sldLayoutMkLst>
        </pc:sldLayoutChg>
      </pc:sldMasterChg>
      <pc:sldMasterChg chg="add addSldLayout modSldLayout">
        <pc:chgData name="Illia Negovora" userId="S::inego085@uottawa.ca::16d3d511-2727-4e75-9c29-b0b9fbb8b713" providerId="AD" clId="Web-{801BBC9F-8056-B000-EA99-7B190028FB4E}" dt="2021-04-08T03:36:24.468" v="12"/>
        <pc:sldMasterMkLst>
          <pc:docMk/>
          <pc:sldMasterMk cId="1518097112" sldId="2147483796"/>
        </pc:sldMasterMkLst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411105735" sldId="2147483797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48877340" sldId="2147483798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618647945" sldId="2147483799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2991318713" sldId="2147483800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1271214970" sldId="2147483801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2336650391" sldId="2147483802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2483529347" sldId="2147483803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3721443724" sldId="2147483804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2931033263" sldId="2147483805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767514517" sldId="2147483806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3406171835" sldId="2147483807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2244968594" sldId="2147483808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2929107029" sldId="2147483809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1551927589" sldId="2147483810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2727270526" sldId="2147483811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124412679" sldId="2147483812"/>
          </pc:sldLayoutMkLst>
        </pc:sldLayoutChg>
        <pc:sldLayoutChg chg="add mod replId">
          <pc:chgData name="Illia Negovora" userId="S::inego085@uottawa.ca::16d3d511-2727-4e75-9c29-b0b9fbb8b713" providerId="AD" clId="Web-{801BBC9F-8056-B000-EA99-7B190028FB4E}" dt="2021-04-08T03:36:24.468" v="12"/>
          <pc:sldLayoutMkLst>
            <pc:docMk/>
            <pc:sldMasterMk cId="1518097112" sldId="2147483796"/>
            <pc:sldLayoutMk cId="4064171388" sldId="2147483813"/>
          </pc:sldLayoutMkLst>
        </pc:sldLayoutChg>
      </pc:sldMasterChg>
    </pc:docChg>
  </pc:docChgLst>
  <pc:docChgLst>
    <pc:chgData name="Illia Negovora" userId="S::inego085@uottawa.ca::16d3d511-2727-4e75-9c29-b0b9fbb8b713" providerId="AD" clId="Web-{3DA03045-A0F4-9D88-A16D-615040FD5CF4}"/>
    <pc:docChg chg="modSld sldOrd">
      <pc:chgData name="Illia Negovora" userId="S::inego085@uottawa.ca::16d3d511-2727-4e75-9c29-b0b9fbb8b713" providerId="AD" clId="Web-{3DA03045-A0F4-9D88-A16D-615040FD5CF4}" dt="2021-04-08T19:27:05.527" v="35" actId="20577"/>
      <pc:docMkLst>
        <pc:docMk/>
      </pc:docMkLst>
      <pc:sldChg chg="modSp">
        <pc:chgData name="Illia Negovora" userId="S::inego085@uottawa.ca::16d3d511-2727-4e75-9c29-b0b9fbb8b713" providerId="AD" clId="Web-{3DA03045-A0F4-9D88-A16D-615040FD5CF4}" dt="2021-04-08T19:27:05.527" v="35" actId="20577"/>
        <pc:sldMkLst>
          <pc:docMk/>
          <pc:sldMk cId="3832080830" sldId="265"/>
        </pc:sldMkLst>
        <pc:spChg chg="mod">
          <ac:chgData name="Illia Negovora" userId="S::inego085@uottawa.ca::16d3d511-2727-4e75-9c29-b0b9fbb8b713" providerId="AD" clId="Web-{3DA03045-A0F4-9D88-A16D-615040FD5CF4}" dt="2021-04-08T19:27:05.527" v="35" actId="20577"/>
          <ac:spMkLst>
            <pc:docMk/>
            <pc:sldMk cId="3832080830" sldId="265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3DA03045-A0F4-9D88-A16D-615040FD5CF4}" dt="2021-04-08T19:26:16.492" v="4" actId="20577"/>
        <pc:sldMkLst>
          <pc:docMk/>
          <pc:sldMk cId="472564566" sldId="268"/>
        </pc:sldMkLst>
        <pc:spChg chg="mod">
          <ac:chgData name="Illia Negovora" userId="S::inego085@uottawa.ca::16d3d511-2727-4e75-9c29-b0b9fbb8b713" providerId="AD" clId="Web-{3DA03045-A0F4-9D88-A16D-615040FD5CF4}" dt="2021-04-08T19:26:16.492" v="4" actId="20577"/>
          <ac:spMkLst>
            <pc:docMk/>
            <pc:sldMk cId="472564566" sldId="268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3DA03045-A0F4-9D88-A16D-615040FD5CF4}" dt="2021-04-08T19:06:55.320" v="1" actId="1076"/>
        <pc:sldMkLst>
          <pc:docMk/>
          <pc:sldMk cId="2264279751" sldId="273"/>
        </pc:sldMkLst>
        <pc:graphicFrameChg chg="mod">
          <ac:chgData name="Illia Negovora" userId="S::inego085@uottawa.ca::16d3d511-2727-4e75-9c29-b0b9fbb8b713" providerId="AD" clId="Web-{3DA03045-A0F4-9D88-A16D-615040FD5CF4}" dt="2021-04-08T19:06:55.320" v="1" actId="1076"/>
          <ac:graphicFrameMkLst>
            <pc:docMk/>
            <pc:sldMk cId="2264279751" sldId="273"/>
            <ac:graphicFrameMk id="6" creationId="{CD24207C-12F2-4842-B977-EDC1C269E240}"/>
          </ac:graphicFrameMkLst>
        </pc:graphicFrameChg>
      </pc:sldChg>
      <pc:sldChg chg="ord">
        <pc:chgData name="Illia Negovora" userId="S::inego085@uottawa.ca::16d3d511-2727-4e75-9c29-b0b9fbb8b713" providerId="AD" clId="Web-{3DA03045-A0F4-9D88-A16D-615040FD5CF4}" dt="2021-04-08T19:05:04.625" v="0"/>
        <pc:sldMkLst>
          <pc:docMk/>
          <pc:sldMk cId="136610167" sldId="276"/>
        </pc:sldMkLst>
      </pc:sldChg>
    </pc:docChg>
  </pc:docChgLst>
  <pc:docChgLst>
    <pc:chgData name="Illia Negovora" userId="S::inego085@uottawa.ca::16d3d511-2727-4e75-9c29-b0b9fbb8b713" providerId="AD" clId="Web-{75A024B5-250B-95EB-97FD-2CDE6A0DEF70}"/>
    <pc:docChg chg="modSld">
      <pc:chgData name="Illia Negovora" userId="S::inego085@uottawa.ca::16d3d511-2727-4e75-9c29-b0b9fbb8b713" providerId="AD" clId="Web-{75A024B5-250B-95EB-97FD-2CDE6A0DEF70}" dt="2021-04-08T18:38:15.591" v="75" actId="20577"/>
      <pc:docMkLst>
        <pc:docMk/>
      </pc:docMkLst>
      <pc:sldChg chg="modSp">
        <pc:chgData name="Illia Negovora" userId="S::inego085@uottawa.ca::16d3d511-2727-4e75-9c29-b0b9fbb8b713" providerId="AD" clId="Web-{75A024B5-250B-95EB-97FD-2CDE6A0DEF70}" dt="2021-04-08T18:32:11.308" v="1" actId="20577"/>
        <pc:sldMkLst>
          <pc:docMk/>
          <pc:sldMk cId="3832080830" sldId="265"/>
        </pc:sldMkLst>
        <pc:spChg chg="mod">
          <ac:chgData name="Illia Negovora" userId="S::inego085@uottawa.ca::16d3d511-2727-4e75-9c29-b0b9fbb8b713" providerId="AD" clId="Web-{75A024B5-250B-95EB-97FD-2CDE6A0DEF70}" dt="2021-04-08T18:32:11.308" v="1" actId="20577"/>
          <ac:spMkLst>
            <pc:docMk/>
            <pc:sldMk cId="3832080830" sldId="265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75A024B5-250B-95EB-97FD-2CDE6A0DEF70}" dt="2021-04-08T18:33:12.965" v="74" actId="20577"/>
        <pc:sldMkLst>
          <pc:docMk/>
          <pc:sldMk cId="472564566" sldId="268"/>
        </pc:sldMkLst>
        <pc:spChg chg="mod">
          <ac:chgData name="Illia Negovora" userId="S::inego085@uottawa.ca::16d3d511-2727-4e75-9c29-b0b9fbb8b713" providerId="AD" clId="Web-{75A024B5-250B-95EB-97FD-2CDE6A0DEF70}" dt="2021-04-08T18:33:12.965" v="74" actId="20577"/>
          <ac:spMkLst>
            <pc:docMk/>
            <pc:sldMk cId="472564566" sldId="268"/>
            <ac:spMk id="3" creationId="{00000000-0000-0000-0000-000000000000}"/>
          </ac:spMkLst>
        </pc:spChg>
      </pc:sldChg>
      <pc:sldChg chg="modSp">
        <pc:chgData name="Illia Negovora" userId="S::inego085@uottawa.ca::16d3d511-2727-4e75-9c29-b0b9fbb8b713" providerId="AD" clId="Web-{75A024B5-250B-95EB-97FD-2CDE6A0DEF70}" dt="2021-04-08T18:38:15.591" v="75" actId="20577"/>
        <pc:sldMkLst>
          <pc:docMk/>
          <pc:sldMk cId="1897615354" sldId="275"/>
        </pc:sldMkLst>
        <pc:spChg chg="mod">
          <ac:chgData name="Illia Negovora" userId="S::inego085@uottawa.ca::16d3d511-2727-4e75-9c29-b0b9fbb8b713" providerId="AD" clId="Web-{75A024B5-250B-95EB-97FD-2CDE6A0DEF70}" dt="2021-04-08T18:38:15.591" v="75" actId="20577"/>
          <ac:spMkLst>
            <pc:docMk/>
            <pc:sldMk cId="1897615354" sldId="275"/>
            <ac:spMk id="2" creationId="{00000000-0000-0000-0000-000000000000}"/>
          </ac:spMkLst>
        </pc:spChg>
      </pc:sldChg>
    </pc:docChg>
  </pc:docChgLst>
  <pc:docChgLst>
    <pc:chgData name="Boyu Zhao" userId="S::bzhao020@uottawa.ca::28aafeba-a56d-405f-9184-80488187d844" providerId="AD" clId="Web-{CBC9486D-4BBF-766D-5747-652E39991ED6}"/>
    <pc:docChg chg="modSld">
      <pc:chgData name="Boyu Zhao" userId="S::bzhao020@uottawa.ca::28aafeba-a56d-405f-9184-80488187d844" providerId="AD" clId="Web-{CBC9486D-4BBF-766D-5747-652E39991ED6}" dt="2021-04-08T17:39:35.652" v="199" actId="20577"/>
      <pc:docMkLst>
        <pc:docMk/>
      </pc:docMkLst>
      <pc:sldChg chg="modSp">
        <pc:chgData name="Boyu Zhao" userId="S::bzhao020@uottawa.ca::28aafeba-a56d-405f-9184-80488187d844" providerId="AD" clId="Web-{CBC9486D-4BBF-766D-5747-652E39991ED6}" dt="2021-04-08T17:39:35.652" v="199" actId="20577"/>
        <pc:sldMkLst>
          <pc:docMk/>
          <pc:sldMk cId="3832080830" sldId="265"/>
        </pc:sldMkLst>
        <pc:spChg chg="mod">
          <ac:chgData name="Boyu Zhao" userId="S::bzhao020@uottawa.ca::28aafeba-a56d-405f-9184-80488187d844" providerId="AD" clId="Web-{CBC9486D-4BBF-766D-5747-652E39991ED6}" dt="2021-04-08T17:39:35.652" v="199" actId="20577"/>
          <ac:spMkLst>
            <pc:docMk/>
            <pc:sldMk cId="3832080830" sldId="265"/>
            <ac:spMk id="3" creationId="{00000000-0000-0000-0000-000000000000}"/>
          </ac:spMkLst>
        </pc:spChg>
      </pc:sldChg>
    </pc:docChg>
  </pc:docChgLst>
  <pc:docChgLst>
    <pc:chgData name="Adrian Perras" userId="S::aperr109@uottawa.ca::8ae7b16c-6d4c-405b-8b94-a4f72b7bd897" providerId="AD" clId="Web-{6CBF60CD-AFE4-EB67-2085-5BBD1B6FC36B}"/>
    <pc:docChg chg="modSld">
      <pc:chgData name="Adrian Perras" userId="S::aperr109@uottawa.ca::8ae7b16c-6d4c-405b-8b94-a4f72b7bd897" providerId="AD" clId="Web-{6CBF60CD-AFE4-EB67-2085-5BBD1B6FC36B}" dt="2021-04-08T19:30:17.353" v="13" actId="1076"/>
      <pc:docMkLst>
        <pc:docMk/>
      </pc:docMkLst>
      <pc:sldChg chg="modSp">
        <pc:chgData name="Adrian Perras" userId="S::aperr109@uottawa.ca::8ae7b16c-6d4c-405b-8b94-a4f72b7bd897" providerId="AD" clId="Web-{6CBF60CD-AFE4-EB67-2085-5BBD1B6FC36B}" dt="2021-04-08T19:30:17.353" v="13" actId="1076"/>
        <pc:sldMkLst>
          <pc:docMk/>
          <pc:sldMk cId="1074089801" sldId="262"/>
        </pc:sldMkLst>
        <pc:spChg chg="mod">
          <ac:chgData name="Adrian Perras" userId="S::aperr109@uottawa.ca::8ae7b16c-6d4c-405b-8b94-a4f72b7bd897" providerId="AD" clId="Web-{6CBF60CD-AFE4-EB67-2085-5BBD1B6FC36B}" dt="2021-04-08T19:30:17.353" v="13" actId="1076"/>
          <ac:spMkLst>
            <pc:docMk/>
            <pc:sldMk cId="1074089801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1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968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0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7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7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4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1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4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3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9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223" y="629266"/>
            <a:ext cx="3116690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0" i="0" kern="1200">
                <a:solidFill>
                  <a:srgbClr val="EBEBEB"/>
                </a:solidFill>
                <a:latin typeface="Arial Nova"/>
                <a:cs typeface="Dubai"/>
              </a:rPr>
              <a:t>Public web API with UI</a:t>
            </a:r>
            <a:endParaRPr lang="en-US"/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8452" y="1410458"/>
            <a:ext cx="6495847" cy="258991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u="sng">
                <a:solidFill>
                  <a:schemeClr val="tx1"/>
                </a:solidFill>
                <a:latin typeface="Arial Nova"/>
                <a:cs typeface="Dubai"/>
              </a:rPr>
              <a:t>Group C15: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Dubai"/>
              </a:rPr>
              <a:t>Adrian Perras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Dubai"/>
              </a:rPr>
              <a:t>Boyu Zhao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Dubai"/>
              </a:rPr>
              <a:t>Eleftheria </a:t>
            </a:r>
            <a:r>
              <a:rPr lang="en-US" err="1">
                <a:solidFill>
                  <a:schemeClr val="tx1"/>
                </a:solidFill>
                <a:latin typeface="Arial Nova"/>
                <a:cs typeface="Dubai"/>
              </a:rPr>
              <a:t>Sarsaroudi</a:t>
            </a:r>
            <a:endParaRPr lang="en-US">
              <a:solidFill>
                <a:schemeClr val="tx1"/>
              </a:solidFill>
              <a:latin typeface="Arial Nova"/>
              <a:cs typeface="Dubai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Dubai"/>
              </a:rPr>
              <a:t>Illia </a:t>
            </a:r>
            <a:r>
              <a:rPr lang="en-US" err="1">
                <a:solidFill>
                  <a:schemeClr val="tx1"/>
                </a:solidFill>
                <a:latin typeface="Arial Nova"/>
                <a:cs typeface="Dubai"/>
              </a:rPr>
              <a:t>Negovora</a:t>
            </a:r>
            <a:endParaRPr lang="en-US">
              <a:solidFill>
                <a:schemeClr val="tx1"/>
              </a:solidFill>
              <a:latin typeface="Arial Nova"/>
              <a:cs typeface="Dubai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Dubai"/>
              </a:rPr>
              <a:t>Rui Pang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F75697F9-01E7-45D8-9D23-793EA91F3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452" y="4267831"/>
            <a:ext cx="6176812" cy="1955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8174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Ideate</a:t>
            </a:r>
            <a:endParaRPr lang="en-US"/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1596" y="382350"/>
            <a:ext cx="6495847" cy="59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buFont typeface="'Wingdings 3',Sans-Serif" charset="2"/>
              <a:buChar char=""/>
            </a:pPr>
            <a:r>
              <a:rPr lang="en-US" cap="none">
                <a:solidFill>
                  <a:schemeClr val="tx1"/>
                </a:solidFill>
                <a:latin typeface="Arial Nova"/>
              </a:rPr>
              <a:t>BENCHMARKING (3 SOLUTIONS)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CF16BD-80E7-48BD-A281-CAADD5F06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96695"/>
              </p:ext>
            </p:extLst>
          </p:nvPr>
        </p:nvGraphicFramePr>
        <p:xfrm>
          <a:off x="4457178" y="1189972"/>
          <a:ext cx="7657356" cy="496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326">
                  <a:extLst>
                    <a:ext uri="{9D8B030D-6E8A-4147-A177-3AD203B41FA5}">
                      <a16:colId xmlns:a16="http://schemas.microsoft.com/office/drawing/2014/main" val="3143048900"/>
                    </a:ext>
                  </a:extLst>
                </a:gridCol>
                <a:gridCol w="1239554">
                  <a:extLst>
                    <a:ext uri="{9D8B030D-6E8A-4147-A177-3AD203B41FA5}">
                      <a16:colId xmlns:a16="http://schemas.microsoft.com/office/drawing/2014/main" val="2025772534"/>
                    </a:ext>
                  </a:extLst>
                </a:gridCol>
                <a:gridCol w="1494717">
                  <a:extLst>
                    <a:ext uri="{9D8B030D-6E8A-4147-A177-3AD203B41FA5}">
                      <a16:colId xmlns:a16="http://schemas.microsoft.com/office/drawing/2014/main" val="2431802847"/>
                    </a:ext>
                  </a:extLst>
                </a:gridCol>
                <a:gridCol w="1510357">
                  <a:extLst>
                    <a:ext uri="{9D8B030D-6E8A-4147-A177-3AD203B41FA5}">
                      <a16:colId xmlns:a16="http://schemas.microsoft.com/office/drawing/2014/main" val="1792571638"/>
                    </a:ext>
                  </a:extLst>
                </a:gridCol>
                <a:gridCol w="1690402">
                  <a:extLst>
                    <a:ext uri="{9D8B030D-6E8A-4147-A177-3AD203B41FA5}">
                      <a16:colId xmlns:a16="http://schemas.microsoft.com/office/drawing/2014/main" val="1691141002"/>
                    </a:ext>
                  </a:extLst>
                </a:gridCol>
              </a:tblGrid>
              <a:tr h="126898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Specifications 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Importance ​</a:t>
                      </a:r>
                    </a:p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(out of 5) 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Global Design 1: ​</a:t>
                      </a:r>
                    </a:p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Public web API with UI 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Global Design 2: ​</a:t>
                      </a:r>
                    </a:p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Mobile 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  <a:latin typeface="Arial Nova"/>
                        </a:rPr>
                        <a:t>Application 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Global Design 3: ​</a:t>
                      </a:r>
                    </a:p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Open-Source Library 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extLst>
                  <a:ext uri="{0D108BD9-81ED-4DB2-BD59-A6C34878D82A}">
                    <a16:rowId xmlns:a16="http://schemas.microsoft.com/office/drawing/2014/main" val="272908786"/>
                  </a:ext>
                </a:extLst>
              </a:tr>
              <a:tr h="5494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Assists with recycling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5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37026"/>
                  </a:ext>
                </a:extLst>
              </a:tr>
              <a:tr h="3008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Cost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5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2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2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53352"/>
                  </a:ext>
                </a:extLst>
              </a:tr>
              <a:tr h="3008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Ease of use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5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346114"/>
                  </a:ext>
                </a:extLst>
              </a:tr>
              <a:tr h="3008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Platform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4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75086"/>
                  </a:ext>
                </a:extLst>
              </a:tr>
              <a:tr h="3008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Scalability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4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2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71366"/>
                  </a:ext>
                </a:extLst>
              </a:tr>
              <a:tr h="7849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CA" sz="1600">
                          <a:effectLst/>
                          <a:latin typeface="Arial Nova"/>
                        </a:rPr>
                        <a:t>View of recycling </a:t>
                      </a:r>
                      <a:endParaRPr lang="en-CA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  <a:p>
                      <a:pPr lvl="0" algn="l">
                        <a:buNone/>
                      </a:pPr>
                      <a:r>
                        <a:rPr lang="en-CA" sz="1600">
                          <a:effectLst/>
                          <a:latin typeface="Arial Nova"/>
                        </a:rPr>
                        <a:t>locations </a:t>
                      </a:r>
                      <a:endParaRPr lang="en-CA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  <a:p>
                      <a:pPr lvl="0" algn="l">
                        <a:buNone/>
                      </a:pPr>
                      <a:r>
                        <a:rPr lang="en-CA" sz="1600">
                          <a:effectLst/>
                          <a:latin typeface="Arial Nova"/>
                        </a:rPr>
                        <a:t>(i.e., map etc.) ​</a:t>
                      </a:r>
                      <a:endParaRPr lang="en-CA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600">
                          <a:effectLst/>
                          <a:latin typeface="Arial Nova"/>
                        </a:rPr>
                        <a:t>3 ​</a:t>
                      </a:r>
                      <a:endParaRPr lang="en-CA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1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26362"/>
                  </a:ext>
                </a:extLst>
              </a:tr>
              <a:tr h="3008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CA" sz="1600">
                          <a:effectLst/>
                          <a:latin typeface="Arial Nova"/>
                        </a:rPr>
                        <a:t>UI/UX ​</a:t>
                      </a:r>
                      <a:endParaRPr lang="en-CA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600">
                          <a:effectLst/>
                          <a:latin typeface="Arial Nova"/>
                        </a:rPr>
                        <a:t>5 ​</a:t>
                      </a:r>
                      <a:endParaRPr lang="en-CA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600">
                          <a:effectLst/>
                          <a:latin typeface="Arial Nova"/>
                        </a:rPr>
                        <a:t>3 ​</a:t>
                      </a:r>
                      <a:endParaRPr lang="en-CA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1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94282"/>
                  </a:ext>
                </a:extLst>
              </a:tr>
              <a:tr h="5494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Tutorial/ ​</a:t>
                      </a:r>
                    </a:p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Instructions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600">
                          <a:effectLst/>
                          <a:latin typeface="Arial Nova"/>
                        </a:rPr>
                        <a:t>3 ​</a:t>
                      </a:r>
                      <a:endParaRPr lang="en-CA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51636"/>
                  </a:ext>
                </a:extLst>
              </a:tr>
              <a:tr h="3008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  <a:latin typeface="Arial Nova"/>
                        </a:rPr>
                        <a:t>Total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600">
                          <a:effectLst/>
                          <a:latin typeface="Arial Nova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  <a:latin typeface="Arial Nova"/>
                        </a:rPr>
                        <a:t>97 ​</a:t>
                      </a:r>
                      <a:endParaRPr lang="en-CA" sz="1600" b="1" i="0">
                        <a:solidFill>
                          <a:schemeClr val="tx1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93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86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57883" marR="57883" marT="28942" marB="28942"/>
                </a:tc>
                <a:extLst>
                  <a:ext uri="{0D108BD9-81ED-4DB2-BD59-A6C34878D82A}">
                    <a16:rowId xmlns:a16="http://schemas.microsoft.com/office/drawing/2014/main" val="1428297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10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Prototype &amp; Test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813" y="1204320"/>
            <a:ext cx="6495847" cy="396997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u="sng">
                <a:solidFill>
                  <a:schemeClr val="tx1"/>
                </a:solidFill>
                <a:latin typeface="Arial Nova"/>
                <a:cs typeface="Biome"/>
              </a:rPr>
              <a:t>Prototype 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>
                    <a:lumMod val="95000"/>
                    <a:lumOff val="5000"/>
                  </a:schemeClr>
                </a:solidFill>
                <a:latin typeface="Arial Nova"/>
                <a:cs typeface="Dubai"/>
              </a:rPr>
              <a:t>UI Mockup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>
                    <a:lumMod val="95000"/>
                    <a:lumOff val="5000"/>
                  </a:schemeClr>
                </a:solidFill>
                <a:latin typeface="Arial Nova"/>
                <a:cs typeface="Dubai"/>
              </a:rPr>
              <a:t>Simple and intuitive UI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>
                    <a:lumMod val="95000"/>
                    <a:lumOff val="5000"/>
                  </a:schemeClr>
                </a:solidFill>
                <a:latin typeface="Arial Nova"/>
                <a:cs typeface="Biome"/>
              </a:rPr>
              <a:t>Obvious and clear navigation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>
                    <a:lumMod val="95000"/>
                    <a:lumOff val="5000"/>
                  </a:schemeClr>
                </a:solidFill>
                <a:latin typeface="Arial Nova"/>
                <a:cs typeface="Biome"/>
              </a:rPr>
              <a:t>UI elements are centered around the map</a:t>
            </a: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 sz="1600">
              <a:solidFill>
                <a:schemeClr val="tx1"/>
              </a:solidFill>
              <a:latin typeface="Dubai"/>
              <a:cs typeface="Biome"/>
            </a:endParaRPr>
          </a:p>
        </p:txBody>
      </p:sp>
      <p:pic>
        <p:nvPicPr>
          <p:cNvPr id="4" name="Picture 4" descr="Graphical user interface, map&#10;&#10;Description automatically generated">
            <a:extLst>
              <a:ext uri="{FF2B5EF4-FFF2-40B4-BE49-F238E27FC236}">
                <a16:creationId xmlns:a16="http://schemas.microsoft.com/office/drawing/2014/main" id="{8715F78F-C7E7-4244-9DA7-5ACCD03CA8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12" t="8740" r="13343" b="10026"/>
          <a:stretch/>
        </p:blipFill>
        <p:spPr>
          <a:xfrm>
            <a:off x="5892918" y="3368949"/>
            <a:ext cx="4556978" cy="27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Prototype &amp; Test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813" y="1204320"/>
            <a:ext cx="6495847" cy="396997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u="sng">
                <a:solidFill>
                  <a:schemeClr val="tx1"/>
                </a:solidFill>
                <a:latin typeface="Arial Nova"/>
                <a:cs typeface="Biome"/>
              </a:rPr>
              <a:t>Prototype ii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/>
                </a:solidFill>
                <a:latin typeface="Arial Nova"/>
                <a:cs typeface="Dubai"/>
              </a:rPr>
              <a:t>First functional version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/>
                </a:solidFill>
                <a:latin typeface="Arial Nova"/>
                <a:cs typeface="Dubai"/>
              </a:rPr>
              <a:t>Back-end API using NodeJS and Express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/>
                </a:solidFill>
                <a:latin typeface="Arial Nova"/>
                <a:cs typeface="Dubai"/>
              </a:rPr>
              <a:t>Front-end developed using react</a:t>
            </a:r>
          </a:p>
          <a:p>
            <a:pPr marL="285750" indent="-285750">
              <a:buClr>
                <a:srgbClr val="F7F7F7"/>
              </a:buClr>
              <a:buFont typeface="Arial" charset="2"/>
              <a:buChar char="•"/>
            </a:pPr>
            <a:endParaRPr lang="en-US" sz="1600">
              <a:solidFill>
                <a:schemeClr val="tx1"/>
              </a:solidFill>
              <a:latin typeface="Dubai"/>
              <a:cs typeface="Dubai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 sz="1600">
              <a:solidFill>
                <a:schemeClr val="tx1"/>
              </a:solidFill>
              <a:latin typeface="Dubai"/>
              <a:cs typeface="Biome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D2AF3598-3F37-47F0-9F99-E7D07B418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644" y="2984746"/>
            <a:ext cx="3037840" cy="3003514"/>
          </a:xfrm>
          <a:prstGeom prst="rect">
            <a:avLst/>
          </a:prstGeom>
        </p:spPr>
      </p:pic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E26A162E-58F4-43C3-B2C4-EF576F88A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287" y="2996105"/>
            <a:ext cx="3030747" cy="29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Prototype &amp; Test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813" y="1204320"/>
            <a:ext cx="6495847" cy="396997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u="sng">
                <a:solidFill>
                  <a:schemeClr val="tx1"/>
                </a:solidFill>
                <a:latin typeface="Arial Nova"/>
                <a:cs typeface="Biome"/>
              </a:rPr>
              <a:t>Prototype </a:t>
            </a:r>
            <a:r>
              <a:rPr lang="en-US" b="1" u="sng" err="1">
                <a:solidFill>
                  <a:schemeClr val="tx1"/>
                </a:solidFill>
                <a:latin typeface="Arial Nova"/>
                <a:cs typeface="Biome"/>
              </a:rPr>
              <a:t>iiI</a:t>
            </a:r>
            <a:endParaRPr lang="en-US" b="1" u="sng">
              <a:solidFill>
                <a:schemeClr val="tx1"/>
              </a:solidFill>
              <a:latin typeface="Arial Nova"/>
              <a:cs typeface="Biome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/>
                </a:solidFill>
                <a:latin typeface="Arial Nova"/>
                <a:cs typeface="Dubai"/>
              </a:rPr>
              <a:t>Tested and adjusted to work on mobile devices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/>
                </a:solidFill>
                <a:latin typeface="Arial Nova"/>
                <a:cs typeface="Dubai"/>
              </a:rPr>
              <a:t>Refining features (e.g. taking into account precision of radius)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none">
                <a:solidFill>
                  <a:schemeClr val="tx1"/>
                </a:solidFill>
                <a:latin typeface="Arial Nova"/>
                <a:cs typeface="Dubai"/>
              </a:rPr>
              <a:t>Lots of manual testing</a:t>
            </a:r>
          </a:p>
          <a:p>
            <a:pPr marL="285750" indent="-285750">
              <a:buClr>
                <a:srgbClr val="F7F7F7"/>
              </a:buClr>
              <a:buFont typeface="Arial" charset="2"/>
              <a:buChar char="•"/>
            </a:pPr>
            <a:endParaRPr lang="en-US" sz="1600">
              <a:solidFill>
                <a:schemeClr val="tx1"/>
              </a:solidFill>
              <a:latin typeface="Dubai"/>
              <a:cs typeface="Dubai"/>
            </a:endParaRPr>
          </a:p>
          <a:p>
            <a:pPr marL="285750" indent="-285750">
              <a:buClr>
                <a:srgbClr val="F7F7F7"/>
              </a:buClr>
              <a:buFont typeface="Arial" charset="2"/>
              <a:buChar char="•"/>
            </a:pPr>
            <a:endParaRPr lang="en-US" sz="1600">
              <a:solidFill>
                <a:schemeClr val="tx1"/>
              </a:solidFill>
              <a:latin typeface="Dubai"/>
              <a:cs typeface="Dubai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 sz="1600">
              <a:solidFill>
                <a:schemeClr val="tx1"/>
              </a:solidFill>
              <a:latin typeface="Dubai"/>
              <a:cs typeface="Biome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C2CAF31C-FA46-4864-9657-18FF7E7D2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075" y="3082852"/>
            <a:ext cx="1696700" cy="3664945"/>
          </a:xfrm>
          <a:prstGeom prst="rect">
            <a:avLst/>
          </a:prstGeom>
        </p:spPr>
      </p:pic>
      <p:pic>
        <p:nvPicPr>
          <p:cNvPr id="6" name="Picture 6" descr="Text, application&#10;&#10;Description automatically generated">
            <a:extLst>
              <a:ext uri="{FF2B5EF4-FFF2-40B4-BE49-F238E27FC236}">
                <a16:creationId xmlns:a16="http://schemas.microsoft.com/office/drawing/2014/main" id="{9FB760D4-2C56-4D90-B7E6-F68600969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910" y="3653381"/>
            <a:ext cx="3749615" cy="24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Prototype &amp; Test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BA65F-8E83-4DF8-9FB2-74D0A92C27C5}"/>
              </a:ext>
            </a:extLst>
          </p:cNvPr>
          <p:cNvSpPr txBox="1"/>
          <p:nvPr/>
        </p:nvSpPr>
        <p:spPr>
          <a:xfrm>
            <a:off x="6436978" y="2481532"/>
            <a:ext cx="32039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200">
                <a:solidFill>
                  <a:schemeClr val="accent4">
                    <a:lumMod val="75000"/>
                  </a:schemeClr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81940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Project Plan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813" y="1851133"/>
            <a:ext cx="6495847" cy="332315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charset="2"/>
              <a:buChar char="•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7CA609-7135-4788-AC4D-3800BEAAA4C2}"/>
              </a:ext>
            </a:extLst>
          </p:cNvPr>
          <p:cNvSpPr txBox="1"/>
          <p:nvPr/>
        </p:nvSpPr>
        <p:spPr>
          <a:xfrm>
            <a:off x="4781909" y="756249"/>
            <a:ext cx="708516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zh-CN" altLang="en-US" sz="2000">
                <a:latin typeface="Arial Nova"/>
                <a:ea typeface="宋体"/>
              </a:rPr>
              <a:t>Scheduled meeting with organised topics </a:t>
            </a:r>
            <a:endParaRPr lang="zh-CN" sz="2000">
              <a:latin typeface="Arial Nova"/>
              <a:ea typeface="宋体"/>
            </a:endParaRPr>
          </a:p>
          <a:p>
            <a:pPr>
              <a:buClr>
                <a:schemeClr val="tx1"/>
              </a:buClr>
            </a:pPr>
            <a:endParaRPr lang="zh-CN" altLang="en-US" sz="2000">
              <a:latin typeface="Arial Nova"/>
              <a:ea typeface="宋体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zh-CN" altLang="en-US" sz="2000">
                <a:latin typeface="Arial Nova"/>
                <a:ea typeface="宋体"/>
              </a:rPr>
              <a:t>Roles in the team</a:t>
            </a:r>
          </a:p>
          <a:p>
            <a:pPr>
              <a:buClr>
                <a:schemeClr val="tx1"/>
              </a:buClr>
            </a:pPr>
            <a:endParaRPr lang="zh-CN" altLang="en-US" sz="2000">
              <a:latin typeface="Arial Nova"/>
              <a:ea typeface="宋体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zh-CN" altLang="en-US" sz="2000">
                <a:latin typeface="Arial Nova"/>
                <a:ea typeface="宋体"/>
              </a:rPr>
              <a:t>Wrike &amp; Trello</a:t>
            </a:r>
          </a:p>
        </p:txBody>
      </p:sp>
      <p:pic>
        <p:nvPicPr>
          <p:cNvPr id="8" name="图片 8" descr="图片包含 日程表&#10;&#10;已自动生成说明">
            <a:extLst>
              <a:ext uri="{FF2B5EF4-FFF2-40B4-BE49-F238E27FC236}">
                <a16:creationId xmlns:a16="http://schemas.microsoft.com/office/drawing/2014/main" id="{E615F741-EED3-4A1B-BF2A-DD0A81943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909" y="2384246"/>
            <a:ext cx="6524446" cy="44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1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Lessons Learned &amp; Future Work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813" y="1851133"/>
            <a:ext cx="6495847" cy="332315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b="1" u="sng">
                <a:solidFill>
                  <a:schemeClr val="tx1"/>
                </a:solidFill>
                <a:latin typeface="Arial Nova"/>
                <a:cs typeface="Biome"/>
              </a:rPr>
              <a:t>Future work: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Authorization &amp; authentication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In-depth refining of API</a:t>
            </a:r>
            <a:endParaRPr lang="en-US" cap="none">
              <a:solidFill>
                <a:schemeClr val="tx1"/>
              </a:solidFill>
              <a:latin typeface="Arial Nova" panose="020B0504020202020204" pitchFamily="34" charset="0"/>
              <a:cs typeface="Biome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Reaching out for developers who can create products based on our API</a:t>
            </a:r>
          </a:p>
          <a:p>
            <a:r>
              <a:rPr lang="en-US" b="1" u="sng">
                <a:solidFill>
                  <a:schemeClr val="tx1"/>
                </a:solidFill>
                <a:latin typeface="Arial Nova"/>
                <a:cs typeface="Biome"/>
              </a:rPr>
              <a:t>Lessons Learned: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Time management (… takes time)</a:t>
            </a:r>
            <a:endParaRPr lang="en-US" b="1" u="sng" cap="none">
              <a:solidFill>
                <a:schemeClr val="tx1"/>
              </a:solidFill>
              <a:latin typeface="Arial Nova"/>
              <a:cs typeface="Biome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Feature importance (keep it simple)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Communication (= success)</a:t>
            </a:r>
          </a:p>
          <a:p>
            <a:pPr>
              <a:buClr>
                <a:srgbClr val="F7F7F7"/>
              </a:buClr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</p:txBody>
      </p:sp>
    </p:spTree>
    <p:extLst>
      <p:ext uri="{BB962C8B-B14F-4D97-AF65-F5344CB8AC3E}">
        <p14:creationId xmlns:p14="http://schemas.microsoft.com/office/powerpoint/2010/main" val="47256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 i="0" kern="1200">
                <a:solidFill>
                  <a:srgbClr val="EBEBEB"/>
                </a:solidFill>
                <a:latin typeface="Arial Nova"/>
              </a:rPr>
              <a:t>Content</a:t>
            </a: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931" y="2548281"/>
            <a:ext cx="549838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F7F7F7"/>
              </a:buClr>
              <a:buFont typeface="Arial" charset="2"/>
              <a:buChar char="•"/>
            </a:pPr>
            <a:r>
              <a:rPr lang="en-US" b="1" cap="none">
                <a:solidFill>
                  <a:schemeClr val="tx1"/>
                </a:solidFill>
                <a:latin typeface="Arial Nova"/>
              </a:rPr>
              <a:t>SECTION 1:</a:t>
            </a:r>
            <a:r>
              <a:rPr lang="en-US" cap="none">
                <a:solidFill>
                  <a:schemeClr val="tx1"/>
                </a:solidFill>
                <a:latin typeface="Arial Nova"/>
              </a:rPr>
              <a:t> Overview of the project</a:t>
            </a:r>
          </a:p>
          <a:p>
            <a:pPr marL="342900" indent="-342900">
              <a:lnSpc>
                <a:spcPct val="90000"/>
              </a:lnSpc>
              <a:buFont typeface="Arial" charset="2"/>
              <a:buChar char="•"/>
            </a:pPr>
            <a:r>
              <a:rPr lang="en-US" b="1" cap="none">
                <a:solidFill>
                  <a:schemeClr val="tx1"/>
                </a:solidFill>
                <a:latin typeface="Arial Nova"/>
              </a:rPr>
              <a:t>SECTION 2:</a:t>
            </a:r>
            <a:r>
              <a:rPr lang="en-US" cap="none">
                <a:solidFill>
                  <a:schemeClr val="tx1"/>
                </a:solidFill>
                <a:latin typeface="Arial Nova"/>
              </a:rPr>
              <a:t> Design process</a:t>
            </a:r>
          </a:p>
          <a:p>
            <a:pPr marL="742950" lvl="1" indent="-285750" algn="l">
              <a:lnSpc>
                <a:spcPct val="90000"/>
              </a:lnSpc>
              <a:buFont typeface="Arial" charset="2"/>
              <a:buChar char="•"/>
            </a:pPr>
            <a:r>
              <a:rPr lang="en-US" cap="all">
                <a:solidFill>
                  <a:schemeClr val="tx1"/>
                </a:solidFill>
                <a:latin typeface="Arial Nova"/>
              </a:rPr>
              <a:t>A) E</a:t>
            </a:r>
            <a:r>
              <a:rPr lang="en-US">
                <a:solidFill>
                  <a:schemeClr val="tx1"/>
                </a:solidFill>
                <a:latin typeface="Arial Nova"/>
              </a:rPr>
              <a:t>mpathize</a:t>
            </a:r>
          </a:p>
          <a:p>
            <a:pPr marL="742950" lvl="1" indent="-285750" algn="l">
              <a:lnSpc>
                <a:spcPct val="90000"/>
              </a:lnSpc>
              <a:buFont typeface="Arial" charset="2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</a:rPr>
              <a:t>B) Define</a:t>
            </a:r>
          </a:p>
          <a:p>
            <a:pPr marL="742950" lvl="1" indent="-285750" algn="l">
              <a:lnSpc>
                <a:spcPct val="90000"/>
              </a:lnSpc>
              <a:buFont typeface="Arial" charset="2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</a:rPr>
              <a:t>C) Ideate</a:t>
            </a:r>
          </a:p>
          <a:p>
            <a:pPr marL="742950" lvl="1" indent="-285750" algn="l">
              <a:lnSpc>
                <a:spcPct val="90000"/>
              </a:lnSpc>
              <a:buFont typeface="Arial" charset="2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</a:rPr>
              <a:t>D) Prototype &amp; test</a:t>
            </a:r>
          </a:p>
          <a:p>
            <a:pPr marL="342900" indent="-342900">
              <a:lnSpc>
                <a:spcPct val="90000"/>
              </a:lnSpc>
              <a:buFont typeface="Arial" charset="2"/>
              <a:buChar char="•"/>
            </a:pPr>
            <a:r>
              <a:rPr lang="en-US" b="1">
                <a:solidFill>
                  <a:schemeClr val="tx1"/>
                </a:solidFill>
                <a:latin typeface="Arial Nova"/>
              </a:rPr>
              <a:t>Section 3:</a:t>
            </a:r>
            <a:r>
              <a:rPr lang="en-US">
                <a:solidFill>
                  <a:schemeClr val="tx1"/>
                </a:solidFill>
                <a:latin typeface="Arial Nova"/>
              </a:rPr>
              <a:t> P</a:t>
            </a:r>
            <a:r>
              <a:rPr lang="en-US" cap="none">
                <a:solidFill>
                  <a:schemeClr val="tx1"/>
                </a:solidFill>
                <a:latin typeface="Arial Nova"/>
              </a:rPr>
              <a:t>roject plan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marL="342900" indent="-342900">
              <a:lnSpc>
                <a:spcPct val="90000"/>
              </a:lnSpc>
              <a:buFont typeface="Arial" charset="2"/>
              <a:buChar char="•"/>
            </a:pPr>
            <a:r>
              <a:rPr lang="en-US" b="1">
                <a:solidFill>
                  <a:schemeClr val="tx1"/>
                </a:solidFill>
                <a:latin typeface="Arial Nova"/>
              </a:rPr>
              <a:t>Section 4:</a:t>
            </a:r>
            <a:r>
              <a:rPr lang="en-US">
                <a:solidFill>
                  <a:schemeClr val="tx1"/>
                </a:solidFill>
                <a:latin typeface="Arial Nova"/>
              </a:rPr>
              <a:t> </a:t>
            </a:r>
            <a:r>
              <a:rPr lang="en-US" cap="none">
                <a:solidFill>
                  <a:schemeClr val="tx1"/>
                </a:solidFill>
                <a:latin typeface="Arial Nova"/>
              </a:rPr>
              <a:t>Lessons learned / future work</a:t>
            </a:r>
            <a:endParaRPr lang="en-US">
              <a:solidFill>
                <a:schemeClr val="tx1"/>
              </a:solidFill>
              <a:latin typeface="Arial Nov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866FED-9EBA-4440-8830-FB1CE6A50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916" y="3166303"/>
            <a:ext cx="5451627" cy="24259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091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  <a:ea typeface="+mj-lt"/>
                <a:cs typeface="+mj-lt"/>
              </a:rPr>
              <a:t>Overview of the project</a:t>
            </a:r>
            <a:endParaRPr lang="en-US">
              <a:latin typeface="Arial Nova"/>
            </a:endParaRP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813" y="1851133"/>
            <a:ext cx="6495847" cy="332315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I</a:t>
            </a: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nfrastructure Approach: Building an API </a:t>
            </a: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What does this mean?</a:t>
            </a:r>
            <a:endParaRPr lang="en-US" cap="none">
              <a:solidFill>
                <a:schemeClr val="tx1"/>
              </a:solidFill>
              <a:latin typeface="Arial Nova"/>
              <a:cs typeface="Biome"/>
            </a:endParaRP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Why is this valuable?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1"/>
                </a:solidFill>
                <a:latin typeface="Arial Nova"/>
                <a:cs typeface="Dubai"/>
              </a:rPr>
              <a:t>Endless ways of implementation</a:t>
            </a: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Dubai"/>
              </a:rPr>
              <a:t>Web based UI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Dubai"/>
              </a:rPr>
              <a:t>Mobile applications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Dubai"/>
              </a:rPr>
              <a:t>Desktop applications</a:t>
            </a:r>
            <a:endParaRPr lang="en-US" cap="none">
              <a:solidFill>
                <a:schemeClr val="tx1"/>
              </a:solidFill>
              <a:latin typeface="Arial Nova"/>
              <a:cs typeface="Dubai"/>
            </a:endParaRPr>
          </a:p>
          <a:p>
            <a:pPr lvl="1" algn="l">
              <a:buClr>
                <a:srgbClr val="F7F7F7"/>
              </a:buClr>
              <a:buFont typeface="Wingdings 3" charset="2"/>
              <a:buChar char=""/>
            </a:pPr>
            <a:endParaRPr lang="en-US" cap="none">
              <a:solidFill>
                <a:schemeClr val="tx1"/>
              </a:solidFill>
              <a:latin typeface="Arial Nova"/>
              <a:cs typeface="Dubai"/>
            </a:endParaRPr>
          </a:p>
          <a:p>
            <a:pPr lvl="1">
              <a:buClr>
                <a:srgbClr val="F7F7F7"/>
              </a:buClr>
              <a:buFont typeface="Wingdings 3" charset="2"/>
              <a:buChar char=""/>
            </a:pPr>
            <a:endParaRPr lang="en-US" cap="none">
              <a:solidFill>
                <a:schemeClr val="tx1"/>
              </a:solidFill>
              <a:latin typeface="Dubai"/>
              <a:cs typeface="Dubai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 cap="none">
              <a:solidFill>
                <a:schemeClr val="tx1"/>
              </a:solidFill>
              <a:latin typeface="Dubai"/>
              <a:cs typeface="Dubai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</p:txBody>
      </p:sp>
    </p:spTree>
    <p:extLst>
      <p:ext uri="{BB962C8B-B14F-4D97-AF65-F5344CB8AC3E}">
        <p14:creationId xmlns:p14="http://schemas.microsoft.com/office/powerpoint/2010/main" val="3478645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Empathize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2E7B49-2251-4BD8-9A23-B0EF56776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6813" y="1851133"/>
            <a:ext cx="6495847" cy="3323158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What Has Our Client Asked For? 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To improve the recycling process in any capacity.</a:t>
            </a:r>
            <a:endParaRPr lang="en-US" cap="none">
              <a:solidFill>
                <a:schemeClr val="tx1"/>
              </a:solidFill>
              <a:latin typeface="Arial Nova"/>
              <a:cs typeface="Biome"/>
            </a:endParaRP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To do so in a way that is very "low friction"(Users are genuinely willing to use the product / service).</a:t>
            </a:r>
            <a:endParaRPr lang="en-US" cap="none">
              <a:solidFill>
                <a:schemeClr val="tx1"/>
              </a:solidFill>
              <a:latin typeface="Arial Nova"/>
              <a:cs typeface="Biome"/>
            </a:endParaRP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To develop our solution in a general-pu</a:t>
            </a:r>
            <a:r>
              <a:rPr lang="en-US">
                <a:solidFill>
                  <a:schemeClr val="tx1"/>
                </a:solidFill>
                <a:latin typeface="Dubai"/>
                <a:cs typeface="Biome"/>
              </a:rPr>
              <a:t>rpose way, that lets it be used / implemented anywhere.</a:t>
            </a:r>
            <a:endParaRPr lang="en-US" cap="none">
              <a:solidFill>
                <a:schemeClr val="tx1"/>
              </a:solidFill>
              <a:latin typeface="Dubai"/>
              <a:cs typeface="Biome"/>
            </a:endParaRPr>
          </a:p>
          <a:p>
            <a:pPr lvl="1">
              <a:buClr>
                <a:srgbClr val="F7F7F7"/>
              </a:buClr>
            </a:pPr>
            <a:endParaRPr lang="en-US" cap="none">
              <a:solidFill>
                <a:schemeClr val="tx1"/>
              </a:solidFill>
              <a:latin typeface="Dubai"/>
              <a:cs typeface="Dubai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 cap="none">
              <a:solidFill>
                <a:schemeClr val="tx1"/>
              </a:solidFill>
              <a:latin typeface="Dubai"/>
              <a:cs typeface="Dubai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  <a:p>
            <a:pPr>
              <a:buClr>
                <a:srgbClr val="F7F7F7"/>
              </a:buClr>
              <a:buFont typeface="Wingdings 3" charset="2"/>
              <a:buChar char=""/>
            </a:pPr>
            <a:endParaRPr lang="en-US">
              <a:solidFill>
                <a:schemeClr val="tx1"/>
              </a:solidFill>
              <a:latin typeface="Dubai"/>
              <a:cs typeface="Biome"/>
            </a:endParaRPr>
          </a:p>
        </p:txBody>
      </p:sp>
    </p:spTree>
    <p:extLst>
      <p:ext uri="{BB962C8B-B14F-4D97-AF65-F5344CB8AC3E}">
        <p14:creationId xmlns:p14="http://schemas.microsoft.com/office/powerpoint/2010/main" val="146024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Define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909" y="1715434"/>
            <a:ext cx="3573108" cy="118329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buClr>
                <a:schemeClr val="tx1"/>
              </a:buClr>
            </a:pPr>
            <a:r>
              <a:rPr lang="en-US" sz="2400" cap="none">
                <a:solidFill>
                  <a:schemeClr val="tx1"/>
                </a:solidFill>
                <a:latin typeface="Dubai"/>
                <a:cs typeface="Dubai"/>
              </a:rPr>
              <a:t>CUSTOMERS: </a:t>
            </a:r>
            <a:endParaRPr lang="en-US" sz="2400" cap="none">
              <a:solidFill>
                <a:schemeClr val="tx1"/>
              </a:solidFill>
              <a:latin typeface="Century Gothic" panose="020B0502020202020204"/>
              <a:cs typeface="Dubai"/>
            </a:endParaRPr>
          </a:p>
          <a:p>
            <a:pPr algn="ctr">
              <a:buClr>
                <a:srgbClr val="000000"/>
              </a:buClr>
            </a:pPr>
            <a:r>
              <a:rPr lang="en-US" sz="2400" cap="none">
                <a:solidFill>
                  <a:schemeClr val="tx1"/>
                </a:solidFill>
                <a:latin typeface="Dubai"/>
                <a:cs typeface="Dubai"/>
              </a:rPr>
              <a:t>Software/Web developers </a:t>
            </a:r>
            <a:endParaRPr lang="en-US" sz="2400" cap="none">
              <a:solidFill>
                <a:schemeClr val="tx1"/>
              </a:solidFill>
              <a:ea typeface="+mj-lt"/>
              <a:cs typeface="+mj-lt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59298A5-C73C-40B9-9AA4-EEAEAB030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865" y="3160247"/>
            <a:ext cx="3703528" cy="2101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82B62171-00AD-4A04-836B-C1E24808F2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353" y="3124511"/>
            <a:ext cx="3244241" cy="2141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EB3E252-FB28-4F1B-B5B9-1757FD3C64E6}"/>
              </a:ext>
            </a:extLst>
          </p:cNvPr>
          <p:cNvSpPr txBox="1">
            <a:spLocks/>
          </p:cNvSpPr>
          <p:nvPr/>
        </p:nvSpPr>
        <p:spPr>
          <a:xfrm>
            <a:off x="9237981" y="1711259"/>
            <a:ext cx="1892532" cy="1141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Clr>
                <a:schemeClr val="tx1"/>
              </a:buClr>
            </a:pPr>
            <a:r>
              <a:rPr lang="en-US" sz="2400" cap="none">
                <a:solidFill>
                  <a:schemeClr val="tx1"/>
                </a:solidFill>
                <a:latin typeface="Dubai"/>
                <a:cs typeface="Dubai"/>
              </a:rPr>
              <a:t>USERS: </a:t>
            </a:r>
            <a:endParaRPr lang="en-US" sz="2400" cap="none">
              <a:solidFill>
                <a:schemeClr val="tx1"/>
              </a:solidFill>
              <a:latin typeface="Century Gothic" panose="020B0502020202020204"/>
              <a:cs typeface="Dubai"/>
            </a:endParaRPr>
          </a:p>
          <a:p>
            <a:pPr algn="ctr">
              <a:buClr>
                <a:srgbClr val="000000"/>
              </a:buClr>
            </a:pPr>
            <a:r>
              <a:rPr lang="en-US" sz="2400" cap="none">
                <a:solidFill>
                  <a:schemeClr val="tx1"/>
                </a:solidFill>
                <a:latin typeface="Dubai"/>
                <a:cs typeface="Dubai"/>
              </a:rPr>
              <a:t>Recyclers  </a:t>
            </a:r>
            <a:endParaRPr lang="en-US" sz="2400" cap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94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Define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813" y="1851133"/>
            <a:ext cx="6495847" cy="332315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'Wingdings 3',Sans-Serif" charset="2"/>
              <a:buChar char=""/>
            </a:pPr>
            <a:endParaRPr lang="en-US" cap="none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B6B711-A4E0-41FF-85EA-0E3AE039B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53601"/>
              </p:ext>
            </p:extLst>
          </p:nvPr>
        </p:nvGraphicFramePr>
        <p:xfrm>
          <a:off x="4876800" y="431800"/>
          <a:ext cx="6849838" cy="640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39">
                  <a:extLst>
                    <a:ext uri="{9D8B030D-6E8A-4147-A177-3AD203B41FA5}">
                      <a16:colId xmlns:a16="http://schemas.microsoft.com/office/drawing/2014/main" val="4199364264"/>
                    </a:ext>
                  </a:extLst>
                </a:gridCol>
                <a:gridCol w="4595599">
                  <a:extLst>
                    <a:ext uri="{9D8B030D-6E8A-4147-A177-3AD203B41FA5}">
                      <a16:colId xmlns:a16="http://schemas.microsoft.com/office/drawing/2014/main" val="3995434211"/>
                    </a:ext>
                  </a:extLst>
                </a:gridCol>
              </a:tblGrid>
              <a:tr h="33552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Needs of the client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Design Criteria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10839"/>
                  </a:ext>
                </a:extLst>
              </a:tr>
              <a:tr h="91904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Simplified solution of recycling process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Identify appropriate recycling bin (color, shape)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Assist user with finding appropriate recycling bin (location)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936470"/>
                  </a:ext>
                </a:extLst>
              </a:tr>
              <a:tr h="7148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Effortless UX (no instructions or manuals required)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Readable and intuitive UI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Accessibility (visual impairment, any age, etc.)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085971"/>
                  </a:ext>
                </a:extLst>
              </a:tr>
              <a:tr h="176515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Low cost or free if possible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No subscription or registration required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Open source under permissive license (such as MIT or BSD)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No cost for users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Small cost for organization that sets the system up ($4 variable cost per million requests, and maximum $100 fixed cost for storage) </a:t>
                      </a:r>
                      <a:endParaRPr lang="en-US" sz="1600" b="0" i="0">
                        <a:effectLst/>
                        <a:latin typeface="Arial Nova"/>
                        <a:ea typeface="ＭＳ 明朝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7810"/>
                  </a:ext>
                </a:extLst>
              </a:tr>
              <a:tr h="113786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Scalable (attract many people and have no regional limitation)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Can handle at least 10 million requests per day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Server side should be capable of decentralization and containerization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Open, reusable APIs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00058"/>
                  </a:ext>
                </a:extLst>
              </a:tr>
              <a:tr h="7148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Decrease sorting burden for recycling facilities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Decrease errors made during recycling by at least 40% </a:t>
                      </a:r>
                      <a:endParaRPr lang="en-US" sz="1600" b="0" i="0">
                        <a:effectLst/>
                        <a:latin typeface="Arial Nova"/>
                        <a:ea typeface="ＭＳ 明朝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5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59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Define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813" y="1851133"/>
            <a:ext cx="6495847" cy="332315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'Wingdings 3',Sans-Serif" charset="2"/>
              <a:buChar char=""/>
            </a:pPr>
            <a:endParaRPr lang="en-US" cap="none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24207C-12F2-4842-B977-EDC1C269E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34543"/>
              </p:ext>
            </p:extLst>
          </p:nvPr>
        </p:nvGraphicFramePr>
        <p:xfrm>
          <a:off x="4940300" y="48404"/>
          <a:ext cx="6722636" cy="412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106">
                  <a:extLst>
                    <a:ext uri="{9D8B030D-6E8A-4147-A177-3AD203B41FA5}">
                      <a16:colId xmlns:a16="http://schemas.microsoft.com/office/drawing/2014/main" val="1397854316"/>
                    </a:ext>
                  </a:extLst>
                </a:gridCol>
                <a:gridCol w="3131530">
                  <a:extLst>
                    <a:ext uri="{9D8B030D-6E8A-4147-A177-3AD203B41FA5}">
                      <a16:colId xmlns:a16="http://schemas.microsoft.com/office/drawing/2014/main" val="125406473"/>
                    </a:ext>
                  </a:extLst>
                </a:gridCol>
              </a:tblGrid>
              <a:tr h="5343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Functional Design Criteria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Non-Functional Design Criteria </a:t>
                      </a:r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71207"/>
                  </a:ext>
                </a:extLst>
              </a:tr>
              <a:tr h="3544379"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Identify appropriate recycling bin (color, shape)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Assist user with finding appropriate recycling bin (location)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Readable and intuitive UI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Accessibility (visual impairment, any age, etc.)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Can handle at least 10 million requests per day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Server side capable of decentralization and containerization </a:t>
                      </a:r>
                    </a:p>
                    <a:p>
                      <a:pPr algn="ctr" rtl="0" fontAlgn="base"/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No cost for users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Small cost for organization that sets the system up ($4 variable cost per million requests, and maximum $100 fixed cost for storage)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Decrease errors made during recycling by at least 40%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Open source under permissive license (such as MIT or BSD) </a:t>
                      </a:r>
                    </a:p>
                    <a:p>
                      <a:pPr algn="l" rtl="0" fontAlgn="base"/>
                      <a:endParaRPr lang="en-US" sz="1600" b="0" i="0">
                        <a:effectLst/>
                        <a:latin typeface="Arial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8998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D2E2D1-9F24-4A7D-8C5C-D831D1E2E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88785"/>
              </p:ext>
            </p:extLst>
          </p:nvPr>
        </p:nvGraphicFramePr>
        <p:xfrm>
          <a:off x="4940300" y="3860800"/>
          <a:ext cx="672270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142">
                  <a:extLst>
                    <a:ext uri="{9D8B030D-6E8A-4147-A177-3AD203B41FA5}">
                      <a16:colId xmlns:a16="http://schemas.microsoft.com/office/drawing/2014/main" val="2340271850"/>
                    </a:ext>
                  </a:extLst>
                </a:gridCol>
                <a:gridCol w="3131560">
                  <a:extLst>
                    <a:ext uri="{9D8B030D-6E8A-4147-A177-3AD203B41FA5}">
                      <a16:colId xmlns:a16="http://schemas.microsoft.com/office/drawing/2014/main" val="1375875651"/>
                    </a:ext>
                  </a:extLst>
                </a:gridCol>
              </a:tblGrid>
              <a:tr h="29166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Type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Constrain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28847"/>
                  </a:ext>
                </a:extLst>
              </a:tr>
              <a:tr h="84260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Functional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Decrease errors made during recycling by at least 40%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Handle at least 10 million request per day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54605"/>
                  </a:ext>
                </a:extLst>
              </a:tr>
              <a:tr h="12152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Financial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Free for users 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 Nova"/>
                        </a:rPr>
                        <a:t>For organizations $4 variable cost per million requests, and maximum $100 fixed cost for storage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1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27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2600">
                <a:latin typeface="Arial Nova"/>
              </a:rPr>
            </a:br>
            <a:r>
              <a:rPr lang="en-US" sz="26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Define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394" y="5711330"/>
            <a:ext cx="9149349" cy="48792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cap="none">
                <a:solidFill>
                  <a:schemeClr val="bg1"/>
                </a:solidFill>
                <a:latin typeface="Arial Nova"/>
              </a:rPr>
              <a:t>BENCHMARKING (EXISTING PRODUCTS)</a:t>
            </a:r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77AAEB-0AD9-43F2-83A1-3C71101CD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51436"/>
              </p:ext>
            </p:extLst>
          </p:nvPr>
        </p:nvGraphicFramePr>
        <p:xfrm>
          <a:off x="723900" y="431800"/>
          <a:ext cx="10787418" cy="3692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90">
                  <a:extLst>
                    <a:ext uri="{9D8B030D-6E8A-4147-A177-3AD203B41FA5}">
                      <a16:colId xmlns:a16="http://schemas.microsoft.com/office/drawing/2014/main" val="1624612705"/>
                    </a:ext>
                  </a:extLst>
                </a:gridCol>
                <a:gridCol w="1657683">
                  <a:extLst>
                    <a:ext uri="{9D8B030D-6E8A-4147-A177-3AD203B41FA5}">
                      <a16:colId xmlns:a16="http://schemas.microsoft.com/office/drawing/2014/main" val="3151907089"/>
                    </a:ext>
                  </a:extLst>
                </a:gridCol>
                <a:gridCol w="962335">
                  <a:extLst>
                    <a:ext uri="{9D8B030D-6E8A-4147-A177-3AD203B41FA5}">
                      <a16:colId xmlns:a16="http://schemas.microsoft.com/office/drawing/2014/main" val="2776315765"/>
                    </a:ext>
                  </a:extLst>
                </a:gridCol>
                <a:gridCol w="1370909">
                  <a:extLst>
                    <a:ext uri="{9D8B030D-6E8A-4147-A177-3AD203B41FA5}">
                      <a16:colId xmlns:a16="http://schemas.microsoft.com/office/drawing/2014/main" val="375564261"/>
                    </a:ext>
                  </a:extLst>
                </a:gridCol>
                <a:gridCol w="962335">
                  <a:extLst>
                    <a:ext uri="{9D8B030D-6E8A-4147-A177-3AD203B41FA5}">
                      <a16:colId xmlns:a16="http://schemas.microsoft.com/office/drawing/2014/main" val="2982045514"/>
                    </a:ext>
                  </a:extLst>
                </a:gridCol>
                <a:gridCol w="1168168">
                  <a:extLst>
                    <a:ext uri="{9D8B030D-6E8A-4147-A177-3AD203B41FA5}">
                      <a16:colId xmlns:a16="http://schemas.microsoft.com/office/drawing/2014/main" val="1748434058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3212520797"/>
                    </a:ext>
                  </a:extLst>
                </a:gridCol>
                <a:gridCol w="1063623">
                  <a:extLst>
                    <a:ext uri="{9D8B030D-6E8A-4147-A177-3AD203B41FA5}">
                      <a16:colId xmlns:a16="http://schemas.microsoft.com/office/drawing/2014/main" val="3930440689"/>
                    </a:ext>
                  </a:extLst>
                </a:gridCol>
              </a:tblGrid>
              <a:tr h="7950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Specifications ​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Importance 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  <a:latin typeface="Arial Nova"/>
                        </a:rPr>
                        <a:t>(out of 5) ​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Recycle 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  <a:latin typeface="Arial Nova"/>
                        </a:rPr>
                        <a:t>Nation ​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err="1">
                          <a:effectLst/>
                          <a:latin typeface="Arial Nova"/>
                        </a:rPr>
                        <a:t>Recyclinator</a:t>
                      </a:r>
                      <a:r>
                        <a:rPr lang="en-US" sz="1600">
                          <a:effectLst/>
                          <a:latin typeface="Arial Nova"/>
                        </a:rPr>
                        <a:t> ​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Recycle 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  <a:latin typeface="Arial Nova"/>
                        </a:rPr>
                        <a:t>Mate ​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err="1">
                          <a:effectLst/>
                          <a:latin typeface="Arial Nova"/>
                        </a:rPr>
                        <a:t>Intellibins</a:t>
                      </a:r>
                      <a:r>
                        <a:rPr lang="en-US" sz="1600">
                          <a:effectLst/>
                          <a:latin typeface="Arial Nova"/>
                        </a:rPr>
                        <a:t> ​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BC 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effectLst/>
                          <a:latin typeface="Arial Nova"/>
                        </a:rPr>
                        <a:t>Recyclepedia</a:t>
                      </a:r>
                      <a:r>
                        <a:rPr lang="en-US" sz="1600">
                          <a:effectLst/>
                          <a:latin typeface="Arial Nova"/>
                        </a:rPr>
                        <a:t> ​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err="1">
                          <a:effectLst/>
                          <a:latin typeface="Arial Nova"/>
                        </a:rPr>
                        <a:t>iRecycle</a:t>
                      </a:r>
                      <a:r>
                        <a:rPr lang="en-US" sz="1600">
                          <a:effectLst/>
                          <a:latin typeface="Arial Nova"/>
                        </a:rPr>
                        <a:t> ​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76717" marR="76717" marT="38359" marB="38359"/>
                </a:tc>
                <a:extLst>
                  <a:ext uri="{0D108BD9-81ED-4DB2-BD59-A6C34878D82A}">
                    <a16:rowId xmlns:a16="http://schemas.microsoft.com/office/drawing/2014/main" val="1489778220"/>
                  </a:ext>
                </a:extLst>
              </a:tr>
              <a:tr h="5516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Assists with </a:t>
                      </a:r>
                      <a:endParaRPr lang="en-US">
                        <a:latin typeface="Arial Nov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  <a:latin typeface="Arial Nova"/>
                        </a:rPr>
                        <a:t>recycling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5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74203"/>
                  </a:ext>
                </a:extLst>
              </a:tr>
              <a:tr h="3245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Cost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5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2 ​</a:t>
                      </a:r>
                    </a:p>
                  </a:txBody>
                  <a:tcPr marL="76717" marR="76717" marT="38359" marB="3835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22373"/>
                  </a:ext>
                </a:extLst>
              </a:tr>
              <a:tr h="5516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Scalable (platform) *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4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1 ​</a:t>
                      </a:r>
                    </a:p>
                  </a:txBody>
                  <a:tcPr marL="76717" marR="76717" marT="38359" marB="3835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61388"/>
                  </a:ext>
                </a:extLst>
              </a:tr>
              <a:tr h="7950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View of recycling locations (i.e., map etc.)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1 ​</a:t>
                      </a:r>
                    </a:p>
                  </a:txBody>
                  <a:tcPr marL="76717" marR="76717" marT="38359" marB="3835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1 ​</a:t>
                      </a:r>
                    </a:p>
                  </a:txBody>
                  <a:tcPr marL="76717" marR="76717" marT="38359" marB="3835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935105"/>
                  </a:ext>
                </a:extLst>
              </a:tr>
              <a:tr h="3245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UI/UX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5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2 ​</a:t>
                      </a:r>
                    </a:p>
                  </a:txBody>
                  <a:tcPr marL="76717" marR="76717" marT="38359" marB="3835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1 ​</a:t>
                      </a:r>
                    </a:p>
                  </a:txBody>
                  <a:tcPr marL="76717" marR="76717" marT="38359" marB="3835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3 ​</a:t>
                      </a:r>
                    </a:p>
                  </a:txBody>
                  <a:tcPr marL="76717" marR="76717" marT="38359" marB="38359">
                    <a:solidFill>
                      <a:srgbClr val="1A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2 ​</a:t>
                      </a:r>
                    </a:p>
                  </a:txBody>
                  <a:tcPr marL="76717" marR="76717" marT="38359" marB="3835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2 ​</a:t>
                      </a:r>
                    </a:p>
                  </a:txBody>
                  <a:tcPr marL="76717" marR="76717" marT="38359" marB="3835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2 ​</a:t>
                      </a:r>
                    </a:p>
                  </a:txBody>
                  <a:tcPr marL="76717" marR="76717" marT="38359" marB="3835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07352"/>
                  </a:ext>
                </a:extLst>
              </a:tr>
              <a:tr h="3245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Total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 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56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42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  <a:latin typeface="Arial Nova"/>
                        </a:rPr>
                        <a:t>60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  <a:latin typeface="Arial Nova"/>
                        </a:rPr>
                        <a:t>61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  <a:latin typeface="Arial Nova"/>
                        </a:rPr>
                        <a:t>61 ​</a:t>
                      </a:r>
                    </a:p>
                  </a:txBody>
                  <a:tcPr marL="76717" marR="76717" marT="38359" marB="38359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  <a:latin typeface="Arial Nova"/>
                        </a:rPr>
                        <a:t>61 ​</a:t>
                      </a:r>
                    </a:p>
                  </a:txBody>
                  <a:tcPr marL="76717" marR="76717" marT="38359" marB="38359"/>
                </a:tc>
                <a:extLst>
                  <a:ext uri="{0D108BD9-81ED-4DB2-BD59-A6C34878D82A}">
                    <a16:rowId xmlns:a16="http://schemas.microsoft.com/office/drawing/2014/main" val="86751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1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8" y="629266"/>
            <a:ext cx="3864312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EBEBEB"/>
                </a:solidFill>
                <a:latin typeface="Arial Nova"/>
              </a:rPr>
              <a:t>Design Process:</a:t>
            </a:r>
            <a:br>
              <a:rPr lang="en-US" sz="4800">
                <a:latin typeface="Arial Nova"/>
              </a:rPr>
            </a:br>
            <a:r>
              <a:rPr lang="en-US" sz="480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Ideate</a:t>
            </a: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0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814" y="1660635"/>
            <a:ext cx="7162595" cy="351365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Arial Nova"/>
                <a:cs typeface="Biome"/>
              </a:rPr>
              <a:t>Creating a solution to the problem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Arial Nova"/>
                <a:cs typeface="Biome"/>
              </a:rPr>
              <a:t>Initial idea</a:t>
            </a: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: </a:t>
            </a:r>
            <a:r>
              <a:rPr lang="en-US" cap="none">
                <a:solidFill>
                  <a:schemeClr val="tx1"/>
                </a:solidFill>
                <a:latin typeface="Arial Nova"/>
                <a:cs typeface="Biome"/>
              </a:rPr>
              <a:t>Web service or application</a:t>
            </a:r>
            <a:endParaRPr lang="en-US">
              <a:solidFill>
                <a:schemeClr val="tx1"/>
              </a:solidFill>
              <a:latin typeface="Arial Nova"/>
              <a:cs typeface="Biome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Arial Nova"/>
                <a:cs typeface="Biome"/>
              </a:rPr>
              <a:t>solutions</a:t>
            </a: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:</a:t>
            </a:r>
            <a:r>
              <a:rPr lang="en-US">
                <a:solidFill>
                  <a:schemeClr val="tx1"/>
                </a:solidFill>
                <a:latin typeface="Arial Nova"/>
                <a:ea typeface="+mj-lt"/>
                <a:cs typeface="Biome"/>
              </a:rPr>
              <a:t> 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ea typeface="+mj-lt"/>
                <a:cs typeface="+mj-lt"/>
              </a:rPr>
              <a:t>Public web API with UI </a:t>
            </a: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ea typeface="+mj-lt"/>
                <a:cs typeface="+mj-lt"/>
              </a:rPr>
              <a:t>Mobile application</a:t>
            </a:r>
            <a:endParaRPr lang="en-US">
              <a:solidFill>
                <a:schemeClr val="tx1"/>
              </a:solidFill>
              <a:latin typeface="Arial Nova"/>
              <a:ea typeface="+mj-lt"/>
              <a:cs typeface="Biome"/>
            </a:endParaRP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ova"/>
                <a:ea typeface="+mj-lt"/>
                <a:cs typeface="+mj-lt"/>
              </a:rPr>
              <a:t>Open-source library </a:t>
            </a:r>
            <a:r>
              <a:rPr lang="en-US" b="1">
                <a:solidFill>
                  <a:schemeClr val="tx1"/>
                </a:solidFill>
                <a:latin typeface="Arial Nova"/>
                <a:ea typeface="+mj-lt"/>
                <a:cs typeface="+mj-lt"/>
              </a:rPr>
              <a:t> </a:t>
            </a:r>
            <a:r>
              <a:rPr lang="en-US">
                <a:solidFill>
                  <a:schemeClr val="tx1"/>
                </a:solidFill>
                <a:latin typeface="Arial Nova"/>
                <a:cs typeface="Biome"/>
              </a:rPr>
              <a:t>    </a:t>
            </a:r>
            <a:endParaRPr lang="en-US">
              <a:solidFill>
                <a:schemeClr val="tx1"/>
              </a:solidFill>
              <a:latin typeface="Arial Nova"/>
              <a:ea typeface="+mj-lt"/>
              <a:cs typeface="Biome"/>
            </a:endParaRPr>
          </a:p>
          <a:p>
            <a:pPr>
              <a:buClr>
                <a:srgbClr val="F7F7F7"/>
              </a:buClr>
            </a:pPr>
            <a:endParaRPr lang="en-US">
              <a:solidFill>
                <a:schemeClr val="tx1"/>
              </a:solidFill>
              <a:latin typeface="Times New Roman"/>
              <a:cs typeface="Biome"/>
            </a:endParaRPr>
          </a:p>
        </p:txBody>
      </p:sp>
    </p:spTree>
    <p:extLst>
      <p:ext uri="{BB962C8B-B14F-4D97-AF65-F5344CB8AC3E}">
        <p14:creationId xmlns:p14="http://schemas.microsoft.com/office/powerpoint/2010/main" val="3832080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Public web API with UI</vt:lpstr>
      <vt:lpstr>Content</vt:lpstr>
      <vt:lpstr>Overview of the project</vt:lpstr>
      <vt:lpstr>Design Process: Empathize</vt:lpstr>
      <vt:lpstr>Design Process: Define</vt:lpstr>
      <vt:lpstr>Design Process: Define</vt:lpstr>
      <vt:lpstr>Design Process: Define</vt:lpstr>
      <vt:lpstr>Design Process: Define</vt:lpstr>
      <vt:lpstr>Design Process: Ideate</vt:lpstr>
      <vt:lpstr>Design Process: Ideate</vt:lpstr>
      <vt:lpstr>Design Process: Prototype &amp; Test</vt:lpstr>
      <vt:lpstr>Design Process: Prototype &amp; Test</vt:lpstr>
      <vt:lpstr>Design Process: Prototype &amp; Test</vt:lpstr>
      <vt:lpstr>Design Process: Prototype &amp; Test</vt:lpstr>
      <vt:lpstr>Project Plan</vt:lpstr>
      <vt:lpstr>Lessons Learned &amp;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2021-04-07T15:27:32Z</dcterms:created>
  <dcterms:modified xsi:type="dcterms:W3CDTF">2021-04-08T22:38:43Z</dcterms:modified>
</cp:coreProperties>
</file>