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handoutMasterIdLst>
    <p:handoutMasterId r:id="rId28"/>
  </p:handoutMasterIdLst>
  <p:sldIdLst>
    <p:sldId id="256" r:id="rId2"/>
    <p:sldId id="265" r:id="rId3"/>
    <p:sldId id="290" r:id="rId4"/>
    <p:sldId id="276" r:id="rId5"/>
    <p:sldId id="291" r:id="rId6"/>
    <p:sldId id="277" r:id="rId7"/>
    <p:sldId id="278" r:id="rId8"/>
    <p:sldId id="292" r:id="rId9"/>
    <p:sldId id="281" r:id="rId10"/>
    <p:sldId id="282" r:id="rId11"/>
    <p:sldId id="279" r:id="rId12"/>
    <p:sldId id="285" r:id="rId13"/>
    <p:sldId id="287" r:id="rId14"/>
    <p:sldId id="293" r:id="rId15"/>
    <p:sldId id="280" r:id="rId16"/>
    <p:sldId id="284" r:id="rId17"/>
    <p:sldId id="294" r:id="rId18"/>
    <p:sldId id="283" r:id="rId19"/>
    <p:sldId id="295" r:id="rId20"/>
    <p:sldId id="296" r:id="rId21"/>
    <p:sldId id="289" r:id="rId22"/>
    <p:sldId id="299" r:id="rId23"/>
    <p:sldId id="288" r:id="rId24"/>
    <p:sldId id="298" r:id="rId25"/>
    <p:sldId id="297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3B6BA5A-2A4F-1E04-E13F-0F161840EB15}" v="2" dt="2021-04-01T07:51:00.216"/>
    <p1510:client id="{6F383468-BB17-481A-8D45-963B8C937396}" v="2" dt="2021-02-08T17:47:20.909"/>
    <p1510:client id="{8FF0BF72-B866-4496-876E-8DA951571CE5}" v="252" dt="2021-02-07T21:22:22.298"/>
    <p1510:client id="{AB6FA323-2273-45BC-96F5-C99A16AAFFFA}" v="2039" dt="2021-02-08T18:59:56.261"/>
    <p1510:client id="{B028DEF4-0570-4343-8F1C-0717BB4CE716}" v="143" dt="2021-02-07T21:32:58.302"/>
    <p1510:client id="{BD18BBC7-F436-4209-AB37-7BE6FA8A83AA}" v="1876" dt="2021-02-07T21:05:29.899"/>
    <p1510:client id="{EA5758B8-55DA-4740-9197-1CFF62CB69D9}" v="3" dt="2021-02-08T17:40:30.685"/>
    <p1510:client id="{F57E01DA-D890-4658-8639-F24BCE3A5B15}" v="8" dt="2021-02-08T18:54:40.89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pos="3840"/>
        <p:guide orient="horz" pos="2160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ctoria Jancowski" userId="S::vjanc090@uottawa.ca::cb569f5f-abbd-434d-af20-d4a41c1e3567" providerId="AD" clId="Web-{EA5758B8-55DA-4740-9197-1CFF62CB69D9}"/>
    <pc:docChg chg="sldOrd">
      <pc:chgData name="Victoria Jancowski" userId="S::vjanc090@uottawa.ca::cb569f5f-abbd-434d-af20-d4a41c1e3567" providerId="AD" clId="Web-{EA5758B8-55DA-4740-9197-1CFF62CB69D9}" dt="2021-02-08T17:40:30.685" v="2"/>
      <pc:docMkLst>
        <pc:docMk/>
      </pc:docMkLst>
      <pc:sldChg chg="ord">
        <pc:chgData name="Victoria Jancowski" userId="S::vjanc090@uottawa.ca::cb569f5f-abbd-434d-af20-d4a41c1e3567" providerId="AD" clId="Web-{EA5758B8-55DA-4740-9197-1CFF62CB69D9}" dt="2021-02-08T17:37:00.918" v="0"/>
        <pc:sldMkLst>
          <pc:docMk/>
          <pc:sldMk cId="3191967637" sldId="287"/>
        </pc:sldMkLst>
      </pc:sldChg>
      <pc:sldChg chg="ord">
        <pc:chgData name="Victoria Jancowski" userId="S::vjanc090@uottawa.ca::cb569f5f-abbd-434d-af20-d4a41c1e3567" providerId="AD" clId="Web-{EA5758B8-55DA-4740-9197-1CFF62CB69D9}" dt="2021-02-08T17:40:20.654" v="1"/>
        <pc:sldMkLst>
          <pc:docMk/>
          <pc:sldMk cId="2057007829" sldId="288"/>
        </pc:sldMkLst>
      </pc:sldChg>
      <pc:sldChg chg="ord">
        <pc:chgData name="Victoria Jancowski" userId="S::vjanc090@uottawa.ca::cb569f5f-abbd-434d-af20-d4a41c1e3567" providerId="AD" clId="Web-{EA5758B8-55DA-4740-9197-1CFF62CB69D9}" dt="2021-02-08T17:40:30.685" v="2"/>
        <pc:sldMkLst>
          <pc:docMk/>
          <pc:sldMk cId="1196076399" sldId="298"/>
        </pc:sldMkLst>
      </pc:sldChg>
    </pc:docChg>
  </pc:docChgLst>
  <pc:docChgLst>
    <pc:chgData name="Kaiyi Yuan" userId="S::kyuan077@uottawa.ca::8a50f7a0-a7fb-499c-a528-2aadc3fb925a" providerId="AD" clId="Web-{BD18BBC7-F436-4209-AB37-7BE6FA8A83AA}"/>
    <pc:docChg chg="modSld">
      <pc:chgData name="Kaiyi Yuan" userId="S::kyuan077@uottawa.ca::8a50f7a0-a7fb-499c-a528-2aadc3fb925a" providerId="AD" clId="Web-{BD18BBC7-F436-4209-AB37-7BE6FA8A83AA}" dt="2021-02-07T21:05:29.399" v="911" actId="20577"/>
      <pc:docMkLst>
        <pc:docMk/>
      </pc:docMkLst>
      <pc:sldChg chg="modSp">
        <pc:chgData name="Kaiyi Yuan" userId="S::kyuan077@uottawa.ca::8a50f7a0-a7fb-499c-a528-2aadc3fb925a" providerId="AD" clId="Web-{BD18BBC7-F436-4209-AB37-7BE6FA8A83AA}" dt="2021-02-07T20:10:33.703" v="92" actId="20577"/>
        <pc:sldMkLst>
          <pc:docMk/>
          <pc:sldMk cId="3042826300" sldId="265"/>
        </pc:sldMkLst>
        <pc:spChg chg="mod">
          <ac:chgData name="Kaiyi Yuan" userId="S::kyuan077@uottawa.ca::8a50f7a0-a7fb-499c-a528-2aadc3fb925a" providerId="AD" clId="Web-{BD18BBC7-F436-4209-AB37-7BE6FA8A83AA}" dt="2021-02-07T20:10:33.703" v="92" actId="20577"/>
          <ac:spMkLst>
            <pc:docMk/>
            <pc:sldMk cId="3042826300" sldId="265"/>
            <ac:spMk id="14" creationId="{00000000-0000-0000-0000-000000000000}"/>
          </ac:spMkLst>
        </pc:spChg>
      </pc:sldChg>
      <pc:sldChg chg="modSp">
        <pc:chgData name="Kaiyi Yuan" userId="S::kyuan077@uottawa.ca::8a50f7a0-a7fb-499c-a528-2aadc3fb925a" providerId="AD" clId="Web-{BD18BBC7-F436-4209-AB37-7BE6FA8A83AA}" dt="2021-02-07T20:29:41.748" v="289" actId="20577"/>
        <pc:sldMkLst>
          <pc:docMk/>
          <pc:sldMk cId="1705082379" sldId="276"/>
        </pc:sldMkLst>
        <pc:spChg chg="mod">
          <ac:chgData name="Kaiyi Yuan" userId="S::kyuan077@uottawa.ca::8a50f7a0-a7fb-499c-a528-2aadc3fb925a" providerId="AD" clId="Web-{BD18BBC7-F436-4209-AB37-7BE6FA8A83AA}" dt="2021-02-07T20:29:41.748" v="289" actId="20577"/>
          <ac:spMkLst>
            <pc:docMk/>
            <pc:sldMk cId="1705082379" sldId="276"/>
            <ac:spMk id="14" creationId="{00000000-0000-0000-0000-000000000000}"/>
          </ac:spMkLst>
        </pc:spChg>
      </pc:sldChg>
      <pc:sldChg chg="modSp">
        <pc:chgData name="Kaiyi Yuan" userId="S::kyuan077@uottawa.ca::8a50f7a0-a7fb-499c-a528-2aadc3fb925a" providerId="AD" clId="Web-{BD18BBC7-F436-4209-AB37-7BE6FA8A83AA}" dt="2021-02-07T20:22:54.868" v="189" actId="20577"/>
        <pc:sldMkLst>
          <pc:docMk/>
          <pc:sldMk cId="99771851" sldId="277"/>
        </pc:sldMkLst>
        <pc:spChg chg="mod">
          <ac:chgData name="Kaiyi Yuan" userId="S::kyuan077@uottawa.ca::8a50f7a0-a7fb-499c-a528-2aadc3fb925a" providerId="AD" clId="Web-{BD18BBC7-F436-4209-AB37-7BE6FA8A83AA}" dt="2021-02-07T20:22:54.868" v="189" actId="20577"/>
          <ac:spMkLst>
            <pc:docMk/>
            <pc:sldMk cId="99771851" sldId="277"/>
            <ac:spMk id="14" creationId="{00000000-0000-0000-0000-000000000000}"/>
          </ac:spMkLst>
        </pc:spChg>
      </pc:sldChg>
      <pc:sldChg chg="modSp">
        <pc:chgData name="Kaiyi Yuan" userId="S::kyuan077@uottawa.ca::8a50f7a0-a7fb-499c-a528-2aadc3fb925a" providerId="AD" clId="Web-{BD18BBC7-F436-4209-AB37-7BE6FA8A83AA}" dt="2021-02-07T20:46:34.120" v="523" actId="20577"/>
        <pc:sldMkLst>
          <pc:docMk/>
          <pc:sldMk cId="1131984690" sldId="278"/>
        </pc:sldMkLst>
        <pc:spChg chg="mod">
          <ac:chgData name="Kaiyi Yuan" userId="S::kyuan077@uottawa.ca::8a50f7a0-a7fb-499c-a528-2aadc3fb925a" providerId="AD" clId="Web-{BD18BBC7-F436-4209-AB37-7BE6FA8A83AA}" dt="2021-02-07T20:46:34.120" v="523" actId="20577"/>
          <ac:spMkLst>
            <pc:docMk/>
            <pc:sldMk cId="1131984690" sldId="278"/>
            <ac:spMk id="14" creationId="{00000000-0000-0000-0000-000000000000}"/>
          </ac:spMkLst>
        </pc:spChg>
      </pc:sldChg>
      <pc:sldChg chg="modSp">
        <pc:chgData name="Kaiyi Yuan" userId="S::kyuan077@uottawa.ca::8a50f7a0-a7fb-499c-a528-2aadc3fb925a" providerId="AD" clId="Web-{BD18BBC7-F436-4209-AB37-7BE6FA8A83AA}" dt="2021-02-07T21:03:13.475" v="730" actId="20577"/>
        <pc:sldMkLst>
          <pc:docMk/>
          <pc:sldMk cId="4025185859" sldId="279"/>
        </pc:sldMkLst>
        <pc:spChg chg="mod">
          <ac:chgData name="Kaiyi Yuan" userId="S::kyuan077@uottawa.ca::8a50f7a0-a7fb-499c-a528-2aadc3fb925a" providerId="AD" clId="Web-{BD18BBC7-F436-4209-AB37-7BE6FA8A83AA}" dt="2021-02-07T20:53:18.718" v="690" actId="20577"/>
          <ac:spMkLst>
            <pc:docMk/>
            <pc:sldMk cId="4025185859" sldId="279"/>
            <ac:spMk id="13" creationId="{00000000-0000-0000-0000-000000000000}"/>
          </ac:spMkLst>
        </pc:spChg>
        <pc:spChg chg="mod">
          <ac:chgData name="Kaiyi Yuan" userId="S::kyuan077@uottawa.ca::8a50f7a0-a7fb-499c-a528-2aadc3fb925a" providerId="AD" clId="Web-{BD18BBC7-F436-4209-AB37-7BE6FA8A83AA}" dt="2021-02-07T21:03:13.475" v="730" actId="20577"/>
          <ac:spMkLst>
            <pc:docMk/>
            <pc:sldMk cId="4025185859" sldId="279"/>
            <ac:spMk id="14" creationId="{00000000-0000-0000-0000-000000000000}"/>
          </ac:spMkLst>
        </pc:spChg>
      </pc:sldChg>
      <pc:sldChg chg="modSp">
        <pc:chgData name="Kaiyi Yuan" userId="S::kyuan077@uottawa.ca::8a50f7a0-a7fb-499c-a528-2aadc3fb925a" providerId="AD" clId="Web-{BD18BBC7-F436-4209-AB37-7BE6FA8A83AA}" dt="2021-02-07T20:43:37.086" v="476" actId="20577"/>
        <pc:sldMkLst>
          <pc:docMk/>
          <pc:sldMk cId="1082608271" sldId="281"/>
        </pc:sldMkLst>
        <pc:spChg chg="mod">
          <ac:chgData name="Kaiyi Yuan" userId="S::kyuan077@uottawa.ca::8a50f7a0-a7fb-499c-a528-2aadc3fb925a" providerId="AD" clId="Web-{BD18BBC7-F436-4209-AB37-7BE6FA8A83AA}" dt="2021-02-07T20:43:37.086" v="476" actId="20577"/>
          <ac:spMkLst>
            <pc:docMk/>
            <pc:sldMk cId="1082608271" sldId="281"/>
            <ac:spMk id="14" creationId="{00000000-0000-0000-0000-000000000000}"/>
          </ac:spMkLst>
        </pc:spChg>
      </pc:sldChg>
      <pc:sldChg chg="modSp">
        <pc:chgData name="Kaiyi Yuan" userId="S::kyuan077@uottawa.ca::8a50f7a0-a7fb-499c-a528-2aadc3fb925a" providerId="AD" clId="Web-{BD18BBC7-F436-4209-AB37-7BE6FA8A83AA}" dt="2021-02-07T20:49:48.684" v="668" actId="20577"/>
        <pc:sldMkLst>
          <pc:docMk/>
          <pc:sldMk cId="3173799360" sldId="282"/>
        </pc:sldMkLst>
        <pc:spChg chg="mod">
          <ac:chgData name="Kaiyi Yuan" userId="S::kyuan077@uottawa.ca::8a50f7a0-a7fb-499c-a528-2aadc3fb925a" providerId="AD" clId="Web-{BD18BBC7-F436-4209-AB37-7BE6FA8A83AA}" dt="2021-02-07T20:49:48.684" v="668" actId="20577"/>
          <ac:spMkLst>
            <pc:docMk/>
            <pc:sldMk cId="3173799360" sldId="282"/>
            <ac:spMk id="14" creationId="{00000000-0000-0000-0000-000000000000}"/>
          </ac:spMkLst>
        </pc:spChg>
      </pc:sldChg>
      <pc:sldChg chg="modSp">
        <pc:chgData name="Kaiyi Yuan" userId="S::kyuan077@uottawa.ca::8a50f7a0-a7fb-499c-a528-2aadc3fb925a" providerId="AD" clId="Web-{BD18BBC7-F436-4209-AB37-7BE6FA8A83AA}" dt="2021-02-07T21:05:29.399" v="911" actId="20577"/>
        <pc:sldMkLst>
          <pc:docMk/>
          <pc:sldMk cId="635625796" sldId="285"/>
        </pc:sldMkLst>
        <pc:spChg chg="mod">
          <ac:chgData name="Kaiyi Yuan" userId="S::kyuan077@uottawa.ca::8a50f7a0-a7fb-499c-a528-2aadc3fb925a" providerId="AD" clId="Web-{BD18BBC7-F436-4209-AB37-7BE6FA8A83AA}" dt="2021-02-07T21:05:01.508" v="872" actId="20577"/>
          <ac:spMkLst>
            <pc:docMk/>
            <pc:sldMk cId="635625796" sldId="285"/>
            <ac:spMk id="13" creationId="{00000000-0000-0000-0000-000000000000}"/>
          </ac:spMkLst>
        </pc:spChg>
        <pc:spChg chg="mod">
          <ac:chgData name="Kaiyi Yuan" userId="S::kyuan077@uottawa.ca::8a50f7a0-a7fb-499c-a528-2aadc3fb925a" providerId="AD" clId="Web-{BD18BBC7-F436-4209-AB37-7BE6FA8A83AA}" dt="2021-02-07T21:05:29.399" v="911" actId="20577"/>
          <ac:spMkLst>
            <pc:docMk/>
            <pc:sldMk cId="635625796" sldId="285"/>
            <ac:spMk id="14" creationId="{00000000-0000-0000-0000-000000000000}"/>
          </ac:spMkLst>
        </pc:spChg>
      </pc:sldChg>
    </pc:docChg>
  </pc:docChgLst>
  <pc:docChgLst>
    <pc:chgData name="Kaiyi Yuan" userId="S::kyuan077@uottawa.ca::8a50f7a0-a7fb-499c-a528-2aadc3fb925a" providerId="AD" clId="Web-{F57E01DA-D890-4658-8639-F24BCE3A5B15}"/>
    <pc:docChg chg="modSld">
      <pc:chgData name="Kaiyi Yuan" userId="S::kyuan077@uottawa.ca::8a50f7a0-a7fb-499c-a528-2aadc3fb925a" providerId="AD" clId="Web-{F57E01DA-D890-4658-8639-F24BCE3A5B15}" dt="2021-02-08T18:54:40.891" v="3" actId="20577"/>
      <pc:docMkLst>
        <pc:docMk/>
      </pc:docMkLst>
      <pc:sldChg chg="modSp">
        <pc:chgData name="Kaiyi Yuan" userId="S::kyuan077@uottawa.ca::8a50f7a0-a7fb-499c-a528-2aadc3fb925a" providerId="AD" clId="Web-{F57E01DA-D890-4658-8639-F24BCE3A5B15}" dt="2021-02-08T18:54:40.891" v="3" actId="20577"/>
        <pc:sldMkLst>
          <pc:docMk/>
          <pc:sldMk cId="4025185859" sldId="279"/>
        </pc:sldMkLst>
        <pc:spChg chg="mod">
          <ac:chgData name="Kaiyi Yuan" userId="S::kyuan077@uottawa.ca::8a50f7a0-a7fb-499c-a528-2aadc3fb925a" providerId="AD" clId="Web-{F57E01DA-D890-4658-8639-F24BCE3A5B15}" dt="2021-02-08T18:54:40.891" v="3" actId="20577"/>
          <ac:spMkLst>
            <pc:docMk/>
            <pc:sldMk cId="4025185859" sldId="279"/>
            <ac:spMk id="14" creationId="{00000000-0000-0000-0000-000000000000}"/>
          </ac:spMkLst>
        </pc:spChg>
      </pc:sldChg>
    </pc:docChg>
  </pc:docChgLst>
  <pc:docChgLst>
    <pc:chgData name="Michael Hetu" userId="S::mhetu104@uottawa.ca::b2235a49-5a35-4e0f-9c41-3a62618aaf10" providerId="AD" clId="Web-{53B6BA5A-2A4F-1E04-E13F-0F161840EB15}"/>
    <pc:docChg chg="modSld">
      <pc:chgData name="Michael Hetu" userId="S::mhetu104@uottawa.ca::b2235a49-5a35-4e0f-9c41-3a62618aaf10" providerId="AD" clId="Web-{53B6BA5A-2A4F-1E04-E13F-0F161840EB15}" dt="2021-04-01T07:51:00.216" v="0" actId="20577"/>
      <pc:docMkLst>
        <pc:docMk/>
      </pc:docMkLst>
      <pc:sldChg chg="modSp">
        <pc:chgData name="Michael Hetu" userId="S::mhetu104@uottawa.ca::b2235a49-5a35-4e0f-9c41-3a62618aaf10" providerId="AD" clId="Web-{53B6BA5A-2A4F-1E04-E13F-0F161840EB15}" dt="2021-04-01T07:51:00.216" v="0" actId="20577"/>
        <pc:sldMkLst>
          <pc:docMk/>
          <pc:sldMk cId="99771851" sldId="277"/>
        </pc:sldMkLst>
        <pc:spChg chg="mod">
          <ac:chgData name="Michael Hetu" userId="S::mhetu104@uottawa.ca::b2235a49-5a35-4e0f-9c41-3a62618aaf10" providerId="AD" clId="Web-{53B6BA5A-2A4F-1E04-E13F-0F161840EB15}" dt="2021-04-01T07:51:00.216" v="0" actId="20577"/>
          <ac:spMkLst>
            <pc:docMk/>
            <pc:sldMk cId="99771851" sldId="277"/>
            <ac:spMk id="14" creationId="{00000000-0000-0000-0000-000000000000}"/>
          </ac:spMkLst>
        </pc:spChg>
      </pc:sldChg>
    </pc:docChg>
  </pc:docChgLst>
  <pc:docChgLst>
    <pc:chgData name="Victoria Jancowski" userId="cb569f5f-abbd-434d-af20-d4a41c1e3567" providerId="ADAL" clId="{AB6FA323-2273-45BC-96F5-C99A16AAFFFA}"/>
    <pc:docChg chg="undo custSel addSld delSld modSld sldOrd modMainMaster">
      <pc:chgData name="Victoria Jancowski" userId="cb569f5f-abbd-434d-af20-d4a41c1e3567" providerId="ADAL" clId="{AB6FA323-2273-45BC-96F5-C99A16AAFFFA}" dt="2021-02-08T18:59:56.260" v="3238"/>
      <pc:docMkLst>
        <pc:docMk/>
      </pc:docMkLst>
      <pc:sldChg chg="addSp delSp modSp mod modTransition setBg setClrOvrMap">
        <pc:chgData name="Victoria Jancowski" userId="cb569f5f-abbd-434d-af20-d4a41c1e3567" providerId="ADAL" clId="{AB6FA323-2273-45BC-96F5-C99A16AAFFFA}" dt="2021-02-08T18:58:43.158" v="3214"/>
        <pc:sldMkLst>
          <pc:docMk/>
          <pc:sldMk cId="242453831" sldId="256"/>
        </pc:sldMkLst>
        <pc:spChg chg="mod">
          <ac:chgData name="Victoria Jancowski" userId="cb569f5f-abbd-434d-af20-d4a41c1e3567" providerId="ADAL" clId="{AB6FA323-2273-45BC-96F5-C99A16AAFFFA}" dt="2021-02-07T22:47:34.296" v="2453" actId="26606"/>
          <ac:spMkLst>
            <pc:docMk/>
            <pc:sldMk cId="242453831" sldId="256"/>
            <ac:spMk id="2" creationId="{00000000-0000-0000-0000-000000000000}"/>
          </ac:spMkLst>
        </pc:spChg>
        <pc:spChg chg="mod">
          <ac:chgData name="Victoria Jancowski" userId="cb569f5f-abbd-434d-af20-d4a41c1e3567" providerId="ADAL" clId="{AB6FA323-2273-45BC-96F5-C99A16AAFFFA}" dt="2021-02-07T22:47:34.296" v="2453" actId="26606"/>
          <ac:spMkLst>
            <pc:docMk/>
            <pc:sldMk cId="242453831" sldId="256"/>
            <ac:spMk id="3" creationId="{00000000-0000-0000-0000-000000000000}"/>
          </ac:spMkLst>
        </pc:spChg>
        <pc:spChg chg="add del">
          <ac:chgData name="Victoria Jancowski" userId="cb569f5f-abbd-434d-af20-d4a41c1e3567" providerId="ADAL" clId="{AB6FA323-2273-45BC-96F5-C99A16AAFFFA}" dt="2021-02-07T22:47:34.296" v="2453" actId="26606"/>
          <ac:spMkLst>
            <pc:docMk/>
            <pc:sldMk cId="242453831" sldId="256"/>
            <ac:spMk id="12" creationId="{4B24F6DB-F114-44A7-BB56-D401884E4E7F}"/>
          </ac:spMkLst>
        </pc:spChg>
        <pc:spChg chg="add">
          <ac:chgData name="Victoria Jancowski" userId="cb569f5f-abbd-434d-af20-d4a41c1e3567" providerId="ADAL" clId="{AB6FA323-2273-45BC-96F5-C99A16AAFFFA}" dt="2021-02-07T22:47:34.296" v="2453" actId="26606"/>
          <ac:spMkLst>
            <pc:docMk/>
            <pc:sldMk cId="242453831" sldId="256"/>
            <ac:spMk id="39" creationId="{B7D4B16D-600A-41A1-8B1B-3727C56C0C9B}"/>
          </ac:spMkLst>
        </pc:spChg>
        <pc:grpChg chg="add del">
          <ac:chgData name="Victoria Jancowski" userId="cb569f5f-abbd-434d-af20-d4a41c1e3567" providerId="ADAL" clId="{AB6FA323-2273-45BC-96F5-C99A16AAFFFA}" dt="2021-02-07T22:47:34.296" v="2453" actId="26606"/>
          <ac:grpSpMkLst>
            <pc:docMk/>
            <pc:sldMk cId="242453831" sldId="256"/>
            <ac:grpSpMk id="8" creationId="{9BE10567-6165-46A7-867D-4690A16B46D6}"/>
          </ac:grpSpMkLst>
        </pc:grpChg>
        <pc:grpChg chg="add del">
          <ac:chgData name="Victoria Jancowski" userId="cb569f5f-abbd-434d-af20-d4a41c1e3567" providerId="ADAL" clId="{AB6FA323-2273-45BC-96F5-C99A16AAFFFA}" dt="2021-02-07T22:47:34.296" v="2453" actId="26606"/>
          <ac:grpSpMkLst>
            <pc:docMk/>
            <pc:sldMk cId="242453831" sldId="256"/>
            <ac:grpSpMk id="14" creationId="{4DB50ECD-225E-4F81-AF7B-706DD05F3BA8}"/>
          </ac:grpSpMkLst>
        </pc:grpChg>
        <pc:grpChg chg="add">
          <ac:chgData name="Victoria Jancowski" userId="cb569f5f-abbd-434d-af20-d4a41c1e3567" providerId="ADAL" clId="{AB6FA323-2273-45BC-96F5-C99A16AAFFFA}" dt="2021-02-07T22:47:34.296" v="2453" actId="26606"/>
          <ac:grpSpMkLst>
            <pc:docMk/>
            <pc:sldMk cId="242453831" sldId="256"/>
            <ac:grpSpMk id="41" creationId="{DE7C35E0-BD19-4AFC-81BF-7A7507E9C94D}"/>
          </ac:grpSpMkLst>
        </pc:grpChg>
        <pc:picChg chg="add">
          <ac:chgData name="Victoria Jancowski" userId="cb569f5f-abbd-434d-af20-d4a41c1e3567" providerId="ADAL" clId="{AB6FA323-2273-45BC-96F5-C99A16AAFFFA}" dt="2021-02-07T22:47:34.296" v="2453" actId="26606"/>
          <ac:picMkLst>
            <pc:docMk/>
            <pc:sldMk cId="242453831" sldId="256"/>
            <ac:picMk id="97" creationId="{51039561-92F9-40EE-900B-6AA0F58042A4}"/>
          </ac:picMkLst>
        </pc:picChg>
        <pc:cxnChg chg="add">
          <ac:chgData name="Victoria Jancowski" userId="cb569f5f-abbd-434d-af20-d4a41c1e3567" providerId="ADAL" clId="{AB6FA323-2273-45BC-96F5-C99A16AAFFFA}" dt="2021-02-07T22:47:34.296" v="2453" actId="26606"/>
          <ac:cxnSpMkLst>
            <pc:docMk/>
            <pc:sldMk cId="242453831" sldId="256"/>
            <ac:cxnSpMk id="99" creationId="{D902DA06-324A-48CE-8C20-94535480A632}"/>
          </ac:cxnSpMkLst>
        </pc:cxnChg>
      </pc:sldChg>
      <pc:sldChg chg="addSp delSp modSp mod modTransition setBg modClrScheme setClrOvrMap chgLayout">
        <pc:chgData name="Victoria Jancowski" userId="cb569f5f-abbd-434d-af20-d4a41c1e3567" providerId="ADAL" clId="{AB6FA323-2273-45BC-96F5-C99A16AAFFFA}" dt="2021-02-08T18:58:49.226" v="3215"/>
        <pc:sldMkLst>
          <pc:docMk/>
          <pc:sldMk cId="3042826300" sldId="265"/>
        </pc:sldMkLst>
        <pc:spChg chg="mod">
          <ac:chgData name="Victoria Jancowski" userId="cb569f5f-abbd-434d-af20-d4a41c1e3567" providerId="ADAL" clId="{AB6FA323-2273-45BC-96F5-C99A16AAFFFA}" dt="2021-02-07T22:25:33.890" v="1362" actId="26606"/>
          <ac:spMkLst>
            <pc:docMk/>
            <pc:sldMk cId="3042826300" sldId="265"/>
            <ac:spMk id="13" creationId="{00000000-0000-0000-0000-000000000000}"/>
          </ac:spMkLst>
        </pc:spChg>
        <pc:spChg chg="mod ord">
          <ac:chgData name="Victoria Jancowski" userId="cb569f5f-abbd-434d-af20-d4a41c1e3567" providerId="ADAL" clId="{AB6FA323-2273-45BC-96F5-C99A16AAFFFA}" dt="2021-02-07T22:25:33.890" v="1362" actId="26606"/>
          <ac:spMkLst>
            <pc:docMk/>
            <pc:sldMk cId="3042826300" sldId="265"/>
            <ac:spMk id="14" creationId="{00000000-0000-0000-0000-000000000000}"/>
          </ac:spMkLst>
        </pc:spChg>
        <pc:spChg chg="add del mod">
          <ac:chgData name="Victoria Jancowski" userId="cb569f5f-abbd-434d-af20-d4a41c1e3567" providerId="ADAL" clId="{AB6FA323-2273-45BC-96F5-C99A16AAFFFA}" dt="2021-02-07T22:21:39.491" v="1351" actId="26606"/>
          <ac:spMkLst>
            <pc:docMk/>
            <pc:sldMk cId="3042826300" sldId="265"/>
            <ac:spMk id="19" creationId="{A304017E-90C5-457A-BB2F-1A9D8256A642}"/>
          </ac:spMkLst>
        </pc:spChg>
        <pc:spChg chg="add del mod">
          <ac:chgData name="Victoria Jancowski" userId="cb569f5f-abbd-434d-af20-d4a41c1e3567" providerId="ADAL" clId="{AB6FA323-2273-45BC-96F5-C99A16AAFFFA}" dt="2021-02-07T22:21:39.491" v="1351" actId="26606"/>
          <ac:spMkLst>
            <pc:docMk/>
            <pc:sldMk cId="3042826300" sldId="265"/>
            <ac:spMk id="21" creationId="{084212E5-FF9B-4913-A968-D0D498445DEC}"/>
          </ac:spMkLst>
        </pc:spChg>
        <pc:spChg chg="add del">
          <ac:chgData name="Victoria Jancowski" userId="cb569f5f-abbd-434d-af20-d4a41c1e3567" providerId="ADAL" clId="{AB6FA323-2273-45BC-96F5-C99A16AAFFFA}" dt="2021-02-07T22:25:33.817" v="1361" actId="26606"/>
          <ac:spMkLst>
            <pc:docMk/>
            <pc:sldMk cId="3042826300" sldId="265"/>
            <ac:spMk id="62" creationId="{3CBA50DB-DBC7-4B6E-B3C1-8FF1EA519791}"/>
          </ac:spMkLst>
        </pc:spChg>
        <pc:spChg chg="add">
          <ac:chgData name="Victoria Jancowski" userId="cb569f5f-abbd-434d-af20-d4a41c1e3567" providerId="ADAL" clId="{AB6FA323-2273-45BC-96F5-C99A16AAFFFA}" dt="2021-02-07T22:25:33.890" v="1362" actId="26606"/>
          <ac:spMkLst>
            <pc:docMk/>
            <pc:sldMk cId="3042826300" sldId="265"/>
            <ac:spMk id="66" creationId="{B773AB25-A422-41AA-9737-5E04C1966DE1}"/>
          </ac:spMkLst>
        </pc:spChg>
        <pc:spChg chg="add del">
          <ac:chgData name="Victoria Jancowski" userId="cb569f5f-abbd-434d-af20-d4a41c1e3567" providerId="ADAL" clId="{AB6FA323-2273-45BC-96F5-C99A16AAFFFA}" dt="2021-02-07T22:25:33.817" v="1361" actId="26606"/>
          <ac:spMkLst>
            <pc:docMk/>
            <pc:sldMk cId="3042826300" sldId="265"/>
            <ac:spMk id="107" creationId="{A1351C6B-7343-451F-AB4A-1CE294A4E927}"/>
          </ac:spMkLst>
        </pc:spChg>
        <pc:spChg chg="add">
          <ac:chgData name="Victoria Jancowski" userId="cb569f5f-abbd-434d-af20-d4a41c1e3567" providerId="ADAL" clId="{AB6FA323-2273-45BC-96F5-C99A16AAFFFA}" dt="2021-02-07T22:25:33.890" v="1362" actId="26606"/>
          <ac:spMkLst>
            <pc:docMk/>
            <pc:sldMk cId="3042826300" sldId="265"/>
            <ac:spMk id="111" creationId="{6697F791-5FFA-4164-899F-EB52EA72B024}"/>
          </ac:spMkLst>
        </pc:spChg>
        <pc:grpChg chg="add del">
          <ac:chgData name="Victoria Jancowski" userId="cb569f5f-abbd-434d-af20-d4a41c1e3567" providerId="ADAL" clId="{AB6FA323-2273-45BC-96F5-C99A16AAFFFA}" dt="2021-02-07T22:25:33.817" v="1361" actId="26606"/>
          <ac:grpSpMkLst>
            <pc:docMk/>
            <pc:sldMk cId="3042826300" sldId="265"/>
            <ac:grpSpMk id="17" creationId="{EB95AFDF-FA7D-4311-9C65-6D507D92F474}"/>
          </ac:grpSpMkLst>
        </pc:grpChg>
        <pc:grpChg chg="add del">
          <ac:chgData name="Victoria Jancowski" userId="cb569f5f-abbd-434d-af20-d4a41c1e3567" providerId="ADAL" clId="{AB6FA323-2273-45BC-96F5-C99A16AAFFFA}" dt="2021-02-07T22:25:33.817" v="1361" actId="26606"/>
          <ac:grpSpMkLst>
            <pc:docMk/>
            <pc:sldMk cId="3042826300" sldId="265"/>
            <ac:grpSpMk id="64" creationId="{1DED8FB6-AF8D-4D98-913D-E6486FEC1021}"/>
          </ac:grpSpMkLst>
        </pc:grpChg>
        <pc:grpChg chg="add">
          <ac:chgData name="Victoria Jancowski" userId="cb569f5f-abbd-434d-af20-d4a41c1e3567" providerId="ADAL" clId="{AB6FA323-2273-45BC-96F5-C99A16AAFFFA}" dt="2021-02-07T22:25:33.890" v="1362" actId="26606"/>
          <ac:grpSpMkLst>
            <pc:docMk/>
            <pc:sldMk cId="3042826300" sldId="265"/>
            <ac:grpSpMk id="70" creationId="{6AD0D387-1584-4477-B5F8-52B50D4F2205}"/>
          </ac:grpSpMkLst>
        </pc:grpChg>
        <pc:grpChg chg="add">
          <ac:chgData name="Victoria Jancowski" userId="cb569f5f-abbd-434d-af20-d4a41c1e3567" providerId="ADAL" clId="{AB6FA323-2273-45BC-96F5-C99A16AAFFFA}" dt="2021-02-07T22:25:33.890" v="1362" actId="26606"/>
          <ac:grpSpMkLst>
            <pc:docMk/>
            <pc:sldMk cId="3042826300" sldId="265"/>
            <ac:grpSpMk id="110" creationId="{EB95AFDF-FA7D-4311-9C65-6D507D92F474}"/>
          </ac:grpSpMkLst>
        </pc:grpChg>
        <pc:picChg chg="add mod">
          <ac:chgData name="Victoria Jancowski" userId="cb569f5f-abbd-434d-af20-d4a41c1e3567" providerId="ADAL" clId="{AB6FA323-2273-45BC-96F5-C99A16AAFFFA}" dt="2021-02-07T22:25:39.495" v="1363" actId="1076"/>
          <ac:picMkLst>
            <pc:docMk/>
            <pc:sldMk cId="3042826300" sldId="265"/>
            <ac:picMk id="3" creationId="{26D1A359-C9D1-4309-868D-D6DA75F0A6CB}"/>
          </ac:picMkLst>
        </pc:picChg>
        <pc:picChg chg="add del">
          <ac:chgData name="Victoria Jancowski" userId="cb569f5f-abbd-434d-af20-d4a41c1e3567" providerId="ADAL" clId="{AB6FA323-2273-45BC-96F5-C99A16AAFFFA}" dt="2021-02-07T22:25:33.817" v="1361" actId="26606"/>
          <ac:picMkLst>
            <pc:docMk/>
            <pc:sldMk cId="3042826300" sldId="265"/>
            <ac:picMk id="16" creationId="{5FF7B57D-FF7B-48B3-9F60-9BCEEECF9E76}"/>
          </ac:picMkLst>
        </pc:picChg>
        <pc:picChg chg="add">
          <ac:chgData name="Victoria Jancowski" userId="cb569f5f-abbd-434d-af20-d4a41c1e3567" providerId="ADAL" clId="{AB6FA323-2273-45BC-96F5-C99A16AAFFFA}" dt="2021-02-07T22:25:33.890" v="1362" actId="26606"/>
          <ac:picMkLst>
            <pc:docMk/>
            <pc:sldMk cId="3042826300" sldId="265"/>
            <ac:picMk id="68" creationId="{AF0552B8-DE8C-40DF-B29F-1728E6A10619}"/>
          </ac:picMkLst>
        </pc:picChg>
        <pc:picChg chg="add del">
          <ac:chgData name="Victoria Jancowski" userId="cb569f5f-abbd-434d-af20-d4a41c1e3567" providerId="ADAL" clId="{AB6FA323-2273-45BC-96F5-C99A16AAFFFA}" dt="2021-02-07T22:25:33.817" v="1361" actId="26606"/>
          <ac:picMkLst>
            <pc:docMk/>
            <pc:sldMk cId="3042826300" sldId="265"/>
            <ac:picMk id="105" creationId="{5B3DE270-418F-47A7-B311-C4D876041DC6}"/>
          </ac:picMkLst>
        </pc:picChg>
        <pc:picChg chg="add">
          <ac:chgData name="Victoria Jancowski" userId="cb569f5f-abbd-434d-af20-d4a41c1e3567" providerId="ADAL" clId="{AB6FA323-2273-45BC-96F5-C99A16AAFFFA}" dt="2021-02-07T22:25:33.890" v="1362" actId="26606"/>
          <ac:picMkLst>
            <pc:docMk/>
            <pc:sldMk cId="3042826300" sldId="265"/>
            <ac:picMk id="109" creationId="{5FF7B57D-FF7B-48B3-9F60-9BCEEECF9E76}"/>
          </ac:picMkLst>
        </pc:picChg>
        <pc:picChg chg="add">
          <ac:chgData name="Victoria Jancowski" userId="cb569f5f-abbd-434d-af20-d4a41c1e3567" providerId="ADAL" clId="{AB6FA323-2273-45BC-96F5-C99A16AAFFFA}" dt="2021-02-07T22:25:33.890" v="1362" actId="26606"/>
          <ac:picMkLst>
            <pc:docMk/>
            <pc:sldMk cId="3042826300" sldId="265"/>
            <ac:picMk id="112" creationId="{4E28A1A9-FB81-4816-AAEA-C3B430946951}"/>
          </ac:picMkLst>
        </pc:picChg>
      </pc:sldChg>
      <pc:sldChg chg="del">
        <pc:chgData name="Victoria Jancowski" userId="cb569f5f-abbd-434d-af20-d4a41c1e3567" providerId="ADAL" clId="{AB6FA323-2273-45BC-96F5-C99A16AAFFFA}" dt="2021-02-07T21:57:19.387" v="203" actId="47"/>
        <pc:sldMkLst>
          <pc:docMk/>
          <pc:sldMk cId="2116190161" sldId="266"/>
        </pc:sldMkLst>
      </pc:sldChg>
      <pc:sldChg chg="del">
        <pc:chgData name="Victoria Jancowski" userId="cb569f5f-abbd-434d-af20-d4a41c1e3567" providerId="ADAL" clId="{AB6FA323-2273-45BC-96F5-C99A16AAFFFA}" dt="2021-02-07T21:57:30.533" v="211" actId="47"/>
        <pc:sldMkLst>
          <pc:docMk/>
          <pc:sldMk cId="4145261392" sldId="267"/>
        </pc:sldMkLst>
      </pc:sldChg>
      <pc:sldChg chg="del">
        <pc:chgData name="Victoria Jancowski" userId="cb569f5f-abbd-434d-af20-d4a41c1e3567" providerId="ADAL" clId="{AB6FA323-2273-45BC-96F5-C99A16AAFFFA}" dt="2021-02-07T21:57:28.866" v="210" actId="47"/>
        <pc:sldMkLst>
          <pc:docMk/>
          <pc:sldMk cId="1153027685" sldId="269"/>
        </pc:sldMkLst>
      </pc:sldChg>
      <pc:sldChg chg="del">
        <pc:chgData name="Victoria Jancowski" userId="cb569f5f-abbd-434d-af20-d4a41c1e3567" providerId="ADAL" clId="{AB6FA323-2273-45BC-96F5-C99A16AAFFFA}" dt="2021-02-07T21:57:27.816" v="209" actId="47"/>
        <pc:sldMkLst>
          <pc:docMk/>
          <pc:sldMk cId="3444435236" sldId="270"/>
        </pc:sldMkLst>
      </pc:sldChg>
      <pc:sldChg chg="del">
        <pc:chgData name="Victoria Jancowski" userId="cb569f5f-abbd-434d-af20-d4a41c1e3567" providerId="ADAL" clId="{AB6FA323-2273-45BC-96F5-C99A16AAFFFA}" dt="2021-02-07T21:57:27.186" v="208" actId="47"/>
        <pc:sldMkLst>
          <pc:docMk/>
          <pc:sldMk cId="1475842300" sldId="271"/>
        </pc:sldMkLst>
      </pc:sldChg>
      <pc:sldChg chg="del">
        <pc:chgData name="Victoria Jancowski" userId="cb569f5f-abbd-434d-af20-d4a41c1e3567" providerId="ADAL" clId="{AB6FA323-2273-45BC-96F5-C99A16AAFFFA}" dt="2021-02-07T21:57:26.582" v="207" actId="47"/>
        <pc:sldMkLst>
          <pc:docMk/>
          <pc:sldMk cId="215988672" sldId="272"/>
        </pc:sldMkLst>
      </pc:sldChg>
      <pc:sldChg chg="del">
        <pc:chgData name="Victoria Jancowski" userId="cb569f5f-abbd-434d-af20-d4a41c1e3567" providerId="ADAL" clId="{AB6FA323-2273-45BC-96F5-C99A16AAFFFA}" dt="2021-02-07T21:57:25.916" v="206" actId="47"/>
        <pc:sldMkLst>
          <pc:docMk/>
          <pc:sldMk cId="3661180859" sldId="273"/>
        </pc:sldMkLst>
      </pc:sldChg>
      <pc:sldChg chg="del">
        <pc:chgData name="Victoria Jancowski" userId="cb569f5f-abbd-434d-af20-d4a41c1e3567" providerId="ADAL" clId="{AB6FA323-2273-45BC-96F5-C99A16AAFFFA}" dt="2021-02-07T21:57:25.259" v="205" actId="47"/>
        <pc:sldMkLst>
          <pc:docMk/>
          <pc:sldMk cId="3232560146" sldId="274"/>
        </pc:sldMkLst>
      </pc:sldChg>
      <pc:sldChg chg="del">
        <pc:chgData name="Victoria Jancowski" userId="cb569f5f-abbd-434d-af20-d4a41c1e3567" providerId="ADAL" clId="{AB6FA323-2273-45BC-96F5-C99A16AAFFFA}" dt="2021-02-07T21:57:24.035" v="204" actId="47"/>
        <pc:sldMkLst>
          <pc:docMk/>
          <pc:sldMk cId="1857640680" sldId="275"/>
        </pc:sldMkLst>
      </pc:sldChg>
      <pc:sldChg chg="addSp delSp modSp mod modTransition setBg modClrScheme setClrOvrMap chgLayout">
        <pc:chgData name="Victoria Jancowski" userId="cb569f5f-abbd-434d-af20-d4a41c1e3567" providerId="ADAL" clId="{AB6FA323-2273-45BC-96F5-C99A16AAFFFA}" dt="2021-02-08T18:58:53.963" v="3217"/>
        <pc:sldMkLst>
          <pc:docMk/>
          <pc:sldMk cId="1705082379" sldId="276"/>
        </pc:sldMkLst>
        <pc:spChg chg="mod">
          <ac:chgData name="Victoria Jancowski" userId="cb569f5f-abbd-434d-af20-d4a41c1e3567" providerId="ADAL" clId="{AB6FA323-2273-45BC-96F5-C99A16AAFFFA}" dt="2021-02-07T22:26:08.771" v="1367" actId="26606"/>
          <ac:spMkLst>
            <pc:docMk/>
            <pc:sldMk cId="1705082379" sldId="276"/>
            <ac:spMk id="13" creationId="{00000000-0000-0000-0000-000000000000}"/>
          </ac:spMkLst>
        </pc:spChg>
        <pc:spChg chg="del mod">
          <ac:chgData name="Victoria Jancowski" userId="cb569f5f-abbd-434d-af20-d4a41c1e3567" providerId="ADAL" clId="{AB6FA323-2273-45BC-96F5-C99A16AAFFFA}" dt="2021-02-07T21:33:31.623" v="58" actId="26606"/>
          <ac:spMkLst>
            <pc:docMk/>
            <pc:sldMk cId="1705082379" sldId="276"/>
            <ac:spMk id="14" creationId="{00000000-0000-0000-0000-000000000000}"/>
          </ac:spMkLst>
        </pc:spChg>
        <pc:spChg chg="add mod">
          <ac:chgData name="Victoria Jancowski" userId="cb569f5f-abbd-434d-af20-d4a41c1e3567" providerId="ADAL" clId="{AB6FA323-2273-45BC-96F5-C99A16AAFFFA}" dt="2021-02-07T22:26:08.771" v="1367" actId="26606"/>
          <ac:spMkLst>
            <pc:docMk/>
            <pc:sldMk cId="1705082379" sldId="276"/>
            <ac:spMk id="19" creationId="{09BED0F9-584F-4935-A47C-62E98E988ACB}"/>
          </ac:spMkLst>
        </pc:spChg>
        <pc:spChg chg="add">
          <ac:chgData name="Victoria Jancowski" userId="cb569f5f-abbd-434d-af20-d4a41c1e3567" providerId="ADAL" clId="{AB6FA323-2273-45BC-96F5-C99A16AAFFFA}" dt="2021-02-07T22:26:08.771" v="1367" actId="26606"/>
          <ac:spMkLst>
            <pc:docMk/>
            <pc:sldMk cId="1705082379" sldId="276"/>
            <ac:spMk id="67" creationId="{6697F791-5FFA-4164-899F-EB52EA72B024}"/>
          </ac:spMkLst>
        </pc:spChg>
        <pc:spChg chg="add">
          <ac:chgData name="Victoria Jancowski" userId="cb569f5f-abbd-434d-af20-d4a41c1e3567" providerId="ADAL" clId="{AB6FA323-2273-45BC-96F5-C99A16AAFFFA}" dt="2021-02-07T22:26:08.771" v="1367" actId="26606"/>
          <ac:spMkLst>
            <pc:docMk/>
            <pc:sldMk cId="1705082379" sldId="276"/>
            <ac:spMk id="71" creationId="{B773AB25-A422-41AA-9737-5E04C1966DE1}"/>
          </ac:spMkLst>
        </pc:spChg>
        <pc:grpChg chg="add">
          <ac:chgData name="Victoria Jancowski" userId="cb569f5f-abbd-434d-af20-d4a41c1e3567" providerId="ADAL" clId="{AB6FA323-2273-45BC-96F5-C99A16AAFFFA}" dt="2021-02-07T22:26:08.771" v="1367" actId="26606"/>
          <ac:grpSpMkLst>
            <pc:docMk/>
            <pc:sldMk cId="1705082379" sldId="276"/>
            <ac:grpSpMk id="26" creationId="{EB95AFDF-FA7D-4311-9C65-6D507D92F474}"/>
          </ac:grpSpMkLst>
        </pc:grpChg>
        <pc:grpChg chg="add">
          <ac:chgData name="Victoria Jancowski" userId="cb569f5f-abbd-434d-af20-d4a41c1e3567" providerId="ADAL" clId="{AB6FA323-2273-45BC-96F5-C99A16AAFFFA}" dt="2021-02-07T22:26:08.771" v="1367" actId="26606"/>
          <ac:grpSpMkLst>
            <pc:docMk/>
            <pc:sldMk cId="1705082379" sldId="276"/>
            <ac:grpSpMk id="75" creationId="{6AD0D387-1584-4477-B5F8-52B50D4F2205}"/>
          </ac:grpSpMkLst>
        </pc:grpChg>
        <pc:picChg chg="add mod">
          <ac:chgData name="Victoria Jancowski" userId="cb569f5f-abbd-434d-af20-d4a41c1e3567" providerId="ADAL" clId="{AB6FA323-2273-45BC-96F5-C99A16AAFFFA}" dt="2021-02-07T22:26:11.801" v="1368" actId="1076"/>
          <ac:picMkLst>
            <pc:docMk/>
            <pc:sldMk cId="1705082379" sldId="276"/>
            <ac:picMk id="3" creationId="{038B6311-D46D-4435-8EC9-37079438729B}"/>
          </ac:picMkLst>
        </pc:picChg>
        <pc:picChg chg="add">
          <ac:chgData name="Victoria Jancowski" userId="cb569f5f-abbd-434d-af20-d4a41c1e3567" providerId="ADAL" clId="{AB6FA323-2273-45BC-96F5-C99A16AAFFFA}" dt="2021-02-07T22:26:08.771" v="1367" actId="26606"/>
          <ac:picMkLst>
            <pc:docMk/>
            <pc:sldMk cId="1705082379" sldId="276"/>
            <ac:picMk id="24" creationId="{5FF7B57D-FF7B-48B3-9F60-9BCEEECF9E76}"/>
          </ac:picMkLst>
        </pc:picChg>
        <pc:picChg chg="add">
          <ac:chgData name="Victoria Jancowski" userId="cb569f5f-abbd-434d-af20-d4a41c1e3567" providerId="ADAL" clId="{AB6FA323-2273-45BC-96F5-C99A16AAFFFA}" dt="2021-02-07T22:26:08.771" v="1367" actId="26606"/>
          <ac:picMkLst>
            <pc:docMk/>
            <pc:sldMk cId="1705082379" sldId="276"/>
            <ac:picMk id="69" creationId="{4E28A1A9-FB81-4816-AAEA-C3B430946951}"/>
          </ac:picMkLst>
        </pc:picChg>
        <pc:picChg chg="add">
          <ac:chgData name="Victoria Jancowski" userId="cb569f5f-abbd-434d-af20-d4a41c1e3567" providerId="ADAL" clId="{AB6FA323-2273-45BC-96F5-C99A16AAFFFA}" dt="2021-02-07T22:26:08.771" v="1367" actId="26606"/>
          <ac:picMkLst>
            <pc:docMk/>
            <pc:sldMk cId="1705082379" sldId="276"/>
            <ac:picMk id="73" creationId="{AF0552B8-DE8C-40DF-B29F-1728E6A10619}"/>
          </ac:picMkLst>
        </pc:picChg>
      </pc:sldChg>
      <pc:sldChg chg="addSp delSp modSp mod modTransition setBg modClrScheme setClrOvrMap chgLayout">
        <pc:chgData name="Victoria Jancowski" userId="cb569f5f-abbd-434d-af20-d4a41c1e3567" providerId="ADAL" clId="{AB6FA323-2273-45BC-96F5-C99A16AAFFFA}" dt="2021-02-08T18:59:01.772" v="3219"/>
        <pc:sldMkLst>
          <pc:docMk/>
          <pc:sldMk cId="99771851" sldId="277"/>
        </pc:sldMkLst>
        <pc:spChg chg="mod">
          <ac:chgData name="Victoria Jancowski" userId="cb569f5f-abbd-434d-af20-d4a41c1e3567" providerId="ADAL" clId="{AB6FA323-2273-45BC-96F5-C99A16AAFFFA}" dt="2021-02-07T22:27:58.891" v="1388" actId="26606"/>
          <ac:spMkLst>
            <pc:docMk/>
            <pc:sldMk cId="99771851" sldId="277"/>
            <ac:spMk id="13" creationId="{00000000-0000-0000-0000-000000000000}"/>
          </ac:spMkLst>
        </pc:spChg>
        <pc:spChg chg="mod ord">
          <ac:chgData name="Victoria Jancowski" userId="cb569f5f-abbd-434d-af20-d4a41c1e3567" providerId="ADAL" clId="{AB6FA323-2273-45BC-96F5-C99A16AAFFFA}" dt="2021-02-07T22:32:24.827" v="1482" actId="20577"/>
          <ac:spMkLst>
            <pc:docMk/>
            <pc:sldMk cId="99771851" sldId="277"/>
            <ac:spMk id="14" creationId="{00000000-0000-0000-0000-000000000000}"/>
          </ac:spMkLst>
        </pc:spChg>
        <pc:spChg chg="add del">
          <ac:chgData name="Victoria Jancowski" userId="cb569f5f-abbd-434d-af20-d4a41c1e3567" providerId="ADAL" clId="{AB6FA323-2273-45BC-96F5-C99A16AAFFFA}" dt="2021-02-07T22:27:58.891" v="1388" actId="26606"/>
          <ac:spMkLst>
            <pc:docMk/>
            <pc:sldMk cId="99771851" sldId="277"/>
            <ac:spMk id="62" creationId="{6697F791-5FFA-4164-899F-EB52EA72B024}"/>
          </ac:spMkLst>
        </pc:spChg>
        <pc:spChg chg="add del">
          <ac:chgData name="Victoria Jancowski" userId="cb569f5f-abbd-434d-af20-d4a41c1e3567" providerId="ADAL" clId="{AB6FA323-2273-45BC-96F5-C99A16AAFFFA}" dt="2021-02-07T22:27:58.891" v="1388" actId="26606"/>
          <ac:spMkLst>
            <pc:docMk/>
            <pc:sldMk cId="99771851" sldId="277"/>
            <ac:spMk id="66" creationId="{B773AB25-A422-41AA-9737-5E04C1966DE1}"/>
          </ac:spMkLst>
        </pc:spChg>
        <pc:spChg chg="add del">
          <ac:chgData name="Victoria Jancowski" userId="cb569f5f-abbd-434d-af20-d4a41c1e3567" providerId="ADAL" clId="{AB6FA323-2273-45BC-96F5-C99A16AAFFFA}" dt="2021-02-07T22:27:58.820" v="1387" actId="26606"/>
          <ac:spMkLst>
            <pc:docMk/>
            <pc:sldMk cId="99771851" sldId="277"/>
            <ac:spMk id="145" creationId="{6697F791-5FFA-4164-899F-EB52EA72B024}"/>
          </ac:spMkLst>
        </pc:spChg>
        <pc:spChg chg="add del">
          <ac:chgData name="Victoria Jancowski" userId="cb569f5f-abbd-434d-af20-d4a41c1e3567" providerId="ADAL" clId="{AB6FA323-2273-45BC-96F5-C99A16AAFFFA}" dt="2021-02-07T22:27:58.820" v="1387" actId="26606"/>
          <ac:spMkLst>
            <pc:docMk/>
            <pc:sldMk cId="99771851" sldId="277"/>
            <ac:spMk id="149" creationId="{B773AB25-A422-41AA-9737-5E04C1966DE1}"/>
          </ac:spMkLst>
        </pc:spChg>
        <pc:spChg chg="add">
          <ac:chgData name="Victoria Jancowski" userId="cb569f5f-abbd-434d-af20-d4a41c1e3567" providerId="ADAL" clId="{AB6FA323-2273-45BC-96F5-C99A16AAFFFA}" dt="2021-02-07T22:27:58.891" v="1388" actId="26606"/>
          <ac:spMkLst>
            <pc:docMk/>
            <pc:sldMk cId="99771851" sldId="277"/>
            <ac:spMk id="190" creationId="{A1351C6B-7343-451F-AB4A-1CE294A4E927}"/>
          </ac:spMkLst>
        </pc:spChg>
        <pc:spChg chg="add">
          <ac:chgData name="Victoria Jancowski" userId="cb569f5f-abbd-434d-af20-d4a41c1e3567" providerId="ADAL" clId="{AB6FA323-2273-45BC-96F5-C99A16AAFFFA}" dt="2021-02-07T22:27:58.891" v="1388" actId="26606"/>
          <ac:spMkLst>
            <pc:docMk/>
            <pc:sldMk cId="99771851" sldId="277"/>
            <ac:spMk id="191" creationId="{3CBA50DB-DBC7-4B6E-B3C1-8FF1EA519791}"/>
          </ac:spMkLst>
        </pc:spChg>
        <pc:grpChg chg="add del">
          <ac:chgData name="Victoria Jancowski" userId="cb569f5f-abbd-434d-af20-d4a41c1e3567" providerId="ADAL" clId="{AB6FA323-2273-45BC-96F5-C99A16AAFFFA}" dt="2021-02-07T22:27:58.891" v="1388" actId="26606"/>
          <ac:grpSpMkLst>
            <pc:docMk/>
            <pc:sldMk cId="99771851" sldId="277"/>
            <ac:grpSpMk id="21" creationId="{EB95AFDF-FA7D-4311-9C65-6D507D92F474}"/>
          </ac:grpSpMkLst>
        </pc:grpChg>
        <pc:grpChg chg="add del">
          <ac:chgData name="Victoria Jancowski" userId="cb569f5f-abbd-434d-af20-d4a41c1e3567" providerId="ADAL" clId="{AB6FA323-2273-45BC-96F5-C99A16AAFFFA}" dt="2021-02-07T22:27:58.891" v="1388" actId="26606"/>
          <ac:grpSpMkLst>
            <pc:docMk/>
            <pc:sldMk cId="99771851" sldId="277"/>
            <ac:grpSpMk id="70" creationId="{6AD0D387-1584-4477-B5F8-52B50D4F2205}"/>
          </ac:grpSpMkLst>
        </pc:grpChg>
        <pc:grpChg chg="add del">
          <ac:chgData name="Victoria Jancowski" userId="cb569f5f-abbd-434d-af20-d4a41c1e3567" providerId="ADAL" clId="{AB6FA323-2273-45BC-96F5-C99A16AAFFFA}" dt="2021-02-07T22:27:58.820" v="1387" actId="26606"/>
          <ac:grpSpMkLst>
            <pc:docMk/>
            <pc:sldMk cId="99771851" sldId="277"/>
            <ac:grpSpMk id="104" creationId="{EB95AFDF-FA7D-4311-9C65-6D507D92F474}"/>
          </ac:grpSpMkLst>
        </pc:grpChg>
        <pc:grpChg chg="add del">
          <ac:chgData name="Victoria Jancowski" userId="cb569f5f-abbd-434d-af20-d4a41c1e3567" providerId="ADAL" clId="{AB6FA323-2273-45BC-96F5-C99A16AAFFFA}" dt="2021-02-07T22:27:58.820" v="1387" actId="26606"/>
          <ac:grpSpMkLst>
            <pc:docMk/>
            <pc:sldMk cId="99771851" sldId="277"/>
            <ac:grpSpMk id="153" creationId="{6AD0D387-1584-4477-B5F8-52B50D4F2205}"/>
          </ac:grpSpMkLst>
        </pc:grpChg>
        <pc:grpChg chg="add">
          <ac:chgData name="Victoria Jancowski" userId="cb569f5f-abbd-434d-af20-d4a41c1e3567" providerId="ADAL" clId="{AB6FA323-2273-45BC-96F5-C99A16AAFFFA}" dt="2021-02-07T22:27:58.891" v="1388" actId="26606"/>
          <ac:grpSpMkLst>
            <pc:docMk/>
            <pc:sldMk cId="99771851" sldId="277"/>
            <ac:grpSpMk id="189" creationId="{EB95AFDF-FA7D-4311-9C65-6D507D92F474}"/>
          </ac:grpSpMkLst>
        </pc:grpChg>
        <pc:grpChg chg="add">
          <ac:chgData name="Victoria Jancowski" userId="cb569f5f-abbd-434d-af20-d4a41c1e3567" providerId="ADAL" clId="{AB6FA323-2273-45BC-96F5-C99A16AAFFFA}" dt="2021-02-07T22:27:58.891" v="1388" actId="26606"/>
          <ac:grpSpMkLst>
            <pc:docMk/>
            <pc:sldMk cId="99771851" sldId="277"/>
            <ac:grpSpMk id="192" creationId="{1DED8FB6-AF8D-4D98-913D-E6486FEC1021}"/>
          </ac:grpSpMkLst>
        </pc:grpChg>
        <pc:picChg chg="add mod">
          <ac:chgData name="Victoria Jancowski" userId="cb569f5f-abbd-434d-af20-d4a41c1e3567" providerId="ADAL" clId="{AB6FA323-2273-45BC-96F5-C99A16AAFFFA}" dt="2021-02-07T22:27:58.891" v="1388" actId="26606"/>
          <ac:picMkLst>
            <pc:docMk/>
            <pc:sldMk cId="99771851" sldId="277"/>
            <ac:picMk id="3" creationId="{1566A51D-CB6D-4D64-9516-46E8AACD15C4}"/>
          </ac:picMkLst>
        </pc:picChg>
        <pc:picChg chg="add del">
          <ac:chgData name="Victoria Jancowski" userId="cb569f5f-abbd-434d-af20-d4a41c1e3567" providerId="ADAL" clId="{AB6FA323-2273-45BC-96F5-C99A16AAFFFA}" dt="2021-02-07T22:27:58.891" v="1388" actId="26606"/>
          <ac:picMkLst>
            <pc:docMk/>
            <pc:sldMk cId="99771851" sldId="277"/>
            <ac:picMk id="19" creationId="{5FF7B57D-FF7B-48B3-9F60-9BCEEECF9E76}"/>
          </ac:picMkLst>
        </pc:picChg>
        <pc:picChg chg="add del">
          <ac:chgData name="Victoria Jancowski" userId="cb569f5f-abbd-434d-af20-d4a41c1e3567" providerId="ADAL" clId="{AB6FA323-2273-45BC-96F5-C99A16AAFFFA}" dt="2021-02-07T22:27:58.891" v="1388" actId="26606"/>
          <ac:picMkLst>
            <pc:docMk/>
            <pc:sldMk cId="99771851" sldId="277"/>
            <ac:picMk id="64" creationId="{4E28A1A9-FB81-4816-AAEA-C3B430946951}"/>
          </ac:picMkLst>
        </pc:picChg>
        <pc:picChg chg="add del">
          <ac:chgData name="Victoria Jancowski" userId="cb569f5f-abbd-434d-af20-d4a41c1e3567" providerId="ADAL" clId="{AB6FA323-2273-45BC-96F5-C99A16AAFFFA}" dt="2021-02-07T22:27:58.891" v="1388" actId="26606"/>
          <ac:picMkLst>
            <pc:docMk/>
            <pc:sldMk cId="99771851" sldId="277"/>
            <ac:picMk id="68" creationId="{AF0552B8-DE8C-40DF-B29F-1728E6A10619}"/>
          </ac:picMkLst>
        </pc:picChg>
        <pc:picChg chg="add del">
          <ac:chgData name="Victoria Jancowski" userId="cb569f5f-abbd-434d-af20-d4a41c1e3567" providerId="ADAL" clId="{AB6FA323-2273-45BC-96F5-C99A16AAFFFA}" dt="2021-02-07T22:27:58.820" v="1387" actId="26606"/>
          <ac:picMkLst>
            <pc:docMk/>
            <pc:sldMk cId="99771851" sldId="277"/>
            <ac:picMk id="102" creationId="{5FF7B57D-FF7B-48B3-9F60-9BCEEECF9E76}"/>
          </ac:picMkLst>
        </pc:picChg>
        <pc:picChg chg="add del">
          <ac:chgData name="Victoria Jancowski" userId="cb569f5f-abbd-434d-af20-d4a41c1e3567" providerId="ADAL" clId="{AB6FA323-2273-45BC-96F5-C99A16AAFFFA}" dt="2021-02-07T22:27:58.820" v="1387" actId="26606"/>
          <ac:picMkLst>
            <pc:docMk/>
            <pc:sldMk cId="99771851" sldId="277"/>
            <ac:picMk id="147" creationId="{4E28A1A9-FB81-4816-AAEA-C3B430946951}"/>
          </ac:picMkLst>
        </pc:picChg>
        <pc:picChg chg="add del">
          <ac:chgData name="Victoria Jancowski" userId="cb569f5f-abbd-434d-af20-d4a41c1e3567" providerId="ADAL" clId="{AB6FA323-2273-45BC-96F5-C99A16AAFFFA}" dt="2021-02-07T22:27:58.820" v="1387" actId="26606"/>
          <ac:picMkLst>
            <pc:docMk/>
            <pc:sldMk cId="99771851" sldId="277"/>
            <ac:picMk id="151" creationId="{AF0552B8-DE8C-40DF-B29F-1728E6A10619}"/>
          </ac:picMkLst>
        </pc:picChg>
        <pc:picChg chg="add">
          <ac:chgData name="Victoria Jancowski" userId="cb569f5f-abbd-434d-af20-d4a41c1e3567" providerId="ADAL" clId="{AB6FA323-2273-45BC-96F5-C99A16AAFFFA}" dt="2021-02-07T22:27:58.891" v="1388" actId="26606"/>
          <ac:picMkLst>
            <pc:docMk/>
            <pc:sldMk cId="99771851" sldId="277"/>
            <ac:picMk id="187" creationId="{5FF7B57D-FF7B-48B3-9F60-9BCEEECF9E76}"/>
          </ac:picMkLst>
        </pc:picChg>
        <pc:picChg chg="add">
          <ac:chgData name="Victoria Jancowski" userId="cb569f5f-abbd-434d-af20-d4a41c1e3567" providerId="ADAL" clId="{AB6FA323-2273-45BC-96F5-C99A16AAFFFA}" dt="2021-02-07T22:27:58.891" v="1388" actId="26606"/>
          <ac:picMkLst>
            <pc:docMk/>
            <pc:sldMk cId="99771851" sldId="277"/>
            <ac:picMk id="188" creationId="{5B3DE270-418F-47A7-B311-C4D876041DC6}"/>
          </ac:picMkLst>
        </pc:picChg>
      </pc:sldChg>
      <pc:sldChg chg="addSp delSp modSp mod modTransition setBg modClrScheme setClrOvrMap chgLayout">
        <pc:chgData name="Victoria Jancowski" userId="cb569f5f-abbd-434d-af20-d4a41c1e3567" providerId="ADAL" clId="{AB6FA323-2273-45BC-96F5-C99A16AAFFFA}" dt="2021-02-08T18:59:04.682" v="3220"/>
        <pc:sldMkLst>
          <pc:docMk/>
          <pc:sldMk cId="1131984690" sldId="278"/>
        </pc:sldMkLst>
        <pc:spChg chg="mod">
          <ac:chgData name="Victoria Jancowski" userId="cb569f5f-abbd-434d-af20-d4a41c1e3567" providerId="ADAL" clId="{AB6FA323-2273-45BC-96F5-C99A16AAFFFA}" dt="2021-02-07T22:27:47.567" v="1385" actId="26606"/>
          <ac:spMkLst>
            <pc:docMk/>
            <pc:sldMk cId="1131984690" sldId="278"/>
            <ac:spMk id="13" creationId="{00000000-0000-0000-0000-000000000000}"/>
          </ac:spMkLst>
        </pc:spChg>
        <pc:spChg chg="mod ord">
          <ac:chgData name="Victoria Jancowski" userId="cb569f5f-abbd-434d-af20-d4a41c1e3567" providerId="ADAL" clId="{AB6FA323-2273-45BC-96F5-C99A16AAFFFA}" dt="2021-02-07T22:32:41.808" v="1485" actId="20577"/>
          <ac:spMkLst>
            <pc:docMk/>
            <pc:sldMk cId="1131984690" sldId="278"/>
            <ac:spMk id="14" creationId="{00000000-0000-0000-0000-000000000000}"/>
          </ac:spMkLst>
        </pc:spChg>
        <pc:spChg chg="add del">
          <ac:chgData name="Victoria Jancowski" userId="cb569f5f-abbd-434d-af20-d4a41c1e3567" providerId="ADAL" clId="{AB6FA323-2273-45BC-96F5-C99A16AAFFFA}" dt="2021-02-07T22:27:39.057" v="1380" actId="26606"/>
          <ac:spMkLst>
            <pc:docMk/>
            <pc:sldMk cId="1131984690" sldId="278"/>
            <ac:spMk id="124" creationId="{6697F791-5FFA-4164-899F-EB52EA72B024}"/>
          </ac:spMkLst>
        </pc:spChg>
        <pc:spChg chg="add del">
          <ac:chgData name="Victoria Jancowski" userId="cb569f5f-abbd-434d-af20-d4a41c1e3567" providerId="ADAL" clId="{AB6FA323-2273-45BC-96F5-C99A16AAFFFA}" dt="2021-02-07T22:27:39.057" v="1380" actId="26606"/>
          <ac:spMkLst>
            <pc:docMk/>
            <pc:sldMk cId="1131984690" sldId="278"/>
            <ac:spMk id="125" creationId="{B773AB25-A422-41AA-9737-5E04C1966DE1}"/>
          </ac:spMkLst>
        </pc:spChg>
        <pc:spChg chg="add">
          <ac:chgData name="Victoria Jancowski" userId="cb569f5f-abbd-434d-af20-d4a41c1e3567" providerId="ADAL" clId="{AB6FA323-2273-45BC-96F5-C99A16AAFFFA}" dt="2021-02-07T22:27:47.567" v="1385" actId="26606"/>
          <ac:spMkLst>
            <pc:docMk/>
            <pc:sldMk cId="1131984690" sldId="278"/>
            <ac:spMk id="146" creationId="{C2E4E997-8672-4FFD-B8EC-9932A8E4714B}"/>
          </ac:spMkLst>
        </pc:spChg>
        <pc:grpChg chg="add del">
          <ac:chgData name="Victoria Jancowski" userId="cb569f5f-abbd-434d-af20-d4a41c1e3567" providerId="ADAL" clId="{AB6FA323-2273-45BC-96F5-C99A16AAFFFA}" dt="2021-02-07T22:27:35.958" v="1378" actId="26606"/>
          <ac:grpSpMkLst>
            <pc:docMk/>
            <pc:sldMk cId="1131984690" sldId="278"/>
            <ac:grpSpMk id="21" creationId="{A838DBA2-246D-4087-AE0A-6EA2B4B65AF3}"/>
          </ac:grpSpMkLst>
        </pc:grpChg>
        <pc:grpChg chg="add del">
          <ac:chgData name="Victoria Jancowski" userId="cb569f5f-abbd-434d-af20-d4a41c1e3567" providerId="ADAL" clId="{AB6FA323-2273-45BC-96F5-C99A16AAFFFA}" dt="2021-02-07T22:27:35.958" v="1378" actId="26606"/>
          <ac:grpSpMkLst>
            <pc:docMk/>
            <pc:sldMk cId="1131984690" sldId="278"/>
            <ac:grpSpMk id="62" creationId="{74872A0B-8668-4500-9509-EAA581B26C24}"/>
          </ac:grpSpMkLst>
        </pc:grpChg>
        <pc:grpChg chg="add del">
          <ac:chgData name="Victoria Jancowski" userId="cb569f5f-abbd-434d-af20-d4a41c1e3567" providerId="ADAL" clId="{AB6FA323-2273-45BC-96F5-C99A16AAFFFA}" dt="2021-02-07T22:27:35.958" v="1378" actId="26606"/>
          <ac:grpSpMkLst>
            <pc:docMk/>
            <pc:sldMk cId="1131984690" sldId="278"/>
            <ac:grpSpMk id="66" creationId="{240590EE-5428-41AA-95B2-96FCC1CE67A7}"/>
          </ac:grpSpMkLst>
        </pc:grpChg>
        <pc:grpChg chg="add del">
          <ac:chgData name="Victoria Jancowski" userId="cb569f5f-abbd-434d-af20-d4a41c1e3567" providerId="ADAL" clId="{AB6FA323-2273-45BC-96F5-C99A16AAFFFA}" dt="2021-02-07T22:27:39.057" v="1380" actId="26606"/>
          <ac:grpSpMkLst>
            <pc:docMk/>
            <pc:sldMk cId="1131984690" sldId="278"/>
            <ac:grpSpMk id="70" creationId="{6AD0D387-1584-4477-B5F8-52B50D4F2205}"/>
          </ac:grpSpMkLst>
        </pc:grpChg>
        <pc:grpChg chg="add del">
          <ac:chgData name="Victoria Jancowski" userId="cb569f5f-abbd-434d-af20-d4a41c1e3567" providerId="ADAL" clId="{AB6FA323-2273-45BC-96F5-C99A16AAFFFA}" dt="2021-02-07T22:27:39.057" v="1380" actId="26606"/>
          <ac:grpSpMkLst>
            <pc:docMk/>
            <pc:sldMk cId="1131984690" sldId="278"/>
            <ac:grpSpMk id="123" creationId="{EB95AFDF-FA7D-4311-9C65-6D507D92F474}"/>
          </ac:grpSpMkLst>
        </pc:grpChg>
        <pc:grpChg chg="add del">
          <ac:chgData name="Victoria Jancowski" userId="cb569f5f-abbd-434d-af20-d4a41c1e3567" providerId="ADAL" clId="{AB6FA323-2273-45BC-96F5-C99A16AAFFFA}" dt="2021-02-07T22:27:42.175" v="1382" actId="26606"/>
          <ac:grpSpMkLst>
            <pc:docMk/>
            <pc:sldMk cId="1131984690" sldId="278"/>
            <ac:grpSpMk id="128" creationId="{A838DBA2-246D-4087-AE0A-6EA2B4B65AF3}"/>
          </ac:grpSpMkLst>
        </pc:grpChg>
        <pc:grpChg chg="add del">
          <ac:chgData name="Victoria Jancowski" userId="cb569f5f-abbd-434d-af20-d4a41c1e3567" providerId="ADAL" clId="{AB6FA323-2273-45BC-96F5-C99A16AAFFFA}" dt="2021-02-07T22:27:42.175" v="1382" actId="26606"/>
          <ac:grpSpMkLst>
            <pc:docMk/>
            <pc:sldMk cId="1131984690" sldId="278"/>
            <ac:grpSpMk id="129" creationId="{8E1DDAD8-1D10-4640-A034-BE90015E37B6}"/>
          </ac:grpSpMkLst>
        </pc:grpChg>
        <pc:grpChg chg="add del">
          <ac:chgData name="Victoria Jancowski" userId="cb569f5f-abbd-434d-af20-d4a41c1e3567" providerId="ADAL" clId="{AB6FA323-2273-45BC-96F5-C99A16AAFFFA}" dt="2021-02-07T22:27:42.175" v="1382" actId="26606"/>
          <ac:grpSpMkLst>
            <pc:docMk/>
            <pc:sldMk cId="1131984690" sldId="278"/>
            <ac:grpSpMk id="131" creationId="{FD642FB6-2808-4BC5-AE0B-7302C24B78A5}"/>
          </ac:grpSpMkLst>
        </pc:grpChg>
        <pc:grpChg chg="add del">
          <ac:chgData name="Victoria Jancowski" userId="cb569f5f-abbd-434d-af20-d4a41c1e3567" providerId="ADAL" clId="{AB6FA323-2273-45BC-96F5-C99A16AAFFFA}" dt="2021-02-07T22:27:47.489" v="1384" actId="26606"/>
          <ac:grpSpMkLst>
            <pc:docMk/>
            <pc:sldMk cId="1131984690" sldId="278"/>
            <ac:grpSpMk id="136" creationId="{A838DBA2-246D-4087-AE0A-6EA2B4B65AF3}"/>
          </ac:grpSpMkLst>
        </pc:grpChg>
        <pc:grpChg chg="add del">
          <ac:chgData name="Victoria Jancowski" userId="cb569f5f-abbd-434d-af20-d4a41c1e3567" providerId="ADAL" clId="{AB6FA323-2273-45BC-96F5-C99A16AAFFFA}" dt="2021-02-07T22:27:47.489" v="1384" actId="26606"/>
          <ac:grpSpMkLst>
            <pc:docMk/>
            <pc:sldMk cId="1131984690" sldId="278"/>
            <ac:grpSpMk id="137" creationId="{74872A0B-8668-4500-9509-EAA581B26C24}"/>
          </ac:grpSpMkLst>
        </pc:grpChg>
        <pc:grpChg chg="add del">
          <ac:chgData name="Victoria Jancowski" userId="cb569f5f-abbd-434d-af20-d4a41c1e3567" providerId="ADAL" clId="{AB6FA323-2273-45BC-96F5-C99A16AAFFFA}" dt="2021-02-07T22:27:47.489" v="1384" actId="26606"/>
          <ac:grpSpMkLst>
            <pc:docMk/>
            <pc:sldMk cId="1131984690" sldId="278"/>
            <ac:grpSpMk id="140" creationId="{240590EE-5428-41AA-95B2-96FCC1CE67A7}"/>
          </ac:grpSpMkLst>
        </pc:grpChg>
        <pc:grpChg chg="add">
          <ac:chgData name="Victoria Jancowski" userId="cb569f5f-abbd-434d-af20-d4a41c1e3567" providerId="ADAL" clId="{AB6FA323-2273-45BC-96F5-C99A16AAFFFA}" dt="2021-02-07T22:27:47.567" v="1385" actId="26606"/>
          <ac:grpSpMkLst>
            <pc:docMk/>
            <pc:sldMk cId="1131984690" sldId="278"/>
            <ac:grpSpMk id="145" creationId="{EB95AFDF-FA7D-4311-9C65-6D507D92F474}"/>
          </ac:grpSpMkLst>
        </pc:grpChg>
        <pc:grpChg chg="add">
          <ac:chgData name="Victoria Jancowski" userId="cb569f5f-abbd-434d-af20-d4a41c1e3567" providerId="ADAL" clId="{AB6FA323-2273-45BC-96F5-C99A16AAFFFA}" dt="2021-02-07T22:27:47.567" v="1385" actId="26606"/>
          <ac:grpSpMkLst>
            <pc:docMk/>
            <pc:sldMk cId="1131984690" sldId="278"/>
            <ac:grpSpMk id="148" creationId="{453E4DEE-E996-40F8-8635-0FF43D7348F9}"/>
          </ac:grpSpMkLst>
        </pc:grpChg>
        <pc:picChg chg="add mod">
          <ac:chgData name="Victoria Jancowski" userId="cb569f5f-abbd-434d-af20-d4a41c1e3567" providerId="ADAL" clId="{AB6FA323-2273-45BC-96F5-C99A16AAFFFA}" dt="2021-02-07T22:27:47.567" v="1385" actId="26606"/>
          <ac:picMkLst>
            <pc:docMk/>
            <pc:sldMk cId="1131984690" sldId="278"/>
            <ac:picMk id="3" creationId="{1AA3496D-D78B-4EE2-9473-FFF3A93C055A}"/>
          </ac:picMkLst>
        </pc:picChg>
        <pc:picChg chg="add del mod">
          <ac:chgData name="Victoria Jancowski" userId="cb569f5f-abbd-434d-af20-d4a41c1e3567" providerId="ADAL" clId="{AB6FA323-2273-45BC-96F5-C99A16AAFFFA}" dt="2021-02-07T21:39:16.698" v="77" actId="478"/>
          <ac:picMkLst>
            <pc:docMk/>
            <pc:sldMk cId="1131984690" sldId="278"/>
            <ac:picMk id="5" creationId="{EDC1E919-B64F-40BB-A11B-6EDC07DE2F2E}"/>
          </ac:picMkLst>
        </pc:picChg>
        <pc:picChg chg="add del">
          <ac:chgData name="Victoria Jancowski" userId="cb569f5f-abbd-434d-af20-d4a41c1e3567" providerId="ADAL" clId="{AB6FA323-2273-45BC-96F5-C99A16AAFFFA}" dt="2021-02-07T22:27:35.958" v="1378" actId="26606"/>
          <ac:picMkLst>
            <pc:docMk/>
            <pc:sldMk cId="1131984690" sldId="278"/>
            <ac:picMk id="19" creationId="{59FACE42-44B0-4185-8ED4-9043A78C8600}"/>
          </ac:picMkLst>
        </pc:picChg>
        <pc:picChg chg="add del">
          <ac:chgData name="Victoria Jancowski" userId="cb569f5f-abbd-434d-af20-d4a41c1e3567" providerId="ADAL" clId="{AB6FA323-2273-45BC-96F5-C99A16AAFFFA}" dt="2021-02-07T22:27:39.057" v="1380" actId="26606"/>
          <ac:picMkLst>
            <pc:docMk/>
            <pc:sldMk cId="1131984690" sldId="278"/>
            <ac:picMk id="64" creationId="{4E28A1A9-FB81-4816-AAEA-C3B430946951}"/>
          </ac:picMkLst>
        </pc:picChg>
        <pc:picChg chg="add del">
          <ac:chgData name="Victoria Jancowski" userId="cb569f5f-abbd-434d-af20-d4a41c1e3567" providerId="ADAL" clId="{AB6FA323-2273-45BC-96F5-C99A16AAFFFA}" dt="2021-02-07T22:27:39.057" v="1380" actId="26606"/>
          <ac:picMkLst>
            <pc:docMk/>
            <pc:sldMk cId="1131984690" sldId="278"/>
            <ac:picMk id="68" creationId="{AF0552B8-DE8C-40DF-B29F-1728E6A10619}"/>
          </ac:picMkLst>
        </pc:picChg>
        <pc:picChg chg="add del">
          <ac:chgData name="Victoria Jancowski" userId="cb569f5f-abbd-434d-af20-d4a41c1e3567" providerId="ADAL" clId="{AB6FA323-2273-45BC-96F5-C99A16AAFFFA}" dt="2021-02-07T22:27:39.057" v="1380" actId="26606"/>
          <ac:picMkLst>
            <pc:docMk/>
            <pc:sldMk cId="1131984690" sldId="278"/>
            <ac:picMk id="122" creationId="{5FF7B57D-FF7B-48B3-9F60-9BCEEECF9E76}"/>
          </ac:picMkLst>
        </pc:picChg>
        <pc:picChg chg="add del">
          <ac:chgData name="Victoria Jancowski" userId="cb569f5f-abbd-434d-af20-d4a41c1e3567" providerId="ADAL" clId="{AB6FA323-2273-45BC-96F5-C99A16AAFFFA}" dt="2021-02-07T22:27:42.175" v="1382" actId="26606"/>
          <ac:picMkLst>
            <pc:docMk/>
            <pc:sldMk cId="1131984690" sldId="278"/>
            <ac:picMk id="127" creationId="{59FACE42-44B0-4185-8ED4-9043A78C8600}"/>
          </ac:picMkLst>
        </pc:picChg>
        <pc:picChg chg="add del">
          <ac:chgData name="Victoria Jancowski" userId="cb569f5f-abbd-434d-af20-d4a41c1e3567" providerId="ADAL" clId="{AB6FA323-2273-45BC-96F5-C99A16AAFFFA}" dt="2021-02-07T22:27:47.489" v="1384" actId="26606"/>
          <ac:picMkLst>
            <pc:docMk/>
            <pc:sldMk cId="1131984690" sldId="278"/>
            <ac:picMk id="135" creationId="{59FACE42-44B0-4185-8ED4-9043A78C8600}"/>
          </ac:picMkLst>
        </pc:picChg>
        <pc:picChg chg="add">
          <ac:chgData name="Victoria Jancowski" userId="cb569f5f-abbd-434d-af20-d4a41c1e3567" providerId="ADAL" clId="{AB6FA323-2273-45BC-96F5-C99A16AAFFFA}" dt="2021-02-07T22:27:47.567" v="1385" actId="26606"/>
          <ac:picMkLst>
            <pc:docMk/>
            <pc:sldMk cId="1131984690" sldId="278"/>
            <ac:picMk id="144" creationId="{5FF7B57D-FF7B-48B3-9F60-9BCEEECF9E76}"/>
          </ac:picMkLst>
        </pc:picChg>
        <pc:picChg chg="add">
          <ac:chgData name="Victoria Jancowski" userId="cb569f5f-abbd-434d-af20-d4a41c1e3567" providerId="ADAL" clId="{AB6FA323-2273-45BC-96F5-C99A16AAFFFA}" dt="2021-02-07T22:27:47.567" v="1385" actId="26606"/>
          <ac:picMkLst>
            <pc:docMk/>
            <pc:sldMk cId="1131984690" sldId="278"/>
            <ac:picMk id="147" creationId="{FE6BA9E6-1D9E-4D30-B528-D49FA1342E4E}"/>
          </ac:picMkLst>
        </pc:picChg>
      </pc:sldChg>
      <pc:sldChg chg="addSp delSp modSp mod modTransition setBg modClrScheme setClrOvrMap chgLayout">
        <pc:chgData name="Victoria Jancowski" userId="cb569f5f-abbd-434d-af20-d4a41c1e3567" providerId="ADAL" clId="{AB6FA323-2273-45BC-96F5-C99A16AAFFFA}" dt="2021-02-08T18:59:15.414" v="3224"/>
        <pc:sldMkLst>
          <pc:docMk/>
          <pc:sldMk cId="4025185859" sldId="279"/>
        </pc:sldMkLst>
        <pc:spChg chg="mod">
          <ac:chgData name="Victoria Jancowski" userId="cb569f5f-abbd-434d-af20-d4a41c1e3567" providerId="ADAL" clId="{AB6FA323-2273-45BC-96F5-C99A16AAFFFA}" dt="2021-02-07T22:29:15.942" v="1403" actId="26606"/>
          <ac:spMkLst>
            <pc:docMk/>
            <pc:sldMk cId="4025185859" sldId="279"/>
            <ac:spMk id="13" creationId="{00000000-0000-0000-0000-000000000000}"/>
          </ac:spMkLst>
        </pc:spChg>
        <pc:spChg chg="mod ord">
          <ac:chgData name="Victoria Jancowski" userId="cb569f5f-abbd-434d-af20-d4a41c1e3567" providerId="ADAL" clId="{AB6FA323-2273-45BC-96F5-C99A16AAFFFA}" dt="2021-02-07T22:35:37.873" v="1638" actId="20577"/>
          <ac:spMkLst>
            <pc:docMk/>
            <pc:sldMk cId="4025185859" sldId="279"/>
            <ac:spMk id="14" creationId="{00000000-0000-0000-0000-000000000000}"/>
          </ac:spMkLst>
        </pc:spChg>
        <pc:spChg chg="add">
          <ac:chgData name="Victoria Jancowski" userId="cb569f5f-abbd-434d-af20-d4a41c1e3567" providerId="ADAL" clId="{AB6FA323-2273-45BC-96F5-C99A16AAFFFA}" dt="2021-02-07T22:29:15.942" v="1403" actId="26606"/>
          <ac:spMkLst>
            <pc:docMk/>
            <pc:sldMk cId="4025185859" sldId="279"/>
            <ac:spMk id="62" creationId="{6697F791-5FFA-4164-899F-EB52EA72B024}"/>
          </ac:spMkLst>
        </pc:spChg>
        <pc:spChg chg="add">
          <ac:chgData name="Victoria Jancowski" userId="cb569f5f-abbd-434d-af20-d4a41c1e3567" providerId="ADAL" clId="{AB6FA323-2273-45BC-96F5-C99A16AAFFFA}" dt="2021-02-07T22:29:15.942" v="1403" actId="26606"/>
          <ac:spMkLst>
            <pc:docMk/>
            <pc:sldMk cId="4025185859" sldId="279"/>
            <ac:spMk id="66" creationId="{B773AB25-A422-41AA-9737-5E04C1966DE1}"/>
          </ac:spMkLst>
        </pc:spChg>
        <pc:grpChg chg="add">
          <ac:chgData name="Victoria Jancowski" userId="cb569f5f-abbd-434d-af20-d4a41c1e3567" providerId="ADAL" clId="{AB6FA323-2273-45BC-96F5-C99A16AAFFFA}" dt="2021-02-07T22:29:15.942" v="1403" actId="26606"/>
          <ac:grpSpMkLst>
            <pc:docMk/>
            <pc:sldMk cId="4025185859" sldId="279"/>
            <ac:grpSpMk id="21" creationId="{EB95AFDF-FA7D-4311-9C65-6D507D92F474}"/>
          </ac:grpSpMkLst>
        </pc:grpChg>
        <pc:grpChg chg="add">
          <ac:chgData name="Victoria Jancowski" userId="cb569f5f-abbd-434d-af20-d4a41c1e3567" providerId="ADAL" clId="{AB6FA323-2273-45BC-96F5-C99A16AAFFFA}" dt="2021-02-07T22:29:15.942" v="1403" actId="26606"/>
          <ac:grpSpMkLst>
            <pc:docMk/>
            <pc:sldMk cId="4025185859" sldId="279"/>
            <ac:grpSpMk id="70" creationId="{6AD0D387-1584-4477-B5F8-52B50D4F2205}"/>
          </ac:grpSpMkLst>
        </pc:grpChg>
        <pc:picChg chg="add del mod">
          <ac:chgData name="Victoria Jancowski" userId="cb569f5f-abbd-434d-af20-d4a41c1e3567" providerId="ADAL" clId="{AB6FA323-2273-45BC-96F5-C99A16AAFFFA}" dt="2021-02-07T21:42:18.434" v="90" actId="478"/>
          <ac:picMkLst>
            <pc:docMk/>
            <pc:sldMk cId="4025185859" sldId="279"/>
            <ac:picMk id="3" creationId="{C5D5F75D-441F-4CD4-9369-E409D3FEC33D}"/>
          </ac:picMkLst>
        </pc:picChg>
        <pc:picChg chg="add mod">
          <ac:chgData name="Victoria Jancowski" userId="cb569f5f-abbd-434d-af20-d4a41c1e3567" providerId="ADAL" clId="{AB6FA323-2273-45BC-96F5-C99A16AAFFFA}" dt="2021-02-07T22:29:15.942" v="1403" actId="26606"/>
          <ac:picMkLst>
            <pc:docMk/>
            <pc:sldMk cId="4025185859" sldId="279"/>
            <ac:picMk id="5" creationId="{164B81C0-CB76-4162-9CB7-0C88FF53DD98}"/>
          </ac:picMkLst>
        </pc:picChg>
        <pc:picChg chg="add">
          <ac:chgData name="Victoria Jancowski" userId="cb569f5f-abbd-434d-af20-d4a41c1e3567" providerId="ADAL" clId="{AB6FA323-2273-45BC-96F5-C99A16AAFFFA}" dt="2021-02-07T22:29:15.942" v="1403" actId="26606"/>
          <ac:picMkLst>
            <pc:docMk/>
            <pc:sldMk cId="4025185859" sldId="279"/>
            <ac:picMk id="19" creationId="{5FF7B57D-FF7B-48B3-9F60-9BCEEECF9E76}"/>
          </ac:picMkLst>
        </pc:picChg>
        <pc:picChg chg="add">
          <ac:chgData name="Victoria Jancowski" userId="cb569f5f-abbd-434d-af20-d4a41c1e3567" providerId="ADAL" clId="{AB6FA323-2273-45BC-96F5-C99A16AAFFFA}" dt="2021-02-07T22:29:15.942" v="1403" actId="26606"/>
          <ac:picMkLst>
            <pc:docMk/>
            <pc:sldMk cId="4025185859" sldId="279"/>
            <ac:picMk id="64" creationId="{4E28A1A9-FB81-4816-AAEA-C3B430946951}"/>
          </ac:picMkLst>
        </pc:picChg>
        <pc:picChg chg="add">
          <ac:chgData name="Victoria Jancowski" userId="cb569f5f-abbd-434d-af20-d4a41c1e3567" providerId="ADAL" clId="{AB6FA323-2273-45BC-96F5-C99A16AAFFFA}" dt="2021-02-07T22:29:15.942" v="1403" actId="26606"/>
          <ac:picMkLst>
            <pc:docMk/>
            <pc:sldMk cId="4025185859" sldId="279"/>
            <ac:picMk id="68" creationId="{AF0552B8-DE8C-40DF-B29F-1728E6A10619}"/>
          </ac:picMkLst>
        </pc:picChg>
      </pc:sldChg>
      <pc:sldChg chg="addSp modSp mod modTransition setBg modClrScheme setClrOvrMap chgLayout">
        <pc:chgData name="Victoria Jancowski" userId="cb569f5f-abbd-434d-af20-d4a41c1e3567" providerId="ADAL" clId="{AB6FA323-2273-45BC-96F5-C99A16AAFFFA}" dt="2021-02-08T18:59:27.272" v="3228"/>
        <pc:sldMkLst>
          <pc:docMk/>
          <pc:sldMk cId="652402178" sldId="280"/>
        </pc:sldMkLst>
        <pc:spChg chg="mod">
          <ac:chgData name="Victoria Jancowski" userId="cb569f5f-abbd-434d-af20-d4a41c1e3567" providerId="ADAL" clId="{AB6FA323-2273-45BC-96F5-C99A16AAFFFA}" dt="2021-02-07T22:29:58.336" v="1411" actId="26606"/>
          <ac:spMkLst>
            <pc:docMk/>
            <pc:sldMk cId="652402178" sldId="280"/>
            <ac:spMk id="13" creationId="{00000000-0000-0000-0000-000000000000}"/>
          </ac:spMkLst>
        </pc:spChg>
        <pc:spChg chg="mod ord">
          <ac:chgData name="Victoria Jancowski" userId="cb569f5f-abbd-434d-af20-d4a41c1e3567" providerId="ADAL" clId="{AB6FA323-2273-45BC-96F5-C99A16AAFFFA}" dt="2021-02-07T22:38:37.717" v="1996" actId="20577"/>
          <ac:spMkLst>
            <pc:docMk/>
            <pc:sldMk cId="652402178" sldId="280"/>
            <ac:spMk id="14" creationId="{00000000-0000-0000-0000-000000000000}"/>
          </ac:spMkLst>
        </pc:spChg>
        <pc:spChg chg="add">
          <ac:chgData name="Victoria Jancowski" userId="cb569f5f-abbd-434d-af20-d4a41c1e3567" providerId="ADAL" clId="{AB6FA323-2273-45BC-96F5-C99A16AAFFFA}" dt="2021-02-07T22:29:58.336" v="1411" actId="26606"/>
          <ac:spMkLst>
            <pc:docMk/>
            <pc:sldMk cId="652402178" sldId="280"/>
            <ac:spMk id="62" creationId="{6697F791-5FFA-4164-899F-EB52EA72B024}"/>
          </ac:spMkLst>
        </pc:spChg>
        <pc:spChg chg="add">
          <ac:chgData name="Victoria Jancowski" userId="cb569f5f-abbd-434d-af20-d4a41c1e3567" providerId="ADAL" clId="{AB6FA323-2273-45BC-96F5-C99A16AAFFFA}" dt="2021-02-07T22:29:58.336" v="1411" actId="26606"/>
          <ac:spMkLst>
            <pc:docMk/>
            <pc:sldMk cId="652402178" sldId="280"/>
            <ac:spMk id="66" creationId="{B773AB25-A422-41AA-9737-5E04C1966DE1}"/>
          </ac:spMkLst>
        </pc:spChg>
        <pc:grpChg chg="add">
          <ac:chgData name="Victoria Jancowski" userId="cb569f5f-abbd-434d-af20-d4a41c1e3567" providerId="ADAL" clId="{AB6FA323-2273-45BC-96F5-C99A16AAFFFA}" dt="2021-02-07T22:29:58.336" v="1411" actId="26606"/>
          <ac:grpSpMkLst>
            <pc:docMk/>
            <pc:sldMk cId="652402178" sldId="280"/>
            <ac:grpSpMk id="21" creationId="{EB95AFDF-FA7D-4311-9C65-6D507D92F474}"/>
          </ac:grpSpMkLst>
        </pc:grpChg>
        <pc:grpChg chg="add">
          <ac:chgData name="Victoria Jancowski" userId="cb569f5f-abbd-434d-af20-d4a41c1e3567" providerId="ADAL" clId="{AB6FA323-2273-45BC-96F5-C99A16AAFFFA}" dt="2021-02-07T22:29:58.336" v="1411" actId="26606"/>
          <ac:grpSpMkLst>
            <pc:docMk/>
            <pc:sldMk cId="652402178" sldId="280"/>
            <ac:grpSpMk id="70" creationId="{6AD0D387-1584-4477-B5F8-52B50D4F2205}"/>
          </ac:grpSpMkLst>
        </pc:grpChg>
        <pc:picChg chg="add mod">
          <ac:chgData name="Victoria Jancowski" userId="cb569f5f-abbd-434d-af20-d4a41c1e3567" providerId="ADAL" clId="{AB6FA323-2273-45BC-96F5-C99A16AAFFFA}" dt="2021-02-07T22:29:58.336" v="1411" actId="26606"/>
          <ac:picMkLst>
            <pc:docMk/>
            <pc:sldMk cId="652402178" sldId="280"/>
            <ac:picMk id="3" creationId="{D2C927D8-2808-4C25-90BA-C7E8ED3FE09E}"/>
          </ac:picMkLst>
        </pc:picChg>
        <pc:picChg chg="add">
          <ac:chgData name="Victoria Jancowski" userId="cb569f5f-abbd-434d-af20-d4a41c1e3567" providerId="ADAL" clId="{AB6FA323-2273-45BC-96F5-C99A16AAFFFA}" dt="2021-02-07T22:29:58.336" v="1411" actId="26606"/>
          <ac:picMkLst>
            <pc:docMk/>
            <pc:sldMk cId="652402178" sldId="280"/>
            <ac:picMk id="19" creationId="{5FF7B57D-FF7B-48B3-9F60-9BCEEECF9E76}"/>
          </ac:picMkLst>
        </pc:picChg>
        <pc:picChg chg="add">
          <ac:chgData name="Victoria Jancowski" userId="cb569f5f-abbd-434d-af20-d4a41c1e3567" providerId="ADAL" clId="{AB6FA323-2273-45BC-96F5-C99A16AAFFFA}" dt="2021-02-07T22:29:58.336" v="1411" actId="26606"/>
          <ac:picMkLst>
            <pc:docMk/>
            <pc:sldMk cId="652402178" sldId="280"/>
            <ac:picMk id="64" creationId="{4E28A1A9-FB81-4816-AAEA-C3B430946951}"/>
          </ac:picMkLst>
        </pc:picChg>
        <pc:picChg chg="add">
          <ac:chgData name="Victoria Jancowski" userId="cb569f5f-abbd-434d-af20-d4a41c1e3567" providerId="ADAL" clId="{AB6FA323-2273-45BC-96F5-C99A16AAFFFA}" dt="2021-02-07T22:29:58.336" v="1411" actId="26606"/>
          <ac:picMkLst>
            <pc:docMk/>
            <pc:sldMk cId="652402178" sldId="280"/>
            <ac:picMk id="68" creationId="{AF0552B8-DE8C-40DF-B29F-1728E6A10619}"/>
          </ac:picMkLst>
        </pc:picChg>
      </pc:sldChg>
      <pc:sldChg chg="addSp delSp modSp mod modTransition setBg modClrScheme chgLayout">
        <pc:chgData name="Victoria Jancowski" userId="cb569f5f-abbd-434d-af20-d4a41c1e3567" providerId="ADAL" clId="{AB6FA323-2273-45BC-96F5-C99A16AAFFFA}" dt="2021-02-08T18:59:10.163" v="3222"/>
        <pc:sldMkLst>
          <pc:docMk/>
          <pc:sldMk cId="1082608271" sldId="281"/>
        </pc:sldMkLst>
        <pc:spChg chg="mod">
          <ac:chgData name="Victoria Jancowski" userId="cb569f5f-abbd-434d-af20-d4a41c1e3567" providerId="ADAL" clId="{AB6FA323-2273-45BC-96F5-C99A16AAFFFA}" dt="2021-02-07T23:17:16.523" v="3209" actId="26606"/>
          <ac:spMkLst>
            <pc:docMk/>
            <pc:sldMk cId="1082608271" sldId="281"/>
            <ac:spMk id="13" creationId="{00000000-0000-0000-0000-000000000000}"/>
          </ac:spMkLst>
        </pc:spChg>
        <pc:spChg chg="mod ord">
          <ac:chgData name="Victoria Jancowski" userId="cb569f5f-abbd-434d-af20-d4a41c1e3567" providerId="ADAL" clId="{AB6FA323-2273-45BC-96F5-C99A16AAFFFA}" dt="2021-02-07T23:17:16.523" v="3209" actId="26606"/>
          <ac:spMkLst>
            <pc:docMk/>
            <pc:sldMk cId="1082608271" sldId="281"/>
            <ac:spMk id="14" creationId="{00000000-0000-0000-0000-000000000000}"/>
          </ac:spMkLst>
        </pc:spChg>
        <pc:grpChg chg="add del">
          <ac:chgData name="Victoria Jancowski" userId="cb569f5f-abbd-434d-af20-d4a41c1e3567" providerId="ADAL" clId="{AB6FA323-2273-45BC-96F5-C99A16AAFFFA}" dt="2021-02-07T23:17:16.523" v="3209" actId="26606"/>
          <ac:grpSpMkLst>
            <pc:docMk/>
            <pc:sldMk cId="1082608271" sldId="281"/>
            <ac:grpSpMk id="21" creationId="{A838DBA2-246D-4087-AE0A-6EA2B4B65AF3}"/>
          </ac:grpSpMkLst>
        </pc:grpChg>
        <pc:grpChg chg="add del">
          <ac:chgData name="Victoria Jancowski" userId="cb569f5f-abbd-434d-af20-d4a41c1e3567" providerId="ADAL" clId="{AB6FA323-2273-45BC-96F5-C99A16AAFFFA}" dt="2021-02-07T23:17:16.523" v="3209" actId="26606"/>
          <ac:grpSpMkLst>
            <pc:docMk/>
            <pc:sldMk cId="1082608271" sldId="281"/>
            <ac:grpSpMk id="62" creationId="{9AE4726C-1831-4FE3-9A11-227F0DC2F0BC}"/>
          </ac:grpSpMkLst>
        </pc:grpChg>
        <pc:grpChg chg="add del">
          <ac:chgData name="Victoria Jancowski" userId="cb569f5f-abbd-434d-af20-d4a41c1e3567" providerId="ADAL" clId="{AB6FA323-2273-45BC-96F5-C99A16AAFFFA}" dt="2021-02-07T23:17:16.523" v="3209" actId="26606"/>
          <ac:grpSpMkLst>
            <pc:docMk/>
            <pc:sldMk cId="1082608271" sldId="281"/>
            <ac:grpSpMk id="66" creationId="{E916825F-759B-4F1A-BA80-AF7137691EC5}"/>
          </ac:grpSpMkLst>
        </pc:grpChg>
        <pc:grpChg chg="add">
          <ac:chgData name="Victoria Jancowski" userId="cb569f5f-abbd-434d-af20-d4a41c1e3567" providerId="ADAL" clId="{AB6FA323-2273-45BC-96F5-C99A16AAFFFA}" dt="2021-02-07T23:17:16.523" v="3209" actId="26606"/>
          <ac:grpSpMkLst>
            <pc:docMk/>
            <pc:sldMk cId="1082608271" sldId="281"/>
            <ac:grpSpMk id="127" creationId="{3BAEF7DA-43C4-4736-B5A3-B48E6125AB2D}"/>
          </ac:grpSpMkLst>
        </pc:grpChg>
        <pc:picChg chg="add del mod">
          <ac:chgData name="Victoria Jancowski" userId="cb569f5f-abbd-434d-af20-d4a41c1e3567" providerId="ADAL" clId="{AB6FA323-2273-45BC-96F5-C99A16AAFFFA}" dt="2021-02-07T23:17:08.274" v="3208" actId="478"/>
          <ac:picMkLst>
            <pc:docMk/>
            <pc:sldMk cId="1082608271" sldId="281"/>
            <ac:picMk id="3" creationId="{F8A406A4-A727-42FC-A0DE-5422272F7226}"/>
          </ac:picMkLst>
        </pc:picChg>
        <pc:picChg chg="add del">
          <ac:chgData name="Victoria Jancowski" userId="cb569f5f-abbd-434d-af20-d4a41c1e3567" providerId="ADAL" clId="{AB6FA323-2273-45BC-96F5-C99A16AAFFFA}" dt="2021-02-07T23:17:16.523" v="3209" actId="26606"/>
          <ac:picMkLst>
            <pc:docMk/>
            <pc:sldMk cId="1082608271" sldId="281"/>
            <ac:picMk id="19" creationId="{59FACE42-44B0-4185-8ED4-9043A78C8600}"/>
          </ac:picMkLst>
        </pc:picChg>
        <pc:picChg chg="add">
          <ac:chgData name="Victoria Jancowski" userId="cb569f5f-abbd-434d-af20-d4a41c1e3567" providerId="ADAL" clId="{AB6FA323-2273-45BC-96F5-C99A16AAFFFA}" dt="2021-02-07T23:17:16.523" v="3209" actId="26606"/>
          <ac:picMkLst>
            <pc:docMk/>
            <pc:sldMk cId="1082608271" sldId="281"/>
            <ac:picMk id="125" creationId="{9FBB3149-8289-4060-BB01-ED3047C53146}"/>
          </ac:picMkLst>
        </pc:picChg>
      </pc:sldChg>
      <pc:sldChg chg="addSp delSp modSp mod modTransition setBg modClrScheme setClrOvrMap chgLayout">
        <pc:chgData name="Victoria Jancowski" userId="cb569f5f-abbd-434d-af20-d4a41c1e3567" providerId="ADAL" clId="{AB6FA323-2273-45BC-96F5-C99A16AAFFFA}" dt="2021-02-08T18:59:12.669" v="3223"/>
        <pc:sldMkLst>
          <pc:docMk/>
          <pc:sldMk cId="3173799360" sldId="282"/>
        </pc:sldMkLst>
        <pc:spChg chg="mod">
          <ac:chgData name="Victoria Jancowski" userId="cb569f5f-abbd-434d-af20-d4a41c1e3567" providerId="ADAL" clId="{AB6FA323-2273-45BC-96F5-C99A16AAFFFA}" dt="2021-02-07T22:29:05.867" v="1402" actId="26606"/>
          <ac:spMkLst>
            <pc:docMk/>
            <pc:sldMk cId="3173799360" sldId="282"/>
            <ac:spMk id="13" creationId="{00000000-0000-0000-0000-000000000000}"/>
          </ac:spMkLst>
        </pc:spChg>
        <pc:spChg chg="del">
          <ac:chgData name="Victoria Jancowski" userId="cb569f5f-abbd-434d-af20-d4a41c1e3567" providerId="ADAL" clId="{AB6FA323-2273-45BC-96F5-C99A16AAFFFA}" dt="2021-02-07T21:40:50.002" v="87" actId="26606"/>
          <ac:spMkLst>
            <pc:docMk/>
            <pc:sldMk cId="3173799360" sldId="282"/>
            <ac:spMk id="14" creationId="{00000000-0000-0000-0000-000000000000}"/>
          </ac:spMkLst>
        </pc:spChg>
        <pc:spChg chg="add del mod">
          <ac:chgData name="Victoria Jancowski" userId="cb569f5f-abbd-434d-af20-d4a41c1e3567" providerId="ADAL" clId="{AB6FA323-2273-45BC-96F5-C99A16AAFFFA}" dt="2021-02-07T22:05:54.852" v="567" actId="478"/>
          <ac:spMkLst>
            <pc:docMk/>
            <pc:sldMk cId="3173799360" sldId="282"/>
            <ac:spMk id="20" creationId="{D82BCEED-527C-41EA-865D-B1C075766E95}"/>
          </ac:spMkLst>
        </pc:spChg>
        <pc:spChg chg="add">
          <ac:chgData name="Victoria Jancowski" userId="cb569f5f-abbd-434d-af20-d4a41c1e3567" providerId="ADAL" clId="{AB6FA323-2273-45BC-96F5-C99A16AAFFFA}" dt="2021-02-07T22:29:05.867" v="1402" actId="26606"/>
          <ac:spMkLst>
            <pc:docMk/>
            <pc:sldMk cId="3173799360" sldId="282"/>
            <ac:spMk id="64" creationId="{54B9C16B-AC4A-44ED-9075-F76549B46E7C}"/>
          </ac:spMkLst>
        </pc:spChg>
        <pc:spChg chg="add">
          <ac:chgData name="Victoria Jancowski" userId="cb569f5f-abbd-434d-af20-d4a41c1e3567" providerId="ADAL" clId="{AB6FA323-2273-45BC-96F5-C99A16AAFFFA}" dt="2021-02-07T22:29:05.867" v="1402" actId="26606"/>
          <ac:spMkLst>
            <pc:docMk/>
            <pc:sldMk cId="3173799360" sldId="282"/>
            <ac:spMk id="97" creationId="{B53044DC-4918-43DA-B49D-91673C6C9485}"/>
          </ac:spMkLst>
        </pc:spChg>
        <pc:grpChg chg="add">
          <ac:chgData name="Victoria Jancowski" userId="cb569f5f-abbd-434d-af20-d4a41c1e3567" providerId="ADAL" clId="{AB6FA323-2273-45BC-96F5-C99A16AAFFFA}" dt="2021-02-07T22:29:05.867" v="1402" actId="26606"/>
          <ac:grpSpMkLst>
            <pc:docMk/>
            <pc:sldMk cId="3173799360" sldId="282"/>
            <ac:grpSpMk id="23" creationId="{96FA2727-C33B-44D1-885B-76DC0424E577}"/>
          </ac:grpSpMkLst>
        </pc:grpChg>
        <pc:grpChg chg="add">
          <ac:chgData name="Victoria Jancowski" userId="cb569f5f-abbd-434d-af20-d4a41c1e3567" providerId="ADAL" clId="{AB6FA323-2273-45BC-96F5-C99A16AAFFFA}" dt="2021-02-07T22:29:05.867" v="1402" actId="26606"/>
          <ac:grpSpMkLst>
            <pc:docMk/>
            <pc:sldMk cId="3173799360" sldId="282"/>
            <ac:grpSpMk id="66" creationId="{62A2FEB6-F419-4684-9ABC-9E32E012E8B7}"/>
          </ac:grpSpMkLst>
        </pc:grpChg>
        <pc:grpChg chg="add">
          <ac:chgData name="Victoria Jancowski" userId="cb569f5f-abbd-434d-af20-d4a41c1e3567" providerId="ADAL" clId="{AB6FA323-2273-45BC-96F5-C99A16AAFFFA}" dt="2021-02-07T22:29:05.867" v="1402" actId="26606"/>
          <ac:grpSpMkLst>
            <pc:docMk/>
            <pc:sldMk cId="3173799360" sldId="282"/>
            <ac:grpSpMk id="99" creationId="{1DCE6B36-1420-43AB-86CF-4E653A517B9C}"/>
          </ac:grpSpMkLst>
        </pc:grpChg>
        <pc:graphicFrameChg chg="add mod modGraphic">
          <ac:chgData name="Victoria Jancowski" userId="cb569f5f-abbd-434d-af20-d4a41c1e3567" providerId="ADAL" clId="{AB6FA323-2273-45BC-96F5-C99A16AAFFFA}" dt="2021-02-07T22:29:05.867" v="1402" actId="26606"/>
          <ac:graphicFrameMkLst>
            <pc:docMk/>
            <pc:sldMk cId="3173799360" sldId="282"/>
            <ac:graphicFrameMk id="16" creationId="{CAE82B20-C31D-4AED-BB24-634AE03F6CB0}"/>
          </ac:graphicFrameMkLst>
        </pc:graphicFrameChg>
        <pc:picChg chg="add">
          <ac:chgData name="Victoria Jancowski" userId="cb569f5f-abbd-434d-af20-d4a41c1e3567" providerId="ADAL" clId="{AB6FA323-2273-45BC-96F5-C99A16AAFFFA}" dt="2021-02-07T22:29:05.867" v="1402" actId="26606"/>
          <ac:picMkLst>
            <pc:docMk/>
            <pc:sldMk cId="3173799360" sldId="282"/>
            <ac:picMk id="21" creationId="{174E31E4-530B-4247-962C-F46F5F66DFFB}"/>
          </ac:picMkLst>
        </pc:picChg>
        <pc:picChg chg="add">
          <ac:chgData name="Victoria Jancowski" userId="cb569f5f-abbd-434d-af20-d4a41c1e3567" providerId="ADAL" clId="{AB6FA323-2273-45BC-96F5-C99A16AAFFFA}" dt="2021-02-07T22:29:05.867" v="1402" actId="26606"/>
          <ac:picMkLst>
            <pc:docMk/>
            <pc:sldMk cId="3173799360" sldId="282"/>
            <ac:picMk id="95" creationId="{3E94A106-9341-485C-9057-9D62B2BD083F}"/>
          </ac:picMkLst>
        </pc:picChg>
        <pc:picChg chg="add">
          <ac:chgData name="Victoria Jancowski" userId="cb569f5f-abbd-434d-af20-d4a41c1e3567" providerId="ADAL" clId="{AB6FA323-2273-45BC-96F5-C99A16AAFFFA}" dt="2021-02-07T22:29:05.867" v="1402" actId="26606"/>
          <ac:picMkLst>
            <pc:docMk/>
            <pc:sldMk cId="3173799360" sldId="282"/>
            <ac:picMk id="128" creationId="{9BE36DBF-0333-4D36-A5BF-81FDA2406FE9}"/>
          </ac:picMkLst>
        </pc:picChg>
      </pc:sldChg>
      <pc:sldChg chg="addSp modSp mod modTransition setBg modClrScheme setClrOvrMap chgLayout">
        <pc:chgData name="Victoria Jancowski" userId="cb569f5f-abbd-434d-af20-d4a41c1e3567" providerId="ADAL" clId="{AB6FA323-2273-45BC-96F5-C99A16AAFFFA}" dt="2021-02-08T18:59:35.701" v="3231"/>
        <pc:sldMkLst>
          <pc:docMk/>
          <pc:sldMk cId="128511684" sldId="283"/>
        </pc:sldMkLst>
        <pc:spChg chg="mod">
          <ac:chgData name="Victoria Jancowski" userId="cb569f5f-abbd-434d-af20-d4a41c1e3567" providerId="ADAL" clId="{AB6FA323-2273-45BC-96F5-C99A16AAFFFA}" dt="2021-02-07T22:30:27.161" v="1414" actId="26606"/>
          <ac:spMkLst>
            <pc:docMk/>
            <pc:sldMk cId="128511684" sldId="283"/>
            <ac:spMk id="13" creationId="{00000000-0000-0000-0000-000000000000}"/>
          </ac:spMkLst>
        </pc:spChg>
        <pc:spChg chg="mod ord">
          <ac:chgData name="Victoria Jancowski" userId="cb569f5f-abbd-434d-af20-d4a41c1e3567" providerId="ADAL" clId="{AB6FA323-2273-45BC-96F5-C99A16AAFFFA}" dt="2021-02-07T22:42:42.198" v="2300" actId="20577"/>
          <ac:spMkLst>
            <pc:docMk/>
            <pc:sldMk cId="128511684" sldId="283"/>
            <ac:spMk id="14" creationId="{00000000-0000-0000-0000-000000000000}"/>
          </ac:spMkLst>
        </pc:spChg>
        <pc:spChg chg="add">
          <ac:chgData name="Victoria Jancowski" userId="cb569f5f-abbd-434d-af20-d4a41c1e3567" providerId="ADAL" clId="{AB6FA323-2273-45BC-96F5-C99A16AAFFFA}" dt="2021-02-07T22:30:27.161" v="1414" actId="26606"/>
          <ac:spMkLst>
            <pc:docMk/>
            <pc:sldMk cId="128511684" sldId="283"/>
            <ac:spMk id="62" creationId="{6697F791-5FFA-4164-899F-EB52EA72B024}"/>
          </ac:spMkLst>
        </pc:spChg>
        <pc:spChg chg="add">
          <ac:chgData name="Victoria Jancowski" userId="cb569f5f-abbd-434d-af20-d4a41c1e3567" providerId="ADAL" clId="{AB6FA323-2273-45BC-96F5-C99A16AAFFFA}" dt="2021-02-07T22:30:27.161" v="1414" actId="26606"/>
          <ac:spMkLst>
            <pc:docMk/>
            <pc:sldMk cId="128511684" sldId="283"/>
            <ac:spMk id="66" creationId="{B773AB25-A422-41AA-9737-5E04C1966DE1}"/>
          </ac:spMkLst>
        </pc:spChg>
        <pc:grpChg chg="add">
          <ac:chgData name="Victoria Jancowski" userId="cb569f5f-abbd-434d-af20-d4a41c1e3567" providerId="ADAL" clId="{AB6FA323-2273-45BC-96F5-C99A16AAFFFA}" dt="2021-02-07T22:30:27.161" v="1414" actId="26606"/>
          <ac:grpSpMkLst>
            <pc:docMk/>
            <pc:sldMk cId="128511684" sldId="283"/>
            <ac:grpSpMk id="21" creationId="{EB95AFDF-FA7D-4311-9C65-6D507D92F474}"/>
          </ac:grpSpMkLst>
        </pc:grpChg>
        <pc:grpChg chg="add">
          <ac:chgData name="Victoria Jancowski" userId="cb569f5f-abbd-434d-af20-d4a41c1e3567" providerId="ADAL" clId="{AB6FA323-2273-45BC-96F5-C99A16AAFFFA}" dt="2021-02-07T22:30:27.161" v="1414" actId="26606"/>
          <ac:grpSpMkLst>
            <pc:docMk/>
            <pc:sldMk cId="128511684" sldId="283"/>
            <ac:grpSpMk id="70" creationId="{6AD0D387-1584-4477-B5F8-52B50D4F2205}"/>
          </ac:grpSpMkLst>
        </pc:grpChg>
        <pc:picChg chg="add mod">
          <ac:chgData name="Victoria Jancowski" userId="cb569f5f-abbd-434d-af20-d4a41c1e3567" providerId="ADAL" clId="{AB6FA323-2273-45BC-96F5-C99A16AAFFFA}" dt="2021-02-07T22:30:27.161" v="1414" actId="26606"/>
          <ac:picMkLst>
            <pc:docMk/>
            <pc:sldMk cId="128511684" sldId="283"/>
            <ac:picMk id="3" creationId="{A2AF77F2-D8E0-4839-B5CC-643BD6DA41BC}"/>
          </ac:picMkLst>
        </pc:picChg>
        <pc:picChg chg="add">
          <ac:chgData name="Victoria Jancowski" userId="cb569f5f-abbd-434d-af20-d4a41c1e3567" providerId="ADAL" clId="{AB6FA323-2273-45BC-96F5-C99A16AAFFFA}" dt="2021-02-07T22:30:27.161" v="1414" actId="26606"/>
          <ac:picMkLst>
            <pc:docMk/>
            <pc:sldMk cId="128511684" sldId="283"/>
            <ac:picMk id="19" creationId="{5FF7B57D-FF7B-48B3-9F60-9BCEEECF9E76}"/>
          </ac:picMkLst>
        </pc:picChg>
        <pc:picChg chg="add">
          <ac:chgData name="Victoria Jancowski" userId="cb569f5f-abbd-434d-af20-d4a41c1e3567" providerId="ADAL" clId="{AB6FA323-2273-45BC-96F5-C99A16AAFFFA}" dt="2021-02-07T22:30:27.161" v="1414" actId="26606"/>
          <ac:picMkLst>
            <pc:docMk/>
            <pc:sldMk cId="128511684" sldId="283"/>
            <ac:picMk id="64" creationId="{4E28A1A9-FB81-4816-AAEA-C3B430946951}"/>
          </ac:picMkLst>
        </pc:picChg>
        <pc:picChg chg="add">
          <ac:chgData name="Victoria Jancowski" userId="cb569f5f-abbd-434d-af20-d4a41c1e3567" providerId="ADAL" clId="{AB6FA323-2273-45BC-96F5-C99A16AAFFFA}" dt="2021-02-07T22:30:27.161" v="1414" actId="26606"/>
          <ac:picMkLst>
            <pc:docMk/>
            <pc:sldMk cId="128511684" sldId="283"/>
            <ac:picMk id="68" creationId="{AF0552B8-DE8C-40DF-B29F-1728E6A10619}"/>
          </ac:picMkLst>
        </pc:picChg>
      </pc:sldChg>
      <pc:sldChg chg="addSp modSp mod modTransition setBg modClrScheme setClrOvrMap chgLayout">
        <pc:chgData name="Victoria Jancowski" userId="cb569f5f-abbd-434d-af20-d4a41c1e3567" providerId="ADAL" clId="{AB6FA323-2273-45BC-96F5-C99A16AAFFFA}" dt="2021-02-08T18:59:29.673" v="3229"/>
        <pc:sldMkLst>
          <pc:docMk/>
          <pc:sldMk cId="2412657660" sldId="284"/>
        </pc:sldMkLst>
        <pc:spChg chg="mod">
          <ac:chgData name="Victoria Jancowski" userId="cb569f5f-abbd-434d-af20-d4a41c1e3567" providerId="ADAL" clId="{AB6FA323-2273-45BC-96F5-C99A16AAFFFA}" dt="2021-02-07T22:30:03.111" v="1412" actId="26606"/>
          <ac:spMkLst>
            <pc:docMk/>
            <pc:sldMk cId="2412657660" sldId="284"/>
            <ac:spMk id="13" creationId="{00000000-0000-0000-0000-000000000000}"/>
          </ac:spMkLst>
        </pc:spChg>
        <pc:spChg chg="mod ord">
          <ac:chgData name="Victoria Jancowski" userId="cb569f5f-abbd-434d-af20-d4a41c1e3567" providerId="ADAL" clId="{AB6FA323-2273-45BC-96F5-C99A16AAFFFA}" dt="2021-02-07T22:39:31.395" v="2091" actId="20577"/>
          <ac:spMkLst>
            <pc:docMk/>
            <pc:sldMk cId="2412657660" sldId="284"/>
            <ac:spMk id="14" creationId="{00000000-0000-0000-0000-000000000000}"/>
          </ac:spMkLst>
        </pc:spChg>
        <pc:spChg chg="add">
          <ac:chgData name="Victoria Jancowski" userId="cb569f5f-abbd-434d-af20-d4a41c1e3567" providerId="ADAL" clId="{AB6FA323-2273-45BC-96F5-C99A16AAFFFA}" dt="2021-02-07T22:30:03.111" v="1412" actId="26606"/>
          <ac:spMkLst>
            <pc:docMk/>
            <pc:sldMk cId="2412657660" sldId="284"/>
            <ac:spMk id="62" creationId="{6697F791-5FFA-4164-899F-EB52EA72B024}"/>
          </ac:spMkLst>
        </pc:spChg>
        <pc:spChg chg="add">
          <ac:chgData name="Victoria Jancowski" userId="cb569f5f-abbd-434d-af20-d4a41c1e3567" providerId="ADAL" clId="{AB6FA323-2273-45BC-96F5-C99A16AAFFFA}" dt="2021-02-07T22:30:03.111" v="1412" actId="26606"/>
          <ac:spMkLst>
            <pc:docMk/>
            <pc:sldMk cId="2412657660" sldId="284"/>
            <ac:spMk id="66" creationId="{B773AB25-A422-41AA-9737-5E04C1966DE1}"/>
          </ac:spMkLst>
        </pc:spChg>
        <pc:grpChg chg="add">
          <ac:chgData name="Victoria Jancowski" userId="cb569f5f-abbd-434d-af20-d4a41c1e3567" providerId="ADAL" clId="{AB6FA323-2273-45BC-96F5-C99A16AAFFFA}" dt="2021-02-07T22:30:03.111" v="1412" actId="26606"/>
          <ac:grpSpMkLst>
            <pc:docMk/>
            <pc:sldMk cId="2412657660" sldId="284"/>
            <ac:grpSpMk id="21" creationId="{EB95AFDF-FA7D-4311-9C65-6D507D92F474}"/>
          </ac:grpSpMkLst>
        </pc:grpChg>
        <pc:grpChg chg="add">
          <ac:chgData name="Victoria Jancowski" userId="cb569f5f-abbd-434d-af20-d4a41c1e3567" providerId="ADAL" clId="{AB6FA323-2273-45BC-96F5-C99A16AAFFFA}" dt="2021-02-07T22:30:03.111" v="1412" actId="26606"/>
          <ac:grpSpMkLst>
            <pc:docMk/>
            <pc:sldMk cId="2412657660" sldId="284"/>
            <ac:grpSpMk id="70" creationId="{6AD0D387-1584-4477-B5F8-52B50D4F2205}"/>
          </ac:grpSpMkLst>
        </pc:grpChg>
        <pc:picChg chg="add mod">
          <ac:chgData name="Victoria Jancowski" userId="cb569f5f-abbd-434d-af20-d4a41c1e3567" providerId="ADAL" clId="{AB6FA323-2273-45BC-96F5-C99A16AAFFFA}" dt="2021-02-07T22:30:03.111" v="1412" actId="26606"/>
          <ac:picMkLst>
            <pc:docMk/>
            <pc:sldMk cId="2412657660" sldId="284"/>
            <ac:picMk id="3" creationId="{A5BFF7C1-2CCE-41A1-8A53-B6B693421032}"/>
          </ac:picMkLst>
        </pc:picChg>
        <pc:picChg chg="add">
          <ac:chgData name="Victoria Jancowski" userId="cb569f5f-abbd-434d-af20-d4a41c1e3567" providerId="ADAL" clId="{AB6FA323-2273-45BC-96F5-C99A16AAFFFA}" dt="2021-02-07T22:30:03.111" v="1412" actId="26606"/>
          <ac:picMkLst>
            <pc:docMk/>
            <pc:sldMk cId="2412657660" sldId="284"/>
            <ac:picMk id="19" creationId="{5FF7B57D-FF7B-48B3-9F60-9BCEEECF9E76}"/>
          </ac:picMkLst>
        </pc:picChg>
        <pc:picChg chg="add">
          <ac:chgData name="Victoria Jancowski" userId="cb569f5f-abbd-434d-af20-d4a41c1e3567" providerId="ADAL" clId="{AB6FA323-2273-45BC-96F5-C99A16AAFFFA}" dt="2021-02-07T22:30:03.111" v="1412" actId="26606"/>
          <ac:picMkLst>
            <pc:docMk/>
            <pc:sldMk cId="2412657660" sldId="284"/>
            <ac:picMk id="64" creationId="{4E28A1A9-FB81-4816-AAEA-C3B430946951}"/>
          </ac:picMkLst>
        </pc:picChg>
        <pc:picChg chg="add">
          <ac:chgData name="Victoria Jancowski" userId="cb569f5f-abbd-434d-af20-d4a41c1e3567" providerId="ADAL" clId="{AB6FA323-2273-45BC-96F5-C99A16AAFFFA}" dt="2021-02-07T22:30:03.111" v="1412" actId="26606"/>
          <ac:picMkLst>
            <pc:docMk/>
            <pc:sldMk cId="2412657660" sldId="284"/>
            <ac:picMk id="68" creationId="{AF0552B8-DE8C-40DF-B29F-1728E6A10619}"/>
          </ac:picMkLst>
        </pc:picChg>
      </pc:sldChg>
      <pc:sldChg chg="addSp modSp mod modTransition setBg modClrScheme setClrOvrMap chgLayout">
        <pc:chgData name="Victoria Jancowski" userId="cb569f5f-abbd-434d-af20-d4a41c1e3567" providerId="ADAL" clId="{AB6FA323-2273-45BC-96F5-C99A16AAFFFA}" dt="2021-02-08T18:59:18.858" v="3225"/>
        <pc:sldMkLst>
          <pc:docMk/>
          <pc:sldMk cId="635625796" sldId="285"/>
        </pc:sldMkLst>
        <pc:spChg chg="mod">
          <ac:chgData name="Victoria Jancowski" userId="cb569f5f-abbd-434d-af20-d4a41c1e3567" providerId="ADAL" clId="{AB6FA323-2273-45BC-96F5-C99A16AAFFFA}" dt="2021-02-07T22:29:22.301" v="1404" actId="26606"/>
          <ac:spMkLst>
            <pc:docMk/>
            <pc:sldMk cId="635625796" sldId="285"/>
            <ac:spMk id="13" creationId="{00000000-0000-0000-0000-000000000000}"/>
          </ac:spMkLst>
        </pc:spChg>
        <pc:spChg chg="mod ord">
          <ac:chgData name="Victoria Jancowski" userId="cb569f5f-abbd-434d-af20-d4a41c1e3567" providerId="ADAL" clId="{AB6FA323-2273-45BC-96F5-C99A16AAFFFA}" dt="2021-02-07T22:29:22.301" v="1404" actId="26606"/>
          <ac:spMkLst>
            <pc:docMk/>
            <pc:sldMk cId="635625796" sldId="285"/>
            <ac:spMk id="14" creationId="{00000000-0000-0000-0000-000000000000}"/>
          </ac:spMkLst>
        </pc:spChg>
        <pc:spChg chg="add">
          <ac:chgData name="Victoria Jancowski" userId="cb569f5f-abbd-434d-af20-d4a41c1e3567" providerId="ADAL" clId="{AB6FA323-2273-45BC-96F5-C99A16AAFFFA}" dt="2021-02-07T22:29:22.301" v="1404" actId="26606"/>
          <ac:spMkLst>
            <pc:docMk/>
            <pc:sldMk cId="635625796" sldId="285"/>
            <ac:spMk id="62" creationId="{9775AF3B-5284-4B97-9BB7-55C6FB3699C2}"/>
          </ac:spMkLst>
        </pc:spChg>
        <pc:spChg chg="add">
          <ac:chgData name="Victoria Jancowski" userId="cb569f5f-abbd-434d-af20-d4a41c1e3567" providerId="ADAL" clId="{AB6FA323-2273-45BC-96F5-C99A16AAFFFA}" dt="2021-02-07T22:29:22.301" v="1404" actId="26606"/>
          <ac:spMkLst>
            <pc:docMk/>
            <pc:sldMk cId="635625796" sldId="285"/>
            <ac:spMk id="107" creationId="{66D4F5BA-1D71-49B2-8A7F-6B4EB94D7265}"/>
          </ac:spMkLst>
        </pc:spChg>
        <pc:grpChg chg="add">
          <ac:chgData name="Victoria Jancowski" userId="cb569f5f-abbd-434d-af20-d4a41c1e3567" providerId="ADAL" clId="{AB6FA323-2273-45BC-96F5-C99A16AAFFFA}" dt="2021-02-07T22:29:22.301" v="1404" actId="26606"/>
          <ac:grpSpMkLst>
            <pc:docMk/>
            <pc:sldMk cId="635625796" sldId="285"/>
            <ac:grpSpMk id="21" creationId="{EB95AFDF-FA7D-4311-9C65-6D507D92F474}"/>
          </ac:grpSpMkLst>
        </pc:grpChg>
        <pc:grpChg chg="add">
          <ac:chgData name="Victoria Jancowski" userId="cb569f5f-abbd-434d-af20-d4a41c1e3567" providerId="ADAL" clId="{AB6FA323-2273-45BC-96F5-C99A16AAFFFA}" dt="2021-02-07T22:29:22.301" v="1404" actId="26606"/>
          <ac:grpSpMkLst>
            <pc:docMk/>
            <pc:sldMk cId="635625796" sldId="285"/>
            <ac:grpSpMk id="64" creationId="{A0F1F7ED-DA39-478F-85DA-317DE08941E8}"/>
          </ac:grpSpMkLst>
        </pc:grpChg>
        <pc:picChg chg="add mod">
          <ac:chgData name="Victoria Jancowski" userId="cb569f5f-abbd-434d-af20-d4a41c1e3567" providerId="ADAL" clId="{AB6FA323-2273-45BC-96F5-C99A16AAFFFA}" dt="2021-02-07T22:29:22.301" v="1404" actId="26606"/>
          <ac:picMkLst>
            <pc:docMk/>
            <pc:sldMk cId="635625796" sldId="285"/>
            <ac:picMk id="3" creationId="{678DE808-E8E1-46C7-BBC4-1C4334AD2EA5}"/>
          </ac:picMkLst>
        </pc:picChg>
        <pc:picChg chg="add">
          <ac:chgData name="Victoria Jancowski" userId="cb569f5f-abbd-434d-af20-d4a41c1e3567" providerId="ADAL" clId="{AB6FA323-2273-45BC-96F5-C99A16AAFFFA}" dt="2021-02-07T22:29:22.301" v="1404" actId="26606"/>
          <ac:picMkLst>
            <pc:docMk/>
            <pc:sldMk cId="635625796" sldId="285"/>
            <ac:picMk id="19" creationId="{5FF7B57D-FF7B-48B3-9F60-9BCEEECF9E76}"/>
          </ac:picMkLst>
        </pc:picChg>
        <pc:picChg chg="add">
          <ac:chgData name="Victoria Jancowski" userId="cb569f5f-abbd-434d-af20-d4a41c1e3567" providerId="ADAL" clId="{AB6FA323-2273-45BC-96F5-C99A16AAFFFA}" dt="2021-02-07T22:29:22.301" v="1404" actId="26606"/>
          <ac:picMkLst>
            <pc:docMk/>
            <pc:sldMk cId="635625796" sldId="285"/>
            <ac:picMk id="105" creationId="{1B17CCE2-CEEF-40CA-8C4D-0DC2DCA78A23}"/>
          </ac:picMkLst>
        </pc:picChg>
      </pc:sldChg>
      <pc:sldChg chg="del">
        <pc:chgData name="Victoria Jancowski" userId="cb569f5f-abbd-434d-af20-d4a41c1e3567" providerId="ADAL" clId="{AB6FA323-2273-45BC-96F5-C99A16AAFFFA}" dt="2021-02-07T21:57:31.260" v="212" actId="47"/>
        <pc:sldMkLst>
          <pc:docMk/>
          <pc:sldMk cId="2706709617" sldId="286"/>
        </pc:sldMkLst>
      </pc:sldChg>
      <pc:sldChg chg="addSp delSp modSp mod modTransition setBg">
        <pc:chgData name="Victoria Jancowski" userId="cb569f5f-abbd-434d-af20-d4a41c1e3567" providerId="ADAL" clId="{AB6FA323-2273-45BC-96F5-C99A16AAFFFA}" dt="2021-02-08T18:59:21.911" v="3226"/>
        <pc:sldMkLst>
          <pc:docMk/>
          <pc:sldMk cId="3191967637" sldId="287"/>
        </pc:sldMkLst>
        <pc:spChg chg="mod">
          <ac:chgData name="Victoria Jancowski" userId="cb569f5f-abbd-434d-af20-d4a41c1e3567" providerId="ADAL" clId="{AB6FA323-2273-45BC-96F5-C99A16AAFFFA}" dt="2021-02-07T23:18:07.586" v="3212" actId="26606"/>
          <ac:spMkLst>
            <pc:docMk/>
            <pc:sldMk cId="3191967637" sldId="287"/>
            <ac:spMk id="13" creationId="{00000000-0000-0000-0000-000000000000}"/>
          </ac:spMkLst>
        </pc:spChg>
        <pc:spChg chg="mod">
          <ac:chgData name="Victoria Jancowski" userId="cb569f5f-abbd-434d-af20-d4a41c1e3567" providerId="ADAL" clId="{AB6FA323-2273-45BC-96F5-C99A16AAFFFA}" dt="2021-02-07T23:18:16.192" v="3213" actId="1076"/>
          <ac:spMkLst>
            <pc:docMk/>
            <pc:sldMk cId="3191967637" sldId="287"/>
            <ac:spMk id="14" creationId="{00000000-0000-0000-0000-000000000000}"/>
          </ac:spMkLst>
        </pc:spChg>
        <pc:spChg chg="add del">
          <ac:chgData name="Victoria Jancowski" userId="cb569f5f-abbd-434d-af20-d4a41c1e3567" providerId="ADAL" clId="{AB6FA323-2273-45BC-96F5-C99A16AAFFFA}" dt="2021-02-07T22:29:39.880" v="1406" actId="26606"/>
          <ac:spMkLst>
            <pc:docMk/>
            <pc:sldMk cId="3191967637" sldId="287"/>
            <ac:spMk id="19" creationId="{6BFC9644-673A-459F-B3C5-9310A4E50E3B}"/>
          </ac:spMkLst>
        </pc:spChg>
        <pc:spChg chg="add del">
          <ac:chgData name="Victoria Jancowski" userId="cb569f5f-abbd-434d-af20-d4a41c1e3567" providerId="ADAL" clId="{AB6FA323-2273-45BC-96F5-C99A16AAFFFA}" dt="2021-02-07T22:29:39.880" v="1406" actId="26606"/>
          <ac:spMkLst>
            <pc:docMk/>
            <pc:sldMk cId="3191967637" sldId="287"/>
            <ac:spMk id="50" creationId="{7D1C411D-0818-4640-8657-2AF78250C802}"/>
          </ac:spMkLst>
        </pc:spChg>
        <pc:spChg chg="add del">
          <ac:chgData name="Victoria Jancowski" userId="cb569f5f-abbd-434d-af20-d4a41c1e3567" providerId="ADAL" clId="{AB6FA323-2273-45BC-96F5-C99A16AAFFFA}" dt="2021-02-07T22:29:41.590" v="1408" actId="26606"/>
          <ac:spMkLst>
            <pc:docMk/>
            <pc:sldMk cId="3191967637" sldId="287"/>
            <ac:spMk id="63" creationId="{E978A47D-4F17-40FE-AB70-7AF78A9575EB}"/>
          </ac:spMkLst>
        </pc:spChg>
        <pc:spChg chg="add del">
          <ac:chgData name="Victoria Jancowski" userId="cb569f5f-abbd-434d-af20-d4a41c1e3567" providerId="ADAL" clId="{AB6FA323-2273-45BC-96F5-C99A16AAFFFA}" dt="2021-02-07T23:18:07.586" v="3212" actId="26606"/>
          <ac:spMkLst>
            <pc:docMk/>
            <pc:sldMk cId="3191967637" sldId="287"/>
            <ac:spMk id="67" creationId="{6BFC9644-673A-459F-B3C5-9310A4E50E3B}"/>
          </ac:spMkLst>
        </pc:spChg>
        <pc:spChg chg="add del">
          <ac:chgData name="Victoria Jancowski" userId="cb569f5f-abbd-434d-af20-d4a41c1e3567" providerId="ADAL" clId="{AB6FA323-2273-45BC-96F5-C99A16AAFFFA}" dt="2021-02-07T23:18:07.586" v="3212" actId="26606"/>
          <ac:spMkLst>
            <pc:docMk/>
            <pc:sldMk cId="3191967637" sldId="287"/>
            <ac:spMk id="69" creationId="{7D1C411D-0818-4640-8657-2AF78250C802}"/>
          </ac:spMkLst>
        </pc:spChg>
        <pc:spChg chg="add">
          <ac:chgData name="Victoria Jancowski" userId="cb569f5f-abbd-434d-af20-d4a41c1e3567" providerId="ADAL" clId="{AB6FA323-2273-45BC-96F5-C99A16AAFFFA}" dt="2021-02-07T23:18:07.586" v="3212" actId="26606"/>
          <ac:spMkLst>
            <pc:docMk/>
            <pc:sldMk cId="3191967637" sldId="287"/>
            <ac:spMk id="74" creationId="{E978A47D-4F17-40FE-AB70-7AF78A9575EB}"/>
          </ac:spMkLst>
        </pc:spChg>
        <pc:grpChg chg="add del">
          <ac:chgData name="Victoria Jancowski" userId="cb569f5f-abbd-434d-af20-d4a41c1e3567" providerId="ADAL" clId="{AB6FA323-2273-45BC-96F5-C99A16AAFFFA}" dt="2021-02-07T22:29:39.880" v="1406" actId="26606"/>
          <ac:grpSpMkLst>
            <pc:docMk/>
            <pc:sldMk cId="3191967637" sldId="287"/>
            <ac:grpSpMk id="21" creationId="{4ADB9295-9645-4BF2-ADFD-75800B7FAD06}"/>
          </ac:grpSpMkLst>
        </pc:grpChg>
        <pc:grpChg chg="add del">
          <ac:chgData name="Victoria Jancowski" userId="cb569f5f-abbd-434d-af20-d4a41c1e3567" providerId="ADAL" clId="{AB6FA323-2273-45BC-96F5-C99A16AAFFFA}" dt="2021-02-07T22:29:41.590" v="1408" actId="26606"/>
          <ac:grpSpMkLst>
            <pc:docMk/>
            <pc:sldMk cId="3191967637" sldId="287"/>
            <ac:grpSpMk id="52" creationId="{F4E035BE-9FF4-43D3-BC25-CF582D7FF85E}"/>
          </ac:grpSpMkLst>
        </pc:grpChg>
        <pc:grpChg chg="add del">
          <ac:chgData name="Victoria Jancowski" userId="cb569f5f-abbd-434d-af20-d4a41c1e3567" providerId="ADAL" clId="{AB6FA323-2273-45BC-96F5-C99A16AAFFFA}" dt="2021-02-07T22:29:41.590" v="1408" actId="26606"/>
          <ac:grpSpMkLst>
            <pc:docMk/>
            <pc:sldMk cId="3191967637" sldId="287"/>
            <ac:grpSpMk id="64" creationId="{85BE3A7E-6A3F-401E-A025-BBB8FDB8DD30}"/>
          </ac:grpSpMkLst>
        </pc:grpChg>
        <pc:grpChg chg="add del">
          <ac:chgData name="Victoria Jancowski" userId="cb569f5f-abbd-434d-af20-d4a41c1e3567" providerId="ADAL" clId="{AB6FA323-2273-45BC-96F5-C99A16AAFFFA}" dt="2021-02-07T23:18:07.586" v="3212" actId="26606"/>
          <ac:grpSpMkLst>
            <pc:docMk/>
            <pc:sldMk cId="3191967637" sldId="287"/>
            <ac:grpSpMk id="68" creationId="{4ADB9295-9645-4BF2-ADFD-75800B7FAD06}"/>
          </ac:grpSpMkLst>
        </pc:grpChg>
        <pc:grpChg chg="add">
          <ac:chgData name="Victoria Jancowski" userId="cb569f5f-abbd-434d-af20-d4a41c1e3567" providerId="ADAL" clId="{AB6FA323-2273-45BC-96F5-C99A16AAFFFA}" dt="2021-02-07T23:18:07.586" v="3212" actId="26606"/>
          <ac:grpSpMkLst>
            <pc:docMk/>
            <pc:sldMk cId="3191967637" sldId="287"/>
            <ac:grpSpMk id="76" creationId="{85BE3A7E-6A3F-401E-A025-BBB8FDB8DD30}"/>
          </ac:grpSpMkLst>
        </pc:grpChg>
        <pc:grpChg chg="add">
          <ac:chgData name="Victoria Jancowski" userId="cb569f5f-abbd-434d-af20-d4a41c1e3567" providerId="ADAL" clId="{AB6FA323-2273-45BC-96F5-C99A16AAFFFA}" dt="2021-02-07T23:18:07.586" v="3212" actId="26606"/>
          <ac:grpSpMkLst>
            <pc:docMk/>
            <pc:sldMk cId="3191967637" sldId="287"/>
            <ac:grpSpMk id="107" creationId="{F4E035BE-9FF4-43D3-BC25-CF582D7FF85E}"/>
          </ac:grpSpMkLst>
        </pc:grpChg>
        <pc:cxnChg chg="add del">
          <ac:chgData name="Victoria Jancowski" userId="cb569f5f-abbd-434d-af20-d4a41c1e3567" providerId="ADAL" clId="{AB6FA323-2273-45BC-96F5-C99A16AAFFFA}" dt="2021-02-07T22:29:41.590" v="1408" actId="26606"/>
          <ac:cxnSpMkLst>
            <pc:docMk/>
            <pc:sldMk cId="3191967637" sldId="287"/>
            <ac:cxnSpMk id="65" creationId="{085ECEC0-FF5D-4348-92C7-1EA7C61E770C}"/>
          </ac:cxnSpMkLst>
        </pc:cxnChg>
        <pc:cxnChg chg="add">
          <ac:chgData name="Victoria Jancowski" userId="cb569f5f-abbd-434d-af20-d4a41c1e3567" providerId="ADAL" clId="{AB6FA323-2273-45BC-96F5-C99A16AAFFFA}" dt="2021-02-07T23:18:07.586" v="3212" actId="26606"/>
          <ac:cxnSpMkLst>
            <pc:docMk/>
            <pc:sldMk cId="3191967637" sldId="287"/>
            <ac:cxnSpMk id="105" creationId="{085ECEC0-FF5D-4348-92C7-1EA7C61E770C}"/>
          </ac:cxnSpMkLst>
        </pc:cxnChg>
      </pc:sldChg>
      <pc:sldChg chg="addSp delSp modSp mod modTransition setBg">
        <pc:chgData name="Victoria Jancowski" userId="cb569f5f-abbd-434d-af20-d4a41c1e3567" providerId="ADAL" clId="{AB6FA323-2273-45BC-96F5-C99A16AAFFFA}" dt="2021-02-08T18:59:50.170" v="3236"/>
        <pc:sldMkLst>
          <pc:docMk/>
          <pc:sldMk cId="2057007829" sldId="288"/>
        </pc:sldMkLst>
        <pc:spChg chg="mod ord">
          <ac:chgData name="Victoria Jancowski" userId="cb569f5f-abbd-434d-af20-d4a41c1e3567" providerId="ADAL" clId="{AB6FA323-2273-45BC-96F5-C99A16AAFFFA}" dt="2021-02-07T23:04:12.642" v="2561" actId="26606"/>
          <ac:spMkLst>
            <pc:docMk/>
            <pc:sldMk cId="2057007829" sldId="288"/>
            <ac:spMk id="13" creationId="{00000000-0000-0000-0000-000000000000}"/>
          </ac:spMkLst>
        </pc:spChg>
        <pc:spChg chg="del mod">
          <ac:chgData name="Victoria Jancowski" userId="cb569f5f-abbd-434d-af20-d4a41c1e3567" providerId="ADAL" clId="{AB6FA323-2273-45BC-96F5-C99A16AAFFFA}" dt="2021-02-07T23:01:58.131" v="2550" actId="478"/>
          <ac:spMkLst>
            <pc:docMk/>
            <pc:sldMk cId="2057007829" sldId="288"/>
            <ac:spMk id="14" creationId="{00000000-0000-0000-0000-000000000000}"/>
          </ac:spMkLst>
        </pc:spChg>
        <pc:spChg chg="add del">
          <ac:chgData name="Victoria Jancowski" userId="cb569f5f-abbd-434d-af20-d4a41c1e3567" providerId="ADAL" clId="{AB6FA323-2273-45BC-96F5-C99A16AAFFFA}" dt="2021-02-07T23:04:10.821" v="2558" actId="26606"/>
          <ac:spMkLst>
            <pc:docMk/>
            <pc:sldMk cId="2057007829" sldId="288"/>
            <ac:spMk id="119" creationId="{E6A49086-297C-45EA-8090-994D8666610E}"/>
          </ac:spMkLst>
        </pc:spChg>
        <pc:spChg chg="add del">
          <ac:chgData name="Victoria Jancowski" userId="cb569f5f-abbd-434d-af20-d4a41c1e3567" providerId="ADAL" clId="{AB6FA323-2273-45BC-96F5-C99A16AAFFFA}" dt="2021-02-07T23:04:12.549" v="2560" actId="26606"/>
          <ac:spMkLst>
            <pc:docMk/>
            <pc:sldMk cId="2057007829" sldId="288"/>
            <ac:spMk id="123" creationId="{9CE97880-B96A-4BF9-BFFB-34DAA44F8805}"/>
          </ac:spMkLst>
        </pc:spChg>
        <pc:grpChg chg="add del">
          <ac:chgData name="Victoria Jancowski" userId="cb569f5f-abbd-434d-af20-d4a41c1e3567" providerId="ADAL" clId="{AB6FA323-2273-45BC-96F5-C99A16AAFFFA}" dt="2021-02-07T23:04:07.707" v="2554" actId="26606"/>
          <ac:grpSpMkLst>
            <pc:docMk/>
            <pc:sldMk cId="2057007829" sldId="288"/>
            <ac:grpSpMk id="20" creationId="{FB9EE4F0-B261-4AB0-BEE3-AA9DD198FC44}"/>
          </ac:grpSpMkLst>
        </pc:grpChg>
        <pc:grpChg chg="add del">
          <ac:chgData name="Victoria Jancowski" userId="cb569f5f-abbd-434d-af20-d4a41c1e3567" providerId="ADAL" clId="{AB6FA323-2273-45BC-96F5-C99A16AAFFFA}" dt="2021-02-07T23:04:07.707" v="2554" actId="26606"/>
          <ac:grpSpMkLst>
            <pc:docMk/>
            <pc:sldMk cId="2057007829" sldId="288"/>
            <ac:grpSpMk id="76" creationId="{D0FEB013-AB80-45BB-BF4A-E2F67A6A1D50}"/>
          </ac:grpSpMkLst>
        </pc:grpChg>
        <pc:grpChg chg="add del">
          <ac:chgData name="Victoria Jancowski" userId="cb569f5f-abbd-434d-af20-d4a41c1e3567" providerId="ADAL" clId="{AB6FA323-2273-45BC-96F5-C99A16AAFFFA}" dt="2021-02-07T23:04:07.707" v="2554" actId="26606"/>
          <ac:grpSpMkLst>
            <pc:docMk/>
            <pc:sldMk cId="2057007829" sldId="288"/>
            <ac:grpSpMk id="80" creationId="{DEC7A854-9A78-4DB8-904E-4E08CBDA6D4D}"/>
          </ac:grpSpMkLst>
        </pc:grpChg>
        <pc:grpChg chg="add del">
          <ac:chgData name="Victoria Jancowski" userId="cb569f5f-abbd-434d-af20-d4a41c1e3567" providerId="ADAL" clId="{AB6FA323-2273-45BC-96F5-C99A16AAFFFA}" dt="2021-02-07T23:04:09.805" v="2556" actId="26606"/>
          <ac:grpSpMkLst>
            <pc:docMk/>
            <pc:sldMk cId="2057007829" sldId="288"/>
            <ac:grpSpMk id="109" creationId="{FB9EE4F0-B261-4AB0-BEE3-AA9DD198FC44}"/>
          </ac:grpSpMkLst>
        </pc:grpChg>
        <pc:grpChg chg="add del">
          <ac:chgData name="Victoria Jancowski" userId="cb569f5f-abbd-434d-af20-d4a41c1e3567" providerId="ADAL" clId="{AB6FA323-2273-45BC-96F5-C99A16AAFFFA}" dt="2021-02-07T23:04:09.805" v="2556" actId="26606"/>
          <ac:grpSpMkLst>
            <pc:docMk/>
            <pc:sldMk cId="2057007829" sldId="288"/>
            <ac:grpSpMk id="110" creationId="{A6E7DD7E-ED9A-4A5A-A3ED-4A012F1B46B8}"/>
          </ac:grpSpMkLst>
        </pc:grpChg>
        <pc:grpChg chg="add del">
          <ac:chgData name="Victoria Jancowski" userId="cb569f5f-abbd-434d-af20-d4a41c1e3567" providerId="ADAL" clId="{AB6FA323-2273-45BC-96F5-C99A16AAFFFA}" dt="2021-02-07T23:04:09.805" v="2556" actId="26606"/>
          <ac:grpSpMkLst>
            <pc:docMk/>
            <pc:sldMk cId="2057007829" sldId="288"/>
            <ac:grpSpMk id="112" creationId="{F0B192DE-D719-45E4-B79F-4FC9A59D9703}"/>
          </ac:grpSpMkLst>
        </pc:grpChg>
        <pc:grpChg chg="add del">
          <ac:chgData name="Victoria Jancowski" userId="cb569f5f-abbd-434d-af20-d4a41c1e3567" providerId="ADAL" clId="{AB6FA323-2273-45BC-96F5-C99A16AAFFFA}" dt="2021-02-07T23:04:10.821" v="2558" actId="26606"/>
          <ac:grpSpMkLst>
            <pc:docMk/>
            <pc:sldMk cId="2057007829" sldId="288"/>
            <ac:grpSpMk id="118" creationId="{039C885C-7507-48BC-8DA5-9B9A8A3B290E}"/>
          </ac:grpSpMkLst>
        </pc:grpChg>
        <pc:grpChg chg="add del">
          <ac:chgData name="Victoria Jancowski" userId="cb569f5f-abbd-434d-af20-d4a41c1e3567" providerId="ADAL" clId="{AB6FA323-2273-45BC-96F5-C99A16AAFFFA}" dt="2021-02-07T23:04:12.549" v="2560" actId="26606"/>
          <ac:grpSpMkLst>
            <pc:docMk/>
            <pc:sldMk cId="2057007829" sldId="288"/>
            <ac:grpSpMk id="122" creationId="{039C885C-7507-48BC-8DA5-9B9A8A3B290E}"/>
          </ac:grpSpMkLst>
        </pc:grpChg>
        <pc:grpChg chg="add">
          <ac:chgData name="Victoria Jancowski" userId="cb569f5f-abbd-434d-af20-d4a41c1e3567" providerId="ADAL" clId="{AB6FA323-2273-45BC-96F5-C99A16AAFFFA}" dt="2021-02-07T23:04:12.642" v="2561" actId="26606"/>
          <ac:grpSpMkLst>
            <pc:docMk/>
            <pc:sldMk cId="2057007829" sldId="288"/>
            <ac:grpSpMk id="126" creationId="{FB9EE4F0-B261-4AB0-BEE3-AA9DD198FC44}"/>
          </ac:grpSpMkLst>
        </pc:grpChg>
        <pc:grpChg chg="add">
          <ac:chgData name="Victoria Jancowski" userId="cb569f5f-abbd-434d-af20-d4a41c1e3567" providerId="ADAL" clId="{AB6FA323-2273-45BC-96F5-C99A16AAFFFA}" dt="2021-02-07T23:04:12.642" v="2561" actId="26606"/>
          <ac:grpSpMkLst>
            <pc:docMk/>
            <pc:sldMk cId="2057007829" sldId="288"/>
            <ac:grpSpMk id="127" creationId="{D0FEB013-AB80-45BB-BF4A-E2F67A6A1D50}"/>
          </ac:grpSpMkLst>
        </pc:grpChg>
        <pc:grpChg chg="add">
          <ac:chgData name="Victoria Jancowski" userId="cb569f5f-abbd-434d-af20-d4a41c1e3567" providerId="ADAL" clId="{AB6FA323-2273-45BC-96F5-C99A16AAFFFA}" dt="2021-02-07T23:04:12.642" v="2561" actId="26606"/>
          <ac:grpSpMkLst>
            <pc:docMk/>
            <pc:sldMk cId="2057007829" sldId="288"/>
            <ac:grpSpMk id="128" creationId="{DEC7A854-9A78-4DB8-904E-4E08CBDA6D4D}"/>
          </ac:grpSpMkLst>
        </pc:grpChg>
        <pc:picChg chg="add mod ord">
          <ac:chgData name="Victoria Jancowski" userId="cb569f5f-abbd-434d-af20-d4a41c1e3567" providerId="ADAL" clId="{AB6FA323-2273-45BC-96F5-C99A16AAFFFA}" dt="2021-02-07T23:04:12.642" v="2561" actId="26606"/>
          <ac:picMkLst>
            <pc:docMk/>
            <pc:sldMk cId="2057007829" sldId="288"/>
            <ac:picMk id="3" creationId="{B9787F6B-A66B-4A98-A6D0-27772BE3DB1D}"/>
          </ac:picMkLst>
        </pc:picChg>
        <pc:picChg chg="add mod">
          <ac:chgData name="Victoria Jancowski" userId="cb569f5f-abbd-434d-af20-d4a41c1e3567" providerId="ADAL" clId="{AB6FA323-2273-45BC-96F5-C99A16AAFFFA}" dt="2021-02-07T23:04:12.642" v="2561" actId="26606"/>
          <ac:picMkLst>
            <pc:docMk/>
            <pc:sldMk cId="2057007829" sldId="288"/>
            <ac:picMk id="5" creationId="{427950D8-601C-40D8-8DC1-1920ACA29E48}"/>
          </ac:picMkLst>
        </pc:picChg>
        <pc:picChg chg="add del">
          <ac:chgData name="Victoria Jancowski" userId="cb569f5f-abbd-434d-af20-d4a41c1e3567" providerId="ADAL" clId="{AB6FA323-2273-45BC-96F5-C99A16AAFFFA}" dt="2021-02-07T23:04:07.707" v="2554" actId="26606"/>
          <ac:picMkLst>
            <pc:docMk/>
            <pc:sldMk cId="2057007829" sldId="288"/>
            <ac:picMk id="18" creationId="{19AFBE53-1417-406B-8083-DBE0DA72F29D}"/>
          </ac:picMkLst>
        </pc:picChg>
        <pc:picChg chg="add del">
          <ac:chgData name="Victoria Jancowski" userId="cb569f5f-abbd-434d-af20-d4a41c1e3567" providerId="ADAL" clId="{AB6FA323-2273-45BC-96F5-C99A16AAFFFA}" dt="2021-02-07T23:04:09.805" v="2556" actId="26606"/>
          <ac:picMkLst>
            <pc:docMk/>
            <pc:sldMk cId="2057007829" sldId="288"/>
            <ac:picMk id="108" creationId="{19AFBE53-1417-406B-8083-DBE0DA72F29D}"/>
          </ac:picMkLst>
        </pc:picChg>
        <pc:picChg chg="add del">
          <ac:chgData name="Victoria Jancowski" userId="cb569f5f-abbd-434d-af20-d4a41c1e3567" providerId="ADAL" clId="{AB6FA323-2273-45BC-96F5-C99A16AAFFFA}" dt="2021-02-07T23:04:10.821" v="2558" actId="26606"/>
          <ac:picMkLst>
            <pc:docMk/>
            <pc:sldMk cId="2057007829" sldId="288"/>
            <ac:picMk id="117" creationId="{9EB19A0D-88ED-4EC7-B012-FDA45662F228}"/>
          </ac:picMkLst>
        </pc:picChg>
        <pc:picChg chg="add del">
          <ac:chgData name="Victoria Jancowski" userId="cb569f5f-abbd-434d-af20-d4a41c1e3567" providerId="ADAL" clId="{AB6FA323-2273-45BC-96F5-C99A16AAFFFA}" dt="2021-02-07T23:04:12.549" v="2560" actId="26606"/>
          <ac:picMkLst>
            <pc:docMk/>
            <pc:sldMk cId="2057007829" sldId="288"/>
            <ac:picMk id="121" creationId="{9EB19A0D-88ED-4EC7-B012-FDA45662F228}"/>
          </ac:picMkLst>
        </pc:picChg>
        <pc:picChg chg="add">
          <ac:chgData name="Victoria Jancowski" userId="cb569f5f-abbd-434d-af20-d4a41c1e3567" providerId="ADAL" clId="{AB6FA323-2273-45BC-96F5-C99A16AAFFFA}" dt="2021-02-07T23:04:12.642" v="2561" actId="26606"/>
          <ac:picMkLst>
            <pc:docMk/>
            <pc:sldMk cId="2057007829" sldId="288"/>
            <ac:picMk id="125" creationId="{19AFBE53-1417-406B-8083-DBE0DA72F29D}"/>
          </ac:picMkLst>
        </pc:picChg>
        <pc:cxnChg chg="add del mod">
          <ac:chgData name="Victoria Jancowski" userId="cb569f5f-abbd-434d-af20-d4a41c1e3567" providerId="ADAL" clId="{AB6FA323-2273-45BC-96F5-C99A16AAFFFA}" dt="2021-02-07T23:04:07.707" v="2554" actId="26606"/>
          <ac:cxnSpMkLst>
            <pc:docMk/>
            <pc:sldMk cId="2057007829" sldId="288"/>
            <ac:cxnSpMk id="104" creationId="{D5C75924-618C-47AD-8202-8A078F7E78CB}"/>
          </ac:cxnSpMkLst>
        </pc:cxnChg>
        <pc:cxnChg chg="add del">
          <ac:chgData name="Victoria Jancowski" userId="cb569f5f-abbd-434d-af20-d4a41c1e3567" providerId="ADAL" clId="{AB6FA323-2273-45BC-96F5-C99A16AAFFFA}" dt="2021-02-07T23:04:07.707" v="2554" actId="26606"/>
          <ac:cxnSpMkLst>
            <pc:docMk/>
            <pc:sldMk cId="2057007829" sldId="288"/>
            <ac:cxnSpMk id="106" creationId="{6D87DDB9-98D5-4240-BBCD-038E6D26FB17}"/>
          </ac:cxnSpMkLst>
        </pc:cxnChg>
        <pc:cxnChg chg="add del">
          <ac:chgData name="Victoria Jancowski" userId="cb569f5f-abbd-434d-af20-d4a41c1e3567" providerId="ADAL" clId="{AB6FA323-2273-45BC-96F5-C99A16AAFFFA}" dt="2021-02-07T23:04:09.805" v="2556" actId="26606"/>
          <ac:cxnSpMkLst>
            <pc:docMk/>
            <pc:sldMk cId="2057007829" sldId="288"/>
            <ac:cxnSpMk id="114" creationId="{E3F27FCF-51D6-401E-A8ED-9A8A4155F8D5}"/>
          </ac:cxnSpMkLst>
        </pc:cxnChg>
        <pc:cxnChg chg="add del">
          <ac:chgData name="Victoria Jancowski" userId="cb569f5f-abbd-434d-af20-d4a41c1e3567" providerId="ADAL" clId="{AB6FA323-2273-45BC-96F5-C99A16AAFFFA}" dt="2021-02-07T23:04:09.805" v="2556" actId="26606"/>
          <ac:cxnSpMkLst>
            <pc:docMk/>
            <pc:sldMk cId="2057007829" sldId="288"/>
            <ac:cxnSpMk id="115" creationId="{854D5BE9-34CE-495A-B041-CCD30C217F03}"/>
          </ac:cxnSpMkLst>
        </pc:cxnChg>
        <pc:cxnChg chg="add">
          <ac:chgData name="Victoria Jancowski" userId="cb569f5f-abbd-434d-af20-d4a41c1e3567" providerId="ADAL" clId="{AB6FA323-2273-45BC-96F5-C99A16AAFFFA}" dt="2021-02-07T23:04:12.642" v="2561" actId="26606"/>
          <ac:cxnSpMkLst>
            <pc:docMk/>
            <pc:sldMk cId="2057007829" sldId="288"/>
            <ac:cxnSpMk id="129" creationId="{D5C75924-618C-47AD-8202-8A078F7E78CB}"/>
          </ac:cxnSpMkLst>
        </pc:cxnChg>
        <pc:cxnChg chg="add">
          <ac:chgData name="Victoria Jancowski" userId="cb569f5f-abbd-434d-af20-d4a41c1e3567" providerId="ADAL" clId="{AB6FA323-2273-45BC-96F5-C99A16AAFFFA}" dt="2021-02-07T23:04:12.642" v="2561" actId="26606"/>
          <ac:cxnSpMkLst>
            <pc:docMk/>
            <pc:sldMk cId="2057007829" sldId="288"/>
            <ac:cxnSpMk id="130" creationId="{6D87DDB9-98D5-4240-BBCD-038E6D26FB17}"/>
          </ac:cxnSpMkLst>
        </pc:cxnChg>
      </pc:sldChg>
      <pc:sldChg chg="addSp delSp modSp mod modTransition">
        <pc:chgData name="Victoria Jancowski" userId="cb569f5f-abbd-434d-af20-d4a41c1e3567" providerId="ADAL" clId="{AB6FA323-2273-45BC-96F5-C99A16AAFFFA}" dt="2021-02-08T18:59:44.441" v="3234"/>
        <pc:sldMkLst>
          <pc:docMk/>
          <pc:sldMk cId="3943830082" sldId="289"/>
        </pc:sldMkLst>
        <pc:spChg chg="add del mod">
          <ac:chgData name="Victoria Jancowski" userId="cb569f5f-abbd-434d-af20-d4a41c1e3567" providerId="ADAL" clId="{AB6FA323-2273-45BC-96F5-C99A16AAFFFA}" dt="2021-02-07T21:55:08.695" v="189" actId="478"/>
          <ac:spMkLst>
            <pc:docMk/>
            <pc:sldMk cId="3943830082" sldId="289"/>
            <ac:spMk id="5" creationId="{2F333234-DB15-463E-BBD2-DAFD5849A6E3}"/>
          </ac:spMkLst>
        </pc:spChg>
        <pc:spChg chg="mod">
          <ac:chgData name="Victoria Jancowski" userId="cb569f5f-abbd-434d-af20-d4a41c1e3567" providerId="ADAL" clId="{AB6FA323-2273-45BC-96F5-C99A16AAFFFA}" dt="2021-02-07T21:55:03.752" v="187" actId="1076"/>
          <ac:spMkLst>
            <pc:docMk/>
            <pc:sldMk cId="3943830082" sldId="289"/>
            <ac:spMk id="13" creationId="{00000000-0000-0000-0000-000000000000}"/>
          </ac:spMkLst>
        </pc:spChg>
        <pc:spChg chg="del">
          <ac:chgData name="Victoria Jancowski" userId="cb569f5f-abbd-434d-af20-d4a41c1e3567" providerId="ADAL" clId="{AB6FA323-2273-45BC-96F5-C99A16AAFFFA}" dt="2021-02-07T21:55:06.780" v="188" actId="478"/>
          <ac:spMkLst>
            <pc:docMk/>
            <pc:sldMk cId="3943830082" sldId="289"/>
            <ac:spMk id="14" creationId="{00000000-0000-0000-0000-000000000000}"/>
          </ac:spMkLst>
        </pc:spChg>
        <pc:picChg chg="add mod">
          <ac:chgData name="Victoria Jancowski" userId="cb569f5f-abbd-434d-af20-d4a41c1e3567" providerId="ADAL" clId="{AB6FA323-2273-45BC-96F5-C99A16AAFFFA}" dt="2021-02-07T21:55:56.150" v="196" actId="1076"/>
          <ac:picMkLst>
            <pc:docMk/>
            <pc:sldMk cId="3943830082" sldId="289"/>
            <ac:picMk id="3" creationId="{80D0A62F-BAE0-4192-A426-FB961D2A867E}"/>
          </ac:picMkLst>
        </pc:picChg>
        <pc:picChg chg="add mod">
          <ac:chgData name="Victoria Jancowski" userId="cb569f5f-abbd-434d-af20-d4a41c1e3567" providerId="ADAL" clId="{AB6FA323-2273-45BC-96F5-C99A16AAFFFA}" dt="2021-02-07T21:55:54.357" v="195" actId="1076"/>
          <ac:picMkLst>
            <pc:docMk/>
            <pc:sldMk cId="3943830082" sldId="289"/>
            <ac:picMk id="7" creationId="{95DF77D5-E7FF-4A42-AAD1-B4092EE9AD08}"/>
          </ac:picMkLst>
        </pc:picChg>
      </pc:sldChg>
      <pc:sldChg chg="addSp delSp modSp add mod modTransition setBg modClrScheme setClrOvrMap chgLayout">
        <pc:chgData name="Victoria Jancowski" userId="cb569f5f-abbd-434d-af20-d4a41c1e3567" providerId="ADAL" clId="{AB6FA323-2273-45BC-96F5-C99A16AAFFFA}" dt="2021-02-08T18:58:51.446" v="3216"/>
        <pc:sldMkLst>
          <pc:docMk/>
          <pc:sldMk cId="2623398841" sldId="290"/>
        </pc:sldMkLst>
        <pc:spChg chg="mod">
          <ac:chgData name="Victoria Jancowski" userId="cb569f5f-abbd-434d-af20-d4a41c1e3567" providerId="ADAL" clId="{AB6FA323-2273-45BC-96F5-C99A16AAFFFA}" dt="2021-02-07T22:26:02.256" v="1366" actId="1076"/>
          <ac:spMkLst>
            <pc:docMk/>
            <pc:sldMk cId="2623398841" sldId="290"/>
            <ac:spMk id="13" creationId="{00000000-0000-0000-0000-000000000000}"/>
          </ac:spMkLst>
        </pc:spChg>
        <pc:spChg chg="del">
          <ac:chgData name="Victoria Jancowski" userId="cb569f5f-abbd-434d-af20-d4a41c1e3567" providerId="ADAL" clId="{AB6FA323-2273-45BC-96F5-C99A16AAFFFA}" dt="2021-02-07T21:30:50.224" v="9" actId="26606"/>
          <ac:spMkLst>
            <pc:docMk/>
            <pc:sldMk cId="2623398841" sldId="290"/>
            <ac:spMk id="14" creationId="{00000000-0000-0000-0000-000000000000}"/>
          </ac:spMkLst>
        </pc:spChg>
        <pc:spChg chg="add">
          <ac:chgData name="Victoria Jancowski" userId="cb569f5f-abbd-434d-af20-d4a41c1e3567" providerId="ADAL" clId="{AB6FA323-2273-45BC-96F5-C99A16AAFFFA}" dt="2021-02-07T22:25:50.347" v="1364" actId="26606"/>
          <ac:spMkLst>
            <pc:docMk/>
            <pc:sldMk cId="2623398841" sldId="290"/>
            <ac:spMk id="76" creationId="{D706AE2E-B17B-43A3-84F8-9C0FE9466CD5}"/>
          </ac:spMkLst>
        </pc:spChg>
        <pc:spChg chg="add">
          <ac:chgData name="Victoria Jancowski" userId="cb569f5f-abbd-434d-af20-d4a41c1e3567" providerId="ADAL" clId="{AB6FA323-2273-45BC-96F5-C99A16AAFFFA}" dt="2021-02-07T22:25:50.347" v="1364" actId="26606"/>
          <ac:spMkLst>
            <pc:docMk/>
            <pc:sldMk cId="2623398841" sldId="290"/>
            <ac:spMk id="136" creationId="{5B986EF0-8540-483D-9DDE-1F168FAAC78F}"/>
          </ac:spMkLst>
        </pc:spChg>
        <pc:grpChg chg="add">
          <ac:chgData name="Victoria Jancowski" userId="cb569f5f-abbd-434d-af20-d4a41c1e3567" providerId="ADAL" clId="{AB6FA323-2273-45BC-96F5-C99A16AAFFFA}" dt="2021-02-07T22:25:50.347" v="1364" actId="26606"/>
          <ac:grpSpMkLst>
            <pc:docMk/>
            <pc:sldMk cId="2623398841" sldId="290"/>
            <ac:grpSpMk id="20" creationId="{AB86F577-8905-4B21-8AF3-C1BB3433775D}"/>
          </ac:grpSpMkLst>
        </pc:grpChg>
        <pc:grpChg chg="add">
          <ac:chgData name="Victoria Jancowski" userId="cb569f5f-abbd-434d-af20-d4a41c1e3567" providerId="ADAL" clId="{AB6FA323-2273-45BC-96F5-C99A16AAFFFA}" dt="2021-02-07T22:25:50.347" v="1364" actId="26606"/>
          <ac:grpSpMkLst>
            <pc:docMk/>
            <pc:sldMk cId="2623398841" sldId="290"/>
            <ac:grpSpMk id="78" creationId="{CEFFB8CF-3E94-42D7-849C-841E7744B2C9}"/>
          </ac:grpSpMkLst>
        </pc:grpChg>
        <pc:picChg chg="del">
          <ac:chgData name="Victoria Jancowski" userId="cb569f5f-abbd-434d-af20-d4a41c1e3567" providerId="ADAL" clId="{AB6FA323-2273-45BC-96F5-C99A16AAFFFA}" dt="2021-02-07T21:30:12.576" v="7" actId="478"/>
          <ac:picMkLst>
            <pc:docMk/>
            <pc:sldMk cId="2623398841" sldId="290"/>
            <ac:picMk id="3" creationId="{26D1A359-C9D1-4309-868D-D6DA75F0A6CB}"/>
          </ac:picMkLst>
        </pc:picChg>
        <pc:picChg chg="add mod">
          <ac:chgData name="Victoria Jancowski" userId="cb569f5f-abbd-434d-af20-d4a41c1e3567" providerId="ADAL" clId="{AB6FA323-2273-45BC-96F5-C99A16AAFFFA}" dt="2021-02-07T22:25:50.347" v="1364" actId="26606"/>
          <ac:picMkLst>
            <pc:docMk/>
            <pc:sldMk cId="2623398841" sldId="290"/>
            <ac:picMk id="4" creationId="{78B9F712-4C1D-4595-B446-28F0858C23BC}"/>
          </ac:picMkLst>
        </pc:picChg>
        <pc:picChg chg="add">
          <ac:chgData name="Victoria Jancowski" userId="cb569f5f-abbd-434d-af20-d4a41c1e3567" providerId="ADAL" clId="{AB6FA323-2273-45BC-96F5-C99A16AAFFFA}" dt="2021-02-07T22:25:50.347" v="1364" actId="26606"/>
          <ac:picMkLst>
            <pc:docMk/>
            <pc:sldMk cId="2623398841" sldId="290"/>
            <ac:picMk id="18" creationId="{678E285C-BE9E-45B7-A3EE-B9792DAE9917}"/>
          </ac:picMkLst>
        </pc:picChg>
        <pc:picChg chg="add">
          <ac:chgData name="Victoria Jancowski" userId="cb569f5f-abbd-434d-af20-d4a41c1e3567" providerId="ADAL" clId="{AB6FA323-2273-45BC-96F5-C99A16AAFFFA}" dt="2021-02-07T22:25:50.347" v="1364" actId="26606"/>
          <ac:picMkLst>
            <pc:docMk/>
            <pc:sldMk cId="2623398841" sldId="290"/>
            <ac:picMk id="134" creationId="{3631D3C9-4C1D-4B3A-A737-E6E780042405}"/>
          </ac:picMkLst>
        </pc:picChg>
      </pc:sldChg>
      <pc:sldChg chg="addSp delSp modSp add mod modTransition setBg modClrScheme setClrOvrMap chgLayout">
        <pc:chgData name="Victoria Jancowski" userId="cb569f5f-abbd-434d-af20-d4a41c1e3567" providerId="ADAL" clId="{AB6FA323-2273-45BC-96F5-C99A16AAFFFA}" dt="2021-02-08T18:58:57.250" v="3218"/>
        <pc:sldMkLst>
          <pc:docMk/>
          <pc:sldMk cId="68284700" sldId="291"/>
        </pc:sldMkLst>
        <pc:spChg chg="mod">
          <ac:chgData name="Victoria Jancowski" userId="cb569f5f-abbd-434d-af20-d4a41c1e3567" providerId="ADAL" clId="{AB6FA323-2273-45BC-96F5-C99A16AAFFFA}" dt="2021-02-07T22:26:53.326" v="1370" actId="14100"/>
          <ac:spMkLst>
            <pc:docMk/>
            <pc:sldMk cId="68284700" sldId="291"/>
            <ac:spMk id="13" creationId="{00000000-0000-0000-0000-000000000000}"/>
          </ac:spMkLst>
        </pc:spChg>
        <pc:spChg chg="del">
          <ac:chgData name="Victoria Jancowski" userId="cb569f5f-abbd-434d-af20-d4a41c1e3567" providerId="ADAL" clId="{AB6FA323-2273-45BC-96F5-C99A16AAFFFA}" dt="2021-02-07T21:34:57.817" v="62" actId="26606"/>
          <ac:spMkLst>
            <pc:docMk/>
            <pc:sldMk cId="68284700" sldId="291"/>
            <ac:spMk id="19" creationId="{09BED0F9-584F-4935-A47C-62E98E988ACB}"/>
          </ac:spMkLst>
        </pc:spChg>
        <pc:spChg chg="add">
          <ac:chgData name="Victoria Jancowski" userId="cb569f5f-abbd-434d-af20-d4a41c1e3567" providerId="ADAL" clId="{AB6FA323-2273-45BC-96F5-C99A16AAFFFA}" dt="2021-02-07T22:26:45.878" v="1369" actId="26606"/>
          <ac:spMkLst>
            <pc:docMk/>
            <pc:sldMk cId="68284700" sldId="291"/>
            <ac:spMk id="76" creationId="{D706AE2E-B17B-43A3-84F8-9C0FE9466CD5}"/>
          </ac:spMkLst>
        </pc:spChg>
        <pc:spChg chg="add">
          <ac:chgData name="Victoria Jancowski" userId="cb569f5f-abbd-434d-af20-d4a41c1e3567" providerId="ADAL" clId="{AB6FA323-2273-45BC-96F5-C99A16AAFFFA}" dt="2021-02-07T22:26:45.878" v="1369" actId="26606"/>
          <ac:spMkLst>
            <pc:docMk/>
            <pc:sldMk cId="68284700" sldId="291"/>
            <ac:spMk id="136" creationId="{5B986EF0-8540-483D-9DDE-1F168FAAC78F}"/>
          </ac:spMkLst>
        </pc:spChg>
        <pc:grpChg chg="add">
          <ac:chgData name="Victoria Jancowski" userId="cb569f5f-abbd-434d-af20-d4a41c1e3567" providerId="ADAL" clId="{AB6FA323-2273-45BC-96F5-C99A16AAFFFA}" dt="2021-02-07T22:26:45.878" v="1369" actId="26606"/>
          <ac:grpSpMkLst>
            <pc:docMk/>
            <pc:sldMk cId="68284700" sldId="291"/>
            <ac:grpSpMk id="20" creationId="{AB86F577-8905-4B21-8AF3-C1BB3433775D}"/>
          </ac:grpSpMkLst>
        </pc:grpChg>
        <pc:grpChg chg="add">
          <ac:chgData name="Victoria Jancowski" userId="cb569f5f-abbd-434d-af20-d4a41c1e3567" providerId="ADAL" clId="{AB6FA323-2273-45BC-96F5-C99A16AAFFFA}" dt="2021-02-07T22:26:45.878" v="1369" actId="26606"/>
          <ac:grpSpMkLst>
            <pc:docMk/>
            <pc:sldMk cId="68284700" sldId="291"/>
            <ac:grpSpMk id="78" creationId="{CEFFB8CF-3E94-42D7-849C-841E7744B2C9}"/>
          </ac:grpSpMkLst>
        </pc:grpChg>
        <pc:picChg chg="del">
          <ac:chgData name="Victoria Jancowski" userId="cb569f5f-abbd-434d-af20-d4a41c1e3567" providerId="ADAL" clId="{AB6FA323-2273-45BC-96F5-C99A16AAFFFA}" dt="2021-02-07T21:33:44.921" v="60" actId="478"/>
          <ac:picMkLst>
            <pc:docMk/>
            <pc:sldMk cId="68284700" sldId="291"/>
            <ac:picMk id="3" creationId="{038B6311-D46D-4435-8EC9-37079438729B}"/>
          </ac:picMkLst>
        </pc:picChg>
        <pc:picChg chg="add mod">
          <ac:chgData name="Victoria Jancowski" userId="cb569f5f-abbd-434d-af20-d4a41c1e3567" providerId="ADAL" clId="{AB6FA323-2273-45BC-96F5-C99A16AAFFFA}" dt="2021-02-07T22:26:45.878" v="1369" actId="26606"/>
          <ac:picMkLst>
            <pc:docMk/>
            <pc:sldMk cId="68284700" sldId="291"/>
            <ac:picMk id="4" creationId="{46D16566-77CE-44B6-A3A3-C1775F777B21}"/>
          </ac:picMkLst>
        </pc:picChg>
        <pc:picChg chg="add">
          <ac:chgData name="Victoria Jancowski" userId="cb569f5f-abbd-434d-af20-d4a41c1e3567" providerId="ADAL" clId="{AB6FA323-2273-45BC-96F5-C99A16AAFFFA}" dt="2021-02-07T22:26:45.878" v="1369" actId="26606"/>
          <ac:picMkLst>
            <pc:docMk/>
            <pc:sldMk cId="68284700" sldId="291"/>
            <ac:picMk id="18" creationId="{678E285C-BE9E-45B7-A3EE-B9792DAE9917}"/>
          </ac:picMkLst>
        </pc:picChg>
        <pc:picChg chg="add">
          <ac:chgData name="Victoria Jancowski" userId="cb569f5f-abbd-434d-af20-d4a41c1e3567" providerId="ADAL" clId="{AB6FA323-2273-45BC-96F5-C99A16AAFFFA}" dt="2021-02-07T22:26:45.878" v="1369" actId="26606"/>
          <ac:picMkLst>
            <pc:docMk/>
            <pc:sldMk cId="68284700" sldId="291"/>
            <ac:picMk id="134" creationId="{3631D3C9-4C1D-4B3A-A737-E6E780042405}"/>
          </ac:picMkLst>
        </pc:picChg>
      </pc:sldChg>
      <pc:sldChg chg="addSp delSp modSp add mod modTransition setBg modClrScheme chgLayout">
        <pc:chgData name="Victoria Jancowski" userId="cb569f5f-abbd-434d-af20-d4a41c1e3567" providerId="ADAL" clId="{AB6FA323-2273-45BC-96F5-C99A16AAFFFA}" dt="2021-02-08T18:59:08.051" v="3221"/>
        <pc:sldMkLst>
          <pc:docMk/>
          <pc:sldMk cId="1742587407" sldId="292"/>
        </pc:sldMkLst>
        <pc:spChg chg="add del mod">
          <ac:chgData name="Victoria Jancowski" userId="cb569f5f-abbd-434d-af20-d4a41c1e3567" providerId="ADAL" clId="{AB6FA323-2273-45BC-96F5-C99A16AAFFFA}" dt="2021-02-07T22:04:03.494" v="525" actId="478"/>
          <ac:spMkLst>
            <pc:docMk/>
            <pc:sldMk cId="1742587407" sldId="292"/>
            <ac:spMk id="8" creationId="{E41C6098-95D5-4767-BDD7-3DFB5AC559C1}"/>
          </ac:spMkLst>
        </pc:spChg>
        <pc:spChg chg="mod ord">
          <ac:chgData name="Victoria Jancowski" userId="cb569f5f-abbd-434d-af20-d4a41c1e3567" providerId="ADAL" clId="{AB6FA323-2273-45BC-96F5-C99A16AAFFFA}" dt="2021-02-07T22:33:07.810" v="1486" actId="122"/>
          <ac:spMkLst>
            <pc:docMk/>
            <pc:sldMk cId="1742587407" sldId="292"/>
            <ac:spMk id="13" creationId="{00000000-0000-0000-0000-000000000000}"/>
          </ac:spMkLst>
        </pc:spChg>
        <pc:spChg chg="del mod ord">
          <ac:chgData name="Victoria Jancowski" userId="cb569f5f-abbd-434d-af20-d4a41c1e3567" providerId="ADAL" clId="{AB6FA323-2273-45BC-96F5-C99A16AAFFFA}" dt="2021-02-07T22:03:59.306" v="524" actId="478"/>
          <ac:spMkLst>
            <pc:docMk/>
            <pc:sldMk cId="1742587407" sldId="292"/>
            <ac:spMk id="14" creationId="{00000000-0000-0000-0000-000000000000}"/>
          </ac:spMkLst>
        </pc:spChg>
        <pc:spChg chg="add del">
          <ac:chgData name="Victoria Jancowski" userId="cb569f5f-abbd-434d-af20-d4a41c1e3567" providerId="ADAL" clId="{AB6FA323-2273-45BC-96F5-C99A16AAFFFA}" dt="2021-02-07T22:28:36.142" v="1390" actId="26606"/>
          <ac:spMkLst>
            <pc:docMk/>
            <pc:sldMk cId="1742587407" sldId="292"/>
            <ac:spMk id="76" creationId="{BE7A9F7E-BE19-424B-8184-999789F5767B}"/>
          </ac:spMkLst>
        </pc:spChg>
        <pc:grpChg chg="add del">
          <ac:chgData name="Victoria Jancowski" userId="cb569f5f-abbd-434d-af20-d4a41c1e3567" providerId="ADAL" clId="{AB6FA323-2273-45BC-96F5-C99A16AAFFFA}" dt="2021-02-07T22:28:36.142" v="1390" actId="26606"/>
          <ac:grpSpMkLst>
            <pc:docMk/>
            <pc:sldMk cId="1742587407" sldId="292"/>
            <ac:grpSpMk id="20" creationId="{FB9EE4F0-B261-4AB0-BEE3-AA9DD198FC44}"/>
          </ac:grpSpMkLst>
        </pc:grpChg>
        <pc:grpChg chg="add del">
          <ac:chgData name="Victoria Jancowski" userId="cb569f5f-abbd-434d-af20-d4a41c1e3567" providerId="ADAL" clId="{AB6FA323-2273-45BC-96F5-C99A16AAFFFA}" dt="2021-02-07T22:28:38.795" v="1392" actId="26606"/>
          <ac:grpSpMkLst>
            <pc:docMk/>
            <pc:sldMk cId="1742587407" sldId="292"/>
            <ac:grpSpMk id="80" creationId="{E9675C45-73A7-4834-9423-2EE97A185700}"/>
          </ac:grpSpMkLst>
        </pc:grpChg>
        <pc:grpChg chg="add del">
          <ac:chgData name="Victoria Jancowski" userId="cb569f5f-abbd-434d-af20-d4a41c1e3567" providerId="ADAL" clId="{AB6FA323-2273-45BC-96F5-C99A16AAFFFA}" dt="2021-02-07T22:28:38.795" v="1392" actId="26606"/>
          <ac:grpSpMkLst>
            <pc:docMk/>
            <pc:sldMk cId="1742587407" sldId="292"/>
            <ac:grpSpMk id="108" creationId="{FB9EE4F0-B261-4AB0-BEE3-AA9DD198FC44}"/>
          </ac:grpSpMkLst>
        </pc:grpChg>
        <pc:grpChg chg="add del">
          <ac:chgData name="Victoria Jancowski" userId="cb569f5f-abbd-434d-af20-d4a41c1e3567" providerId="ADAL" clId="{AB6FA323-2273-45BC-96F5-C99A16AAFFFA}" dt="2021-02-07T22:28:38.795" v="1392" actId="26606"/>
          <ac:grpSpMkLst>
            <pc:docMk/>
            <pc:sldMk cId="1742587407" sldId="292"/>
            <ac:grpSpMk id="109" creationId="{8F00361E-57C8-492B-B4F0-1439E15D94BA}"/>
          </ac:grpSpMkLst>
        </pc:grpChg>
        <pc:grpChg chg="add del">
          <ac:chgData name="Victoria Jancowski" userId="cb569f5f-abbd-434d-af20-d4a41c1e3567" providerId="ADAL" clId="{AB6FA323-2273-45BC-96F5-C99A16AAFFFA}" dt="2021-02-07T22:28:38.795" v="1392" actId="26606"/>
          <ac:grpSpMkLst>
            <pc:docMk/>
            <pc:sldMk cId="1742587407" sldId="292"/>
            <ac:grpSpMk id="120" creationId="{9BDDFBA3-23D9-4786-A45F-FEF742B186C3}"/>
          </ac:grpSpMkLst>
        </pc:grpChg>
        <pc:grpChg chg="add del">
          <ac:chgData name="Victoria Jancowski" userId="cb569f5f-abbd-434d-af20-d4a41c1e3567" providerId="ADAL" clId="{AB6FA323-2273-45BC-96F5-C99A16AAFFFA}" dt="2021-02-07T22:28:40.985" v="1394" actId="26606"/>
          <ac:grpSpMkLst>
            <pc:docMk/>
            <pc:sldMk cId="1742587407" sldId="292"/>
            <ac:grpSpMk id="123" creationId="{FB9EE4F0-B261-4AB0-BEE3-AA9DD198FC44}"/>
          </ac:grpSpMkLst>
        </pc:grpChg>
        <pc:grpChg chg="add del">
          <ac:chgData name="Victoria Jancowski" userId="cb569f5f-abbd-434d-af20-d4a41c1e3567" providerId="ADAL" clId="{AB6FA323-2273-45BC-96F5-C99A16AAFFFA}" dt="2021-02-07T22:28:40.985" v="1394" actId="26606"/>
          <ac:grpSpMkLst>
            <pc:docMk/>
            <pc:sldMk cId="1742587407" sldId="292"/>
            <ac:grpSpMk id="124" creationId="{A6E7DD7E-ED9A-4A5A-A3ED-4A012F1B46B8}"/>
          </ac:grpSpMkLst>
        </pc:grpChg>
        <pc:grpChg chg="add del">
          <ac:chgData name="Victoria Jancowski" userId="cb569f5f-abbd-434d-af20-d4a41c1e3567" providerId="ADAL" clId="{AB6FA323-2273-45BC-96F5-C99A16AAFFFA}" dt="2021-02-07T22:28:40.985" v="1394" actId="26606"/>
          <ac:grpSpMkLst>
            <pc:docMk/>
            <pc:sldMk cId="1742587407" sldId="292"/>
            <ac:grpSpMk id="126" creationId="{F0B192DE-D719-45E4-B79F-4FC9A59D9703}"/>
          </ac:grpSpMkLst>
        </pc:grpChg>
        <pc:grpChg chg="add del">
          <ac:chgData name="Victoria Jancowski" userId="cb569f5f-abbd-434d-af20-d4a41c1e3567" providerId="ADAL" clId="{AB6FA323-2273-45BC-96F5-C99A16AAFFFA}" dt="2021-02-07T22:28:42.290" v="1396" actId="26606"/>
          <ac:grpSpMkLst>
            <pc:docMk/>
            <pc:sldMk cId="1742587407" sldId="292"/>
            <ac:grpSpMk id="129" creationId="{FB9EE4F0-B261-4AB0-BEE3-AA9DD198FC44}"/>
          </ac:grpSpMkLst>
        </pc:grpChg>
        <pc:grpChg chg="add del">
          <ac:chgData name="Victoria Jancowski" userId="cb569f5f-abbd-434d-af20-d4a41c1e3567" providerId="ADAL" clId="{AB6FA323-2273-45BC-96F5-C99A16AAFFFA}" dt="2021-02-07T22:28:42.290" v="1396" actId="26606"/>
          <ac:grpSpMkLst>
            <pc:docMk/>
            <pc:sldMk cId="1742587407" sldId="292"/>
            <ac:grpSpMk id="130" creationId="{3DBB98A2-DF34-4C5C-92C5-02183F7D57FD}"/>
          </ac:grpSpMkLst>
        </pc:grpChg>
        <pc:grpChg chg="add del">
          <ac:chgData name="Victoria Jancowski" userId="cb569f5f-abbd-434d-af20-d4a41c1e3567" providerId="ADAL" clId="{AB6FA323-2273-45BC-96F5-C99A16AAFFFA}" dt="2021-02-07T22:28:42.290" v="1396" actId="26606"/>
          <ac:grpSpMkLst>
            <pc:docMk/>
            <pc:sldMk cId="1742587407" sldId="292"/>
            <ac:grpSpMk id="131" creationId="{6B2477A6-F263-460F-B09F-8DE19EDB73D3}"/>
          </ac:grpSpMkLst>
        </pc:grpChg>
        <pc:grpChg chg="add del">
          <ac:chgData name="Victoria Jancowski" userId="cb569f5f-abbd-434d-af20-d4a41c1e3567" providerId="ADAL" clId="{AB6FA323-2273-45BC-96F5-C99A16AAFFFA}" dt="2021-02-07T22:28:42.290" v="1396" actId="26606"/>
          <ac:grpSpMkLst>
            <pc:docMk/>
            <pc:sldMk cId="1742587407" sldId="292"/>
            <ac:grpSpMk id="135" creationId="{A65D2888-8C75-4AF1-A42A-B05FCEE2D024}"/>
          </ac:grpSpMkLst>
        </pc:grpChg>
        <pc:grpChg chg="add del">
          <ac:chgData name="Victoria Jancowski" userId="cb569f5f-abbd-434d-af20-d4a41c1e3567" providerId="ADAL" clId="{AB6FA323-2273-45BC-96F5-C99A16AAFFFA}" dt="2021-02-07T22:28:44.448" v="1398" actId="26606"/>
          <ac:grpSpMkLst>
            <pc:docMk/>
            <pc:sldMk cId="1742587407" sldId="292"/>
            <ac:grpSpMk id="139" creationId="{FB9EE4F0-B261-4AB0-BEE3-AA9DD198FC44}"/>
          </ac:grpSpMkLst>
        </pc:grpChg>
        <pc:grpChg chg="add del">
          <ac:chgData name="Victoria Jancowski" userId="cb569f5f-abbd-434d-af20-d4a41c1e3567" providerId="ADAL" clId="{AB6FA323-2273-45BC-96F5-C99A16AAFFFA}" dt="2021-02-07T22:28:44.448" v="1398" actId="26606"/>
          <ac:grpSpMkLst>
            <pc:docMk/>
            <pc:sldMk cId="1742587407" sldId="292"/>
            <ac:grpSpMk id="140" creationId="{AE4ECE8F-124D-4888-8130-D9515CCFE9DE}"/>
          </ac:grpSpMkLst>
        </pc:grpChg>
        <pc:grpChg chg="add del">
          <ac:chgData name="Victoria Jancowski" userId="cb569f5f-abbd-434d-af20-d4a41c1e3567" providerId="ADAL" clId="{AB6FA323-2273-45BC-96F5-C99A16AAFFFA}" dt="2021-02-07T22:28:44.448" v="1398" actId="26606"/>
          <ac:grpSpMkLst>
            <pc:docMk/>
            <pc:sldMk cId="1742587407" sldId="292"/>
            <ac:grpSpMk id="151" creationId="{5FD6327F-A17E-444E-9F0E-D188FB04F973}"/>
          </ac:grpSpMkLst>
        </pc:grpChg>
        <pc:grpChg chg="add del">
          <ac:chgData name="Victoria Jancowski" userId="cb569f5f-abbd-434d-af20-d4a41c1e3567" providerId="ADAL" clId="{AB6FA323-2273-45BC-96F5-C99A16AAFFFA}" dt="2021-02-07T22:28:44.448" v="1398" actId="26606"/>
          <ac:grpSpMkLst>
            <pc:docMk/>
            <pc:sldMk cId="1742587407" sldId="292"/>
            <ac:grpSpMk id="153" creationId="{2668AA93-FF4C-442A-BDA4-3ABA58BB4314}"/>
          </ac:grpSpMkLst>
        </pc:grpChg>
        <pc:grpChg chg="add">
          <ac:chgData name="Victoria Jancowski" userId="cb569f5f-abbd-434d-af20-d4a41c1e3567" providerId="ADAL" clId="{AB6FA323-2273-45BC-96F5-C99A16AAFFFA}" dt="2021-02-07T22:28:44.509" v="1399" actId="26606"/>
          <ac:grpSpMkLst>
            <pc:docMk/>
            <pc:sldMk cId="1742587407" sldId="292"/>
            <ac:grpSpMk id="169" creationId="{039C885C-7507-48BC-8DA5-9B9A8A3B290E}"/>
          </ac:grpSpMkLst>
        </pc:grpChg>
        <pc:picChg chg="del">
          <ac:chgData name="Victoria Jancowski" userId="cb569f5f-abbd-434d-af20-d4a41c1e3567" providerId="ADAL" clId="{AB6FA323-2273-45BC-96F5-C99A16AAFFFA}" dt="2021-02-07T21:39:26.354" v="79" actId="478"/>
          <ac:picMkLst>
            <pc:docMk/>
            <pc:sldMk cId="1742587407" sldId="292"/>
            <ac:picMk id="3" creationId="{1AA3496D-D78B-4EE2-9473-FFF3A93C055A}"/>
          </ac:picMkLst>
        </pc:picChg>
        <pc:picChg chg="add mod ord">
          <ac:chgData name="Victoria Jancowski" userId="cb569f5f-abbd-434d-af20-d4a41c1e3567" providerId="ADAL" clId="{AB6FA323-2273-45BC-96F5-C99A16AAFFFA}" dt="2021-02-07T22:28:47.971" v="1400" actId="27614"/>
          <ac:picMkLst>
            <pc:docMk/>
            <pc:sldMk cId="1742587407" sldId="292"/>
            <ac:picMk id="4" creationId="{94553439-06EB-402E-A9B2-973E5AD82933}"/>
          </ac:picMkLst>
        </pc:picChg>
        <pc:picChg chg="add mod">
          <ac:chgData name="Victoria Jancowski" userId="cb569f5f-abbd-434d-af20-d4a41c1e3567" providerId="ADAL" clId="{AB6FA323-2273-45BC-96F5-C99A16AAFFFA}" dt="2021-02-07T22:28:44.509" v="1399" actId="26606"/>
          <ac:picMkLst>
            <pc:docMk/>
            <pc:sldMk cId="1742587407" sldId="292"/>
            <ac:picMk id="6" creationId="{D32CD363-EA39-4299-B190-104693CDEC5E}"/>
          </ac:picMkLst>
        </pc:picChg>
        <pc:picChg chg="add del">
          <ac:chgData name="Victoria Jancowski" userId="cb569f5f-abbd-434d-af20-d4a41c1e3567" providerId="ADAL" clId="{AB6FA323-2273-45BC-96F5-C99A16AAFFFA}" dt="2021-02-07T22:28:36.142" v="1390" actId="26606"/>
          <ac:picMkLst>
            <pc:docMk/>
            <pc:sldMk cId="1742587407" sldId="292"/>
            <ac:picMk id="18" creationId="{19AFBE53-1417-406B-8083-DBE0DA72F29D}"/>
          </ac:picMkLst>
        </pc:picChg>
        <pc:picChg chg="add del">
          <ac:chgData name="Victoria Jancowski" userId="cb569f5f-abbd-434d-af20-d4a41c1e3567" providerId="ADAL" clId="{AB6FA323-2273-45BC-96F5-C99A16AAFFFA}" dt="2021-02-07T22:28:38.795" v="1392" actId="26606"/>
          <ac:picMkLst>
            <pc:docMk/>
            <pc:sldMk cId="1742587407" sldId="292"/>
            <ac:picMk id="79" creationId="{19AFBE53-1417-406B-8083-DBE0DA72F29D}"/>
          </ac:picMkLst>
        </pc:picChg>
        <pc:picChg chg="add del">
          <ac:chgData name="Victoria Jancowski" userId="cb569f5f-abbd-434d-af20-d4a41c1e3567" providerId="ADAL" clId="{AB6FA323-2273-45BC-96F5-C99A16AAFFFA}" dt="2021-02-07T22:28:40.985" v="1394" actId="26606"/>
          <ac:picMkLst>
            <pc:docMk/>
            <pc:sldMk cId="1742587407" sldId="292"/>
            <ac:picMk id="122" creationId="{19AFBE53-1417-406B-8083-DBE0DA72F29D}"/>
          </ac:picMkLst>
        </pc:picChg>
        <pc:picChg chg="add del">
          <ac:chgData name="Victoria Jancowski" userId="cb569f5f-abbd-434d-af20-d4a41c1e3567" providerId="ADAL" clId="{AB6FA323-2273-45BC-96F5-C99A16AAFFFA}" dt="2021-02-07T22:28:42.290" v="1396" actId="26606"/>
          <ac:picMkLst>
            <pc:docMk/>
            <pc:sldMk cId="1742587407" sldId="292"/>
            <ac:picMk id="128" creationId="{19AFBE53-1417-406B-8083-DBE0DA72F29D}"/>
          </ac:picMkLst>
        </pc:picChg>
        <pc:picChg chg="add del">
          <ac:chgData name="Victoria Jancowski" userId="cb569f5f-abbd-434d-af20-d4a41c1e3567" providerId="ADAL" clId="{AB6FA323-2273-45BC-96F5-C99A16AAFFFA}" dt="2021-02-07T22:28:44.448" v="1398" actId="26606"/>
          <ac:picMkLst>
            <pc:docMk/>
            <pc:sldMk cId="1742587407" sldId="292"/>
            <ac:picMk id="137" creationId="{19AFBE53-1417-406B-8083-DBE0DA72F29D}"/>
          </ac:picMkLst>
        </pc:picChg>
        <pc:picChg chg="add">
          <ac:chgData name="Victoria Jancowski" userId="cb569f5f-abbd-434d-af20-d4a41c1e3567" providerId="ADAL" clId="{AB6FA323-2273-45BC-96F5-C99A16AAFFFA}" dt="2021-02-07T22:28:44.509" v="1399" actId="26606"/>
          <ac:picMkLst>
            <pc:docMk/>
            <pc:sldMk cId="1742587407" sldId="292"/>
            <ac:picMk id="168" creationId="{9EB19A0D-88ED-4EC7-B012-FDA45662F228}"/>
          </ac:picMkLst>
        </pc:picChg>
        <pc:cxnChg chg="add del">
          <ac:chgData name="Victoria Jancowski" userId="cb569f5f-abbd-434d-af20-d4a41c1e3567" providerId="ADAL" clId="{AB6FA323-2273-45BC-96F5-C99A16AAFFFA}" dt="2021-02-07T22:28:40.985" v="1394" actId="26606"/>
          <ac:cxnSpMkLst>
            <pc:docMk/>
            <pc:sldMk cId="1742587407" sldId="292"/>
            <ac:cxnSpMk id="104" creationId="{E3F27FCF-51D6-401E-A8ED-9A8A4155F8D5}"/>
          </ac:cxnSpMkLst>
        </pc:cxnChg>
        <pc:cxnChg chg="add del">
          <ac:chgData name="Victoria Jancowski" userId="cb569f5f-abbd-434d-af20-d4a41c1e3567" providerId="ADAL" clId="{AB6FA323-2273-45BC-96F5-C99A16AAFFFA}" dt="2021-02-07T22:28:40.985" v="1394" actId="26606"/>
          <ac:cxnSpMkLst>
            <pc:docMk/>
            <pc:sldMk cId="1742587407" sldId="292"/>
            <ac:cxnSpMk id="106" creationId="{854D5BE9-34CE-495A-B041-CCD30C217F03}"/>
          </ac:cxnSpMkLst>
        </pc:cxnChg>
        <pc:cxnChg chg="add del">
          <ac:chgData name="Victoria Jancowski" userId="cb569f5f-abbd-434d-af20-d4a41c1e3567" providerId="ADAL" clId="{AB6FA323-2273-45BC-96F5-C99A16AAFFFA}" dt="2021-02-07T22:28:44.448" v="1398" actId="26606"/>
          <ac:cxnSpMkLst>
            <pc:docMk/>
            <pc:sldMk cId="1742587407" sldId="292"/>
            <ac:cxnSpMk id="136" creationId="{D1F9D2BA-3DC6-4825-A1E3-AE8A2570BB51}"/>
          </ac:cxnSpMkLst>
        </pc:cxnChg>
        <pc:cxnChg chg="add del">
          <ac:chgData name="Victoria Jancowski" userId="cb569f5f-abbd-434d-af20-d4a41c1e3567" providerId="ADAL" clId="{AB6FA323-2273-45BC-96F5-C99A16AAFFFA}" dt="2021-02-07T22:28:44.448" v="1398" actId="26606"/>
          <ac:cxnSpMkLst>
            <pc:docMk/>
            <pc:sldMk cId="1742587407" sldId="292"/>
            <ac:cxnSpMk id="138" creationId="{796DDB51-12CA-4199-98E5-5D97649FE590}"/>
          </ac:cxnSpMkLst>
        </pc:cxnChg>
      </pc:sldChg>
      <pc:sldChg chg="addSp delSp modSp add mod ord modTransition setBg setClrOvrMap">
        <pc:chgData name="Victoria Jancowski" userId="cb569f5f-abbd-434d-af20-d4a41c1e3567" providerId="ADAL" clId="{AB6FA323-2273-45BC-96F5-C99A16AAFFFA}" dt="2021-02-08T18:59:25.031" v="3227"/>
        <pc:sldMkLst>
          <pc:docMk/>
          <pc:sldMk cId="58995057" sldId="293"/>
        </pc:sldMkLst>
        <pc:spChg chg="mod">
          <ac:chgData name="Victoria Jancowski" userId="cb569f5f-abbd-434d-af20-d4a41c1e3567" providerId="ADAL" clId="{AB6FA323-2273-45BC-96F5-C99A16AAFFFA}" dt="2021-02-07T22:29:47.803" v="1410" actId="26606"/>
          <ac:spMkLst>
            <pc:docMk/>
            <pc:sldMk cId="58995057" sldId="293"/>
            <ac:spMk id="13" creationId="{00000000-0000-0000-0000-000000000000}"/>
          </ac:spMkLst>
        </pc:spChg>
        <pc:spChg chg="mod ord">
          <ac:chgData name="Victoria Jancowski" userId="cb569f5f-abbd-434d-af20-d4a41c1e3567" providerId="ADAL" clId="{AB6FA323-2273-45BC-96F5-C99A16AAFFFA}" dt="2021-02-07T22:36:45.019" v="1714" actId="20577"/>
          <ac:spMkLst>
            <pc:docMk/>
            <pc:sldMk cId="58995057" sldId="293"/>
            <ac:spMk id="14" creationId="{00000000-0000-0000-0000-000000000000}"/>
          </ac:spMkLst>
        </pc:spChg>
        <pc:spChg chg="add">
          <ac:chgData name="Victoria Jancowski" userId="cb569f5f-abbd-434d-af20-d4a41c1e3567" providerId="ADAL" clId="{AB6FA323-2273-45BC-96F5-C99A16AAFFFA}" dt="2021-02-07T22:29:47.803" v="1410" actId="26606"/>
          <ac:spMkLst>
            <pc:docMk/>
            <pc:sldMk cId="58995057" sldId="293"/>
            <ac:spMk id="62" creationId="{6697F791-5FFA-4164-899F-EB52EA72B024}"/>
          </ac:spMkLst>
        </pc:spChg>
        <pc:spChg chg="add">
          <ac:chgData name="Victoria Jancowski" userId="cb569f5f-abbd-434d-af20-d4a41c1e3567" providerId="ADAL" clId="{AB6FA323-2273-45BC-96F5-C99A16AAFFFA}" dt="2021-02-07T22:29:47.803" v="1410" actId="26606"/>
          <ac:spMkLst>
            <pc:docMk/>
            <pc:sldMk cId="58995057" sldId="293"/>
            <ac:spMk id="66" creationId="{B773AB25-A422-41AA-9737-5E04C1966DE1}"/>
          </ac:spMkLst>
        </pc:spChg>
        <pc:grpChg chg="add">
          <ac:chgData name="Victoria Jancowski" userId="cb569f5f-abbd-434d-af20-d4a41c1e3567" providerId="ADAL" clId="{AB6FA323-2273-45BC-96F5-C99A16AAFFFA}" dt="2021-02-07T22:29:47.803" v="1410" actId="26606"/>
          <ac:grpSpMkLst>
            <pc:docMk/>
            <pc:sldMk cId="58995057" sldId="293"/>
            <ac:grpSpMk id="21" creationId="{EB95AFDF-FA7D-4311-9C65-6D507D92F474}"/>
          </ac:grpSpMkLst>
        </pc:grpChg>
        <pc:grpChg chg="add">
          <ac:chgData name="Victoria Jancowski" userId="cb569f5f-abbd-434d-af20-d4a41c1e3567" providerId="ADAL" clId="{AB6FA323-2273-45BC-96F5-C99A16AAFFFA}" dt="2021-02-07T22:29:47.803" v="1410" actId="26606"/>
          <ac:grpSpMkLst>
            <pc:docMk/>
            <pc:sldMk cId="58995057" sldId="293"/>
            <ac:grpSpMk id="70" creationId="{6AD0D387-1584-4477-B5F8-52B50D4F2205}"/>
          </ac:grpSpMkLst>
        </pc:grpChg>
        <pc:picChg chg="del">
          <ac:chgData name="Victoria Jancowski" userId="cb569f5f-abbd-434d-af20-d4a41c1e3567" providerId="ADAL" clId="{AB6FA323-2273-45BC-96F5-C99A16AAFFFA}" dt="2021-02-07T21:45:01.322" v="98" actId="478"/>
          <ac:picMkLst>
            <pc:docMk/>
            <pc:sldMk cId="58995057" sldId="293"/>
            <ac:picMk id="3" creationId="{D2C927D8-2808-4C25-90BA-C7E8ED3FE09E}"/>
          </ac:picMkLst>
        </pc:picChg>
        <pc:picChg chg="add mod">
          <ac:chgData name="Victoria Jancowski" userId="cb569f5f-abbd-434d-af20-d4a41c1e3567" providerId="ADAL" clId="{AB6FA323-2273-45BC-96F5-C99A16AAFFFA}" dt="2021-02-07T22:29:47.803" v="1410" actId="26606"/>
          <ac:picMkLst>
            <pc:docMk/>
            <pc:sldMk cId="58995057" sldId="293"/>
            <ac:picMk id="4" creationId="{482CBDBD-733D-4A29-9E24-288A95CE7C5E}"/>
          </ac:picMkLst>
        </pc:picChg>
        <pc:picChg chg="add">
          <ac:chgData name="Victoria Jancowski" userId="cb569f5f-abbd-434d-af20-d4a41c1e3567" providerId="ADAL" clId="{AB6FA323-2273-45BC-96F5-C99A16AAFFFA}" dt="2021-02-07T22:29:47.803" v="1410" actId="26606"/>
          <ac:picMkLst>
            <pc:docMk/>
            <pc:sldMk cId="58995057" sldId="293"/>
            <ac:picMk id="19" creationId="{5FF7B57D-FF7B-48B3-9F60-9BCEEECF9E76}"/>
          </ac:picMkLst>
        </pc:picChg>
        <pc:picChg chg="add">
          <ac:chgData name="Victoria Jancowski" userId="cb569f5f-abbd-434d-af20-d4a41c1e3567" providerId="ADAL" clId="{AB6FA323-2273-45BC-96F5-C99A16AAFFFA}" dt="2021-02-07T22:29:47.803" v="1410" actId="26606"/>
          <ac:picMkLst>
            <pc:docMk/>
            <pc:sldMk cId="58995057" sldId="293"/>
            <ac:picMk id="64" creationId="{4E28A1A9-FB81-4816-AAEA-C3B430946951}"/>
          </ac:picMkLst>
        </pc:picChg>
        <pc:picChg chg="add">
          <ac:chgData name="Victoria Jancowski" userId="cb569f5f-abbd-434d-af20-d4a41c1e3567" providerId="ADAL" clId="{AB6FA323-2273-45BC-96F5-C99A16AAFFFA}" dt="2021-02-07T22:29:47.803" v="1410" actId="26606"/>
          <ac:picMkLst>
            <pc:docMk/>
            <pc:sldMk cId="58995057" sldId="293"/>
            <ac:picMk id="68" creationId="{AF0552B8-DE8C-40DF-B29F-1728E6A10619}"/>
          </ac:picMkLst>
        </pc:picChg>
      </pc:sldChg>
      <pc:sldChg chg="addSp delSp modSp add mod ord modTransition setBg setClrOvrMap">
        <pc:chgData name="Victoria Jancowski" userId="cb569f5f-abbd-434d-af20-d4a41c1e3567" providerId="ADAL" clId="{AB6FA323-2273-45BC-96F5-C99A16AAFFFA}" dt="2021-02-08T18:59:33.394" v="3230"/>
        <pc:sldMkLst>
          <pc:docMk/>
          <pc:sldMk cId="4243190538" sldId="294"/>
        </pc:sldMkLst>
        <pc:spChg chg="mod">
          <ac:chgData name="Victoria Jancowski" userId="cb569f5f-abbd-434d-af20-d4a41c1e3567" providerId="ADAL" clId="{AB6FA323-2273-45BC-96F5-C99A16AAFFFA}" dt="2021-02-07T22:30:14.522" v="1413" actId="26606"/>
          <ac:spMkLst>
            <pc:docMk/>
            <pc:sldMk cId="4243190538" sldId="294"/>
            <ac:spMk id="13" creationId="{00000000-0000-0000-0000-000000000000}"/>
          </ac:spMkLst>
        </pc:spChg>
        <pc:spChg chg="del mod">
          <ac:chgData name="Victoria Jancowski" userId="cb569f5f-abbd-434d-af20-d4a41c1e3567" providerId="ADAL" clId="{AB6FA323-2273-45BC-96F5-C99A16AAFFFA}" dt="2021-02-07T21:47:41.519" v="115" actId="26606"/>
          <ac:spMkLst>
            <pc:docMk/>
            <pc:sldMk cId="4243190538" sldId="294"/>
            <ac:spMk id="14" creationId="{00000000-0000-0000-0000-000000000000}"/>
          </ac:spMkLst>
        </pc:spChg>
        <pc:spChg chg="add">
          <ac:chgData name="Victoria Jancowski" userId="cb569f5f-abbd-434d-af20-d4a41c1e3567" providerId="ADAL" clId="{AB6FA323-2273-45BC-96F5-C99A16AAFFFA}" dt="2021-02-07T22:30:14.522" v="1413" actId="26606"/>
          <ac:spMkLst>
            <pc:docMk/>
            <pc:sldMk cId="4243190538" sldId="294"/>
            <ac:spMk id="76" creationId="{81B1BC20-CC70-4C30-B9BE-C23E121CA60E}"/>
          </ac:spMkLst>
        </pc:spChg>
        <pc:spChg chg="add">
          <ac:chgData name="Victoria Jancowski" userId="cb569f5f-abbd-434d-af20-d4a41c1e3567" providerId="ADAL" clId="{AB6FA323-2273-45BC-96F5-C99A16AAFFFA}" dt="2021-02-07T22:30:14.522" v="1413" actId="26606"/>
          <ac:spMkLst>
            <pc:docMk/>
            <pc:sldMk cId="4243190538" sldId="294"/>
            <ac:spMk id="136" creationId="{4683B8BC-85C4-41F2-9CD3-B074823B6BBD}"/>
          </ac:spMkLst>
        </pc:spChg>
        <pc:grpChg chg="add">
          <ac:chgData name="Victoria Jancowski" userId="cb569f5f-abbd-434d-af20-d4a41c1e3567" providerId="ADAL" clId="{AB6FA323-2273-45BC-96F5-C99A16AAFFFA}" dt="2021-02-07T22:30:14.522" v="1413" actId="26606"/>
          <ac:grpSpMkLst>
            <pc:docMk/>
            <pc:sldMk cId="4243190538" sldId="294"/>
            <ac:grpSpMk id="20" creationId="{AB86F577-8905-4B21-8AF3-C1BB3433775D}"/>
          </ac:grpSpMkLst>
        </pc:grpChg>
        <pc:grpChg chg="add">
          <ac:chgData name="Victoria Jancowski" userId="cb569f5f-abbd-434d-af20-d4a41c1e3567" providerId="ADAL" clId="{AB6FA323-2273-45BC-96F5-C99A16AAFFFA}" dt="2021-02-07T22:30:14.522" v="1413" actId="26606"/>
          <ac:grpSpMkLst>
            <pc:docMk/>
            <pc:sldMk cId="4243190538" sldId="294"/>
            <ac:grpSpMk id="80" creationId="{D5E95061-A9DC-4C67-BCAF-F560690997E8}"/>
          </ac:grpSpMkLst>
        </pc:grpChg>
        <pc:picChg chg="add mod">
          <ac:chgData name="Victoria Jancowski" userId="cb569f5f-abbd-434d-af20-d4a41c1e3567" providerId="ADAL" clId="{AB6FA323-2273-45BC-96F5-C99A16AAFFFA}" dt="2021-02-07T22:30:14.522" v="1413" actId="26606"/>
          <ac:picMkLst>
            <pc:docMk/>
            <pc:sldMk cId="4243190538" sldId="294"/>
            <ac:picMk id="3" creationId="{B4A61E6C-B612-4747-94B0-B381D1ABE018}"/>
          </ac:picMkLst>
        </pc:picChg>
        <pc:picChg chg="add">
          <ac:chgData name="Victoria Jancowski" userId="cb569f5f-abbd-434d-af20-d4a41c1e3567" providerId="ADAL" clId="{AB6FA323-2273-45BC-96F5-C99A16AAFFFA}" dt="2021-02-07T22:30:14.522" v="1413" actId="26606"/>
          <ac:picMkLst>
            <pc:docMk/>
            <pc:sldMk cId="4243190538" sldId="294"/>
            <ac:picMk id="18" creationId="{678E285C-BE9E-45B7-A3EE-B9792DAE9917}"/>
          </ac:picMkLst>
        </pc:picChg>
        <pc:picChg chg="add">
          <ac:chgData name="Victoria Jancowski" userId="cb569f5f-abbd-434d-af20-d4a41c1e3567" providerId="ADAL" clId="{AB6FA323-2273-45BC-96F5-C99A16AAFFFA}" dt="2021-02-07T22:30:14.522" v="1413" actId="26606"/>
          <ac:picMkLst>
            <pc:docMk/>
            <pc:sldMk cId="4243190538" sldId="294"/>
            <ac:picMk id="78" creationId="{BED7CCD5-D3A4-4162-9CC4-03DF5AB89D07}"/>
          </ac:picMkLst>
        </pc:picChg>
      </pc:sldChg>
      <pc:sldChg chg="addSp delSp modSp add mod modTransition">
        <pc:chgData name="Victoria Jancowski" userId="cb569f5f-abbd-434d-af20-d4a41c1e3567" providerId="ADAL" clId="{AB6FA323-2273-45BC-96F5-C99A16AAFFFA}" dt="2021-02-08T18:59:38.462" v="3232"/>
        <pc:sldMkLst>
          <pc:docMk/>
          <pc:sldMk cId="2104469233" sldId="295"/>
        </pc:sldMkLst>
        <pc:spChg chg="add del mod">
          <ac:chgData name="Victoria Jancowski" userId="cb569f5f-abbd-434d-af20-d4a41c1e3567" providerId="ADAL" clId="{AB6FA323-2273-45BC-96F5-C99A16AAFFFA}" dt="2021-02-07T21:49:56.011" v="132" actId="478"/>
          <ac:spMkLst>
            <pc:docMk/>
            <pc:sldMk cId="2104469233" sldId="295"/>
            <ac:spMk id="4" creationId="{435B3B37-8C62-4F5B-919A-D3CA457DC88F}"/>
          </ac:spMkLst>
        </pc:spChg>
        <pc:spChg chg="mod">
          <ac:chgData name="Victoria Jancowski" userId="cb569f5f-abbd-434d-af20-d4a41c1e3567" providerId="ADAL" clId="{AB6FA323-2273-45BC-96F5-C99A16AAFFFA}" dt="2021-02-07T21:49:43.899" v="130" actId="1076"/>
          <ac:spMkLst>
            <pc:docMk/>
            <pc:sldMk cId="2104469233" sldId="295"/>
            <ac:spMk id="13" creationId="{00000000-0000-0000-0000-000000000000}"/>
          </ac:spMkLst>
        </pc:spChg>
        <pc:spChg chg="del">
          <ac:chgData name="Victoria Jancowski" userId="cb569f5f-abbd-434d-af20-d4a41c1e3567" providerId="ADAL" clId="{AB6FA323-2273-45BC-96F5-C99A16AAFFFA}" dt="2021-02-07T21:49:52.594" v="131" actId="478"/>
          <ac:spMkLst>
            <pc:docMk/>
            <pc:sldMk cId="2104469233" sldId="295"/>
            <ac:spMk id="14" creationId="{00000000-0000-0000-0000-000000000000}"/>
          </ac:spMkLst>
        </pc:spChg>
        <pc:picChg chg="del">
          <ac:chgData name="Victoria Jancowski" userId="cb569f5f-abbd-434d-af20-d4a41c1e3567" providerId="ADAL" clId="{AB6FA323-2273-45BC-96F5-C99A16AAFFFA}" dt="2021-02-07T21:49:28.297" v="126" actId="478"/>
          <ac:picMkLst>
            <pc:docMk/>
            <pc:sldMk cId="2104469233" sldId="295"/>
            <ac:picMk id="3" creationId="{A2AF77F2-D8E0-4839-B5CC-643BD6DA41BC}"/>
          </ac:picMkLst>
        </pc:picChg>
        <pc:picChg chg="add mod">
          <ac:chgData name="Victoria Jancowski" userId="cb569f5f-abbd-434d-af20-d4a41c1e3567" providerId="ADAL" clId="{AB6FA323-2273-45BC-96F5-C99A16AAFFFA}" dt="2021-02-07T21:53:52.669" v="178" actId="1076"/>
          <ac:picMkLst>
            <pc:docMk/>
            <pc:sldMk cId="2104469233" sldId="295"/>
            <ac:picMk id="6" creationId="{ED027E6A-9AC1-4EA0-A0CF-5C5D1D7BFBB4}"/>
          </ac:picMkLst>
        </pc:picChg>
        <pc:picChg chg="add mod">
          <ac:chgData name="Victoria Jancowski" userId="cb569f5f-abbd-434d-af20-d4a41c1e3567" providerId="ADAL" clId="{AB6FA323-2273-45BC-96F5-C99A16AAFFFA}" dt="2021-02-07T21:52:58.280" v="162" actId="1076"/>
          <ac:picMkLst>
            <pc:docMk/>
            <pc:sldMk cId="2104469233" sldId="295"/>
            <ac:picMk id="8" creationId="{1A1B0857-1057-4E2A-A5F4-81A19869781C}"/>
          </ac:picMkLst>
        </pc:picChg>
        <pc:picChg chg="add mod">
          <ac:chgData name="Victoria Jancowski" userId="cb569f5f-abbd-434d-af20-d4a41c1e3567" providerId="ADAL" clId="{AB6FA323-2273-45BC-96F5-C99A16AAFFFA}" dt="2021-02-07T21:51:10.521" v="139" actId="1076"/>
          <ac:picMkLst>
            <pc:docMk/>
            <pc:sldMk cId="2104469233" sldId="295"/>
            <ac:picMk id="10" creationId="{E23C210C-2DE8-4A39-881C-39945F69F489}"/>
          </ac:picMkLst>
        </pc:picChg>
        <pc:picChg chg="add mod">
          <ac:chgData name="Victoria Jancowski" userId="cb569f5f-abbd-434d-af20-d4a41c1e3567" providerId="ADAL" clId="{AB6FA323-2273-45BC-96F5-C99A16AAFFFA}" dt="2021-02-07T21:53:49.641" v="177" actId="1076"/>
          <ac:picMkLst>
            <pc:docMk/>
            <pc:sldMk cId="2104469233" sldId="295"/>
            <ac:picMk id="12" creationId="{A5F373CE-C83D-4F8A-BD51-255C7AE813FF}"/>
          </ac:picMkLst>
        </pc:picChg>
        <pc:picChg chg="add mod">
          <ac:chgData name="Victoria Jancowski" userId="cb569f5f-abbd-434d-af20-d4a41c1e3567" providerId="ADAL" clId="{AB6FA323-2273-45BC-96F5-C99A16AAFFFA}" dt="2021-02-07T21:53:56.656" v="179" actId="1076"/>
          <ac:picMkLst>
            <pc:docMk/>
            <pc:sldMk cId="2104469233" sldId="295"/>
            <ac:picMk id="16" creationId="{E24DCFD0-E855-40C1-84BD-FA3042183C75}"/>
          </ac:picMkLst>
        </pc:picChg>
      </pc:sldChg>
      <pc:sldChg chg="addSp delSp modSp add mod ord modTransition setBg setClrOvrMap">
        <pc:chgData name="Victoria Jancowski" userId="cb569f5f-abbd-434d-af20-d4a41c1e3567" providerId="ADAL" clId="{AB6FA323-2273-45BC-96F5-C99A16AAFFFA}" dt="2021-02-08T18:59:41.053" v="3233"/>
        <pc:sldMkLst>
          <pc:docMk/>
          <pc:sldMk cId="594459588" sldId="296"/>
        </pc:sldMkLst>
        <pc:spChg chg="add mod">
          <ac:chgData name="Victoria Jancowski" userId="cb569f5f-abbd-434d-af20-d4a41c1e3567" providerId="ADAL" clId="{AB6FA323-2273-45BC-96F5-C99A16AAFFFA}" dt="2021-02-07T22:48:51.199" v="2514" actId="313"/>
          <ac:spMkLst>
            <pc:docMk/>
            <pc:sldMk cId="594459588" sldId="296"/>
            <ac:spMk id="5" creationId="{8373BBD1-B3C9-4FE8-ABD1-F94B21067191}"/>
          </ac:spMkLst>
        </pc:spChg>
        <pc:spChg chg="mod">
          <ac:chgData name="Victoria Jancowski" userId="cb569f5f-abbd-434d-af20-d4a41c1e3567" providerId="ADAL" clId="{AB6FA323-2273-45BC-96F5-C99A16AAFFFA}" dt="2021-02-07T22:46:52.460" v="2420" actId="26606"/>
          <ac:spMkLst>
            <pc:docMk/>
            <pc:sldMk cId="594459588" sldId="296"/>
            <ac:spMk id="13" creationId="{00000000-0000-0000-0000-000000000000}"/>
          </ac:spMkLst>
        </pc:spChg>
        <pc:spChg chg="add">
          <ac:chgData name="Victoria Jancowski" userId="cb569f5f-abbd-434d-af20-d4a41c1e3567" providerId="ADAL" clId="{AB6FA323-2273-45BC-96F5-C99A16AAFFFA}" dt="2021-02-07T22:46:52.460" v="2420" actId="26606"/>
          <ac:spMkLst>
            <pc:docMk/>
            <pc:sldMk cId="594459588" sldId="296"/>
            <ac:spMk id="151" creationId="{6697F791-5FFA-4164-899F-EB52EA72B024}"/>
          </ac:spMkLst>
        </pc:spChg>
        <pc:spChg chg="add">
          <ac:chgData name="Victoria Jancowski" userId="cb569f5f-abbd-434d-af20-d4a41c1e3567" providerId="ADAL" clId="{AB6FA323-2273-45BC-96F5-C99A16AAFFFA}" dt="2021-02-07T22:46:52.460" v="2420" actId="26606"/>
          <ac:spMkLst>
            <pc:docMk/>
            <pc:sldMk cId="594459588" sldId="296"/>
            <ac:spMk id="155" creationId="{B773AB25-A422-41AA-9737-5E04C1966DE1}"/>
          </ac:spMkLst>
        </pc:spChg>
        <pc:grpChg chg="add del">
          <ac:chgData name="Victoria Jancowski" userId="cb569f5f-abbd-434d-af20-d4a41c1e3567" providerId="ADAL" clId="{AB6FA323-2273-45BC-96F5-C99A16AAFFFA}" dt="2021-02-07T22:46:52.460" v="2420" actId="26606"/>
          <ac:grpSpMkLst>
            <pc:docMk/>
            <pc:sldMk cId="594459588" sldId="296"/>
            <ac:grpSpMk id="20" creationId="{9795E515-5F57-431F-9A0D-3A0419DF7572}"/>
          </ac:grpSpMkLst>
        </pc:grpChg>
        <pc:grpChg chg="add del">
          <ac:chgData name="Victoria Jancowski" userId="cb569f5f-abbd-434d-af20-d4a41c1e3567" providerId="ADAL" clId="{AB6FA323-2273-45BC-96F5-C99A16AAFFFA}" dt="2021-02-07T22:46:52.460" v="2420" actId="26606"/>
          <ac:grpSpMkLst>
            <pc:docMk/>
            <pc:sldMk cId="594459588" sldId="296"/>
            <ac:grpSpMk id="76" creationId="{096A8A5D-137F-4A8A-9811-F7A867F02E3F}"/>
          </ac:grpSpMkLst>
        </pc:grpChg>
        <pc:grpChg chg="add del">
          <ac:chgData name="Victoria Jancowski" userId="cb569f5f-abbd-434d-af20-d4a41c1e3567" providerId="ADAL" clId="{AB6FA323-2273-45BC-96F5-C99A16AAFFFA}" dt="2021-02-07T22:46:52.460" v="2420" actId="26606"/>
          <ac:grpSpMkLst>
            <pc:docMk/>
            <pc:sldMk cId="594459588" sldId="296"/>
            <ac:grpSpMk id="80" creationId="{0FA686C7-6B08-416F-AEF3-C204079363A8}"/>
          </ac:grpSpMkLst>
        </pc:grpChg>
        <pc:grpChg chg="add del">
          <ac:chgData name="Victoria Jancowski" userId="cb569f5f-abbd-434d-af20-d4a41c1e3567" providerId="ADAL" clId="{AB6FA323-2273-45BC-96F5-C99A16AAFFFA}" dt="2021-02-07T22:46:52.460" v="2420" actId="26606"/>
          <ac:grpSpMkLst>
            <pc:docMk/>
            <pc:sldMk cId="594459588" sldId="296"/>
            <ac:grpSpMk id="136" creationId="{4C78E281-F596-4ECB-979A-89D89452AAD7}"/>
          </ac:grpSpMkLst>
        </pc:grpChg>
        <pc:grpChg chg="add">
          <ac:chgData name="Victoria Jancowski" userId="cb569f5f-abbd-434d-af20-d4a41c1e3567" providerId="ADAL" clId="{AB6FA323-2273-45BC-96F5-C99A16AAFFFA}" dt="2021-02-07T22:46:52.460" v="2420" actId="26606"/>
          <ac:grpSpMkLst>
            <pc:docMk/>
            <pc:sldMk cId="594459588" sldId="296"/>
            <ac:grpSpMk id="159" creationId="{6AD0D387-1584-4477-B5F8-52B50D4F2205}"/>
          </ac:grpSpMkLst>
        </pc:grpChg>
        <pc:picChg chg="del">
          <ac:chgData name="Victoria Jancowski" userId="cb569f5f-abbd-434d-af20-d4a41c1e3567" providerId="ADAL" clId="{AB6FA323-2273-45BC-96F5-C99A16AAFFFA}" dt="2021-02-07T21:56:50.887" v="199" actId="478"/>
          <ac:picMkLst>
            <pc:docMk/>
            <pc:sldMk cId="594459588" sldId="296"/>
            <ac:picMk id="3" creationId="{80D0A62F-BAE0-4192-A426-FB961D2A867E}"/>
          </ac:picMkLst>
        </pc:picChg>
        <pc:picChg chg="add mod ord">
          <ac:chgData name="Victoria Jancowski" userId="cb569f5f-abbd-434d-af20-d4a41c1e3567" providerId="ADAL" clId="{AB6FA323-2273-45BC-96F5-C99A16AAFFFA}" dt="2021-02-07T22:46:52.460" v="2420" actId="26606"/>
          <ac:picMkLst>
            <pc:docMk/>
            <pc:sldMk cId="594459588" sldId="296"/>
            <ac:picMk id="4" creationId="{6DA0C154-C532-49B1-A095-8DBEC25ADE03}"/>
          </ac:picMkLst>
        </pc:picChg>
        <pc:picChg chg="del">
          <ac:chgData name="Victoria Jancowski" userId="cb569f5f-abbd-434d-af20-d4a41c1e3567" providerId="ADAL" clId="{AB6FA323-2273-45BC-96F5-C99A16AAFFFA}" dt="2021-02-07T21:56:49.124" v="198" actId="478"/>
          <ac:picMkLst>
            <pc:docMk/>
            <pc:sldMk cId="594459588" sldId="296"/>
            <ac:picMk id="7" creationId="{95DF77D5-E7FF-4A42-AAD1-B4092EE9AD08}"/>
          </ac:picMkLst>
        </pc:picChg>
        <pc:picChg chg="add del">
          <ac:chgData name="Victoria Jancowski" userId="cb569f5f-abbd-434d-af20-d4a41c1e3567" providerId="ADAL" clId="{AB6FA323-2273-45BC-96F5-C99A16AAFFFA}" dt="2021-02-07T22:46:52.460" v="2420" actId="26606"/>
          <ac:picMkLst>
            <pc:docMk/>
            <pc:sldMk cId="594459588" sldId="296"/>
            <ac:picMk id="18" creationId="{50C065C3-0FE3-4452-B765-CB05BBB2A983}"/>
          </ac:picMkLst>
        </pc:picChg>
        <pc:picChg chg="add">
          <ac:chgData name="Victoria Jancowski" userId="cb569f5f-abbd-434d-af20-d4a41c1e3567" providerId="ADAL" clId="{AB6FA323-2273-45BC-96F5-C99A16AAFFFA}" dt="2021-02-07T22:46:52.460" v="2420" actId="26606"/>
          <ac:picMkLst>
            <pc:docMk/>
            <pc:sldMk cId="594459588" sldId="296"/>
            <ac:picMk id="153" creationId="{4E28A1A9-FB81-4816-AAEA-C3B430946951}"/>
          </ac:picMkLst>
        </pc:picChg>
        <pc:picChg chg="add">
          <ac:chgData name="Victoria Jancowski" userId="cb569f5f-abbd-434d-af20-d4a41c1e3567" providerId="ADAL" clId="{AB6FA323-2273-45BC-96F5-C99A16AAFFFA}" dt="2021-02-07T22:46:52.460" v="2420" actId="26606"/>
          <ac:picMkLst>
            <pc:docMk/>
            <pc:sldMk cId="594459588" sldId="296"/>
            <ac:picMk id="157" creationId="{AF0552B8-DE8C-40DF-B29F-1728E6A10619}"/>
          </ac:picMkLst>
        </pc:picChg>
      </pc:sldChg>
      <pc:sldChg chg="addSp delSp modSp new mod modTransition setBg setClrOvrMap">
        <pc:chgData name="Victoria Jancowski" userId="cb569f5f-abbd-434d-af20-d4a41c1e3567" providerId="ADAL" clId="{AB6FA323-2273-45BC-96F5-C99A16AAFFFA}" dt="2021-02-08T18:59:56.260" v="3238"/>
        <pc:sldMkLst>
          <pc:docMk/>
          <pc:sldMk cId="743733176" sldId="297"/>
        </pc:sldMkLst>
        <pc:spChg chg="mod">
          <ac:chgData name="Victoria Jancowski" userId="cb569f5f-abbd-434d-af20-d4a41c1e3567" providerId="ADAL" clId="{AB6FA323-2273-45BC-96F5-C99A16AAFFFA}" dt="2021-02-07T22:47:23.434" v="2452" actId="26606"/>
          <ac:spMkLst>
            <pc:docMk/>
            <pc:sldMk cId="743733176" sldId="297"/>
            <ac:spMk id="2" creationId="{12AEB4A9-CC60-4125-9868-B9C5E32301EA}"/>
          </ac:spMkLst>
        </pc:spChg>
        <pc:spChg chg="del mod">
          <ac:chgData name="Victoria Jancowski" userId="cb569f5f-abbd-434d-af20-d4a41c1e3567" providerId="ADAL" clId="{AB6FA323-2273-45BC-96F5-C99A16AAFFFA}" dt="2021-02-07T22:47:23.434" v="2452" actId="26606"/>
          <ac:spMkLst>
            <pc:docMk/>
            <pc:sldMk cId="743733176" sldId="297"/>
            <ac:spMk id="3" creationId="{A3E0BD52-1F10-4216-8523-EA04A4F138F7}"/>
          </ac:spMkLst>
        </pc:spChg>
        <pc:spChg chg="add">
          <ac:chgData name="Victoria Jancowski" userId="cb569f5f-abbd-434d-af20-d4a41c1e3567" providerId="ADAL" clId="{AB6FA323-2273-45BC-96F5-C99A16AAFFFA}" dt="2021-02-07T22:47:23.434" v="2452" actId="26606"/>
          <ac:spMkLst>
            <pc:docMk/>
            <pc:sldMk cId="743733176" sldId="297"/>
            <ac:spMk id="9" creationId="{54B9C16B-AC4A-44ED-9075-F76549B46E7C}"/>
          </ac:spMkLst>
        </pc:spChg>
        <pc:spChg chg="add">
          <ac:chgData name="Victoria Jancowski" userId="cb569f5f-abbd-434d-af20-d4a41c1e3567" providerId="ADAL" clId="{AB6FA323-2273-45BC-96F5-C99A16AAFFFA}" dt="2021-02-07T22:47:23.434" v="2452" actId="26606"/>
          <ac:spMkLst>
            <pc:docMk/>
            <pc:sldMk cId="743733176" sldId="297"/>
            <ac:spMk id="42" creationId="{B53044DC-4918-43DA-B49D-91673C6C9485}"/>
          </ac:spMkLst>
        </pc:spChg>
        <pc:grpChg chg="add">
          <ac:chgData name="Victoria Jancowski" userId="cb569f5f-abbd-434d-af20-d4a41c1e3567" providerId="ADAL" clId="{AB6FA323-2273-45BC-96F5-C99A16AAFFFA}" dt="2021-02-07T22:47:23.434" v="2452" actId="26606"/>
          <ac:grpSpMkLst>
            <pc:docMk/>
            <pc:sldMk cId="743733176" sldId="297"/>
            <ac:grpSpMk id="11" creationId="{62A2FEB6-F419-4684-9ABC-9E32E012E8B7}"/>
          </ac:grpSpMkLst>
        </pc:grpChg>
        <pc:grpChg chg="add">
          <ac:chgData name="Victoria Jancowski" userId="cb569f5f-abbd-434d-af20-d4a41c1e3567" providerId="ADAL" clId="{AB6FA323-2273-45BC-96F5-C99A16AAFFFA}" dt="2021-02-07T22:47:23.434" v="2452" actId="26606"/>
          <ac:grpSpMkLst>
            <pc:docMk/>
            <pc:sldMk cId="743733176" sldId="297"/>
            <ac:grpSpMk id="44" creationId="{1DCE6B36-1420-43AB-86CF-4E653A517B9C}"/>
          </ac:grpSpMkLst>
        </pc:grpChg>
        <pc:graphicFrameChg chg="add">
          <ac:chgData name="Victoria Jancowski" userId="cb569f5f-abbd-434d-af20-d4a41c1e3567" providerId="ADAL" clId="{AB6FA323-2273-45BC-96F5-C99A16AAFFFA}" dt="2021-02-07T22:47:23.434" v="2452" actId="26606"/>
          <ac:graphicFrameMkLst>
            <pc:docMk/>
            <pc:sldMk cId="743733176" sldId="297"/>
            <ac:graphicFrameMk id="5" creationId="{A6796CCA-09ED-4D0C-9715-144E158E08A2}"/>
          </ac:graphicFrameMkLst>
        </pc:graphicFrameChg>
        <pc:picChg chg="add">
          <ac:chgData name="Victoria Jancowski" userId="cb569f5f-abbd-434d-af20-d4a41c1e3567" providerId="ADAL" clId="{AB6FA323-2273-45BC-96F5-C99A16AAFFFA}" dt="2021-02-07T22:47:23.434" v="2452" actId="26606"/>
          <ac:picMkLst>
            <pc:docMk/>
            <pc:sldMk cId="743733176" sldId="297"/>
            <ac:picMk id="40" creationId="{3E94A106-9341-485C-9057-9D62B2BD083F}"/>
          </ac:picMkLst>
        </pc:picChg>
        <pc:picChg chg="add">
          <ac:chgData name="Victoria Jancowski" userId="cb569f5f-abbd-434d-af20-d4a41c1e3567" providerId="ADAL" clId="{AB6FA323-2273-45BC-96F5-C99A16AAFFFA}" dt="2021-02-07T22:47:23.434" v="2452" actId="26606"/>
          <ac:picMkLst>
            <pc:docMk/>
            <pc:sldMk cId="743733176" sldId="297"/>
            <ac:picMk id="73" creationId="{9BE36DBF-0333-4D36-A5BF-81FDA2406FE9}"/>
          </ac:picMkLst>
        </pc:picChg>
      </pc:sldChg>
      <pc:sldChg chg="addSp modSp new mod modTransition setBg setClrOvrMap">
        <pc:chgData name="Victoria Jancowski" userId="cb569f5f-abbd-434d-af20-d4a41c1e3567" providerId="ADAL" clId="{AB6FA323-2273-45BC-96F5-C99A16AAFFFA}" dt="2021-02-08T18:59:53.460" v="3237"/>
        <pc:sldMkLst>
          <pc:docMk/>
          <pc:sldMk cId="1196076399" sldId="298"/>
        </pc:sldMkLst>
        <pc:spChg chg="mod">
          <ac:chgData name="Victoria Jancowski" userId="cb569f5f-abbd-434d-af20-d4a41c1e3567" providerId="ADAL" clId="{AB6FA323-2273-45BC-96F5-C99A16AAFFFA}" dt="2021-02-07T23:04:36.734" v="2576" actId="26606"/>
          <ac:spMkLst>
            <pc:docMk/>
            <pc:sldMk cId="1196076399" sldId="298"/>
            <ac:spMk id="2" creationId="{40C5B9EB-9272-4543-9B34-80E25B827698}"/>
          </ac:spMkLst>
        </pc:spChg>
        <pc:spChg chg="mod">
          <ac:chgData name="Victoria Jancowski" userId="cb569f5f-abbd-434d-af20-d4a41c1e3567" providerId="ADAL" clId="{AB6FA323-2273-45BC-96F5-C99A16AAFFFA}" dt="2021-02-07T23:06:24.095" v="2842" actId="20577"/>
          <ac:spMkLst>
            <pc:docMk/>
            <pc:sldMk cId="1196076399" sldId="298"/>
            <ac:spMk id="3" creationId="{6B41F3D9-1D50-49E2-B110-790B1B36A27F}"/>
          </ac:spMkLst>
        </pc:spChg>
        <pc:spChg chg="add">
          <ac:chgData name="Victoria Jancowski" userId="cb569f5f-abbd-434d-af20-d4a41c1e3567" providerId="ADAL" clId="{AB6FA323-2273-45BC-96F5-C99A16AAFFFA}" dt="2021-02-07T23:04:36.734" v="2576" actId="26606"/>
          <ac:spMkLst>
            <pc:docMk/>
            <pc:sldMk cId="1196076399" sldId="298"/>
            <ac:spMk id="10" creationId="{6697F791-5FFA-4164-899F-EB52EA72B024}"/>
          </ac:spMkLst>
        </pc:spChg>
        <pc:spChg chg="add">
          <ac:chgData name="Victoria Jancowski" userId="cb569f5f-abbd-434d-af20-d4a41c1e3567" providerId="ADAL" clId="{AB6FA323-2273-45BC-96F5-C99A16AAFFFA}" dt="2021-02-07T23:04:36.734" v="2576" actId="26606"/>
          <ac:spMkLst>
            <pc:docMk/>
            <pc:sldMk cId="1196076399" sldId="298"/>
            <ac:spMk id="14" creationId="{B773AB25-A422-41AA-9737-5E04C1966DE1}"/>
          </ac:spMkLst>
        </pc:spChg>
        <pc:grpChg chg="add">
          <ac:chgData name="Victoria Jancowski" userId="cb569f5f-abbd-434d-af20-d4a41c1e3567" providerId="ADAL" clId="{AB6FA323-2273-45BC-96F5-C99A16AAFFFA}" dt="2021-02-07T23:04:36.734" v="2576" actId="26606"/>
          <ac:grpSpMkLst>
            <pc:docMk/>
            <pc:sldMk cId="1196076399" sldId="298"/>
            <ac:grpSpMk id="18" creationId="{6AD0D387-1584-4477-B5F8-52B50D4F2205}"/>
          </ac:grpSpMkLst>
        </pc:grpChg>
        <pc:picChg chg="add mod">
          <ac:chgData name="Victoria Jancowski" userId="cb569f5f-abbd-434d-af20-d4a41c1e3567" providerId="ADAL" clId="{AB6FA323-2273-45BC-96F5-C99A16AAFFFA}" dt="2021-02-07T23:04:36.734" v="2576" actId="26606"/>
          <ac:picMkLst>
            <pc:docMk/>
            <pc:sldMk cId="1196076399" sldId="298"/>
            <ac:picMk id="5" creationId="{4B629869-E132-48F3-9C0A-1B1A5F5F7003}"/>
          </ac:picMkLst>
        </pc:picChg>
        <pc:picChg chg="add">
          <ac:chgData name="Victoria Jancowski" userId="cb569f5f-abbd-434d-af20-d4a41c1e3567" providerId="ADAL" clId="{AB6FA323-2273-45BC-96F5-C99A16AAFFFA}" dt="2021-02-07T23:04:36.734" v="2576" actId="26606"/>
          <ac:picMkLst>
            <pc:docMk/>
            <pc:sldMk cId="1196076399" sldId="298"/>
            <ac:picMk id="12" creationId="{4E28A1A9-FB81-4816-AAEA-C3B430946951}"/>
          </ac:picMkLst>
        </pc:picChg>
        <pc:picChg chg="add">
          <ac:chgData name="Victoria Jancowski" userId="cb569f5f-abbd-434d-af20-d4a41c1e3567" providerId="ADAL" clId="{AB6FA323-2273-45BC-96F5-C99A16AAFFFA}" dt="2021-02-07T23:04:36.734" v="2576" actId="26606"/>
          <ac:picMkLst>
            <pc:docMk/>
            <pc:sldMk cId="1196076399" sldId="298"/>
            <ac:picMk id="16" creationId="{AF0552B8-DE8C-40DF-B29F-1728E6A10619}"/>
          </ac:picMkLst>
        </pc:picChg>
      </pc:sldChg>
      <pc:sldChg chg="modSp new mod modTransition">
        <pc:chgData name="Victoria Jancowski" userId="cb569f5f-abbd-434d-af20-d4a41c1e3567" providerId="ADAL" clId="{AB6FA323-2273-45BC-96F5-C99A16AAFFFA}" dt="2021-02-08T18:59:46.979" v="3235"/>
        <pc:sldMkLst>
          <pc:docMk/>
          <pc:sldMk cId="2911442314" sldId="299"/>
        </pc:sldMkLst>
        <pc:spChg chg="mod">
          <ac:chgData name="Victoria Jancowski" userId="cb569f5f-abbd-434d-af20-d4a41c1e3567" providerId="ADAL" clId="{AB6FA323-2273-45BC-96F5-C99A16AAFFFA}" dt="2021-02-07T23:11:11.881" v="2860" actId="20577"/>
          <ac:spMkLst>
            <pc:docMk/>
            <pc:sldMk cId="2911442314" sldId="299"/>
            <ac:spMk id="2" creationId="{F1A1DD8F-B07E-41AB-A67E-D6295920C438}"/>
          </ac:spMkLst>
        </pc:spChg>
        <pc:spChg chg="mod">
          <ac:chgData name="Victoria Jancowski" userId="cb569f5f-abbd-434d-af20-d4a41c1e3567" providerId="ADAL" clId="{AB6FA323-2273-45BC-96F5-C99A16AAFFFA}" dt="2021-02-07T23:13:53.634" v="3207" actId="20577"/>
          <ac:spMkLst>
            <pc:docMk/>
            <pc:sldMk cId="2911442314" sldId="299"/>
            <ac:spMk id="3" creationId="{1D0F2A5F-7AEB-4007-A29F-B108B5FA35E0}"/>
          </ac:spMkLst>
        </pc:spChg>
      </pc:sldChg>
      <pc:sldMasterChg chg="setBg modSldLayout">
        <pc:chgData name="Victoria Jancowski" userId="cb569f5f-abbd-434d-af20-d4a41c1e3567" providerId="ADAL" clId="{AB6FA323-2273-45BC-96F5-C99A16AAFFFA}" dt="2021-02-07T22:22:47.970" v="1353"/>
        <pc:sldMasterMkLst>
          <pc:docMk/>
          <pc:sldMasterMk cId="1943259863" sldId="2147483648"/>
        </pc:sldMasterMkLst>
        <pc:sldLayoutChg chg="setBg">
          <pc:chgData name="Victoria Jancowski" userId="cb569f5f-abbd-434d-af20-d4a41c1e3567" providerId="ADAL" clId="{AB6FA323-2273-45BC-96F5-C99A16AAFFFA}" dt="2021-02-07T22:22:47.970" v="1353"/>
          <pc:sldLayoutMkLst>
            <pc:docMk/>
            <pc:sldMasterMk cId="1943259863" sldId="2147483648"/>
            <pc:sldLayoutMk cId="798862757" sldId="2147483649"/>
          </pc:sldLayoutMkLst>
        </pc:sldLayoutChg>
      </pc:sldMasterChg>
      <pc:sldMasterChg chg="modSldLayout">
        <pc:chgData name="Victoria Jancowski" userId="cb569f5f-abbd-434d-af20-d4a41c1e3567" providerId="ADAL" clId="{AB6FA323-2273-45BC-96F5-C99A16AAFFFA}" dt="2021-02-07T22:25:15.063" v="1354"/>
        <pc:sldMasterMkLst>
          <pc:docMk/>
          <pc:sldMasterMk cId="2398809776" sldId="2147483660"/>
        </pc:sldMasterMkLst>
        <pc:sldLayoutChg chg="addSp">
          <pc:chgData name="Victoria Jancowski" userId="cb569f5f-abbd-434d-af20-d4a41c1e3567" providerId="ADAL" clId="{AB6FA323-2273-45BC-96F5-C99A16AAFFFA}" dt="2021-02-07T22:25:15.063" v="1354"/>
          <pc:sldLayoutMkLst>
            <pc:docMk/>
            <pc:sldMasterMk cId="2398809776" sldId="2147483660"/>
            <pc:sldLayoutMk cId="2231901569" sldId="2147483661"/>
          </pc:sldLayoutMkLst>
          <pc:spChg chg="add">
            <ac:chgData name="Victoria Jancowski" userId="cb569f5f-abbd-434d-af20-d4a41c1e3567" providerId="ADAL" clId="{AB6FA323-2273-45BC-96F5-C99A16AAFFFA}" dt="2021-02-07T22:25:15.063" v="1354"/>
            <ac:spMkLst>
              <pc:docMk/>
              <pc:sldMasterMk cId="2398809776" sldId="2147483660"/>
              <pc:sldLayoutMk cId="2231901569" sldId="2147483661"/>
              <ac:spMk id="67" creationId="{CFFB1790-8365-46D0-8030-735E4A756FCC}"/>
            </ac:spMkLst>
          </pc:spChg>
          <pc:spChg chg="add">
            <ac:chgData name="Victoria Jancowski" userId="cb569f5f-abbd-434d-af20-d4a41c1e3567" providerId="ADAL" clId="{AB6FA323-2273-45BC-96F5-C99A16AAFFFA}" dt="2021-02-07T22:25:15.063" v="1354"/>
            <ac:spMkLst>
              <pc:docMk/>
              <pc:sldMasterMk cId="2398809776" sldId="2147483660"/>
              <pc:sldLayoutMk cId="2231901569" sldId="2147483661"/>
              <ac:spMk id="68" creationId="{A66FCA2F-6AFA-4292-A262-C2686B0590E5}"/>
            </ac:spMkLst>
          </pc:spChg>
        </pc:sldLayoutChg>
        <pc:sldLayoutChg chg="addSp">
          <pc:chgData name="Victoria Jancowski" userId="cb569f5f-abbd-434d-af20-d4a41c1e3567" providerId="ADAL" clId="{AB6FA323-2273-45BC-96F5-C99A16AAFFFA}" dt="2021-02-07T22:25:15.063" v="1354"/>
          <pc:sldLayoutMkLst>
            <pc:docMk/>
            <pc:sldMasterMk cId="2398809776" sldId="2147483660"/>
            <pc:sldLayoutMk cId="973862940" sldId="2147483669"/>
          </pc:sldLayoutMkLst>
          <pc:spChg chg="add">
            <ac:chgData name="Victoria Jancowski" userId="cb569f5f-abbd-434d-af20-d4a41c1e3567" providerId="ADAL" clId="{AB6FA323-2273-45BC-96F5-C99A16AAFFFA}" dt="2021-02-07T22:25:15.063" v="1354"/>
            <ac:spMkLst>
              <pc:docMk/>
              <pc:sldMasterMk cId="2398809776" sldId="2147483660"/>
              <pc:sldLayoutMk cId="973862940" sldId="2147483669"/>
              <ac:spMk id="8" creationId="{F102CD70-3B94-45B5-8F90-8F630027E911}"/>
            </ac:spMkLst>
          </pc:spChg>
        </pc:sldLayoutChg>
      </pc:sldMasterChg>
      <pc:sldMasterChg chg="modSldLayout">
        <pc:chgData name="Victoria Jancowski" userId="cb569f5f-abbd-434d-af20-d4a41c1e3567" providerId="ADAL" clId="{AB6FA323-2273-45BC-96F5-C99A16AAFFFA}" dt="2021-02-07T22:19:58.067" v="1320"/>
        <pc:sldMasterMkLst>
          <pc:docMk/>
          <pc:sldMasterMk cId="2607765868" sldId="2147483660"/>
        </pc:sldMasterMkLst>
        <pc:sldLayoutChg chg="addSp">
          <pc:chgData name="Victoria Jancowski" userId="cb569f5f-abbd-434d-af20-d4a41c1e3567" providerId="ADAL" clId="{AB6FA323-2273-45BC-96F5-C99A16AAFFFA}" dt="2021-02-07T22:19:58.067" v="1320"/>
          <pc:sldLayoutMkLst>
            <pc:docMk/>
            <pc:sldMasterMk cId="2607765868" sldId="2147483660"/>
            <pc:sldLayoutMk cId="1359972124" sldId="2147483661"/>
          </pc:sldLayoutMkLst>
          <pc:spChg chg="add">
            <ac:chgData name="Victoria Jancowski" userId="cb569f5f-abbd-434d-af20-d4a41c1e3567" providerId="ADAL" clId="{AB6FA323-2273-45BC-96F5-C99A16AAFFFA}" dt="2021-02-07T22:19:58.067" v="1320"/>
            <ac:spMkLst>
              <pc:docMk/>
              <pc:sldMasterMk cId="2607765868" sldId="2147483660"/>
              <pc:sldLayoutMk cId="1359972124" sldId="2147483661"/>
              <ac:spMk id="8" creationId="{C0682D3D-8BE9-41EC-ACAF-41C12DB19AE9}"/>
            </ac:spMkLst>
          </pc:spChg>
          <pc:spChg chg="add">
            <ac:chgData name="Victoria Jancowski" userId="cb569f5f-abbd-434d-af20-d4a41c1e3567" providerId="ADAL" clId="{AB6FA323-2273-45BC-96F5-C99A16AAFFFA}" dt="2021-02-07T22:19:58.067" v="1320"/>
            <ac:spMkLst>
              <pc:docMk/>
              <pc:sldMasterMk cId="2607765868" sldId="2147483660"/>
              <pc:sldLayoutMk cId="1359972124" sldId="2147483661"/>
              <ac:spMk id="9" creationId="{A70B1DDC-9145-4A59-A0C1-F088101C04A7}"/>
            </ac:spMkLst>
          </pc:spChg>
        </pc:sldLayoutChg>
        <pc:sldLayoutChg chg="addSp">
          <pc:chgData name="Victoria Jancowski" userId="cb569f5f-abbd-434d-af20-d4a41c1e3567" providerId="ADAL" clId="{AB6FA323-2273-45BC-96F5-C99A16AAFFFA}" dt="2021-02-07T22:19:58.067" v="1320"/>
          <pc:sldLayoutMkLst>
            <pc:docMk/>
            <pc:sldMasterMk cId="2607765868" sldId="2147483660"/>
            <pc:sldLayoutMk cId="2814992865" sldId="2147483669"/>
          </pc:sldLayoutMkLst>
          <pc:spChg chg="add">
            <ac:chgData name="Victoria Jancowski" userId="cb569f5f-abbd-434d-af20-d4a41c1e3567" providerId="ADAL" clId="{AB6FA323-2273-45BC-96F5-C99A16AAFFFA}" dt="2021-02-07T22:19:58.067" v="1320"/>
            <ac:spMkLst>
              <pc:docMk/>
              <pc:sldMasterMk cId="2607765868" sldId="2147483660"/>
              <pc:sldLayoutMk cId="2814992865" sldId="2147483669"/>
              <ac:spMk id="10" creationId="{9DB52650-BD11-45A1-BD1D-7CF1D1852AF6}"/>
            </ac:spMkLst>
          </pc:spChg>
        </pc:sldLayoutChg>
      </pc:sldMasterChg>
    </pc:docChg>
  </pc:docChgLst>
  <pc:docChgLst>
    <pc:chgData name="Victoria Jancowski" userId="S::vjanc090@uottawa.ca::cb569f5f-abbd-434d-af20-d4a41c1e3567" providerId="AD" clId="Web-{6F383468-BB17-481A-8D45-963B8C937396}"/>
    <pc:docChg chg="sldOrd">
      <pc:chgData name="Victoria Jancowski" userId="S::vjanc090@uottawa.ca::cb569f5f-abbd-434d-af20-d4a41c1e3567" providerId="AD" clId="Web-{6F383468-BB17-481A-8D45-963B8C937396}" dt="2021-02-08T17:47:20.909" v="1"/>
      <pc:docMkLst>
        <pc:docMk/>
      </pc:docMkLst>
      <pc:sldChg chg="ord">
        <pc:chgData name="Victoria Jancowski" userId="S::vjanc090@uottawa.ca::cb569f5f-abbd-434d-af20-d4a41c1e3567" providerId="AD" clId="Web-{6F383468-BB17-481A-8D45-963B8C937396}" dt="2021-02-08T17:47:20.909" v="1"/>
        <pc:sldMkLst>
          <pc:docMk/>
          <pc:sldMk cId="3191967637" sldId="287"/>
        </pc:sldMkLst>
      </pc:sldChg>
    </pc:docChg>
  </pc:docChgLst>
  <pc:docChgLst>
    <pc:chgData name="Kaiyi Yuan" userId="S::kyuan077@uottawa.ca::8a50f7a0-a7fb-499c-a528-2aadc3fb925a" providerId="AD" clId="Web-{8FF0BF72-B866-4496-876E-8DA951571CE5}"/>
    <pc:docChg chg="modSld">
      <pc:chgData name="Kaiyi Yuan" userId="S::kyuan077@uottawa.ca::8a50f7a0-a7fb-499c-a528-2aadc3fb925a" providerId="AD" clId="Web-{8FF0BF72-B866-4496-876E-8DA951571CE5}" dt="2021-02-07T21:22:22.298" v="123" actId="20577"/>
      <pc:docMkLst>
        <pc:docMk/>
      </pc:docMkLst>
      <pc:sldChg chg="modSp">
        <pc:chgData name="Kaiyi Yuan" userId="S::kyuan077@uottawa.ca::8a50f7a0-a7fb-499c-a528-2aadc3fb925a" providerId="AD" clId="Web-{8FF0BF72-B866-4496-876E-8DA951571CE5}" dt="2021-02-07T21:22:22.298" v="123" actId="20577"/>
        <pc:sldMkLst>
          <pc:docMk/>
          <pc:sldMk cId="3191967637" sldId="287"/>
        </pc:sldMkLst>
        <pc:spChg chg="mod">
          <ac:chgData name="Kaiyi Yuan" userId="S::kyuan077@uottawa.ca::8a50f7a0-a7fb-499c-a528-2aadc3fb925a" providerId="AD" clId="Web-{8FF0BF72-B866-4496-876E-8DA951571CE5}" dt="2021-02-07T21:22:22.298" v="123" actId="20577"/>
          <ac:spMkLst>
            <pc:docMk/>
            <pc:sldMk cId="3191967637" sldId="287"/>
            <ac:spMk id="13" creationId="{00000000-0000-0000-0000-000000000000}"/>
          </ac:spMkLst>
        </pc:spChg>
        <pc:spChg chg="mod">
          <ac:chgData name="Kaiyi Yuan" userId="S::kyuan077@uottawa.ca::8a50f7a0-a7fb-499c-a528-2aadc3fb925a" providerId="AD" clId="Web-{8FF0BF72-B866-4496-876E-8DA951571CE5}" dt="2021-02-07T21:22:18.579" v="121" actId="20577"/>
          <ac:spMkLst>
            <pc:docMk/>
            <pc:sldMk cId="3191967637" sldId="287"/>
            <ac:spMk id="14" creationId="{00000000-0000-0000-0000-000000000000}"/>
          </ac:spMkLst>
        </pc:spChg>
      </pc:sldChg>
    </pc:docChg>
  </pc:docChgLst>
  <pc:docChgLst>
    <pc:chgData name="Kaiyi Yuan" userId="S::kyuan077@uottawa.ca::8a50f7a0-a7fb-499c-a528-2aadc3fb925a" providerId="AD" clId="Web-{B028DEF4-0570-4343-8F1C-0717BB4CE716}"/>
    <pc:docChg chg="modSld">
      <pc:chgData name="Kaiyi Yuan" userId="S::kyuan077@uottawa.ca::8a50f7a0-a7fb-499c-a528-2aadc3fb925a" providerId="AD" clId="Web-{B028DEF4-0570-4343-8F1C-0717BB4CE716}" dt="2021-02-07T21:32:58.302" v="69" actId="20577"/>
      <pc:docMkLst>
        <pc:docMk/>
      </pc:docMkLst>
      <pc:sldChg chg="modSp">
        <pc:chgData name="Kaiyi Yuan" userId="S::kyuan077@uottawa.ca::8a50f7a0-a7fb-499c-a528-2aadc3fb925a" providerId="AD" clId="Web-{B028DEF4-0570-4343-8F1C-0717BB4CE716}" dt="2021-02-07T21:32:58.302" v="69" actId="20577"/>
        <pc:sldMkLst>
          <pc:docMk/>
          <pc:sldMk cId="3191967637" sldId="287"/>
        </pc:sldMkLst>
        <pc:spChg chg="mod">
          <ac:chgData name="Kaiyi Yuan" userId="S::kyuan077@uottawa.ca::8a50f7a0-a7fb-499c-a528-2aadc3fb925a" providerId="AD" clId="Web-{B028DEF4-0570-4343-8F1C-0717BB4CE716}" dt="2021-02-07T21:32:58.302" v="69" actId="20577"/>
          <ac:spMkLst>
            <pc:docMk/>
            <pc:sldMk cId="3191967637" sldId="287"/>
            <ac:spMk id="14" creationId="{00000000-0000-0000-0000-000000000000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svg"/><Relationship Id="rId1" Type="http://schemas.openxmlformats.org/officeDocument/2006/relationships/image" Target="../media/image35.png"/><Relationship Id="rId4" Type="http://schemas.openxmlformats.org/officeDocument/2006/relationships/image" Target="../media/image38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svg"/><Relationship Id="rId1" Type="http://schemas.openxmlformats.org/officeDocument/2006/relationships/image" Target="../media/image35.png"/><Relationship Id="rId4" Type="http://schemas.openxmlformats.org/officeDocument/2006/relationships/image" Target="../media/image3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B3F188-E8BE-44B3-9967-E95A4855B97E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BB42DF6B-2372-4D7A-B823-8EB10C1CAAC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Application on user's smart devices</a:t>
          </a:r>
        </a:p>
      </dgm:t>
    </dgm:pt>
    <dgm:pt modelId="{3D2ACC4B-01FF-4CE2-A8E3-BD88F1BFF39D}" type="parTrans" cxnId="{DB1C8140-8870-49B7-B370-17AE901EE280}">
      <dgm:prSet/>
      <dgm:spPr/>
      <dgm:t>
        <a:bodyPr/>
        <a:lstStyle/>
        <a:p>
          <a:endParaRPr lang="en-US"/>
        </a:p>
      </dgm:t>
    </dgm:pt>
    <dgm:pt modelId="{D5400F01-DCAF-4ACE-8BD1-3A73AF7FB8EB}" type="sibTrans" cxnId="{DB1C8140-8870-49B7-B370-17AE901EE280}">
      <dgm:prSet/>
      <dgm:spPr/>
      <dgm:t>
        <a:bodyPr/>
        <a:lstStyle/>
        <a:p>
          <a:endParaRPr lang="en-US"/>
        </a:p>
      </dgm:t>
    </dgm:pt>
    <dgm:pt modelId="{D1E73916-B4C6-4BBC-AE70-EA071EDEACF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App includes pictorial and text information</a:t>
          </a:r>
        </a:p>
      </dgm:t>
    </dgm:pt>
    <dgm:pt modelId="{571F4761-1229-459C-9069-D74E414E597A}" type="parTrans" cxnId="{6107F56D-E597-4E4D-B188-6C48F404BD45}">
      <dgm:prSet/>
      <dgm:spPr/>
      <dgm:t>
        <a:bodyPr/>
        <a:lstStyle/>
        <a:p>
          <a:endParaRPr lang="en-US"/>
        </a:p>
      </dgm:t>
    </dgm:pt>
    <dgm:pt modelId="{A25B3179-3906-4266-94D8-77F477097F9A}" type="sibTrans" cxnId="{6107F56D-E597-4E4D-B188-6C48F404BD45}">
      <dgm:prSet/>
      <dgm:spPr/>
      <dgm:t>
        <a:bodyPr/>
        <a:lstStyle/>
        <a:p>
          <a:endParaRPr lang="en-US"/>
        </a:p>
      </dgm:t>
    </dgm:pt>
    <dgm:pt modelId="{D5CDE03C-3A05-4EF4-AD7B-18F862CF916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Base on the critical assumption of user's accessibility to smart devices</a:t>
          </a:r>
        </a:p>
      </dgm:t>
    </dgm:pt>
    <dgm:pt modelId="{7775C5C8-7CF6-44F3-A966-6A615200CC18}" type="parTrans" cxnId="{CAB7B8F7-64EB-464C-82BA-A9A64564CAD3}">
      <dgm:prSet/>
      <dgm:spPr/>
      <dgm:t>
        <a:bodyPr/>
        <a:lstStyle/>
        <a:p>
          <a:endParaRPr lang="en-US"/>
        </a:p>
      </dgm:t>
    </dgm:pt>
    <dgm:pt modelId="{C58EEA5D-E23A-450F-A72E-91415D34A10A}" type="sibTrans" cxnId="{CAB7B8F7-64EB-464C-82BA-A9A64564CAD3}">
      <dgm:prSet/>
      <dgm:spPr/>
      <dgm:t>
        <a:bodyPr/>
        <a:lstStyle/>
        <a:p>
          <a:endParaRPr lang="en-US"/>
        </a:p>
      </dgm:t>
    </dgm:pt>
    <dgm:pt modelId="{49ECDC87-CD9F-43C3-8CB6-453BCF30E80C}" type="pres">
      <dgm:prSet presAssocID="{1AB3F188-E8BE-44B3-9967-E95A4855B97E}" presName="root" presStyleCnt="0">
        <dgm:presLayoutVars>
          <dgm:dir/>
          <dgm:resizeHandles val="exact"/>
        </dgm:presLayoutVars>
      </dgm:prSet>
      <dgm:spPr/>
    </dgm:pt>
    <dgm:pt modelId="{C0DAE32F-92C5-4CE8-B23B-6A98B583F719}" type="pres">
      <dgm:prSet presAssocID="{BB42DF6B-2372-4D7A-B823-8EB10C1CAAC2}" presName="compNode" presStyleCnt="0"/>
      <dgm:spPr/>
    </dgm:pt>
    <dgm:pt modelId="{278A9EDE-4A98-4501-9D07-865E04F6A4ED}" type="pres">
      <dgm:prSet presAssocID="{BB42DF6B-2372-4D7A-B823-8EB10C1CAAC2}" presName="bgRect" presStyleLbl="bgShp" presStyleIdx="0" presStyleCnt="3"/>
      <dgm:spPr/>
    </dgm:pt>
    <dgm:pt modelId="{29CF6D44-AB13-49A3-8F5B-75B291861343}" type="pres">
      <dgm:prSet presAssocID="{BB42DF6B-2372-4D7A-B823-8EB10C1CAAC2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mart Phone"/>
        </a:ext>
      </dgm:extLst>
    </dgm:pt>
    <dgm:pt modelId="{1F48EEFC-F5B8-422A-8A20-A1782D0B303F}" type="pres">
      <dgm:prSet presAssocID="{BB42DF6B-2372-4D7A-B823-8EB10C1CAAC2}" presName="spaceRect" presStyleCnt="0"/>
      <dgm:spPr/>
    </dgm:pt>
    <dgm:pt modelId="{644595BE-83A1-4579-AF9D-AF0076AF6FFB}" type="pres">
      <dgm:prSet presAssocID="{BB42DF6B-2372-4D7A-B823-8EB10C1CAAC2}" presName="parTx" presStyleLbl="revTx" presStyleIdx="0" presStyleCnt="3">
        <dgm:presLayoutVars>
          <dgm:chMax val="0"/>
          <dgm:chPref val="0"/>
        </dgm:presLayoutVars>
      </dgm:prSet>
      <dgm:spPr/>
    </dgm:pt>
    <dgm:pt modelId="{6D30ADA3-7EA8-42CF-A2FC-C46129051DD9}" type="pres">
      <dgm:prSet presAssocID="{D5400F01-DCAF-4ACE-8BD1-3A73AF7FB8EB}" presName="sibTrans" presStyleCnt="0"/>
      <dgm:spPr/>
    </dgm:pt>
    <dgm:pt modelId="{A77573CD-A4BC-429A-9E8E-5EA57A7424EE}" type="pres">
      <dgm:prSet presAssocID="{D1E73916-B4C6-4BBC-AE70-EA071EDEACF0}" presName="compNode" presStyleCnt="0"/>
      <dgm:spPr/>
    </dgm:pt>
    <dgm:pt modelId="{68452447-F9BD-4FA4-83E5-7D3AA42820FF}" type="pres">
      <dgm:prSet presAssocID="{D1E73916-B4C6-4BBC-AE70-EA071EDEACF0}" presName="bgRect" presStyleLbl="bgShp" presStyleIdx="1" presStyleCnt="3"/>
      <dgm:spPr/>
    </dgm:pt>
    <dgm:pt modelId="{EE8A3E83-8873-41DF-8296-C69BB69F3686}" type="pres">
      <dgm:prSet presAssocID="{D1E73916-B4C6-4BBC-AE70-EA071EDEACF0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A88BFA7A-CE5A-483E-B095-EA5D10DDBD1E}" type="pres">
      <dgm:prSet presAssocID="{D1E73916-B4C6-4BBC-AE70-EA071EDEACF0}" presName="spaceRect" presStyleCnt="0"/>
      <dgm:spPr/>
    </dgm:pt>
    <dgm:pt modelId="{43EA6BB5-5384-4A9C-9275-5CB377179D63}" type="pres">
      <dgm:prSet presAssocID="{D1E73916-B4C6-4BBC-AE70-EA071EDEACF0}" presName="parTx" presStyleLbl="revTx" presStyleIdx="1" presStyleCnt="3">
        <dgm:presLayoutVars>
          <dgm:chMax val="0"/>
          <dgm:chPref val="0"/>
        </dgm:presLayoutVars>
      </dgm:prSet>
      <dgm:spPr/>
    </dgm:pt>
    <dgm:pt modelId="{EB7A0FE2-885A-47AB-886F-0266A509725B}" type="pres">
      <dgm:prSet presAssocID="{A25B3179-3906-4266-94D8-77F477097F9A}" presName="sibTrans" presStyleCnt="0"/>
      <dgm:spPr/>
    </dgm:pt>
    <dgm:pt modelId="{B664BB6F-80B2-47F2-974B-4639C1C1333C}" type="pres">
      <dgm:prSet presAssocID="{D5CDE03C-3A05-4EF4-AD7B-18F862CF9163}" presName="compNode" presStyleCnt="0"/>
      <dgm:spPr/>
    </dgm:pt>
    <dgm:pt modelId="{28A741B9-EED4-4ABD-A615-A785F4904DD7}" type="pres">
      <dgm:prSet presAssocID="{D5CDE03C-3A05-4EF4-AD7B-18F862CF9163}" presName="bgRect" presStyleLbl="bgShp" presStyleIdx="2" presStyleCnt="3"/>
      <dgm:spPr/>
    </dgm:pt>
    <dgm:pt modelId="{06F49B34-4C3E-4750-9D64-BE18B7010F8A}" type="pres">
      <dgm:prSet presAssocID="{D5CDE03C-3A05-4EF4-AD7B-18F862CF9163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aptop"/>
        </a:ext>
      </dgm:extLst>
    </dgm:pt>
    <dgm:pt modelId="{6CDC42CF-3A67-4AA6-813F-D6E36C79E2A5}" type="pres">
      <dgm:prSet presAssocID="{D5CDE03C-3A05-4EF4-AD7B-18F862CF9163}" presName="spaceRect" presStyleCnt="0"/>
      <dgm:spPr/>
    </dgm:pt>
    <dgm:pt modelId="{77CDD86E-CABB-4FC3-B740-B0EB53BFC954}" type="pres">
      <dgm:prSet presAssocID="{D5CDE03C-3A05-4EF4-AD7B-18F862CF9163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7A5F5732-889C-4D7B-BEC5-D2C40C000888}" type="presOf" srcId="{1AB3F188-E8BE-44B3-9967-E95A4855B97E}" destId="{49ECDC87-CD9F-43C3-8CB6-453BCF30E80C}" srcOrd="0" destOrd="0" presId="urn:microsoft.com/office/officeart/2018/2/layout/IconVerticalSolidList"/>
    <dgm:cxn modelId="{DB1C8140-8870-49B7-B370-17AE901EE280}" srcId="{1AB3F188-E8BE-44B3-9967-E95A4855B97E}" destId="{BB42DF6B-2372-4D7A-B823-8EB10C1CAAC2}" srcOrd="0" destOrd="0" parTransId="{3D2ACC4B-01FF-4CE2-A8E3-BD88F1BFF39D}" sibTransId="{D5400F01-DCAF-4ACE-8BD1-3A73AF7FB8EB}"/>
    <dgm:cxn modelId="{6107F56D-E597-4E4D-B188-6C48F404BD45}" srcId="{1AB3F188-E8BE-44B3-9967-E95A4855B97E}" destId="{D1E73916-B4C6-4BBC-AE70-EA071EDEACF0}" srcOrd="1" destOrd="0" parTransId="{571F4761-1229-459C-9069-D74E414E597A}" sibTransId="{A25B3179-3906-4266-94D8-77F477097F9A}"/>
    <dgm:cxn modelId="{17B5366E-72E9-4A43-BC09-0BF1E97DA093}" type="presOf" srcId="{D1E73916-B4C6-4BBC-AE70-EA071EDEACF0}" destId="{43EA6BB5-5384-4A9C-9275-5CB377179D63}" srcOrd="0" destOrd="0" presId="urn:microsoft.com/office/officeart/2018/2/layout/IconVerticalSolidList"/>
    <dgm:cxn modelId="{243BCD85-DEA8-4E0A-A407-5865BC951A79}" type="presOf" srcId="{D5CDE03C-3A05-4EF4-AD7B-18F862CF9163}" destId="{77CDD86E-CABB-4FC3-B740-B0EB53BFC954}" srcOrd="0" destOrd="0" presId="urn:microsoft.com/office/officeart/2018/2/layout/IconVerticalSolidList"/>
    <dgm:cxn modelId="{D13756D6-C897-439C-8124-D6D9867176E7}" type="presOf" srcId="{BB42DF6B-2372-4D7A-B823-8EB10C1CAAC2}" destId="{644595BE-83A1-4579-AF9D-AF0076AF6FFB}" srcOrd="0" destOrd="0" presId="urn:microsoft.com/office/officeart/2018/2/layout/IconVerticalSolidList"/>
    <dgm:cxn modelId="{CAB7B8F7-64EB-464C-82BA-A9A64564CAD3}" srcId="{1AB3F188-E8BE-44B3-9967-E95A4855B97E}" destId="{D5CDE03C-3A05-4EF4-AD7B-18F862CF9163}" srcOrd="2" destOrd="0" parTransId="{7775C5C8-7CF6-44F3-A966-6A615200CC18}" sibTransId="{C58EEA5D-E23A-450F-A72E-91415D34A10A}"/>
    <dgm:cxn modelId="{B7F8835F-44D4-4BB2-8345-0157DBF3EA43}" type="presParOf" srcId="{49ECDC87-CD9F-43C3-8CB6-453BCF30E80C}" destId="{C0DAE32F-92C5-4CE8-B23B-6A98B583F719}" srcOrd="0" destOrd="0" presId="urn:microsoft.com/office/officeart/2018/2/layout/IconVerticalSolidList"/>
    <dgm:cxn modelId="{9490A473-F02C-4E9D-B714-816A4185D66E}" type="presParOf" srcId="{C0DAE32F-92C5-4CE8-B23B-6A98B583F719}" destId="{278A9EDE-4A98-4501-9D07-865E04F6A4ED}" srcOrd="0" destOrd="0" presId="urn:microsoft.com/office/officeart/2018/2/layout/IconVerticalSolidList"/>
    <dgm:cxn modelId="{C26BA094-AA9D-41E5-8F5D-7A8A71534700}" type="presParOf" srcId="{C0DAE32F-92C5-4CE8-B23B-6A98B583F719}" destId="{29CF6D44-AB13-49A3-8F5B-75B291861343}" srcOrd="1" destOrd="0" presId="urn:microsoft.com/office/officeart/2018/2/layout/IconVerticalSolidList"/>
    <dgm:cxn modelId="{EAFF0A7A-F0E1-4B06-8F15-295A868BA816}" type="presParOf" srcId="{C0DAE32F-92C5-4CE8-B23B-6A98B583F719}" destId="{1F48EEFC-F5B8-422A-8A20-A1782D0B303F}" srcOrd="2" destOrd="0" presId="urn:microsoft.com/office/officeart/2018/2/layout/IconVerticalSolidList"/>
    <dgm:cxn modelId="{FD9781DB-55D4-45DC-A7A2-112E2755383D}" type="presParOf" srcId="{C0DAE32F-92C5-4CE8-B23B-6A98B583F719}" destId="{644595BE-83A1-4579-AF9D-AF0076AF6FFB}" srcOrd="3" destOrd="0" presId="urn:microsoft.com/office/officeart/2018/2/layout/IconVerticalSolidList"/>
    <dgm:cxn modelId="{DA3B62C9-2130-44C8-94A6-2060050CBBF3}" type="presParOf" srcId="{49ECDC87-CD9F-43C3-8CB6-453BCF30E80C}" destId="{6D30ADA3-7EA8-42CF-A2FC-C46129051DD9}" srcOrd="1" destOrd="0" presId="urn:microsoft.com/office/officeart/2018/2/layout/IconVerticalSolidList"/>
    <dgm:cxn modelId="{1D42FE02-8E05-4F1A-ACAB-A64D1C8076CE}" type="presParOf" srcId="{49ECDC87-CD9F-43C3-8CB6-453BCF30E80C}" destId="{A77573CD-A4BC-429A-9E8E-5EA57A7424EE}" srcOrd="2" destOrd="0" presId="urn:microsoft.com/office/officeart/2018/2/layout/IconVerticalSolidList"/>
    <dgm:cxn modelId="{C7D12B8F-1723-41D3-8FC7-CE29936C243C}" type="presParOf" srcId="{A77573CD-A4BC-429A-9E8E-5EA57A7424EE}" destId="{68452447-F9BD-4FA4-83E5-7D3AA42820FF}" srcOrd="0" destOrd="0" presId="urn:microsoft.com/office/officeart/2018/2/layout/IconVerticalSolidList"/>
    <dgm:cxn modelId="{8A15956A-DD9B-4A52-9834-805BD464F4AB}" type="presParOf" srcId="{A77573CD-A4BC-429A-9E8E-5EA57A7424EE}" destId="{EE8A3E83-8873-41DF-8296-C69BB69F3686}" srcOrd="1" destOrd="0" presId="urn:microsoft.com/office/officeart/2018/2/layout/IconVerticalSolidList"/>
    <dgm:cxn modelId="{964E858A-0E70-48AA-AFE0-E091A0B51411}" type="presParOf" srcId="{A77573CD-A4BC-429A-9E8E-5EA57A7424EE}" destId="{A88BFA7A-CE5A-483E-B095-EA5D10DDBD1E}" srcOrd="2" destOrd="0" presId="urn:microsoft.com/office/officeart/2018/2/layout/IconVerticalSolidList"/>
    <dgm:cxn modelId="{4AC3890A-4E61-406D-B885-9215C19849E4}" type="presParOf" srcId="{A77573CD-A4BC-429A-9E8E-5EA57A7424EE}" destId="{43EA6BB5-5384-4A9C-9275-5CB377179D63}" srcOrd="3" destOrd="0" presId="urn:microsoft.com/office/officeart/2018/2/layout/IconVerticalSolidList"/>
    <dgm:cxn modelId="{E5E98EC1-13E1-47EE-BFA3-6DDE742F29E4}" type="presParOf" srcId="{49ECDC87-CD9F-43C3-8CB6-453BCF30E80C}" destId="{EB7A0FE2-885A-47AB-886F-0266A509725B}" srcOrd="3" destOrd="0" presId="urn:microsoft.com/office/officeart/2018/2/layout/IconVerticalSolidList"/>
    <dgm:cxn modelId="{0CD83518-9920-475E-9470-0457FD6AC2BC}" type="presParOf" srcId="{49ECDC87-CD9F-43C3-8CB6-453BCF30E80C}" destId="{B664BB6F-80B2-47F2-974B-4639C1C1333C}" srcOrd="4" destOrd="0" presId="urn:microsoft.com/office/officeart/2018/2/layout/IconVerticalSolidList"/>
    <dgm:cxn modelId="{BE29FD19-01C5-429F-AB00-79EC0166E37A}" type="presParOf" srcId="{B664BB6F-80B2-47F2-974B-4639C1C1333C}" destId="{28A741B9-EED4-4ABD-A615-A785F4904DD7}" srcOrd="0" destOrd="0" presId="urn:microsoft.com/office/officeart/2018/2/layout/IconVerticalSolidList"/>
    <dgm:cxn modelId="{0BA9BA6D-11F2-42B2-A659-D6051E752CF6}" type="presParOf" srcId="{B664BB6F-80B2-47F2-974B-4639C1C1333C}" destId="{06F49B34-4C3E-4750-9D64-BE18B7010F8A}" srcOrd="1" destOrd="0" presId="urn:microsoft.com/office/officeart/2018/2/layout/IconVerticalSolidList"/>
    <dgm:cxn modelId="{62E74721-3161-483A-AC6B-15D667AFF062}" type="presParOf" srcId="{B664BB6F-80B2-47F2-974B-4639C1C1333C}" destId="{6CDC42CF-3A67-4AA6-813F-D6E36C79E2A5}" srcOrd="2" destOrd="0" presId="urn:microsoft.com/office/officeart/2018/2/layout/IconVerticalSolidList"/>
    <dgm:cxn modelId="{3798A8CD-EEEF-41B4-B84D-B1D911FBD3EB}" type="presParOf" srcId="{B664BB6F-80B2-47F2-974B-4639C1C1333C}" destId="{77CDD86E-CABB-4FC3-B740-B0EB53BFC95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A56E11C-93C8-4B51-9077-79E99B80449D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308152B8-E588-4D54-8F5E-EF86BAC06989}">
      <dgm:prSet/>
      <dgm:spPr/>
      <dgm:t>
        <a:bodyPr/>
        <a:lstStyle/>
        <a:p>
          <a:r>
            <a:rPr lang="en-CA"/>
            <a:t>Questions?</a:t>
          </a:r>
          <a:endParaRPr lang="en-US"/>
        </a:p>
      </dgm:t>
    </dgm:pt>
    <dgm:pt modelId="{F5B2AD58-87AF-42AC-A028-6BD83ED667AB}" type="parTrans" cxnId="{8E302C90-43B8-4E94-A57F-D2A7C5430584}">
      <dgm:prSet/>
      <dgm:spPr/>
      <dgm:t>
        <a:bodyPr/>
        <a:lstStyle/>
        <a:p>
          <a:endParaRPr lang="en-US"/>
        </a:p>
      </dgm:t>
    </dgm:pt>
    <dgm:pt modelId="{9348910E-DFB4-44C5-9F56-A5855BA671DC}" type="sibTrans" cxnId="{8E302C90-43B8-4E94-A57F-D2A7C5430584}">
      <dgm:prSet/>
      <dgm:spPr/>
      <dgm:t>
        <a:bodyPr/>
        <a:lstStyle/>
        <a:p>
          <a:endParaRPr lang="en-US"/>
        </a:p>
      </dgm:t>
    </dgm:pt>
    <dgm:pt modelId="{9219E87E-92EF-40B2-B514-A1C6E3839430}">
      <dgm:prSet/>
      <dgm:spPr/>
      <dgm:t>
        <a:bodyPr/>
        <a:lstStyle/>
        <a:p>
          <a:r>
            <a:rPr lang="en-CA"/>
            <a:t>Comments?</a:t>
          </a:r>
          <a:endParaRPr lang="en-US"/>
        </a:p>
      </dgm:t>
    </dgm:pt>
    <dgm:pt modelId="{3CDB0569-527A-4FE2-838C-3848ED38F80D}" type="parTrans" cxnId="{98D87D56-2970-4299-8977-17D562531341}">
      <dgm:prSet/>
      <dgm:spPr/>
      <dgm:t>
        <a:bodyPr/>
        <a:lstStyle/>
        <a:p>
          <a:endParaRPr lang="en-US"/>
        </a:p>
      </dgm:t>
    </dgm:pt>
    <dgm:pt modelId="{132A3F37-AE6E-4FC8-8646-E710A986C278}" type="sibTrans" cxnId="{98D87D56-2970-4299-8977-17D562531341}">
      <dgm:prSet/>
      <dgm:spPr/>
      <dgm:t>
        <a:bodyPr/>
        <a:lstStyle/>
        <a:p>
          <a:endParaRPr lang="en-US"/>
        </a:p>
      </dgm:t>
    </dgm:pt>
    <dgm:pt modelId="{53E393E9-9E4A-48C4-ADC6-70BD34498F0C}" type="pres">
      <dgm:prSet presAssocID="{3A56E11C-93C8-4B51-9077-79E99B80449D}" presName="root" presStyleCnt="0">
        <dgm:presLayoutVars>
          <dgm:dir/>
          <dgm:resizeHandles val="exact"/>
        </dgm:presLayoutVars>
      </dgm:prSet>
      <dgm:spPr/>
    </dgm:pt>
    <dgm:pt modelId="{E4FD894F-D5CF-459F-946F-EA14BD4BDD78}" type="pres">
      <dgm:prSet presAssocID="{308152B8-E588-4D54-8F5E-EF86BAC06989}" presName="compNode" presStyleCnt="0"/>
      <dgm:spPr/>
    </dgm:pt>
    <dgm:pt modelId="{5C95FDB8-931E-4A9E-AA57-A09FB58B2616}" type="pres">
      <dgm:prSet presAssocID="{308152B8-E588-4D54-8F5E-EF86BAC06989}" presName="bgRect" presStyleLbl="bgShp" presStyleIdx="0" presStyleCnt="2"/>
      <dgm:spPr/>
    </dgm:pt>
    <dgm:pt modelId="{EA6BA7AF-621A-4622-8FC8-27B88AEFF46A}" type="pres">
      <dgm:prSet presAssocID="{308152B8-E588-4D54-8F5E-EF86BAC06989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 mark"/>
        </a:ext>
      </dgm:extLst>
    </dgm:pt>
    <dgm:pt modelId="{6BE86A77-2F60-4494-B57D-C3410E915126}" type="pres">
      <dgm:prSet presAssocID="{308152B8-E588-4D54-8F5E-EF86BAC06989}" presName="spaceRect" presStyleCnt="0"/>
      <dgm:spPr/>
    </dgm:pt>
    <dgm:pt modelId="{AA15EB05-4A50-4495-8016-01B6D53CE169}" type="pres">
      <dgm:prSet presAssocID="{308152B8-E588-4D54-8F5E-EF86BAC06989}" presName="parTx" presStyleLbl="revTx" presStyleIdx="0" presStyleCnt="2">
        <dgm:presLayoutVars>
          <dgm:chMax val="0"/>
          <dgm:chPref val="0"/>
        </dgm:presLayoutVars>
      </dgm:prSet>
      <dgm:spPr/>
    </dgm:pt>
    <dgm:pt modelId="{35BEC1CE-2129-477C-B60E-E71CB868CB2F}" type="pres">
      <dgm:prSet presAssocID="{9348910E-DFB4-44C5-9F56-A5855BA671DC}" presName="sibTrans" presStyleCnt="0"/>
      <dgm:spPr/>
    </dgm:pt>
    <dgm:pt modelId="{FA417DED-602E-4EB0-8B64-13DFCD65B680}" type="pres">
      <dgm:prSet presAssocID="{9219E87E-92EF-40B2-B514-A1C6E3839430}" presName="compNode" presStyleCnt="0"/>
      <dgm:spPr/>
    </dgm:pt>
    <dgm:pt modelId="{934F6AB9-06B1-4B08-B237-5117EA6B252C}" type="pres">
      <dgm:prSet presAssocID="{9219E87E-92EF-40B2-B514-A1C6E3839430}" presName="bgRect" presStyleLbl="bgShp" presStyleIdx="1" presStyleCnt="2"/>
      <dgm:spPr/>
    </dgm:pt>
    <dgm:pt modelId="{F239B928-5F1D-495D-AF80-10C31D3E3075}" type="pres">
      <dgm:prSet presAssocID="{9219E87E-92EF-40B2-B514-A1C6E3839430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ubtitles"/>
        </a:ext>
      </dgm:extLst>
    </dgm:pt>
    <dgm:pt modelId="{19D7CF08-90EB-4C5F-A2F5-F4A3AA6DDAAF}" type="pres">
      <dgm:prSet presAssocID="{9219E87E-92EF-40B2-B514-A1C6E3839430}" presName="spaceRect" presStyleCnt="0"/>
      <dgm:spPr/>
    </dgm:pt>
    <dgm:pt modelId="{65C919C3-9A9B-475E-9958-411EABB8319C}" type="pres">
      <dgm:prSet presAssocID="{9219E87E-92EF-40B2-B514-A1C6E3839430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318E645F-F5B6-4446-B3FF-3668453B0058}" type="presOf" srcId="{9219E87E-92EF-40B2-B514-A1C6E3839430}" destId="{65C919C3-9A9B-475E-9958-411EABB8319C}" srcOrd="0" destOrd="0" presId="urn:microsoft.com/office/officeart/2018/2/layout/IconVerticalSolidList"/>
    <dgm:cxn modelId="{C0FE2863-9739-4E40-BE79-AC36D20C4085}" type="presOf" srcId="{308152B8-E588-4D54-8F5E-EF86BAC06989}" destId="{AA15EB05-4A50-4495-8016-01B6D53CE169}" srcOrd="0" destOrd="0" presId="urn:microsoft.com/office/officeart/2018/2/layout/IconVerticalSolidList"/>
    <dgm:cxn modelId="{98D87D56-2970-4299-8977-17D562531341}" srcId="{3A56E11C-93C8-4B51-9077-79E99B80449D}" destId="{9219E87E-92EF-40B2-B514-A1C6E3839430}" srcOrd="1" destOrd="0" parTransId="{3CDB0569-527A-4FE2-838C-3848ED38F80D}" sibTransId="{132A3F37-AE6E-4FC8-8646-E710A986C278}"/>
    <dgm:cxn modelId="{8E302C90-43B8-4E94-A57F-D2A7C5430584}" srcId="{3A56E11C-93C8-4B51-9077-79E99B80449D}" destId="{308152B8-E588-4D54-8F5E-EF86BAC06989}" srcOrd="0" destOrd="0" parTransId="{F5B2AD58-87AF-42AC-A028-6BD83ED667AB}" sibTransId="{9348910E-DFB4-44C5-9F56-A5855BA671DC}"/>
    <dgm:cxn modelId="{5BFCD99E-497B-4E5D-BDCC-F708A41F7F61}" type="presOf" srcId="{3A56E11C-93C8-4B51-9077-79E99B80449D}" destId="{53E393E9-9E4A-48C4-ADC6-70BD34498F0C}" srcOrd="0" destOrd="0" presId="urn:microsoft.com/office/officeart/2018/2/layout/IconVerticalSolidList"/>
    <dgm:cxn modelId="{8809F7F0-AAC4-4E05-B98C-85E97F0D7A9A}" type="presParOf" srcId="{53E393E9-9E4A-48C4-ADC6-70BD34498F0C}" destId="{E4FD894F-D5CF-459F-946F-EA14BD4BDD78}" srcOrd="0" destOrd="0" presId="urn:microsoft.com/office/officeart/2018/2/layout/IconVerticalSolidList"/>
    <dgm:cxn modelId="{87012A91-20D7-4980-9680-F86FD3387981}" type="presParOf" srcId="{E4FD894F-D5CF-459F-946F-EA14BD4BDD78}" destId="{5C95FDB8-931E-4A9E-AA57-A09FB58B2616}" srcOrd="0" destOrd="0" presId="urn:microsoft.com/office/officeart/2018/2/layout/IconVerticalSolidList"/>
    <dgm:cxn modelId="{BEB69C73-9D24-4CE6-A064-6FBC1FB07E3D}" type="presParOf" srcId="{E4FD894F-D5CF-459F-946F-EA14BD4BDD78}" destId="{EA6BA7AF-621A-4622-8FC8-27B88AEFF46A}" srcOrd="1" destOrd="0" presId="urn:microsoft.com/office/officeart/2018/2/layout/IconVerticalSolidList"/>
    <dgm:cxn modelId="{21431DDB-B770-4F2D-9AFB-FEBF6EE5A2DB}" type="presParOf" srcId="{E4FD894F-D5CF-459F-946F-EA14BD4BDD78}" destId="{6BE86A77-2F60-4494-B57D-C3410E915126}" srcOrd="2" destOrd="0" presId="urn:microsoft.com/office/officeart/2018/2/layout/IconVerticalSolidList"/>
    <dgm:cxn modelId="{9EA4C294-DF81-462E-94C2-7D44A186F77B}" type="presParOf" srcId="{E4FD894F-D5CF-459F-946F-EA14BD4BDD78}" destId="{AA15EB05-4A50-4495-8016-01B6D53CE169}" srcOrd="3" destOrd="0" presId="urn:microsoft.com/office/officeart/2018/2/layout/IconVerticalSolidList"/>
    <dgm:cxn modelId="{A9037444-D065-44E2-9078-98C97FD2BE7A}" type="presParOf" srcId="{53E393E9-9E4A-48C4-ADC6-70BD34498F0C}" destId="{35BEC1CE-2129-477C-B60E-E71CB868CB2F}" srcOrd="1" destOrd="0" presId="urn:microsoft.com/office/officeart/2018/2/layout/IconVerticalSolidList"/>
    <dgm:cxn modelId="{9F0CBA28-CA48-41F8-B49F-16197A169794}" type="presParOf" srcId="{53E393E9-9E4A-48C4-ADC6-70BD34498F0C}" destId="{FA417DED-602E-4EB0-8B64-13DFCD65B680}" srcOrd="2" destOrd="0" presId="urn:microsoft.com/office/officeart/2018/2/layout/IconVerticalSolidList"/>
    <dgm:cxn modelId="{3E0FCD48-74CE-4710-AEE5-5931FC458B56}" type="presParOf" srcId="{FA417DED-602E-4EB0-8B64-13DFCD65B680}" destId="{934F6AB9-06B1-4B08-B237-5117EA6B252C}" srcOrd="0" destOrd="0" presId="urn:microsoft.com/office/officeart/2018/2/layout/IconVerticalSolidList"/>
    <dgm:cxn modelId="{BF854E0E-C000-4E26-A0AC-442B8041992E}" type="presParOf" srcId="{FA417DED-602E-4EB0-8B64-13DFCD65B680}" destId="{F239B928-5F1D-495D-AF80-10C31D3E3075}" srcOrd="1" destOrd="0" presId="urn:microsoft.com/office/officeart/2018/2/layout/IconVerticalSolidList"/>
    <dgm:cxn modelId="{04AFCFC8-2079-4F98-84CE-C8C6E00310A3}" type="presParOf" srcId="{FA417DED-602E-4EB0-8B64-13DFCD65B680}" destId="{19D7CF08-90EB-4C5F-A2F5-F4A3AA6DDAAF}" srcOrd="2" destOrd="0" presId="urn:microsoft.com/office/officeart/2018/2/layout/IconVerticalSolidList"/>
    <dgm:cxn modelId="{261A34C6-B614-4859-9BC9-CB798D092C1A}" type="presParOf" srcId="{FA417DED-602E-4EB0-8B64-13DFCD65B680}" destId="{65C919C3-9A9B-475E-9958-411EABB8319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8A9EDE-4A98-4501-9D07-865E04F6A4ED}">
      <dsp:nvSpPr>
        <dsp:cNvPr id="0" name=""/>
        <dsp:cNvSpPr/>
      </dsp:nvSpPr>
      <dsp:spPr>
        <a:xfrm>
          <a:off x="0" y="519"/>
          <a:ext cx="6692748" cy="121542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CF6D44-AB13-49A3-8F5B-75B291861343}">
      <dsp:nvSpPr>
        <dsp:cNvPr id="0" name=""/>
        <dsp:cNvSpPr/>
      </dsp:nvSpPr>
      <dsp:spPr>
        <a:xfrm>
          <a:off x="367665" y="273989"/>
          <a:ext cx="668483" cy="66848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4595BE-83A1-4579-AF9D-AF0076AF6FFB}">
      <dsp:nvSpPr>
        <dsp:cNvPr id="0" name=""/>
        <dsp:cNvSpPr/>
      </dsp:nvSpPr>
      <dsp:spPr>
        <a:xfrm>
          <a:off x="1403815" y="519"/>
          <a:ext cx="5288932" cy="12154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632" tIns="128632" rIns="128632" bIns="128632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Application on user's smart devices</a:t>
          </a:r>
        </a:p>
      </dsp:txBody>
      <dsp:txXfrm>
        <a:off x="1403815" y="519"/>
        <a:ext cx="5288932" cy="1215424"/>
      </dsp:txXfrm>
    </dsp:sp>
    <dsp:sp modelId="{68452447-F9BD-4FA4-83E5-7D3AA42820FF}">
      <dsp:nvSpPr>
        <dsp:cNvPr id="0" name=""/>
        <dsp:cNvSpPr/>
      </dsp:nvSpPr>
      <dsp:spPr>
        <a:xfrm>
          <a:off x="0" y="1519799"/>
          <a:ext cx="6692748" cy="121542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8A3E83-8873-41DF-8296-C69BB69F3686}">
      <dsp:nvSpPr>
        <dsp:cNvPr id="0" name=""/>
        <dsp:cNvSpPr/>
      </dsp:nvSpPr>
      <dsp:spPr>
        <a:xfrm>
          <a:off x="367665" y="1793270"/>
          <a:ext cx="668483" cy="66848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EA6BB5-5384-4A9C-9275-5CB377179D63}">
      <dsp:nvSpPr>
        <dsp:cNvPr id="0" name=""/>
        <dsp:cNvSpPr/>
      </dsp:nvSpPr>
      <dsp:spPr>
        <a:xfrm>
          <a:off x="1403815" y="1519799"/>
          <a:ext cx="5288932" cy="12154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632" tIns="128632" rIns="128632" bIns="128632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App includes pictorial and text information</a:t>
          </a:r>
        </a:p>
      </dsp:txBody>
      <dsp:txXfrm>
        <a:off x="1403815" y="1519799"/>
        <a:ext cx="5288932" cy="1215424"/>
      </dsp:txXfrm>
    </dsp:sp>
    <dsp:sp modelId="{28A741B9-EED4-4ABD-A615-A785F4904DD7}">
      <dsp:nvSpPr>
        <dsp:cNvPr id="0" name=""/>
        <dsp:cNvSpPr/>
      </dsp:nvSpPr>
      <dsp:spPr>
        <a:xfrm>
          <a:off x="0" y="3039080"/>
          <a:ext cx="6692748" cy="121542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F49B34-4C3E-4750-9D64-BE18B7010F8A}">
      <dsp:nvSpPr>
        <dsp:cNvPr id="0" name=""/>
        <dsp:cNvSpPr/>
      </dsp:nvSpPr>
      <dsp:spPr>
        <a:xfrm>
          <a:off x="367665" y="3312550"/>
          <a:ext cx="668483" cy="66848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CDD86E-CABB-4FC3-B740-B0EB53BFC954}">
      <dsp:nvSpPr>
        <dsp:cNvPr id="0" name=""/>
        <dsp:cNvSpPr/>
      </dsp:nvSpPr>
      <dsp:spPr>
        <a:xfrm>
          <a:off x="1403815" y="3039080"/>
          <a:ext cx="5288932" cy="12154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632" tIns="128632" rIns="128632" bIns="128632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Base on the critical assumption of user's accessibility to smart devices</a:t>
          </a:r>
        </a:p>
      </dsp:txBody>
      <dsp:txXfrm>
        <a:off x="1403815" y="3039080"/>
        <a:ext cx="5288932" cy="12154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95FDB8-931E-4A9E-AA57-A09FB58B2616}">
      <dsp:nvSpPr>
        <dsp:cNvPr id="0" name=""/>
        <dsp:cNvSpPr/>
      </dsp:nvSpPr>
      <dsp:spPr>
        <a:xfrm>
          <a:off x="0" y="691441"/>
          <a:ext cx="6692748" cy="127650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6BA7AF-621A-4622-8FC8-27B88AEFF46A}">
      <dsp:nvSpPr>
        <dsp:cNvPr id="0" name=""/>
        <dsp:cNvSpPr/>
      </dsp:nvSpPr>
      <dsp:spPr>
        <a:xfrm>
          <a:off x="386143" y="978655"/>
          <a:ext cx="702078" cy="70207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15EB05-4A50-4495-8016-01B6D53CE169}">
      <dsp:nvSpPr>
        <dsp:cNvPr id="0" name=""/>
        <dsp:cNvSpPr/>
      </dsp:nvSpPr>
      <dsp:spPr>
        <a:xfrm>
          <a:off x="1474365" y="691441"/>
          <a:ext cx="5218382" cy="12765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097" tIns="135097" rIns="135097" bIns="135097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500" kern="1200"/>
            <a:t>Questions?</a:t>
          </a:r>
          <a:endParaRPr lang="en-US" sz="2500" kern="1200"/>
        </a:p>
      </dsp:txBody>
      <dsp:txXfrm>
        <a:off x="1474365" y="691441"/>
        <a:ext cx="5218382" cy="1276507"/>
      </dsp:txXfrm>
    </dsp:sp>
    <dsp:sp modelId="{934F6AB9-06B1-4B08-B237-5117EA6B252C}">
      <dsp:nvSpPr>
        <dsp:cNvPr id="0" name=""/>
        <dsp:cNvSpPr/>
      </dsp:nvSpPr>
      <dsp:spPr>
        <a:xfrm>
          <a:off x="0" y="2287075"/>
          <a:ext cx="6692748" cy="127650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39B928-5F1D-495D-AF80-10C31D3E3075}">
      <dsp:nvSpPr>
        <dsp:cNvPr id="0" name=""/>
        <dsp:cNvSpPr/>
      </dsp:nvSpPr>
      <dsp:spPr>
        <a:xfrm>
          <a:off x="386143" y="2574289"/>
          <a:ext cx="702078" cy="70207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C919C3-9A9B-475E-9958-411EABB8319C}">
      <dsp:nvSpPr>
        <dsp:cNvPr id="0" name=""/>
        <dsp:cNvSpPr/>
      </dsp:nvSpPr>
      <dsp:spPr>
        <a:xfrm>
          <a:off x="1474365" y="2287075"/>
          <a:ext cx="5218382" cy="12765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097" tIns="135097" rIns="135097" bIns="135097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500" kern="1200"/>
            <a:t>Comments?</a:t>
          </a:r>
          <a:endParaRPr lang="en-US" sz="2500" kern="1200"/>
        </a:p>
      </dsp:txBody>
      <dsp:txXfrm>
        <a:off x="1474365" y="2287075"/>
        <a:ext cx="5218382" cy="12765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2B48F5-BACC-47D6-A0F7-82FBF9C6BC85}" type="datetimeFigureOut">
              <a:rPr lang="en-US"/>
              <a:t>4/1/2021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ACAF8E-318A-4EFE-8633-D9E72ABCE0E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065597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B1CD00-5424-4675-AB18-2C419B060449}" type="datetimeFigureOut">
              <a:rPr lang="en-US"/>
              <a:t>4/1/2021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E2CF44-2B13-41B4-A334-1CDF534EEBB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5385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4/1/2021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CFFB1790-8365-46D0-8030-735E4A756FCC}"/>
              </a:ext>
            </a:extLst>
          </p:cNvPr>
          <p:cNvSpPr/>
          <p:nvPr userDrawn="1"/>
        </p:nvSpPr>
        <p:spPr bwMode="gray">
          <a:xfrm>
            <a:off x="0" y="2825016"/>
            <a:ext cx="12188952" cy="3180930"/>
          </a:xfrm>
          <a:prstGeom prst="rect">
            <a:avLst/>
          </a:prstGeom>
          <a:solidFill>
            <a:schemeClr val="bg1">
              <a:lumMod val="85000"/>
              <a:lumOff val="1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A66FCA2F-6AFA-4292-A262-C2686B0590E5}"/>
              </a:ext>
            </a:extLst>
          </p:cNvPr>
          <p:cNvSpPr/>
          <p:nvPr userDrawn="1"/>
        </p:nvSpPr>
        <p:spPr bwMode="black">
          <a:xfrm>
            <a:off x="0" y="3075709"/>
            <a:ext cx="12188952" cy="26392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901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pPr/>
              <a:t>4/1/2021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916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pPr/>
              <a:t>4/1/2021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013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pPr/>
              <a:t>4/1/2021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019786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pPr/>
              <a:t>4/1/2021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616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pPr/>
              <a:t>4/1/2021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0665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pPr/>
              <a:t>4/1/2021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3261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006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0230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2587" y="1600200"/>
            <a:ext cx="3122613" cy="182880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0412" y="762000"/>
            <a:ext cx="6400800" cy="5334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01039" y="3429000"/>
            <a:ext cx="3124161" cy="18288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122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454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185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25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483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207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798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An empty placeholder to add an image. Click on the placeholder and select the image that you wish to add.">
            <a:extLst>
              <a:ext uri="{FF2B5EF4-FFF2-40B4-BE49-F238E27FC236}">
                <a16:creationId xmlns:a16="http://schemas.microsoft.com/office/drawing/2014/main" id="{F102CD70-3B94-45B5-8F90-8F630027E911}"/>
              </a:ext>
            </a:extLst>
          </p:cNvPr>
          <p:cNvSpPr/>
          <p:nvPr userDrawn="1"/>
        </p:nvSpPr>
        <p:spPr bwMode="blackWhite">
          <a:xfrm>
            <a:off x="644091" y="640080"/>
            <a:ext cx="6675120" cy="5577840"/>
          </a:xfrm>
          <a:prstGeom prst="rect">
            <a:avLst/>
          </a:prstGeom>
          <a:solidFill>
            <a:srgbClr val="000000"/>
          </a:solidFill>
          <a:ln w="1016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973862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CC0096-1860-4642-9CD2-0079EA5E7CD1}" type="datetimeFigureOut">
              <a:rPr lang="en-US" smtClean="0"/>
              <a:pPr/>
              <a:t>4/1/2021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8097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56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8000"/>
                <a:hueMod val="94000"/>
                <a:satMod val="148000"/>
                <a:lumMod val="150000"/>
              </a:schemeClr>
            </a:gs>
            <a:gs pos="100000">
              <a:schemeClr val="bg2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B7D4B16D-600A-41A1-8B1B-3727C56C0C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-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DE7C35E0-BD19-4AFC-81BF-7A7507E9C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solidFill>
            <a:schemeClr val="tx1">
              <a:alpha val="60000"/>
            </a:schemeClr>
          </a:solidFill>
          <a:effectLst/>
        </p:grpSpPr>
        <p:sp>
          <p:nvSpPr>
            <p:cNvPr id="42" name="Rectangle 5">
              <a:extLst>
                <a:ext uri="{FF2B5EF4-FFF2-40B4-BE49-F238E27FC236}">
                  <a16:creationId xmlns:a16="http://schemas.microsoft.com/office/drawing/2014/main" id="{1E08D20A-3975-4596-85C6-D467995862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3" name="Freeform 6">
              <a:extLst>
                <a:ext uri="{FF2B5EF4-FFF2-40B4-BE49-F238E27FC236}">
                  <a16:creationId xmlns:a16="http://schemas.microsoft.com/office/drawing/2014/main" id="{630A9349-BFE4-4720-A229-98DCD3B69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7">
              <a:extLst>
                <a:ext uri="{FF2B5EF4-FFF2-40B4-BE49-F238E27FC236}">
                  <a16:creationId xmlns:a16="http://schemas.microsoft.com/office/drawing/2014/main" id="{28487744-BBC9-4D40-85B3-0D45003C33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Rectangle 8">
              <a:extLst>
                <a:ext uri="{FF2B5EF4-FFF2-40B4-BE49-F238E27FC236}">
                  <a16:creationId xmlns:a16="http://schemas.microsoft.com/office/drawing/2014/main" id="{FAD6EF4D-97BD-46B4-9B5B-CD70971DD5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6" name="Freeform 9">
              <a:extLst>
                <a:ext uri="{FF2B5EF4-FFF2-40B4-BE49-F238E27FC236}">
                  <a16:creationId xmlns:a16="http://schemas.microsoft.com/office/drawing/2014/main" id="{210DCC42-11D2-4162-B47A-869B3F6694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10">
              <a:extLst>
                <a:ext uri="{FF2B5EF4-FFF2-40B4-BE49-F238E27FC236}">
                  <a16:creationId xmlns:a16="http://schemas.microsoft.com/office/drawing/2014/main" id="{DE4880D6-6ECE-4F1B-B474-FE3940D043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11">
              <a:extLst>
                <a:ext uri="{FF2B5EF4-FFF2-40B4-BE49-F238E27FC236}">
                  <a16:creationId xmlns:a16="http://schemas.microsoft.com/office/drawing/2014/main" id="{A1A39307-F675-49D2-9E45-28DA2AB5C9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12">
              <a:extLst>
                <a:ext uri="{FF2B5EF4-FFF2-40B4-BE49-F238E27FC236}">
                  <a16:creationId xmlns:a16="http://schemas.microsoft.com/office/drawing/2014/main" id="{AC5E23C5-C5D6-4BC3-9531-C0B2D7D29F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13">
              <a:extLst>
                <a:ext uri="{FF2B5EF4-FFF2-40B4-BE49-F238E27FC236}">
                  <a16:creationId xmlns:a16="http://schemas.microsoft.com/office/drawing/2014/main" id="{4D3FC0A7-9672-4B19-8D54-71C3B39F7A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14">
              <a:extLst>
                <a:ext uri="{FF2B5EF4-FFF2-40B4-BE49-F238E27FC236}">
                  <a16:creationId xmlns:a16="http://schemas.microsoft.com/office/drawing/2014/main" id="{9911D04C-3FFB-4D1E-8F59-5C02692E3E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Freeform 15">
              <a:extLst>
                <a:ext uri="{FF2B5EF4-FFF2-40B4-BE49-F238E27FC236}">
                  <a16:creationId xmlns:a16="http://schemas.microsoft.com/office/drawing/2014/main" id="{A0178C8F-EF32-4F3D-B022-60A7DE1367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3" name="Freeform 16">
              <a:extLst>
                <a:ext uri="{FF2B5EF4-FFF2-40B4-BE49-F238E27FC236}">
                  <a16:creationId xmlns:a16="http://schemas.microsoft.com/office/drawing/2014/main" id="{EEB2DD25-DE0D-48CE-8218-E4EF12273A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17">
              <a:extLst>
                <a:ext uri="{FF2B5EF4-FFF2-40B4-BE49-F238E27FC236}">
                  <a16:creationId xmlns:a16="http://schemas.microsoft.com/office/drawing/2014/main" id="{13C92E55-66CB-48F7-BF28-5D8ED146BB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18">
              <a:extLst>
                <a:ext uri="{FF2B5EF4-FFF2-40B4-BE49-F238E27FC236}">
                  <a16:creationId xmlns:a16="http://schemas.microsoft.com/office/drawing/2014/main" id="{CB0B6C7B-4820-48AB-92AF-896559F009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19">
              <a:extLst>
                <a:ext uri="{FF2B5EF4-FFF2-40B4-BE49-F238E27FC236}">
                  <a16:creationId xmlns:a16="http://schemas.microsoft.com/office/drawing/2014/main" id="{2018EECD-4518-458F-989E-6FCAE5AE04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20">
              <a:extLst>
                <a:ext uri="{FF2B5EF4-FFF2-40B4-BE49-F238E27FC236}">
                  <a16:creationId xmlns:a16="http://schemas.microsoft.com/office/drawing/2014/main" id="{1FB0915F-3C52-468A-87E7-F3EE381DA3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21">
              <a:extLst>
                <a:ext uri="{FF2B5EF4-FFF2-40B4-BE49-F238E27FC236}">
                  <a16:creationId xmlns:a16="http://schemas.microsoft.com/office/drawing/2014/main" id="{7B184771-5A8E-4ED5-9179-24B19F26C3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22">
              <a:extLst>
                <a:ext uri="{FF2B5EF4-FFF2-40B4-BE49-F238E27FC236}">
                  <a16:creationId xmlns:a16="http://schemas.microsoft.com/office/drawing/2014/main" id="{BC5162D1-D64C-4FBA-BE86-11B27A7432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23">
              <a:extLst>
                <a:ext uri="{FF2B5EF4-FFF2-40B4-BE49-F238E27FC236}">
                  <a16:creationId xmlns:a16="http://schemas.microsoft.com/office/drawing/2014/main" id="{9EFF345C-6A58-4123-B2D1-2ED9E36912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24">
              <a:extLst>
                <a:ext uri="{FF2B5EF4-FFF2-40B4-BE49-F238E27FC236}">
                  <a16:creationId xmlns:a16="http://schemas.microsoft.com/office/drawing/2014/main" id="{03CE89F7-AE1C-4370-920E-EE04C4124F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25">
              <a:extLst>
                <a:ext uri="{FF2B5EF4-FFF2-40B4-BE49-F238E27FC236}">
                  <a16:creationId xmlns:a16="http://schemas.microsoft.com/office/drawing/2014/main" id="{D6E298F6-F99D-49EF-B614-24D2179C23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26">
              <a:extLst>
                <a:ext uri="{FF2B5EF4-FFF2-40B4-BE49-F238E27FC236}">
                  <a16:creationId xmlns:a16="http://schemas.microsoft.com/office/drawing/2014/main" id="{2424FD35-451D-468C-9EB2-8DA350C124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27">
              <a:extLst>
                <a:ext uri="{FF2B5EF4-FFF2-40B4-BE49-F238E27FC236}">
                  <a16:creationId xmlns:a16="http://schemas.microsoft.com/office/drawing/2014/main" id="{45BC0C6F-B91F-42CC-9046-522FE8223C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28">
              <a:extLst>
                <a:ext uri="{FF2B5EF4-FFF2-40B4-BE49-F238E27FC236}">
                  <a16:creationId xmlns:a16="http://schemas.microsoft.com/office/drawing/2014/main" id="{F88AFBEE-A8B5-4B18-B834-5269F6C13C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6" name="Freeform 29">
              <a:extLst>
                <a:ext uri="{FF2B5EF4-FFF2-40B4-BE49-F238E27FC236}">
                  <a16:creationId xmlns:a16="http://schemas.microsoft.com/office/drawing/2014/main" id="{64B0F493-EC69-4C85-87D4-2876282311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7" name="Freeform 30">
              <a:extLst>
                <a:ext uri="{FF2B5EF4-FFF2-40B4-BE49-F238E27FC236}">
                  <a16:creationId xmlns:a16="http://schemas.microsoft.com/office/drawing/2014/main" id="{09920E7F-979C-40F6-8FB1-791325A4A4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8" name="Freeform 31">
              <a:extLst>
                <a:ext uri="{FF2B5EF4-FFF2-40B4-BE49-F238E27FC236}">
                  <a16:creationId xmlns:a16="http://schemas.microsoft.com/office/drawing/2014/main" id="{1387BCC3-D7BF-443E-B18C-87B696E64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32">
              <a:extLst>
                <a:ext uri="{FF2B5EF4-FFF2-40B4-BE49-F238E27FC236}">
                  <a16:creationId xmlns:a16="http://schemas.microsoft.com/office/drawing/2014/main" id="{F1C0670D-9FA2-48D7-AFDB-4438ECC3EE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Rectangle 33">
              <a:extLst>
                <a:ext uri="{FF2B5EF4-FFF2-40B4-BE49-F238E27FC236}">
                  <a16:creationId xmlns:a16="http://schemas.microsoft.com/office/drawing/2014/main" id="{34088C0C-CAD1-4E66-A162-1D7020365B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1" name="Freeform 34">
              <a:extLst>
                <a:ext uri="{FF2B5EF4-FFF2-40B4-BE49-F238E27FC236}">
                  <a16:creationId xmlns:a16="http://schemas.microsoft.com/office/drawing/2014/main" id="{B8C224A6-72B4-4763-B708-65A321D0D6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35">
              <a:extLst>
                <a:ext uri="{FF2B5EF4-FFF2-40B4-BE49-F238E27FC236}">
                  <a16:creationId xmlns:a16="http://schemas.microsoft.com/office/drawing/2014/main" id="{2EE3A964-523C-470B-8B10-09053452C5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36">
              <a:extLst>
                <a:ext uri="{FF2B5EF4-FFF2-40B4-BE49-F238E27FC236}">
                  <a16:creationId xmlns:a16="http://schemas.microsoft.com/office/drawing/2014/main" id="{1B87487E-C0EA-4E2A-8FC0-3D4C4F0177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37">
              <a:extLst>
                <a:ext uri="{FF2B5EF4-FFF2-40B4-BE49-F238E27FC236}">
                  <a16:creationId xmlns:a16="http://schemas.microsoft.com/office/drawing/2014/main" id="{D8B57E7E-D885-4A0B-BBA0-E3BC3A68CD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38">
              <a:extLst>
                <a:ext uri="{FF2B5EF4-FFF2-40B4-BE49-F238E27FC236}">
                  <a16:creationId xmlns:a16="http://schemas.microsoft.com/office/drawing/2014/main" id="{6FB84573-B84B-4571-A6E5-91CD308E7D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39">
              <a:extLst>
                <a:ext uri="{FF2B5EF4-FFF2-40B4-BE49-F238E27FC236}">
                  <a16:creationId xmlns:a16="http://schemas.microsoft.com/office/drawing/2014/main" id="{7EE5EE00-E139-4AB9-ACFC-5E39CFA951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40">
              <a:extLst>
                <a:ext uri="{FF2B5EF4-FFF2-40B4-BE49-F238E27FC236}">
                  <a16:creationId xmlns:a16="http://schemas.microsoft.com/office/drawing/2014/main" id="{5A38A6AA-6753-4EFE-94BB-96DF739758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41">
              <a:extLst>
                <a:ext uri="{FF2B5EF4-FFF2-40B4-BE49-F238E27FC236}">
                  <a16:creationId xmlns:a16="http://schemas.microsoft.com/office/drawing/2014/main" id="{506AB599-570B-4547-97F4-F2C6723014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42">
              <a:extLst>
                <a:ext uri="{FF2B5EF4-FFF2-40B4-BE49-F238E27FC236}">
                  <a16:creationId xmlns:a16="http://schemas.microsoft.com/office/drawing/2014/main" id="{9AFDEA1E-DBAB-4507-8D36-786F19A85B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43">
              <a:extLst>
                <a:ext uri="{FF2B5EF4-FFF2-40B4-BE49-F238E27FC236}">
                  <a16:creationId xmlns:a16="http://schemas.microsoft.com/office/drawing/2014/main" id="{C824D6F7-0BDF-4C8C-869D-BDDEB07641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44">
              <a:extLst>
                <a:ext uri="{FF2B5EF4-FFF2-40B4-BE49-F238E27FC236}">
                  <a16:creationId xmlns:a16="http://schemas.microsoft.com/office/drawing/2014/main" id="{6953C491-AE0F-4D2B-9474-18D5E8B5DC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Rectangle 45">
              <a:extLst>
                <a:ext uri="{FF2B5EF4-FFF2-40B4-BE49-F238E27FC236}">
                  <a16:creationId xmlns:a16="http://schemas.microsoft.com/office/drawing/2014/main" id="{5B956350-9BDD-4090-B2B6-12C13D1CE2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83" name="Freeform 46">
              <a:extLst>
                <a:ext uri="{FF2B5EF4-FFF2-40B4-BE49-F238E27FC236}">
                  <a16:creationId xmlns:a16="http://schemas.microsoft.com/office/drawing/2014/main" id="{ECE31E80-E354-44C3-81E0-4E3E41DDF6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47">
              <a:extLst>
                <a:ext uri="{FF2B5EF4-FFF2-40B4-BE49-F238E27FC236}">
                  <a16:creationId xmlns:a16="http://schemas.microsoft.com/office/drawing/2014/main" id="{9DFA35DB-5360-405A-A7EB-064E51FBC0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48">
              <a:extLst>
                <a:ext uri="{FF2B5EF4-FFF2-40B4-BE49-F238E27FC236}">
                  <a16:creationId xmlns:a16="http://schemas.microsoft.com/office/drawing/2014/main" id="{2DA499BD-4313-4AD1-BE87-4BEF50FECB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49">
              <a:extLst>
                <a:ext uri="{FF2B5EF4-FFF2-40B4-BE49-F238E27FC236}">
                  <a16:creationId xmlns:a16="http://schemas.microsoft.com/office/drawing/2014/main" id="{680E4C6D-12D1-417A-A709-EC416D98FA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50">
              <a:extLst>
                <a:ext uri="{FF2B5EF4-FFF2-40B4-BE49-F238E27FC236}">
                  <a16:creationId xmlns:a16="http://schemas.microsoft.com/office/drawing/2014/main" id="{C93537B4-09B6-4CC6-92DE-3D3BDAC7A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51">
              <a:extLst>
                <a:ext uri="{FF2B5EF4-FFF2-40B4-BE49-F238E27FC236}">
                  <a16:creationId xmlns:a16="http://schemas.microsoft.com/office/drawing/2014/main" id="{5D100FC5-9EA8-4DA7-AFA4-BC60831FD8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52">
              <a:extLst>
                <a:ext uri="{FF2B5EF4-FFF2-40B4-BE49-F238E27FC236}">
                  <a16:creationId xmlns:a16="http://schemas.microsoft.com/office/drawing/2014/main" id="{3F10D757-6A3B-4314-9755-419B3738E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53">
              <a:extLst>
                <a:ext uri="{FF2B5EF4-FFF2-40B4-BE49-F238E27FC236}">
                  <a16:creationId xmlns:a16="http://schemas.microsoft.com/office/drawing/2014/main" id="{28A4D881-D08B-4AAF-866D-7C31601126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54">
              <a:extLst>
                <a:ext uri="{FF2B5EF4-FFF2-40B4-BE49-F238E27FC236}">
                  <a16:creationId xmlns:a16="http://schemas.microsoft.com/office/drawing/2014/main" id="{A666F3F8-571E-483F-9B9F-31EDB91A9C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55">
              <a:extLst>
                <a:ext uri="{FF2B5EF4-FFF2-40B4-BE49-F238E27FC236}">
                  <a16:creationId xmlns:a16="http://schemas.microsoft.com/office/drawing/2014/main" id="{18305C0F-0A00-450D-92A1-313C724398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56">
              <a:extLst>
                <a:ext uri="{FF2B5EF4-FFF2-40B4-BE49-F238E27FC236}">
                  <a16:creationId xmlns:a16="http://schemas.microsoft.com/office/drawing/2014/main" id="{9A5635D8-CCB7-4D16-BB87-B1BC1AC97D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57">
              <a:extLst>
                <a:ext uri="{FF2B5EF4-FFF2-40B4-BE49-F238E27FC236}">
                  <a16:creationId xmlns:a16="http://schemas.microsoft.com/office/drawing/2014/main" id="{7C10A784-B5EE-4486-96E7-3CC72B93AE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Freeform 58">
              <a:extLst>
                <a:ext uri="{FF2B5EF4-FFF2-40B4-BE49-F238E27FC236}">
                  <a16:creationId xmlns:a16="http://schemas.microsoft.com/office/drawing/2014/main" id="{AE5FA7CA-916C-4A34-A727-E0289D891A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pic>
        <p:nvPicPr>
          <p:cNvPr id="97" name="Picture 2">
            <a:extLst>
              <a:ext uri="{FF2B5EF4-FFF2-40B4-BE49-F238E27FC236}">
                <a16:creationId xmlns:a16="http://schemas.microsoft.com/office/drawing/2014/main" id="{51039561-92F9-40EE-900B-6AA0F58042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" y="9525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43113" y="1122363"/>
            <a:ext cx="4527929" cy="4287836"/>
          </a:xfrm>
        </p:spPr>
        <p:txBody>
          <a:bodyPr anchor="ctr">
            <a:normAutofit/>
          </a:bodyPr>
          <a:lstStyle/>
          <a:p>
            <a:pPr algn="r"/>
            <a:r>
              <a:rPr lang="en-CA" sz="6000"/>
              <a:t>TalkBox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51631" y="1122363"/>
            <a:ext cx="2816368" cy="4287834"/>
          </a:xfrm>
        </p:spPr>
        <p:txBody>
          <a:bodyPr anchor="ctr">
            <a:normAutofit/>
          </a:bodyPr>
          <a:lstStyle/>
          <a:p>
            <a:r>
              <a:rPr lang="en-CA" sz="2400"/>
              <a:t>Chuanzhi, Kaiyi, Michael, Victoria</a:t>
            </a:r>
          </a:p>
          <a:p>
            <a:r>
              <a:rPr lang="en-CA" sz="2400"/>
              <a:t>GNG2101</a:t>
            </a:r>
          </a:p>
        </p:txBody>
      </p: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D902DA06-324A-48CE-8C20-94535480A6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11336" y="1454684"/>
            <a:ext cx="0" cy="3649129"/>
          </a:xfrm>
          <a:prstGeom prst="line">
            <a:avLst/>
          </a:prstGeom>
          <a:ln w="25400">
            <a:solidFill>
              <a:schemeClr val="tx1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4538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>
            <a:extLst>
              <a:ext uri="{FF2B5EF4-FFF2-40B4-BE49-F238E27FC236}">
                <a16:creationId xmlns:a16="http://schemas.microsoft.com/office/drawing/2014/main" id="{174E31E4-530B-4247-962C-F46F5F66DF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91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a16="http://schemas.microsoft.com/office/drawing/2014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96FA2727-C33B-44D1-885B-76DC0424E5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053888" cy="6858001"/>
            <a:chOff x="-14288" y="0"/>
            <a:chExt cx="12053888" cy="6858001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4A64FD4C-29BA-46E7-AE31-AB38BB6942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36" name="Rectangle 5">
                <a:extLst>
                  <a:ext uri="{FF2B5EF4-FFF2-40B4-BE49-F238E27FC236}">
                    <a16:creationId xmlns:a16="http://schemas.microsoft.com/office/drawing/2014/main" id="{A28E5FB6-5905-4F5D-A6CE-E6222C405E5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a16="http://schemas.microsoft.com/office/drawing/2014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7" name="Freeform 6">
                <a:extLst>
                  <a:ext uri="{FF2B5EF4-FFF2-40B4-BE49-F238E27FC236}">
                    <a16:creationId xmlns:a16="http://schemas.microsoft.com/office/drawing/2014/main" id="{F838FE17-378C-4BCE-80C0-FDD1CB074E2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7">
                <a:extLst>
                  <a:ext uri="{FF2B5EF4-FFF2-40B4-BE49-F238E27FC236}">
                    <a16:creationId xmlns:a16="http://schemas.microsoft.com/office/drawing/2014/main" id="{12A1474E-6A37-4F4D-A638-DD0EC0A5B5B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8">
                <a:extLst>
                  <a:ext uri="{FF2B5EF4-FFF2-40B4-BE49-F238E27FC236}">
                    <a16:creationId xmlns:a16="http://schemas.microsoft.com/office/drawing/2014/main" id="{49EA8CC2-4D0F-4C86-9CA9-FC3792FED1C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9">
                <a:extLst>
                  <a:ext uri="{FF2B5EF4-FFF2-40B4-BE49-F238E27FC236}">
                    <a16:creationId xmlns:a16="http://schemas.microsoft.com/office/drawing/2014/main" id="{69548BD5-92E6-42BD-9719-16AA005C567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10">
                <a:extLst>
                  <a:ext uri="{FF2B5EF4-FFF2-40B4-BE49-F238E27FC236}">
                    <a16:creationId xmlns:a16="http://schemas.microsoft.com/office/drawing/2014/main" id="{93005965-F240-4349-A563-515973BF013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11">
                <a:extLst>
                  <a:ext uri="{FF2B5EF4-FFF2-40B4-BE49-F238E27FC236}">
                    <a16:creationId xmlns:a16="http://schemas.microsoft.com/office/drawing/2014/main" id="{277A546F-05BB-4274-A6A6-9DACC27ABCF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12">
                <a:extLst>
                  <a:ext uri="{FF2B5EF4-FFF2-40B4-BE49-F238E27FC236}">
                    <a16:creationId xmlns:a16="http://schemas.microsoft.com/office/drawing/2014/main" id="{7BE7FF91-E18E-41AA-A952-07CB0C02C8B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13">
                <a:extLst>
                  <a:ext uri="{FF2B5EF4-FFF2-40B4-BE49-F238E27FC236}">
                    <a16:creationId xmlns:a16="http://schemas.microsoft.com/office/drawing/2014/main" id="{3F6A31AA-E4FB-4DD0-9AB1-BDD994CFA50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14">
                <a:extLst>
                  <a:ext uri="{FF2B5EF4-FFF2-40B4-BE49-F238E27FC236}">
                    <a16:creationId xmlns:a16="http://schemas.microsoft.com/office/drawing/2014/main" id="{F99B8398-08D8-4C1E-8D7F-BAFB4D39376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15">
                <a:extLst>
                  <a:ext uri="{FF2B5EF4-FFF2-40B4-BE49-F238E27FC236}">
                    <a16:creationId xmlns:a16="http://schemas.microsoft.com/office/drawing/2014/main" id="{CD3984BB-CCC2-49D9-A80B-9507BE5A916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Line 16">
                <a:extLst>
                  <a:ext uri="{FF2B5EF4-FFF2-40B4-BE49-F238E27FC236}">
                    <a16:creationId xmlns:a16="http://schemas.microsoft.com/office/drawing/2014/main" id="{78FF7C07-82F5-4A64-9D71-29CBE1B7900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ShapeType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48" name="Freeform 17">
                <a:extLst>
                  <a:ext uri="{FF2B5EF4-FFF2-40B4-BE49-F238E27FC236}">
                    <a16:creationId xmlns:a16="http://schemas.microsoft.com/office/drawing/2014/main" id="{7F1773CA-6AE7-4723-B072-CEC5F3829B4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9" name="Freeform 18">
                <a:extLst>
                  <a:ext uri="{FF2B5EF4-FFF2-40B4-BE49-F238E27FC236}">
                    <a16:creationId xmlns:a16="http://schemas.microsoft.com/office/drawing/2014/main" id="{D5EC23E0-B877-4A62-B084-5407401FB6A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0" name="Freeform 19">
                <a:extLst>
                  <a:ext uri="{FF2B5EF4-FFF2-40B4-BE49-F238E27FC236}">
                    <a16:creationId xmlns:a16="http://schemas.microsoft.com/office/drawing/2014/main" id="{633C4B0E-E7C6-4A1A-9D3A-80C8E3C59DC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1" name="Freeform 20">
                <a:extLst>
                  <a:ext uri="{FF2B5EF4-FFF2-40B4-BE49-F238E27FC236}">
                    <a16:creationId xmlns:a16="http://schemas.microsoft.com/office/drawing/2014/main" id="{AB21372F-73AC-4C69-81F0-0D44D36F6EF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2" name="Rectangle 21">
                <a:extLst>
                  <a:ext uri="{FF2B5EF4-FFF2-40B4-BE49-F238E27FC236}">
                    <a16:creationId xmlns:a16="http://schemas.microsoft.com/office/drawing/2014/main" id="{B5619D97-D7A8-4DFF-8AB1-F4B393C1B40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a16="http://schemas.microsoft.com/office/drawing/2014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53" name="Freeform 22">
                <a:extLst>
                  <a:ext uri="{FF2B5EF4-FFF2-40B4-BE49-F238E27FC236}">
                    <a16:creationId xmlns:a16="http://schemas.microsoft.com/office/drawing/2014/main" id="{55E03CED-9618-41BB-898B-2FECEFD7B74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4" name="Freeform 23">
                <a:extLst>
                  <a:ext uri="{FF2B5EF4-FFF2-40B4-BE49-F238E27FC236}">
                    <a16:creationId xmlns:a16="http://schemas.microsoft.com/office/drawing/2014/main" id="{78F0A5C5-589E-4053-A41A-FA77210C3D8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5" name="Freeform 24">
                <a:extLst>
                  <a:ext uri="{FF2B5EF4-FFF2-40B4-BE49-F238E27FC236}">
                    <a16:creationId xmlns:a16="http://schemas.microsoft.com/office/drawing/2014/main" id="{AC2718F8-15C5-4DAB-B194-AAEE8A205E4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6" name="Freeform 25">
                <a:extLst>
                  <a:ext uri="{FF2B5EF4-FFF2-40B4-BE49-F238E27FC236}">
                    <a16:creationId xmlns:a16="http://schemas.microsoft.com/office/drawing/2014/main" id="{23C6608B-EA21-4579-B33F-55E52AC2875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7" name="Freeform 26">
                <a:extLst>
                  <a:ext uri="{FF2B5EF4-FFF2-40B4-BE49-F238E27FC236}">
                    <a16:creationId xmlns:a16="http://schemas.microsoft.com/office/drawing/2014/main" id="{4A2FEFA2-D838-4CE1-90BA-B6C2EEB5438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8" name="Freeform 27">
                <a:extLst>
                  <a:ext uri="{FF2B5EF4-FFF2-40B4-BE49-F238E27FC236}">
                    <a16:creationId xmlns:a16="http://schemas.microsoft.com/office/drawing/2014/main" id="{1A39CA24-DF18-4FCC-8265-36FC72ED589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9" name="Freeform 28">
                <a:extLst>
                  <a:ext uri="{FF2B5EF4-FFF2-40B4-BE49-F238E27FC236}">
                    <a16:creationId xmlns:a16="http://schemas.microsoft.com/office/drawing/2014/main" id="{50A32DBD-9B22-49C3-A628-A98533FBF4F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60" name="Freeform 29">
                <a:extLst>
                  <a:ext uri="{FF2B5EF4-FFF2-40B4-BE49-F238E27FC236}">
                    <a16:creationId xmlns:a16="http://schemas.microsoft.com/office/drawing/2014/main" id="{A3C0B30D-BB1A-4B3D-A162-3EBE6267F21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61" name="Freeform 30">
                <a:extLst>
                  <a:ext uri="{FF2B5EF4-FFF2-40B4-BE49-F238E27FC236}">
                    <a16:creationId xmlns:a16="http://schemas.microsoft.com/office/drawing/2014/main" id="{092B125A-1548-445E-8689-07BEEC81559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62" name="Freeform 31">
                <a:extLst>
                  <a:ext uri="{FF2B5EF4-FFF2-40B4-BE49-F238E27FC236}">
                    <a16:creationId xmlns:a16="http://schemas.microsoft.com/office/drawing/2014/main" id="{D6A7D7B9-9A7E-4FD2-A1B4-1C5CFAE5498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DB1B0C3F-D935-4306-B5B1-6AA6358811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6" name="Freeform 32">
                <a:extLst>
                  <a:ext uri="{FF2B5EF4-FFF2-40B4-BE49-F238E27FC236}">
                    <a16:creationId xmlns:a16="http://schemas.microsoft.com/office/drawing/2014/main" id="{75BC67F5-D485-467A-BCCB-D062EB6DD0E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33">
                <a:extLst>
                  <a:ext uri="{FF2B5EF4-FFF2-40B4-BE49-F238E27FC236}">
                    <a16:creationId xmlns:a16="http://schemas.microsoft.com/office/drawing/2014/main" id="{7FB0B620-AB12-4F0B-AD1C-A47A5FBC632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34">
                <a:extLst>
                  <a:ext uri="{FF2B5EF4-FFF2-40B4-BE49-F238E27FC236}">
                    <a16:creationId xmlns:a16="http://schemas.microsoft.com/office/drawing/2014/main" id="{6AEFA891-E591-4F7F-9DBA-FC78E9B8F1B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35">
                <a:extLst>
                  <a:ext uri="{FF2B5EF4-FFF2-40B4-BE49-F238E27FC236}">
                    <a16:creationId xmlns:a16="http://schemas.microsoft.com/office/drawing/2014/main" id="{78921FFF-4B57-4E33-BE94-5A8BFC95E03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36">
                <a:extLst>
                  <a:ext uri="{FF2B5EF4-FFF2-40B4-BE49-F238E27FC236}">
                    <a16:creationId xmlns:a16="http://schemas.microsoft.com/office/drawing/2014/main" id="{0C4A1658-5AAE-4925-B106-BC0A17862E7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37">
                <a:extLst>
                  <a:ext uri="{FF2B5EF4-FFF2-40B4-BE49-F238E27FC236}">
                    <a16:creationId xmlns:a16="http://schemas.microsoft.com/office/drawing/2014/main" id="{DE6DF3EB-099A-427A-A999-3BAF3BCA94E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Freeform 38">
                <a:extLst>
                  <a:ext uri="{FF2B5EF4-FFF2-40B4-BE49-F238E27FC236}">
                    <a16:creationId xmlns:a16="http://schemas.microsoft.com/office/drawing/2014/main" id="{CC595EFE-4690-4B81-83B1-F863B951B0E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3" name="Freeform 39">
                <a:extLst>
                  <a:ext uri="{FF2B5EF4-FFF2-40B4-BE49-F238E27FC236}">
                    <a16:creationId xmlns:a16="http://schemas.microsoft.com/office/drawing/2014/main" id="{400FAC39-AEAC-4B54-9694-29D537C203B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40">
                <a:extLst>
                  <a:ext uri="{FF2B5EF4-FFF2-40B4-BE49-F238E27FC236}">
                    <a16:creationId xmlns:a16="http://schemas.microsoft.com/office/drawing/2014/main" id="{C61298B0-056E-4D83-B168-1C054A17A0C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Rectangle 41">
                <a:extLst>
                  <a:ext uri="{FF2B5EF4-FFF2-40B4-BE49-F238E27FC236}">
                    <a16:creationId xmlns:a16="http://schemas.microsoft.com/office/drawing/2014/main" id="{9F9E69A2-F9B0-40C2-BDC8-143835426BE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a16="http://schemas.microsoft.com/office/drawing/2014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 useBgFill="1">
        <p:nvSpPr>
          <p:cNvPr id="64" name="Rectangle 63">
            <a:extLst>
              <a:ext uri="{FF2B5EF4-FFF2-40B4-BE49-F238E27FC236}">
                <a16:creationId xmlns:a16="http://schemas.microsoft.com/office/drawing/2014/main" id="{54B9C16B-AC4A-44ED-9075-F76549B46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62A2FEB6-F419-4684-9ABC-9E32E012E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100" y="-11384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67" name="Rectangle 5">
              <a:extLst>
                <a:ext uri="{FF2B5EF4-FFF2-40B4-BE49-F238E27FC236}">
                  <a16:creationId xmlns:a16="http://schemas.microsoft.com/office/drawing/2014/main" id="{21E24A15-28D6-4CEB-9268-0BB0BEEAF3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dgm="http://schemas.openxmlformats.org/drawingml/2006/diagram" xmlns:p14="http://schemas.microsoft.com/office/powerpoint/2010/main" xmlns:a16="http://schemas.microsoft.com/office/drawing/2014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8" name="Freeform 6">
              <a:extLst>
                <a:ext uri="{FF2B5EF4-FFF2-40B4-BE49-F238E27FC236}">
                  <a16:creationId xmlns:a16="http://schemas.microsoft.com/office/drawing/2014/main" id="{4345933F-9633-4510-90E1-08B0E2A19E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dgm="http://schemas.openxmlformats.org/drawingml/2006/diagram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7">
              <a:extLst>
                <a:ext uri="{FF2B5EF4-FFF2-40B4-BE49-F238E27FC236}">
                  <a16:creationId xmlns:a16="http://schemas.microsoft.com/office/drawing/2014/main" id="{C68A48FB-1BE4-4053-A76F-5A5511BA0E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dgm="http://schemas.openxmlformats.org/drawingml/2006/diagram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Freeform 8">
              <a:extLst>
                <a:ext uri="{FF2B5EF4-FFF2-40B4-BE49-F238E27FC236}">
                  <a16:creationId xmlns:a16="http://schemas.microsoft.com/office/drawing/2014/main" id="{8149777B-6A9F-4C95-BF44-F964645071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dgm="http://schemas.openxmlformats.org/drawingml/2006/diagram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1" name="Freeform 9">
              <a:extLst>
                <a:ext uri="{FF2B5EF4-FFF2-40B4-BE49-F238E27FC236}">
                  <a16:creationId xmlns:a16="http://schemas.microsoft.com/office/drawing/2014/main" id="{0654845E-622A-4AD3-8F3A-6E1DEAB5FC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dgm="http://schemas.openxmlformats.org/drawingml/2006/diagram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10">
              <a:extLst>
                <a:ext uri="{FF2B5EF4-FFF2-40B4-BE49-F238E27FC236}">
                  <a16:creationId xmlns:a16="http://schemas.microsoft.com/office/drawing/2014/main" id="{DF1C0739-3D08-4C83-857E-B0724A6E8C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dgm="http://schemas.openxmlformats.org/drawingml/2006/diagram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11">
              <a:extLst>
                <a:ext uri="{FF2B5EF4-FFF2-40B4-BE49-F238E27FC236}">
                  <a16:creationId xmlns:a16="http://schemas.microsoft.com/office/drawing/2014/main" id="{D235EAA0-7D5A-453A-9643-EE7A4954EA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dgm="http://schemas.openxmlformats.org/drawingml/2006/diagram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12">
              <a:extLst>
                <a:ext uri="{FF2B5EF4-FFF2-40B4-BE49-F238E27FC236}">
                  <a16:creationId xmlns:a16="http://schemas.microsoft.com/office/drawing/2014/main" id="{94C6FB7C-72DE-42DE-8F58-CCE9B8F556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dgm="http://schemas.openxmlformats.org/drawingml/2006/diagram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13">
              <a:extLst>
                <a:ext uri="{FF2B5EF4-FFF2-40B4-BE49-F238E27FC236}">
                  <a16:creationId xmlns:a16="http://schemas.microsoft.com/office/drawing/2014/main" id="{FE31E0FE-EC8D-4EA7-BD9D-02F8C54FDB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dgm="http://schemas.openxmlformats.org/drawingml/2006/diagram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14">
              <a:extLst>
                <a:ext uri="{FF2B5EF4-FFF2-40B4-BE49-F238E27FC236}">
                  <a16:creationId xmlns:a16="http://schemas.microsoft.com/office/drawing/2014/main" id="{69FE4B12-13E0-48F9-9E18-66406B8D3C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dgm="http://schemas.openxmlformats.org/drawingml/2006/diagram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15">
              <a:extLst>
                <a:ext uri="{FF2B5EF4-FFF2-40B4-BE49-F238E27FC236}">
                  <a16:creationId xmlns:a16="http://schemas.microsoft.com/office/drawing/2014/main" id="{87FAADC3-B321-43EE-B8F3-2842D84098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dgm="http://schemas.openxmlformats.org/drawingml/2006/diagram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Line 16">
              <a:extLst>
                <a:ext uri="{FF2B5EF4-FFF2-40B4-BE49-F238E27FC236}">
                  <a16:creationId xmlns:a16="http://schemas.microsoft.com/office/drawing/2014/main" id="{90461464-1683-402F-A72B-8558CC6777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79" name="Freeform 17">
              <a:extLst>
                <a:ext uri="{FF2B5EF4-FFF2-40B4-BE49-F238E27FC236}">
                  <a16:creationId xmlns:a16="http://schemas.microsoft.com/office/drawing/2014/main" id="{70F594E7-32D0-45B9-A3CF-636CF6FCBD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dgm="http://schemas.openxmlformats.org/drawingml/2006/diagram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18">
              <a:extLst>
                <a:ext uri="{FF2B5EF4-FFF2-40B4-BE49-F238E27FC236}">
                  <a16:creationId xmlns:a16="http://schemas.microsoft.com/office/drawing/2014/main" id="{8AEF60E1-26C2-4E3C-B839-347DDD23C3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dgm="http://schemas.openxmlformats.org/drawingml/2006/diagram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19">
              <a:extLst>
                <a:ext uri="{FF2B5EF4-FFF2-40B4-BE49-F238E27FC236}">
                  <a16:creationId xmlns:a16="http://schemas.microsoft.com/office/drawing/2014/main" id="{792FE54B-EE9D-4E57-B6BC-6A9196BE89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dgm="http://schemas.openxmlformats.org/drawingml/2006/diagram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20">
              <a:extLst>
                <a:ext uri="{FF2B5EF4-FFF2-40B4-BE49-F238E27FC236}">
                  <a16:creationId xmlns:a16="http://schemas.microsoft.com/office/drawing/2014/main" id="{72BE56DF-619D-463E-8F88-CABA09DA88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dgm="http://schemas.openxmlformats.org/drawingml/2006/diagram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Rectangle 21">
              <a:extLst>
                <a:ext uri="{FF2B5EF4-FFF2-40B4-BE49-F238E27FC236}">
                  <a16:creationId xmlns:a16="http://schemas.microsoft.com/office/drawing/2014/main" id="{C7430457-1935-4BBF-A6A7-7C3125A02E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dgm="http://schemas.openxmlformats.org/drawingml/2006/diagram" xmlns:p14="http://schemas.microsoft.com/office/powerpoint/2010/main" xmlns:a16="http://schemas.microsoft.com/office/drawing/2014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84" name="Freeform 22">
              <a:extLst>
                <a:ext uri="{FF2B5EF4-FFF2-40B4-BE49-F238E27FC236}">
                  <a16:creationId xmlns:a16="http://schemas.microsoft.com/office/drawing/2014/main" id="{BB006150-E547-4E84-A2B1-59131F3D53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dgm="http://schemas.openxmlformats.org/drawingml/2006/diagram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23">
              <a:extLst>
                <a:ext uri="{FF2B5EF4-FFF2-40B4-BE49-F238E27FC236}">
                  <a16:creationId xmlns:a16="http://schemas.microsoft.com/office/drawing/2014/main" id="{5A8CD074-956B-41A4-870B-001554B69B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dgm="http://schemas.openxmlformats.org/drawingml/2006/diagram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24">
              <a:extLst>
                <a:ext uri="{FF2B5EF4-FFF2-40B4-BE49-F238E27FC236}">
                  <a16:creationId xmlns:a16="http://schemas.microsoft.com/office/drawing/2014/main" id="{070C253B-974E-459F-AD0B-7057224828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dgm="http://schemas.openxmlformats.org/drawingml/2006/diagram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25">
              <a:extLst>
                <a:ext uri="{FF2B5EF4-FFF2-40B4-BE49-F238E27FC236}">
                  <a16:creationId xmlns:a16="http://schemas.microsoft.com/office/drawing/2014/main" id="{BBC07B3D-A631-44EA-861A-7D80383A10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dgm="http://schemas.openxmlformats.org/drawingml/2006/diagram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26">
              <a:extLst>
                <a:ext uri="{FF2B5EF4-FFF2-40B4-BE49-F238E27FC236}">
                  <a16:creationId xmlns:a16="http://schemas.microsoft.com/office/drawing/2014/main" id="{32039DC6-B4CF-4A5A-8D17-3A568D125C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dgm="http://schemas.openxmlformats.org/drawingml/2006/diagram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27">
              <a:extLst>
                <a:ext uri="{FF2B5EF4-FFF2-40B4-BE49-F238E27FC236}">
                  <a16:creationId xmlns:a16="http://schemas.microsoft.com/office/drawing/2014/main" id="{99E0C81F-5D8D-4AF8-BDE5-4DF75868F7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dgm="http://schemas.openxmlformats.org/drawingml/2006/diagram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28">
              <a:extLst>
                <a:ext uri="{FF2B5EF4-FFF2-40B4-BE49-F238E27FC236}">
                  <a16:creationId xmlns:a16="http://schemas.microsoft.com/office/drawing/2014/main" id="{0D946680-855C-41EC-BBA2-61F6F776E5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dgm="http://schemas.openxmlformats.org/drawingml/2006/diagram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29">
              <a:extLst>
                <a:ext uri="{FF2B5EF4-FFF2-40B4-BE49-F238E27FC236}">
                  <a16:creationId xmlns:a16="http://schemas.microsoft.com/office/drawing/2014/main" id="{E6FAD9E8-6E13-45A0-A5D6-8BCAD27B40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dgm="http://schemas.openxmlformats.org/drawingml/2006/diagram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30">
              <a:extLst>
                <a:ext uri="{FF2B5EF4-FFF2-40B4-BE49-F238E27FC236}">
                  <a16:creationId xmlns:a16="http://schemas.microsoft.com/office/drawing/2014/main" id="{0CCBC8FA-0581-454F-9FD1-6B6102A1AA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dgm="http://schemas.openxmlformats.org/drawingml/2006/diagram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31">
              <a:extLst>
                <a:ext uri="{FF2B5EF4-FFF2-40B4-BE49-F238E27FC236}">
                  <a16:creationId xmlns:a16="http://schemas.microsoft.com/office/drawing/2014/main" id="{5D6C328F-65A5-41E8-86E9-E4E638CC3B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dgm="http://schemas.openxmlformats.org/drawingml/2006/diagram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pic>
        <p:nvPicPr>
          <p:cNvPr id="95" name="Picture 2">
            <a:extLst>
              <a:ext uri="{FF2B5EF4-FFF2-40B4-BE49-F238E27FC236}">
                <a16:creationId xmlns:a16="http://schemas.microsoft.com/office/drawing/2014/main" id="{3E94A106-9341-485C-9057-9D62B2BD08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" y="-2"/>
            <a:ext cx="4061525" cy="6858001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 xmlns:dgm="http://schemas.openxmlformats.org/drawingml/2006/diagram" xmlns:p14="http://schemas.microsoft.com/office/powerpoint/2010/main" xmlns:a16="http://schemas.microsoft.com/office/drawing/2014/main">
                <a:solidFill>
                  <a:srgbClr val="FFFFFF"/>
                </a:solidFill>
              </a14:hiddenFill>
            </a:ext>
          </a:extLst>
        </p:spPr>
      </p:pic>
      <p:sp>
        <p:nvSpPr>
          <p:cNvPr id="97" name="Rectangle 96">
            <a:extLst>
              <a:ext uri="{FF2B5EF4-FFF2-40B4-BE49-F238E27FC236}">
                <a16:creationId xmlns:a16="http://schemas.microsoft.com/office/drawing/2014/main" id="{B53044DC-4918-43DA-B49D-91673C6C94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853"/>
            <a:ext cx="4055621" cy="6858000"/>
          </a:xfrm>
          <a:prstGeom prst="rect">
            <a:avLst/>
          </a:prstGeom>
          <a:ln>
            <a:noFill/>
          </a:ln>
          <a:effectLst>
            <a:outerShdw blurRad="76200" dist="38100" algn="l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9" name="Group 98">
            <a:extLst>
              <a:ext uri="{FF2B5EF4-FFF2-40B4-BE49-F238E27FC236}">
                <a16:creationId xmlns:a16="http://schemas.microsoft.com/office/drawing/2014/main" id="{1DCE6B36-1420-43AB-86CF-4E653A517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90" y="-9998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bg2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00" name="Rectangle 5">
              <a:extLst>
                <a:ext uri="{FF2B5EF4-FFF2-40B4-BE49-F238E27FC236}">
                  <a16:creationId xmlns:a16="http://schemas.microsoft.com/office/drawing/2014/main" id="{72626E0B-9628-468E-A713-011C02F602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dgm="http://schemas.openxmlformats.org/drawingml/2006/diagram" xmlns:p14="http://schemas.microsoft.com/office/powerpoint/2010/main" xmlns:a16="http://schemas.microsoft.com/office/drawing/2014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01" name="Freeform 6">
              <a:extLst>
                <a:ext uri="{FF2B5EF4-FFF2-40B4-BE49-F238E27FC236}">
                  <a16:creationId xmlns:a16="http://schemas.microsoft.com/office/drawing/2014/main" id="{93F7977A-BD91-4B0D-9A8D-372DB67AD8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dgm="http://schemas.openxmlformats.org/drawingml/2006/diagram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7">
              <a:extLst>
                <a:ext uri="{FF2B5EF4-FFF2-40B4-BE49-F238E27FC236}">
                  <a16:creationId xmlns:a16="http://schemas.microsoft.com/office/drawing/2014/main" id="{9FEE6A56-01A1-404D-864E-1C2587C9AF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dgm="http://schemas.openxmlformats.org/drawingml/2006/diagram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8">
              <a:extLst>
                <a:ext uri="{FF2B5EF4-FFF2-40B4-BE49-F238E27FC236}">
                  <a16:creationId xmlns:a16="http://schemas.microsoft.com/office/drawing/2014/main" id="{E74DBBF2-EF6F-4E3E-B183-F8EEE76094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dgm="http://schemas.openxmlformats.org/drawingml/2006/diagram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9">
              <a:extLst>
                <a:ext uri="{FF2B5EF4-FFF2-40B4-BE49-F238E27FC236}">
                  <a16:creationId xmlns:a16="http://schemas.microsoft.com/office/drawing/2014/main" id="{ABCF0F27-B056-474C-A0FB-1DB747A92F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dgm="http://schemas.openxmlformats.org/drawingml/2006/diagram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10">
              <a:extLst>
                <a:ext uri="{FF2B5EF4-FFF2-40B4-BE49-F238E27FC236}">
                  <a16:creationId xmlns:a16="http://schemas.microsoft.com/office/drawing/2014/main" id="{0A0A5B7B-BA2A-45CC-AABE-9D5B08A5DB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dgm="http://schemas.openxmlformats.org/drawingml/2006/diagram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11">
              <a:extLst>
                <a:ext uri="{FF2B5EF4-FFF2-40B4-BE49-F238E27FC236}">
                  <a16:creationId xmlns:a16="http://schemas.microsoft.com/office/drawing/2014/main" id="{3C9A5D2B-1787-4954-9108-B9D497A87C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dgm="http://schemas.openxmlformats.org/drawingml/2006/diagram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Freeform 12">
              <a:extLst>
                <a:ext uri="{FF2B5EF4-FFF2-40B4-BE49-F238E27FC236}">
                  <a16:creationId xmlns:a16="http://schemas.microsoft.com/office/drawing/2014/main" id="{818C4F8B-7556-49A7-83C6-C8F631F6A9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dgm="http://schemas.openxmlformats.org/drawingml/2006/diagram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8" name="Freeform 13">
              <a:extLst>
                <a:ext uri="{FF2B5EF4-FFF2-40B4-BE49-F238E27FC236}">
                  <a16:creationId xmlns:a16="http://schemas.microsoft.com/office/drawing/2014/main" id="{22BED614-D078-47EA-9C72-190217FDD5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dgm="http://schemas.openxmlformats.org/drawingml/2006/diagram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14">
              <a:extLst>
                <a:ext uri="{FF2B5EF4-FFF2-40B4-BE49-F238E27FC236}">
                  <a16:creationId xmlns:a16="http://schemas.microsoft.com/office/drawing/2014/main" id="{73DE0BF2-86D7-4038-AC4B-AF0F116A58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dgm="http://schemas.openxmlformats.org/drawingml/2006/diagram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15">
              <a:extLst>
                <a:ext uri="{FF2B5EF4-FFF2-40B4-BE49-F238E27FC236}">
                  <a16:creationId xmlns:a16="http://schemas.microsoft.com/office/drawing/2014/main" id="{11D8BB55-D027-420C-9EF9-49B3BA79DC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dgm="http://schemas.openxmlformats.org/drawingml/2006/diagram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Line 16">
              <a:extLst>
                <a:ext uri="{FF2B5EF4-FFF2-40B4-BE49-F238E27FC236}">
                  <a16:creationId xmlns:a16="http://schemas.microsoft.com/office/drawing/2014/main" id="{3FAEF5CE-07ED-46A7-9777-D86C707195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12" name="Freeform 17">
              <a:extLst>
                <a:ext uri="{FF2B5EF4-FFF2-40B4-BE49-F238E27FC236}">
                  <a16:creationId xmlns:a16="http://schemas.microsoft.com/office/drawing/2014/main" id="{29CAFB1A-357C-4313-B734-1CD4E4F9D2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dgm="http://schemas.openxmlformats.org/drawingml/2006/diagram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3" name="Freeform 18">
              <a:extLst>
                <a:ext uri="{FF2B5EF4-FFF2-40B4-BE49-F238E27FC236}">
                  <a16:creationId xmlns:a16="http://schemas.microsoft.com/office/drawing/2014/main" id="{653161D3-8634-4BB7-A2BC-028C4EAA15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dgm="http://schemas.openxmlformats.org/drawingml/2006/diagram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Freeform 19">
              <a:extLst>
                <a:ext uri="{FF2B5EF4-FFF2-40B4-BE49-F238E27FC236}">
                  <a16:creationId xmlns:a16="http://schemas.microsoft.com/office/drawing/2014/main" id="{9537546A-6FF1-408B-AFE2-BBF7D3482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dgm="http://schemas.openxmlformats.org/drawingml/2006/diagram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Freeform 20">
              <a:extLst>
                <a:ext uri="{FF2B5EF4-FFF2-40B4-BE49-F238E27FC236}">
                  <a16:creationId xmlns:a16="http://schemas.microsoft.com/office/drawing/2014/main" id="{F73EE662-79B7-404B-B1B8-0E096BE4CD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dgm="http://schemas.openxmlformats.org/drawingml/2006/diagram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6" name="Rectangle 21">
              <a:extLst>
                <a:ext uri="{FF2B5EF4-FFF2-40B4-BE49-F238E27FC236}">
                  <a16:creationId xmlns:a16="http://schemas.microsoft.com/office/drawing/2014/main" id="{B6DDB906-1F52-4D64-8493-4816EDDD34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dgm="http://schemas.openxmlformats.org/drawingml/2006/diagram" xmlns:p14="http://schemas.microsoft.com/office/powerpoint/2010/main" xmlns:a16="http://schemas.microsoft.com/office/drawing/2014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17" name="Freeform 22">
              <a:extLst>
                <a:ext uri="{FF2B5EF4-FFF2-40B4-BE49-F238E27FC236}">
                  <a16:creationId xmlns:a16="http://schemas.microsoft.com/office/drawing/2014/main" id="{4FA472A5-ABEA-4961-897B-7EB96AF09A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dgm="http://schemas.openxmlformats.org/drawingml/2006/diagram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Freeform 23">
              <a:extLst>
                <a:ext uri="{FF2B5EF4-FFF2-40B4-BE49-F238E27FC236}">
                  <a16:creationId xmlns:a16="http://schemas.microsoft.com/office/drawing/2014/main" id="{54226E99-C38F-4456-A1F8-8897483FD9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dgm="http://schemas.openxmlformats.org/drawingml/2006/diagram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9" name="Freeform 24">
              <a:extLst>
                <a:ext uri="{FF2B5EF4-FFF2-40B4-BE49-F238E27FC236}">
                  <a16:creationId xmlns:a16="http://schemas.microsoft.com/office/drawing/2014/main" id="{0A4A0196-A383-4629-B9A5-9C87E846C1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dgm="http://schemas.openxmlformats.org/drawingml/2006/diagram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Freeform 25">
              <a:extLst>
                <a:ext uri="{FF2B5EF4-FFF2-40B4-BE49-F238E27FC236}">
                  <a16:creationId xmlns:a16="http://schemas.microsoft.com/office/drawing/2014/main" id="{BA5E608D-2E7B-4662-A9A0-18D4E0F0DC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dgm="http://schemas.openxmlformats.org/drawingml/2006/diagram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1" name="Freeform 26">
              <a:extLst>
                <a:ext uri="{FF2B5EF4-FFF2-40B4-BE49-F238E27FC236}">
                  <a16:creationId xmlns:a16="http://schemas.microsoft.com/office/drawing/2014/main" id="{5E211F37-790F-4BD7-B055-022AE0C2E6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dgm="http://schemas.openxmlformats.org/drawingml/2006/diagram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2" name="Freeform 27">
              <a:extLst>
                <a:ext uri="{FF2B5EF4-FFF2-40B4-BE49-F238E27FC236}">
                  <a16:creationId xmlns:a16="http://schemas.microsoft.com/office/drawing/2014/main" id="{96F375D0-232A-490A-9499-CB5FBA3FD9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dgm="http://schemas.openxmlformats.org/drawingml/2006/diagram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3" name="Freeform 28">
              <a:extLst>
                <a:ext uri="{FF2B5EF4-FFF2-40B4-BE49-F238E27FC236}">
                  <a16:creationId xmlns:a16="http://schemas.microsoft.com/office/drawing/2014/main" id="{6B33B423-FD0F-4780-A0D6-32FC040B37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dgm="http://schemas.openxmlformats.org/drawingml/2006/diagram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4" name="Freeform 29">
              <a:extLst>
                <a:ext uri="{FF2B5EF4-FFF2-40B4-BE49-F238E27FC236}">
                  <a16:creationId xmlns:a16="http://schemas.microsoft.com/office/drawing/2014/main" id="{B6BD1710-838F-4CDD-A000-C6C710A6A0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dgm="http://schemas.openxmlformats.org/drawingml/2006/diagram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5" name="Freeform 30">
              <a:extLst>
                <a:ext uri="{FF2B5EF4-FFF2-40B4-BE49-F238E27FC236}">
                  <a16:creationId xmlns:a16="http://schemas.microsoft.com/office/drawing/2014/main" id="{0BB93533-1C95-4B0A-B0E2-168602B085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dgm="http://schemas.openxmlformats.org/drawingml/2006/diagram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6" name="Freeform 31">
              <a:extLst>
                <a:ext uri="{FF2B5EF4-FFF2-40B4-BE49-F238E27FC236}">
                  <a16:creationId xmlns:a16="http://schemas.microsoft.com/office/drawing/2014/main" id="{CB0B113D-1987-4D89-A475-511E092FE1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dgm="http://schemas.openxmlformats.org/drawingml/2006/diagram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pic>
        <p:nvPicPr>
          <p:cNvPr id="128" name="Picture 2">
            <a:extLst>
              <a:ext uri="{FF2B5EF4-FFF2-40B4-BE49-F238E27FC236}">
                <a16:creationId xmlns:a16="http://schemas.microsoft.com/office/drawing/2014/main" id="{9BE36DBF-0333-4D36-A5BF-81FDA2406F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" y="-13238"/>
            <a:ext cx="4062718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dgm="http://schemas.openxmlformats.org/drawingml/2006/diagram" xmlns:p14="http://schemas.microsoft.com/office/powerpoint/2010/main" xmlns:a16="http://schemas.microsoft.com/office/drawing/2014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853330" y="1134681"/>
            <a:ext cx="2743310" cy="425502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Design Solution 3</a:t>
            </a:r>
          </a:p>
        </p:txBody>
      </p:sp>
      <p:graphicFrame>
        <p:nvGraphicFramePr>
          <p:cNvPr id="16" name="Content Placeholder 13">
            <a:extLst>
              <a:ext uri="{FF2B5EF4-FFF2-40B4-BE49-F238E27FC236}">
                <a16:creationId xmlns:a16="http://schemas.microsoft.com/office/drawing/2014/main" id="{CAE82B20-C31D-4AED-BB24-634AE03F6CB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4116623"/>
              </p:ext>
            </p:extLst>
          </p:nvPr>
        </p:nvGraphicFramePr>
        <p:xfrm>
          <a:off x="4662189" y="1134682"/>
          <a:ext cx="6692748" cy="4255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737993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>
            <a:extLst>
              <a:ext uri="{FF2B5EF4-FFF2-40B4-BE49-F238E27FC236}">
                <a16:creationId xmlns:a16="http://schemas.microsoft.com/office/drawing/2014/main" id="{5FF7B57D-FF7B-48B3-9F60-9BCEEECF9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p14="http://schemas.microsoft.com/office/powerpoint/2010/main" xmlns:a16="http://schemas.microsoft.com/office/drawing/2014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EB95AFDF-FA7D-4311-9C65-6D507D92F4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9A5CCD98-20C1-4404-B788-FDA92F8A44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34" name="Rectangle 5">
                <a:extLst>
                  <a:ext uri="{FF2B5EF4-FFF2-40B4-BE49-F238E27FC236}">
                    <a16:creationId xmlns:a16="http://schemas.microsoft.com/office/drawing/2014/main" id="{C1424C76-B5C3-468E-86FA-8D9B269053D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6">
                <a:extLst>
                  <a:ext uri="{FF2B5EF4-FFF2-40B4-BE49-F238E27FC236}">
                    <a16:creationId xmlns:a16="http://schemas.microsoft.com/office/drawing/2014/main" id="{B3922267-72C9-403B-A6DE-7D0A43D5541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7">
                <a:extLst>
                  <a:ext uri="{FF2B5EF4-FFF2-40B4-BE49-F238E27FC236}">
                    <a16:creationId xmlns:a16="http://schemas.microsoft.com/office/drawing/2014/main" id="{7276DB68-2E8D-4723-852B-7476DD38FED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Freeform 8">
                <a:extLst>
                  <a:ext uri="{FF2B5EF4-FFF2-40B4-BE49-F238E27FC236}">
                    <a16:creationId xmlns:a16="http://schemas.microsoft.com/office/drawing/2014/main" id="{0A155711-4993-4D1E-89EA-A397C164F0F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9">
                <a:extLst>
                  <a:ext uri="{FF2B5EF4-FFF2-40B4-BE49-F238E27FC236}">
                    <a16:creationId xmlns:a16="http://schemas.microsoft.com/office/drawing/2014/main" id="{2AB42136-2551-4CAA-857F-65FA3247B49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10">
                <a:extLst>
                  <a:ext uri="{FF2B5EF4-FFF2-40B4-BE49-F238E27FC236}">
                    <a16:creationId xmlns:a16="http://schemas.microsoft.com/office/drawing/2014/main" id="{7C2ADEA1-EA3E-4C0E-A28E-460092F7FFD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11">
                <a:extLst>
                  <a:ext uri="{FF2B5EF4-FFF2-40B4-BE49-F238E27FC236}">
                    <a16:creationId xmlns:a16="http://schemas.microsoft.com/office/drawing/2014/main" id="{B04584B3-081C-4286-A840-AB5B16B10AA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12">
                <a:extLst>
                  <a:ext uri="{FF2B5EF4-FFF2-40B4-BE49-F238E27FC236}">
                    <a16:creationId xmlns:a16="http://schemas.microsoft.com/office/drawing/2014/main" id="{3AB388FD-C246-4936-A041-E0413A13298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13">
                <a:extLst>
                  <a:ext uri="{FF2B5EF4-FFF2-40B4-BE49-F238E27FC236}">
                    <a16:creationId xmlns:a16="http://schemas.microsoft.com/office/drawing/2014/main" id="{57692343-2D12-4F57-836C-945D407B68B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14">
                <a:extLst>
                  <a:ext uri="{FF2B5EF4-FFF2-40B4-BE49-F238E27FC236}">
                    <a16:creationId xmlns:a16="http://schemas.microsoft.com/office/drawing/2014/main" id="{062EE710-0210-4840-8698-E0DF1C61700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15">
                <a:extLst>
                  <a:ext uri="{FF2B5EF4-FFF2-40B4-BE49-F238E27FC236}">
                    <a16:creationId xmlns:a16="http://schemas.microsoft.com/office/drawing/2014/main" id="{161892F4-6071-40CD-8E18-CDEE0C91B58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Line 16">
                <a:extLst>
                  <a:ext uri="{FF2B5EF4-FFF2-40B4-BE49-F238E27FC236}">
                    <a16:creationId xmlns:a16="http://schemas.microsoft.com/office/drawing/2014/main" id="{3E6BBE44-8D88-407D-B1C6-10C89DD6173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ShapeType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46" name="Freeform 17">
                <a:extLst>
                  <a:ext uri="{FF2B5EF4-FFF2-40B4-BE49-F238E27FC236}">
                    <a16:creationId xmlns:a16="http://schemas.microsoft.com/office/drawing/2014/main" id="{1E90AE6E-328E-4730-825C-B5130F5CFCA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18">
                <a:extLst>
                  <a:ext uri="{FF2B5EF4-FFF2-40B4-BE49-F238E27FC236}">
                    <a16:creationId xmlns:a16="http://schemas.microsoft.com/office/drawing/2014/main" id="{24EC969F-6E4A-4163-ABDA-4674429A3DC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8" name="Freeform 19">
                <a:extLst>
                  <a:ext uri="{FF2B5EF4-FFF2-40B4-BE49-F238E27FC236}">
                    <a16:creationId xmlns:a16="http://schemas.microsoft.com/office/drawing/2014/main" id="{1B735C94-B049-42C6-9DEF-5DB70D58CE4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9" name="Freeform 20">
                <a:extLst>
                  <a:ext uri="{FF2B5EF4-FFF2-40B4-BE49-F238E27FC236}">
                    <a16:creationId xmlns:a16="http://schemas.microsoft.com/office/drawing/2014/main" id="{051C02E6-1954-478B-AEAE-BF8F36BE941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0" name="Rectangle 21">
                <a:extLst>
                  <a:ext uri="{FF2B5EF4-FFF2-40B4-BE49-F238E27FC236}">
                    <a16:creationId xmlns:a16="http://schemas.microsoft.com/office/drawing/2014/main" id="{6710B1C0-310A-48D0-B824-459D9AFC2FB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51" name="Freeform 22">
                <a:extLst>
                  <a:ext uri="{FF2B5EF4-FFF2-40B4-BE49-F238E27FC236}">
                    <a16:creationId xmlns:a16="http://schemas.microsoft.com/office/drawing/2014/main" id="{1204A606-D9A6-4DC6-9F0E-D516EA1EB95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2" name="Freeform 23">
                <a:extLst>
                  <a:ext uri="{FF2B5EF4-FFF2-40B4-BE49-F238E27FC236}">
                    <a16:creationId xmlns:a16="http://schemas.microsoft.com/office/drawing/2014/main" id="{EE569555-0243-4979-A537-C9B4AFD5F25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3" name="Freeform 24">
                <a:extLst>
                  <a:ext uri="{FF2B5EF4-FFF2-40B4-BE49-F238E27FC236}">
                    <a16:creationId xmlns:a16="http://schemas.microsoft.com/office/drawing/2014/main" id="{D52A977D-4993-48AF-A792-F2DE0963914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4" name="Freeform 25">
                <a:extLst>
                  <a:ext uri="{FF2B5EF4-FFF2-40B4-BE49-F238E27FC236}">
                    <a16:creationId xmlns:a16="http://schemas.microsoft.com/office/drawing/2014/main" id="{93CFF2DC-E52E-4D99-97D5-B0D7B792E5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5" name="Freeform 26">
                <a:extLst>
                  <a:ext uri="{FF2B5EF4-FFF2-40B4-BE49-F238E27FC236}">
                    <a16:creationId xmlns:a16="http://schemas.microsoft.com/office/drawing/2014/main" id="{5E175372-AF09-42A7-B3D0-226C8348917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6" name="Freeform 27">
                <a:extLst>
                  <a:ext uri="{FF2B5EF4-FFF2-40B4-BE49-F238E27FC236}">
                    <a16:creationId xmlns:a16="http://schemas.microsoft.com/office/drawing/2014/main" id="{ABF20BA9-F4B2-49EA-A573-578B1897747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7" name="Freeform 28">
                <a:extLst>
                  <a:ext uri="{FF2B5EF4-FFF2-40B4-BE49-F238E27FC236}">
                    <a16:creationId xmlns:a16="http://schemas.microsoft.com/office/drawing/2014/main" id="{AA3A7A4B-C811-4E23-8BFD-5823A032DA3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8" name="Freeform 29">
                <a:extLst>
                  <a:ext uri="{FF2B5EF4-FFF2-40B4-BE49-F238E27FC236}">
                    <a16:creationId xmlns:a16="http://schemas.microsoft.com/office/drawing/2014/main" id="{47537781-F057-4B97-AD8F-12FE9BE599A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9" name="Freeform 30">
                <a:extLst>
                  <a:ext uri="{FF2B5EF4-FFF2-40B4-BE49-F238E27FC236}">
                    <a16:creationId xmlns:a16="http://schemas.microsoft.com/office/drawing/2014/main" id="{078883C7-EB52-4BB7-A9A7-F8C046A8331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60" name="Freeform 31">
                <a:extLst>
                  <a:ext uri="{FF2B5EF4-FFF2-40B4-BE49-F238E27FC236}">
                    <a16:creationId xmlns:a16="http://schemas.microsoft.com/office/drawing/2014/main" id="{63CCBBF8-5972-4ED3-AB5B-46DC425B177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A8C19883-37FB-437C-A3AA-89AA6239D3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4" name="Freeform 32">
                <a:extLst>
                  <a:ext uri="{FF2B5EF4-FFF2-40B4-BE49-F238E27FC236}">
                    <a16:creationId xmlns:a16="http://schemas.microsoft.com/office/drawing/2014/main" id="{AF1753DD-4CEF-45EC-B952-90EA8895D7C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33">
                <a:extLst>
                  <a:ext uri="{FF2B5EF4-FFF2-40B4-BE49-F238E27FC236}">
                    <a16:creationId xmlns:a16="http://schemas.microsoft.com/office/drawing/2014/main" id="{5B9356DB-C1BE-4D76-8FA7-4FBAA12D1D3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34">
                <a:extLst>
                  <a:ext uri="{FF2B5EF4-FFF2-40B4-BE49-F238E27FC236}">
                    <a16:creationId xmlns:a16="http://schemas.microsoft.com/office/drawing/2014/main" id="{C4F59561-572D-42BA-A6FD-F3AFA1A394D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35">
                <a:extLst>
                  <a:ext uri="{FF2B5EF4-FFF2-40B4-BE49-F238E27FC236}">
                    <a16:creationId xmlns:a16="http://schemas.microsoft.com/office/drawing/2014/main" id="{BB7A51A1-D509-4494-BAE2-1B96CAD4DB3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36">
                <a:extLst>
                  <a:ext uri="{FF2B5EF4-FFF2-40B4-BE49-F238E27FC236}">
                    <a16:creationId xmlns:a16="http://schemas.microsoft.com/office/drawing/2014/main" id="{D3FE0B5A-55DE-4E56-8E9B-B92D1DB9A89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37">
                <a:extLst>
                  <a:ext uri="{FF2B5EF4-FFF2-40B4-BE49-F238E27FC236}">
                    <a16:creationId xmlns:a16="http://schemas.microsoft.com/office/drawing/2014/main" id="{F125661C-3A0E-4B6E-B2AB-1B08C892517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38">
                <a:extLst>
                  <a:ext uri="{FF2B5EF4-FFF2-40B4-BE49-F238E27FC236}">
                    <a16:creationId xmlns:a16="http://schemas.microsoft.com/office/drawing/2014/main" id="{39304006-EE77-438A-A0D1-537322356C1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39">
                <a:extLst>
                  <a:ext uri="{FF2B5EF4-FFF2-40B4-BE49-F238E27FC236}">
                    <a16:creationId xmlns:a16="http://schemas.microsoft.com/office/drawing/2014/main" id="{C6031DEB-4109-4049-82CF-DD06483A2CA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Freeform 40">
                <a:extLst>
                  <a:ext uri="{FF2B5EF4-FFF2-40B4-BE49-F238E27FC236}">
                    <a16:creationId xmlns:a16="http://schemas.microsoft.com/office/drawing/2014/main" id="{65FC2657-18D6-4490-88D6-32E6B1C6FB1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3" name="Rectangle 41">
                <a:extLst>
                  <a:ext uri="{FF2B5EF4-FFF2-40B4-BE49-F238E27FC236}">
                    <a16:creationId xmlns:a16="http://schemas.microsoft.com/office/drawing/2014/main" id="{20BEA03B-3EAD-4FA2-BC9D-25A14D635CF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 useBgFill="1">
        <p:nvSpPr>
          <p:cNvPr id="62" name="Rectangle 61">
            <a:extLst>
              <a:ext uri="{FF2B5EF4-FFF2-40B4-BE49-F238E27FC236}">
                <a16:creationId xmlns:a16="http://schemas.microsoft.com/office/drawing/2014/main" id="{6697F791-5FFA-4164-899F-EB52EA72B0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4" name="Picture 2">
            <a:extLst>
              <a:ext uri="{FF2B5EF4-FFF2-40B4-BE49-F238E27FC236}">
                <a16:creationId xmlns:a16="http://schemas.microsoft.com/office/drawing/2014/main" id="{4E28A1A9-FB81-4816-AAEA-C3B4309469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" y="-2"/>
            <a:ext cx="4061525" cy="6858001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 xmlns:p14="http://schemas.microsoft.com/office/powerpoint/2010/main" xmlns:a16="http://schemas.microsoft.com/office/drawing/2014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Rectangle 65">
            <a:extLst>
              <a:ext uri="{FF2B5EF4-FFF2-40B4-BE49-F238E27FC236}">
                <a16:creationId xmlns:a16="http://schemas.microsoft.com/office/drawing/2014/main" id="{B773AB25-A422-41AA-9737-5E04C1966D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853"/>
            <a:ext cx="4055621" cy="6858000"/>
          </a:xfrm>
          <a:prstGeom prst="rect">
            <a:avLst/>
          </a:prstGeom>
          <a:ln>
            <a:noFill/>
          </a:ln>
          <a:effectLst>
            <a:outerShdw blurRad="76200" dist="38100" algn="l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8" name="Picture 2">
            <a:extLst>
              <a:ext uri="{FF2B5EF4-FFF2-40B4-BE49-F238E27FC236}">
                <a16:creationId xmlns:a16="http://schemas.microsoft.com/office/drawing/2014/main" id="{AF0552B8-DE8C-40DF-B29F-1728E6A10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530" y="23283"/>
            <a:ext cx="4078152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p14="http://schemas.microsoft.com/office/powerpoint/2010/main" xmlns:a16="http://schemas.microsoft.com/office/drawing/2014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855266" y="618518"/>
            <a:ext cx="2851417" cy="14785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500">
                <a:solidFill>
                  <a:srgbClr val="FFFFFF"/>
                </a:solidFill>
              </a:rPr>
              <a:t>Solution Analysis(decision matrix)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type="body" sz="half" idx="2"/>
          </p:nvPr>
        </p:nvSpPr>
        <p:spPr>
          <a:xfrm>
            <a:off x="844620" y="2249487"/>
            <a:ext cx="2862444" cy="3957302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1400">
                <a:solidFill>
                  <a:srgbClr val="FFFFFF"/>
                </a:solidFill>
              </a:rPr>
              <a:t>Determining Factors:</a:t>
            </a:r>
          </a:p>
          <a:p>
            <a:pPr marL="28575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>
                <a:solidFill>
                  <a:srgbClr val="FFFFFF"/>
                </a:solidFill>
              </a:rPr>
              <a:t>User interface</a:t>
            </a:r>
          </a:p>
          <a:p>
            <a:pPr marL="28575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>
                <a:solidFill>
                  <a:srgbClr val="FFFFFF"/>
                </a:solidFill>
              </a:rPr>
              <a:t>Adaptable user functionality</a:t>
            </a:r>
          </a:p>
          <a:p>
            <a:pPr marL="28575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>
                <a:solidFill>
                  <a:srgbClr val="FFFFFF"/>
                </a:solidFill>
              </a:rPr>
              <a:t>Information feedback</a:t>
            </a:r>
          </a:p>
          <a:p>
            <a:pPr marL="28575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>
                <a:solidFill>
                  <a:srgbClr val="FFFFFF"/>
                </a:solidFill>
              </a:rPr>
              <a:t>Cost</a:t>
            </a:r>
          </a:p>
          <a:p>
            <a:pPr marL="28575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>
                <a:solidFill>
                  <a:srgbClr val="FFFFFF"/>
                </a:solidFill>
              </a:rPr>
              <a:t>Screen Capabilities</a:t>
            </a:r>
          </a:p>
          <a:p>
            <a:pPr marL="28575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>
              <a:solidFill>
                <a:srgbClr val="FFFFFF"/>
              </a:solidFill>
            </a:endParaRPr>
          </a:p>
          <a:p>
            <a:pPr marL="28575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>
              <a:solidFill>
                <a:srgbClr val="FFFFFF"/>
              </a:solidFill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6AD0D387-1584-4477-B5F8-52B50D4F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bg2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71" name="Rectangle 5">
              <a:extLst>
                <a:ext uri="{FF2B5EF4-FFF2-40B4-BE49-F238E27FC236}">
                  <a16:creationId xmlns:a16="http://schemas.microsoft.com/office/drawing/2014/main" id="{22C90122-8CF0-4164-B596-168DE41D39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2" name="Freeform 6">
              <a:extLst>
                <a:ext uri="{FF2B5EF4-FFF2-40B4-BE49-F238E27FC236}">
                  <a16:creationId xmlns:a16="http://schemas.microsoft.com/office/drawing/2014/main" id="{E74D534E-37A6-4D27-9C47-0B2F052783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7">
              <a:extLst>
                <a:ext uri="{FF2B5EF4-FFF2-40B4-BE49-F238E27FC236}">
                  <a16:creationId xmlns:a16="http://schemas.microsoft.com/office/drawing/2014/main" id="{1C1C156E-D2E0-468A-9B19-79521D69BF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8">
              <a:extLst>
                <a:ext uri="{FF2B5EF4-FFF2-40B4-BE49-F238E27FC236}">
                  <a16:creationId xmlns:a16="http://schemas.microsoft.com/office/drawing/2014/main" id="{14C97F11-4F6C-4DFF-89BC-3AEA5B7FF7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9">
              <a:extLst>
                <a:ext uri="{FF2B5EF4-FFF2-40B4-BE49-F238E27FC236}">
                  <a16:creationId xmlns:a16="http://schemas.microsoft.com/office/drawing/2014/main" id="{773C2106-77CE-42E1-839F-925EAEBB2F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10">
              <a:extLst>
                <a:ext uri="{FF2B5EF4-FFF2-40B4-BE49-F238E27FC236}">
                  <a16:creationId xmlns:a16="http://schemas.microsoft.com/office/drawing/2014/main" id="{E2807D33-BD1F-4B09-8D93-63C06DB3C0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11">
              <a:extLst>
                <a:ext uri="{FF2B5EF4-FFF2-40B4-BE49-F238E27FC236}">
                  <a16:creationId xmlns:a16="http://schemas.microsoft.com/office/drawing/2014/main" id="{84BDF3E8-157B-47D1-AF8E-FE1EFF0612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12">
              <a:extLst>
                <a:ext uri="{FF2B5EF4-FFF2-40B4-BE49-F238E27FC236}">
                  <a16:creationId xmlns:a16="http://schemas.microsoft.com/office/drawing/2014/main" id="{68B482B5-E0FD-406A-99B2-297DF33354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13">
              <a:extLst>
                <a:ext uri="{FF2B5EF4-FFF2-40B4-BE49-F238E27FC236}">
                  <a16:creationId xmlns:a16="http://schemas.microsoft.com/office/drawing/2014/main" id="{B8750F30-12E8-410B-8709-78F1EF3BBE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14">
              <a:extLst>
                <a:ext uri="{FF2B5EF4-FFF2-40B4-BE49-F238E27FC236}">
                  <a16:creationId xmlns:a16="http://schemas.microsoft.com/office/drawing/2014/main" id="{DB2D030A-4700-4CC4-A971-F119F8372C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15">
              <a:extLst>
                <a:ext uri="{FF2B5EF4-FFF2-40B4-BE49-F238E27FC236}">
                  <a16:creationId xmlns:a16="http://schemas.microsoft.com/office/drawing/2014/main" id="{B4E516DB-F66E-4E88-8CAA-67153F5618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Line 16">
              <a:extLst>
                <a:ext uri="{FF2B5EF4-FFF2-40B4-BE49-F238E27FC236}">
                  <a16:creationId xmlns:a16="http://schemas.microsoft.com/office/drawing/2014/main" id="{DF749FDD-DD56-4DC9-A379-77E1106981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83" name="Freeform 17">
              <a:extLst>
                <a:ext uri="{FF2B5EF4-FFF2-40B4-BE49-F238E27FC236}">
                  <a16:creationId xmlns:a16="http://schemas.microsoft.com/office/drawing/2014/main" id="{6AD95087-E0AF-45D3-B824-EFFCBBECD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18">
              <a:extLst>
                <a:ext uri="{FF2B5EF4-FFF2-40B4-BE49-F238E27FC236}">
                  <a16:creationId xmlns:a16="http://schemas.microsoft.com/office/drawing/2014/main" id="{2D21010F-3DE2-4881-B9D5-3415C4E05D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19">
              <a:extLst>
                <a:ext uri="{FF2B5EF4-FFF2-40B4-BE49-F238E27FC236}">
                  <a16:creationId xmlns:a16="http://schemas.microsoft.com/office/drawing/2014/main" id="{2AFDF4BC-8E99-4A2C-9EF2-4B98A05C2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20">
              <a:extLst>
                <a:ext uri="{FF2B5EF4-FFF2-40B4-BE49-F238E27FC236}">
                  <a16:creationId xmlns:a16="http://schemas.microsoft.com/office/drawing/2014/main" id="{BB8EAEE8-22EA-4103-A02E-5043474C4B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Rectangle 21">
              <a:extLst>
                <a:ext uri="{FF2B5EF4-FFF2-40B4-BE49-F238E27FC236}">
                  <a16:creationId xmlns:a16="http://schemas.microsoft.com/office/drawing/2014/main" id="{7148ABD2-E447-429F-B97E-86494051C1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88" name="Freeform 22">
              <a:extLst>
                <a:ext uri="{FF2B5EF4-FFF2-40B4-BE49-F238E27FC236}">
                  <a16:creationId xmlns:a16="http://schemas.microsoft.com/office/drawing/2014/main" id="{99900F4A-F8CA-456E-9FA0-34572621C0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23">
              <a:extLst>
                <a:ext uri="{FF2B5EF4-FFF2-40B4-BE49-F238E27FC236}">
                  <a16:creationId xmlns:a16="http://schemas.microsoft.com/office/drawing/2014/main" id="{DF5CD0A9-E49B-4968-886B-41C1A66D23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24">
              <a:extLst>
                <a:ext uri="{FF2B5EF4-FFF2-40B4-BE49-F238E27FC236}">
                  <a16:creationId xmlns:a16="http://schemas.microsoft.com/office/drawing/2014/main" id="{7E462582-7383-4272-A323-85C9D137C4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25">
              <a:extLst>
                <a:ext uri="{FF2B5EF4-FFF2-40B4-BE49-F238E27FC236}">
                  <a16:creationId xmlns:a16="http://schemas.microsoft.com/office/drawing/2014/main" id="{CB472F67-7C37-4D80-B346-DE30D44B55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26">
              <a:extLst>
                <a:ext uri="{FF2B5EF4-FFF2-40B4-BE49-F238E27FC236}">
                  <a16:creationId xmlns:a16="http://schemas.microsoft.com/office/drawing/2014/main" id="{19A8AE83-358F-4D4E-91C7-F09E35097A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27">
              <a:extLst>
                <a:ext uri="{FF2B5EF4-FFF2-40B4-BE49-F238E27FC236}">
                  <a16:creationId xmlns:a16="http://schemas.microsoft.com/office/drawing/2014/main" id="{C4B79436-9285-45DE-A9FB-B3DD750738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28">
              <a:extLst>
                <a:ext uri="{FF2B5EF4-FFF2-40B4-BE49-F238E27FC236}">
                  <a16:creationId xmlns:a16="http://schemas.microsoft.com/office/drawing/2014/main" id="{B0BF8BF3-C90A-483A-B61E-13D2C41FBA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Freeform 29">
              <a:extLst>
                <a:ext uri="{FF2B5EF4-FFF2-40B4-BE49-F238E27FC236}">
                  <a16:creationId xmlns:a16="http://schemas.microsoft.com/office/drawing/2014/main" id="{31011274-F329-444B-9B06-69DD2EC449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6" name="Freeform 30">
              <a:extLst>
                <a:ext uri="{FF2B5EF4-FFF2-40B4-BE49-F238E27FC236}">
                  <a16:creationId xmlns:a16="http://schemas.microsoft.com/office/drawing/2014/main" id="{DB8B1D39-5B9A-4B4E-849B-A5821A2460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31">
              <a:extLst>
                <a:ext uri="{FF2B5EF4-FFF2-40B4-BE49-F238E27FC236}">
                  <a16:creationId xmlns:a16="http://schemas.microsoft.com/office/drawing/2014/main" id="{336ECD63-75C2-4A32-A31B-30BB309724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164B81C0-CB76-4162-9CB7-0C88FF53DD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8352" y="643467"/>
            <a:ext cx="5510897" cy="55665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251858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>
            <a:extLst>
              <a:ext uri="{FF2B5EF4-FFF2-40B4-BE49-F238E27FC236}">
                <a16:creationId xmlns:a16="http://schemas.microsoft.com/office/drawing/2014/main" id="{5FF7B57D-FF7B-48B3-9F60-9BCEEECF9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p14="http://schemas.microsoft.com/office/powerpoint/2010/main" xmlns:a16="http://schemas.microsoft.com/office/drawing/2014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EB95AFDF-FA7D-4311-9C65-6D507D92F4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9A5CCD98-20C1-4404-B788-FDA92F8A44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34" name="Rectangle 5">
                <a:extLst>
                  <a:ext uri="{FF2B5EF4-FFF2-40B4-BE49-F238E27FC236}">
                    <a16:creationId xmlns:a16="http://schemas.microsoft.com/office/drawing/2014/main" id="{C1424C76-B5C3-468E-86FA-8D9B269053D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6">
                <a:extLst>
                  <a:ext uri="{FF2B5EF4-FFF2-40B4-BE49-F238E27FC236}">
                    <a16:creationId xmlns:a16="http://schemas.microsoft.com/office/drawing/2014/main" id="{B3922267-72C9-403B-A6DE-7D0A43D5541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7">
                <a:extLst>
                  <a:ext uri="{FF2B5EF4-FFF2-40B4-BE49-F238E27FC236}">
                    <a16:creationId xmlns:a16="http://schemas.microsoft.com/office/drawing/2014/main" id="{7276DB68-2E8D-4723-852B-7476DD38FED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Freeform 8">
                <a:extLst>
                  <a:ext uri="{FF2B5EF4-FFF2-40B4-BE49-F238E27FC236}">
                    <a16:creationId xmlns:a16="http://schemas.microsoft.com/office/drawing/2014/main" id="{0A155711-4993-4D1E-89EA-A397C164F0F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9">
                <a:extLst>
                  <a:ext uri="{FF2B5EF4-FFF2-40B4-BE49-F238E27FC236}">
                    <a16:creationId xmlns:a16="http://schemas.microsoft.com/office/drawing/2014/main" id="{2AB42136-2551-4CAA-857F-65FA3247B49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10">
                <a:extLst>
                  <a:ext uri="{FF2B5EF4-FFF2-40B4-BE49-F238E27FC236}">
                    <a16:creationId xmlns:a16="http://schemas.microsoft.com/office/drawing/2014/main" id="{7C2ADEA1-EA3E-4C0E-A28E-460092F7FFD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11">
                <a:extLst>
                  <a:ext uri="{FF2B5EF4-FFF2-40B4-BE49-F238E27FC236}">
                    <a16:creationId xmlns:a16="http://schemas.microsoft.com/office/drawing/2014/main" id="{B04584B3-081C-4286-A840-AB5B16B10AA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12">
                <a:extLst>
                  <a:ext uri="{FF2B5EF4-FFF2-40B4-BE49-F238E27FC236}">
                    <a16:creationId xmlns:a16="http://schemas.microsoft.com/office/drawing/2014/main" id="{3AB388FD-C246-4936-A041-E0413A13298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13">
                <a:extLst>
                  <a:ext uri="{FF2B5EF4-FFF2-40B4-BE49-F238E27FC236}">
                    <a16:creationId xmlns:a16="http://schemas.microsoft.com/office/drawing/2014/main" id="{57692343-2D12-4F57-836C-945D407B68B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14">
                <a:extLst>
                  <a:ext uri="{FF2B5EF4-FFF2-40B4-BE49-F238E27FC236}">
                    <a16:creationId xmlns:a16="http://schemas.microsoft.com/office/drawing/2014/main" id="{062EE710-0210-4840-8698-E0DF1C61700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15">
                <a:extLst>
                  <a:ext uri="{FF2B5EF4-FFF2-40B4-BE49-F238E27FC236}">
                    <a16:creationId xmlns:a16="http://schemas.microsoft.com/office/drawing/2014/main" id="{161892F4-6071-40CD-8E18-CDEE0C91B58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Line 16">
                <a:extLst>
                  <a:ext uri="{FF2B5EF4-FFF2-40B4-BE49-F238E27FC236}">
                    <a16:creationId xmlns:a16="http://schemas.microsoft.com/office/drawing/2014/main" id="{3E6BBE44-8D88-407D-B1C6-10C89DD6173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ShapeType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46" name="Freeform 17">
                <a:extLst>
                  <a:ext uri="{FF2B5EF4-FFF2-40B4-BE49-F238E27FC236}">
                    <a16:creationId xmlns:a16="http://schemas.microsoft.com/office/drawing/2014/main" id="{1E90AE6E-328E-4730-825C-B5130F5CFCA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18">
                <a:extLst>
                  <a:ext uri="{FF2B5EF4-FFF2-40B4-BE49-F238E27FC236}">
                    <a16:creationId xmlns:a16="http://schemas.microsoft.com/office/drawing/2014/main" id="{24EC969F-6E4A-4163-ABDA-4674429A3DC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8" name="Freeform 19">
                <a:extLst>
                  <a:ext uri="{FF2B5EF4-FFF2-40B4-BE49-F238E27FC236}">
                    <a16:creationId xmlns:a16="http://schemas.microsoft.com/office/drawing/2014/main" id="{1B735C94-B049-42C6-9DEF-5DB70D58CE4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9" name="Freeform 20">
                <a:extLst>
                  <a:ext uri="{FF2B5EF4-FFF2-40B4-BE49-F238E27FC236}">
                    <a16:creationId xmlns:a16="http://schemas.microsoft.com/office/drawing/2014/main" id="{051C02E6-1954-478B-AEAE-BF8F36BE941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0" name="Rectangle 21">
                <a:extLst>
                  <a:ext uri="{FF2B5EF4-FFF2-40B4-BE49-F238E27FC236}">
                    <a16:creationId xmlns:a16="http://schemas.microsoft.com/office/drawing/2014/main" id="{6710B1C0-310A-48D0-B824-459D9AFC2FB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51" name="Freeform 22">
                <a:extLst>
                  <a:ext uri="{FF2B5EF4-FFF2-40B4-BE49-F238E27FC236}">
                    <a16:creationId xmlns:a16="http://schemas.microsoft.com/office/drawing/2014/main" id="{1204A606-D9A6-4DC6-9F0E-D516EA1EB95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2" name="Freeform 23">
                <a:extLst>
                  <a:ext uri="{FF2B5EF4-FFF2-40B4-BE49-F238E27FC236}">
                    <a16:creationId xmlns:a16="http://schemas.microsoft.com/office/drawing/2014/main" id="{EE569555-0243-4979-A537-C9B4AFD5F25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3" name="Freeform 24">
                <a:extLst>
                  <a:ext uri="{FF2B5EF4-FFF2-40B4-BE49-F238E27FC236}">
                    <a16:creationId xmlns:a16="http://schemas.microsoft.com/office/drawing/2014/main" id="{D52A977D-4993-48AF-A792-F2DE0963914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4" name="Freeform 25">
                <a:extLst>
                  <a:ext uri="{FF2B5EF4-FFF2-40B4-BE49-F238E27FC236}">
                    <a16:creationId xmlns:a16="http://schemas.microsoft.com/office/drawing/2014/main" id="{93CFF2DC-E52E-4D99-97D5-B0D7B792E5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5" name="Freeform 26">
                <a:extLst>
                  <a:ext uri="{FF2B5EF4-FFF2-40B4-BE49-F238E27FC236}">
                    <a16:creationId xmlns:a16="http://schemas.microsoft.com/office/drawing/2014/main" id="{5E175372-AF09-42A7-B3D0-226C8348917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6" name="Freeform 27">
                <a:extLst>
                  <a:ext uri="{FF2B5EF4-FFF2-40B4-BE49-F238E27FC236}">
                    <a16:creationId xmlns:a16="http://schemas.microsoft.com/office/drawing/2014/main" id="{ABF20BA9-F4B2-49EA-A573-578B1897747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7" name="Freeform 28">
                <a:extLst>
                  <a:ext uri="{FF2B5EF4-FFF2-40B4-BE49-F238E27FC236}">
                    <a16:creationId xmlns:a16="http://schemas.microsoft.com/office/drawing/2014/main" id="{AA3A7A4B-C811-4E23-8BFD-5823A032DA3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8" name="Freeform 29">
                <a:extLst>
                  <a:ext uri="{FF2B5EF4-FFF2-40B4-BE49-F238E27FC236}">
                    <a16:creationId xmlns:a16="http://schemas.microsoft.com/office/drawing/2014/main" id="{47537781-F057-4B97-AD8F-12FE9BE599A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9" name="Freeform 30">
                <a:extLst>
                  <a:ext uri="{FF2B5EF4-FFF2-40B4-BE49-F238E27FC236}">
                    <a16:creationId xmlns:a16="http://schemas.microsoft.com/office/drawing/2014/main" id="{078883C7-EB52-4BB7-A9A7-F8C046A8331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60" name="Freeform 31">
                <a:extLst>
                  <a:ext uri="{FF2B5EF4-FFF2-40B4-BE49-F238E27FC236}">
                    <a16:creationId xmlns:a16="http://schemas.microsoft.com/office/drawing/2014/main" id="{63CCBBF8-5972-4ED3-AB5B-46DC425B177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A8C19883-37FB-437C-A3AA-89AA6239D3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4" name="Freeform 32">
                <a:extLst>
                  <a:ext uri="{FF2B5EF4-FFF2-40B4-BE49-F238E27FC236}">
                    <a16:creationId xmlns:a16="http://schemas.microsoft.com/office/drawing/2014/main" id="{AF1753DD-4CEF-45EC-B952-90EA8895D7C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33">
                <a:extLst>
                  <a:ext uri="{FF2B5EF4-FFF2-40B4-BE49-F238E27FC236}">
                    <a16:creationId xmlns:a16="http://schemas.microsoft.com/office/drawing/2014/main" id="{5B9356DB-C1BE-4D76-8FA7-4FBAA12D1D3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34">
                <a:extLst>
                  <a:ext uri="{FF2B5EF4-FFF2-40B4-BE49-F238E27FC236}">
                    <a16:creationId xmlns:a16="http://schemas.microsoft.com/office/drawing/2014/main" id="{C4F59561-572D-42BA-A6FD-F3AFA1A394D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35">
                <a:extLst>
                  <a:ext uri="{FF2B5EF4-FFF2-40B4-BE49-F238E27FC236}">
                    <a16:creationId xmlns:a16="http://schemas.microsoft.com/office/drawing/2014/main" id="{BB7A51A1-D509-4494-BAE2-1B96CAD4DB3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36">
                <a:extLst>
                  <a:ext uri="{FF2B5EF4-FFF2-40B4-BE49-F238E27FC236}">
                    <a16:creationId xmlns:a16="http://schemas.microsoft.com/office/drawing/2014/main" id="{D3FE0B5A-55DE-4E56-8E9B-B92D1DB9A89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37">
                <a:extLst>
                  <a:ext uri="{FF2B5EF4-FFF2-40B4-BE49-F238E27FC236}">
                    <a16:creationId xmlns:a16="http://schemas.microsoft.com/office/drawing/2014/main" id="{F125661C-3A0E-4B6E-B2AB-1B08C892517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38">
                <a:extLst>
                  <a:ext uri="{FF2B5EF4-FFF2-40B4-BE49-F238E27FC236}">
                    <a16:creationId xmlns:a16="http://schemas.microsoft.com/office/drawing/2014/main" id="{39304006-EE77-438A-A0D1-537322356C1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39">
                <a:extLst>
                  <a:ext uri="{FF2B5EF4-FFF2-40B4-BE49-F238E27FC236}">
                    <a16:creationId xmlns:a16="http://schemas.microsoft.com/office/drawing/2014/main" id="{C6031DEB-4109-4049-82CF-DD06483A2CA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Freeform 40">
                <a:extLst>
                  <a:ext uri="{FF2B5EF4-FFF2-40B4-BE49-F238E27FC236}">
                    <a16:creationId xmlns:a16="http://schemas.microsoft.com/office/drawing/2014/main" id="{65FC2657-18D6-4490-88D6-32E6B1C6FB1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3" name="Rectangle 41">
                <a:extLst>
                  <a:ext uri="{FF2B5EF4-FFF2-40B4-BE49-F238E27FC236}">
                    <a16:creationId xmlns:a16="http://schemas.microsoft.com/office/drawing/2014/main" id="{20BEA03B-3EAD-4FA2-BC9D-25A14D635CF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62" name="Rectangle 61">
            <a:extLst>
              <a:ext uri="{FF2B5EF4-FFF2-40B4-BE49-F238E27FC236}">
                <a16:creationId xmlns:a16="http://schemas.microsoft.com/office/drawing/2014/main" id="{9775AF3B-5284-4B97-9BB7-55C6FB3699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A0F1F7ED-DA39-478F-85DA-317DE08941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1902285" cy="6858001"/>
            <a:chOff x="0" y="0"/>
            <a:chExt cx="11902285" cy="6858001"/>
          </a:xfrm>
        </p:grpSpPr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1DAE5903-52E8-4F25-8473-93EF483776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bg2"/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77" name="Rectangle 5">
                <a:extLst>
                  <a:ext uri="{FF2B5EF4-FFF2-40B4-BE49-F238E27FC236}">
                    <a16:creationId xmlns:a16="http://schemas.microsoft.com/office/drawing/2014/main" id="{894835C1-32DE-4571-AD10-28D58CB8CFD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78" name="Freeform 6">
                <a:extLst>
                  <a:ext uri="{FF2B5EF4-FFF2-40B4-BE49-F238E27FC236}">
                    <a16:creationId xmlns:a16="http://schemas.microsoft.com/office/drawing/2014/main" id="{097A5B92-0B48-4251-9764-D34DF889207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79" name="Freeform 7">
                <a:extLst>
                  <a:ext uri="{FF2B5EF4-FFF2-40B4-BE49-F238E27FC236}">
                    <a16:creationId xmlns:a16="http://schemas.microsoft.com/office/drawing/2014/main" id="{E222BF19-57E7-43F3-A2B9-2398BEF966D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80" name="Freeform 8">
                <a:extLst>
                  <a:ext uri="{FF2B5EF4-FFF2-40B4-BE49-F238E27FC236}">
                    <a16:creationId xmlns:a16="http://schemas.microsoft.com/office/drawing/2014/main" id="{60C8836E-B7D9-48A9-8FD9-4CC52AF44D2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81" name="Freeform 9">
                <a:extLst>
                  <a:ext uri="{FF2B5EF4-FFF2-40B4-BE49-F238E27FC236}">
                    <a16:creationId xmlns:a16="http://schemas.microsoft.com/office/drawing/2014/main" id="{8504740E-456D-4FB9-9520-4317CCFA71B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82" name="Freeform 10">
                <a:extLst>
                  <a:ext uri="{FF2B5EF4-FFF2-40B4-BE49-F238E27FC236}">
                    <a16:creationId xmlns:a16="http://schemas.microsoft.com/office/drawing/2014/main" id="{1563A7B4-B1D5-4F93-AFF9-2EB78655FC5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83" name="Freeform 11">
                <a:extLst>
                  <a:ext uri="{FF2B5EF4-FFF2-40B4-BE49-F238E27FC236}">
                    <a16:creationId xmlns:a16="http://schemas.microsoft.com/office/drawing/2014/main" id="{D139ED24-FA37-4470-8B42-D0D00EDE14F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84" name="Freeform 12">
                <a:extLst>
                  <a:ext uri="{FF2B5EF4-FFF2-40B4-BE49-F238E27FC236}">
                    <a16:creationId xmlns:a16="http://schemas.microsoft.com/office/drawing/2014/main" id="{48825AA7-BB26-45C2-93A2-1AD8D9A2325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85" name="Freeform 13">
                <a:extLst>
                  <a:ext uri="{FF2B5EF4-FFF2-40B4-BE49-F238E27FC236}">
                    <a16:creationId xmlns:a16="http://schemas.microsoft.com/office/drawing/2014/main" id="{A98D0B91-D4E4-402D-8234-E96987219E9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86" name="Freeform 14">
                <a:extLst>
                  <a:ext uri="{FF2B5EF4-FFF2-40B4-BE49-F238E27FC236}">
                    <a16:creationId xmlns:a16="http://schemas.microsoft.com/office/drawing/2014/main" id="{94F1DB97-3769-4DA5-9F45-47132C3125D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87" name="Freeform 15">
                <a:extLst>
                  <a:ext uri="{FF2B5EF4-FFF2-40B4-BE49-F238E27FC236}">
                    <a16:creationId xmlns:a16="http://schemas.microsoft.com/office/drawing/2014/main" id="{A9BC86E2-B185-4D80-81B5-A8D387E678B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88" name="Line 16">
                <a:extLst>
                  <a:ext uri="{FF2B5EF4-FFF2-40B4-BE49-F238E27FC236}">
                    <a16:creationId xmlns:a16="http://schemas.microsoft.com/office/drawing/2014/main" id="{FA773F49-8CD0-46DC-B986-F2DB57BD726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ShapeType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89" name="Freeform 17">
                <a:extLst>
                  <a:ext uri="{FF2B5EF4-FFF2-40B4-BE49-F238E27FC236}">
                    <a16:creationId xmlns:a16="http://schemas.microsoft.com/office/drawing/2014/main" id="{8C55A009-3401-4888-93C7-4ED51CBC64F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90" name="Freeform 18">
                <a:extLst>
                  <a:ext uri="{FF2B5EF4-FFF2-40B4-BE49-F238E27FC236}">
                    <a16:creationId xmlns:a16="http://schemas.microsoft.com/office/drawing/2014/main" id="{10B44829-5BB5-48C5-8492-699971FE780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91" name="Freeform 19">
                <a:extLst>
                  <a:ext uri="{FF2B5EF4-FFF2-40B4-BE49-F238E27FC236}">
                    <a16:creationId xmlns:a16="http://schemas.microsoft.com/office/drawing/2014/main" id="{30C1F9A0-4FA6-4F6F-B2D0-A1BBA41DFC3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92" name="Freeform 20">
                <a:extLst>
                  <a:ext uri="{FF2B5EF4-FFF2-40B4-BE49-F238E27FC236}">
                    <a16:creationId xmlns:a16="http://schemas.microsoft.com/office/drawing/2014/main" id="{01BF274F-C7B8-44B4-A183-307D8619D27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93" name="Rectangle 21">
                <a:extLst>
                  <a:ext uri="{FF2B5EF4-FFF2-40B4-BE49-F238E27FC236}">
                    <a16:creationId xmlns:a16="http://schemas.microsoft.com/office/drawing/2014/main" id="{037E8930-0F22-4558-9432-F18953E32A0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94" name="Freeform 22">
                <a:extLst>
                  <a:ext uri="{FF2B5EF4-FFF2-40B4-BE49-F238E27FC236}">
                    <a16:creationId xmlns:a16="http://schemas.microsoft.com/office/drawing/2014/main" id="{9AFC3429-FF29-47FF-A4A8-317A979DB92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95" name="Freeform 23">
                <a:extLst>
                  <a:ext uri="{FF2B5EF4-FFF2-40B4-BE49-F238E27FC236}">
                    <a16:creationId xmlns:a16="http://schemas.microsoft.com/office/drawing/2014/main" id="{91D48543-2C05-4768-80B1-ECA6F88508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96" name="Freeform 24">
                <a:extLst>
                  <a:ext uri="{FF2B5EF4-FFF2-40B4-BE49-F238E27FC236}">
                    <a16:creationId xmlns:a16="http://schemas.microsoft.com/office/drawing/2014/main" id="{3AC527CC-154C-4370-A25B-74AC5B4A631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97" name="Freeform 25">
                <a:extLst>
                  <a:ext uri="{FF2B5EF4-FFF2-40B4-BE49-F238E27FC236}">
                    <a16:creationId xmlns:a16="http://schemas.microsoft.com/office/drawing/2014/main" id="{798B18F5-51C9-4E50-95C5-A850EF5398A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98" name="Freeform 26">
                <a:extLst>
                  <a:ext uri="{FF2B5EF4-FFF2-40B4-BE49-F238E27FC236}">
                    <a16:creationId xmlns:a16="http://schemas.microsoft.com/office/drawing/2014/main" id="{15B4CF27-638C-4979-B0FD-6263E13074A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99" name="Freeform 27">
                <a:extLst>
                  <a:ext uri="{FF2B5EF4-FFF2-40B4-BE49-F238E27FC236}">
                    <a16:creationId xmlns:a16="http://schemas.microsoft.com/office/drawing/2014/main" id="{236C6A22-48A2-4442-B82D-30DB4982724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00" name="Freeform 28">
                <a:extLst>
                  <a:ext uri="{FF2B5EF4-FFF2-40B4-BE49-F238E27FC236}">
                    <a16:creationId xmlns:a16="http://schemas.microsoft.com/office/drawing/2014/main" id="{1BB7BCE1-0D99-412E-ABA6-81412638E9E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01" name="Freeform 29">
                <a:extLst>
                  <a:ext uri="{FF2B5EF4-FFF2-40B4-BE49-F238E27FC236}">
                    <a16:creationId xmlns:a16="http://schemas.microsoft.com/office/drawing/2014/main" id="{C20E57E0-0912-44F2-93DA-75E4D13F3B7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02" name="Freeform 30">
                <a:extLst>
                  <a:ext uri="{FF2B5EF4-FFF2-40B4-BE49-F238E27FC236}">
                    <a16:creationId xmlns:a16="http://schemas.microsoft.com/office/drawing/2014/main" id="{DF059390-54ED-44F4-983F-92FF36AD94F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03" name="Freeform 31">
                <a:extLst>
                  <a:ext uri="{FF2B5EF4-FFF2-40B4-BE49-F238E27FC236}">
                    <a16:creationId xmlns:a16="http://schemas.microsoft.com/office/drawing/2014/main" id="{42D5E9ED-595D-443D-8CDC-D8FCD4021D7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DB14A457-C54A-4F1E-91FB-0FEE49877D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1227597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bg2"/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67" name="Freeform 32">
                <a:extLst>
                  <a:ext uri="{FF2B5EF4-FFF2-40B4-BE49-F238E27FC236}">
                    <a16:creationId xmlns:a16="http://schemas.microsoft.com/office/drawing/2014/main" id="{791F3E2E-D393-464E-84B4-9B30D071ADE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68" name="Freeform 33">
                <a:extLst>
                  <a:ext uri="{FF2B5EF4-FFF2-40B4-BE49-F238E27FC236}">
                    <a16:creationId xmlns:a16="http://schemas.microsoft.com/office/drawing/2014/main" id="{EBEEAD6F-6425-4F85-A8A8-4FF19A909B3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69" name="Freeform 34">
                <a:extLst>
                  <a:ext uri="{FF2B5EF4-FFF2-40B4-BE49-F238E27FC236}">
                    <a16:creationId xmlns:a16="http://schemas.microsoft.com/office/drawing/2014/main" id="{8AACA44E-9D6C-4708-8D61-D767B6620B8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70" name="Freeform 35">
                <a:extLst>
                  <a:ext uri="{FF2B5EF4-FFF2-40B4-BE49-F238E27FC236}">
                    <a16:creationId xmlns:a16="http://schemas.microsoft.com/office/drawing/2014/main" id="{B6E3525F-9937-463E-872C-8EB7C62D10C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71" name="Freeform 36">
                <a:extLst>
                  <a:ext uri="{FF2B5EF4-FFF2-40B4-BE49-F238E27FC236}">
                    <a16:creationId xmlns:a16="http://schemas.microsoft.com/office/drawing/2014/main" id="{BE829B0B-C602-40F1-81D1-A55332343D7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72" name="Freeform 37">
                <a:extLst>
                  <a:ext uri="{FF2B5EF4-FFF2-40B4-BE49-F238E27FC236}">
                    <a16:creationId xmlns:a16="http://schemas.microsoft.com/office/drawing/2014/main" id="{92660531-24B5-4B97-A4A2-64686E235DA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73" name="Freeform 38">
                <a:extLst>
                  <a:ext uri="{FF2B5EF4-FFF2-40B4-BE49-F238E27FC236}">
                    <a16:creationId xmlns:a16="http://schemas.microsoft.com/office/drawing/2014/main" id="{6242D0CE-6FFD-4D17-AC26-BD3E481195F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74" name="Freeform 39">
                <a:extLst>
                  <a:ext uri="{FF2B5EF4-FFF2-40B4-BE49-F238E27FC236}">
                    <a16:creationId xmlns:a16="http://schemas.microsoft.com/office/drawing/2014/main" id="{61631F37-AF37-4DB9-8D98-A08586C7663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75" name="Freeform 40">
                <a:extLst>
                  <a:ext uri="{FF2B5EF4-FFF2-40B4-BE49-F238E27FC236}">
                    <a16:creationId xmlns:a16="http://schemas.microsoft.com/office/drawing/2014/main" id="{2A2597FF-2F22-40BB-A7B3-19C4DFCFFA0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76" name="Rectangle 41">
                <a:extLst>
                  <a:ext uri="{FF2B5EF4-FFF2-40B4-BE49-F238E27FC236}">
                    <a16:creationId xmlns:a16="http://schemas.microsoft.com/office/drawing/2014/main" id="{DCC8773C-0113-4046-B222-C8F4080AF38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pic>
        <p:nvPicPr>
          <p:cNvPr id="105" name="Picture 2">
            <a:extLst>
              <a:ext uri="{FF2B5EF4-FFF2-40B4-BE49-F238E27FC236}">
                <a16:creationId xmlns:a16="http://schemas.microsoft.com/office/drawing/2014/main" id="{1B17CCE2-CEEF-40CA-8C4D-0DC2DCA78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p14="http://schemas.microsoft.com/office/powerpoint/2010/main" xmlns:a16="http://schemas.microsoft.com/office/drawing/2014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569957" y="618518"/>
            <a:ext cx="4747088" cy="14785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Feasibility Report and Final Decision</a:t>
            </a:r>
          </a:p>
        </p:txBody>
      </p:sp>
      <p:sp useBgFill="1">
        <p:nvSpPr>
          <p:cNvPr id="107" name="Round Diagonal Corner Rectangle 9">
            <a:extLst>
              <a:ext uri="{FF2B5EF4-FFF2-40B4-BE49-F238E27FC236}">
                <a16:creationId xmlns:a16="http://schemas.microsoft.com/office/drawing/2014/main" id="{66D4F5BA-1D71-49B2-8A7F-6B4EB94D7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8950" y="808057"/>
            <a:ext cx="5286376" cy="5234394"/>
          </a:xfrm>
          <a:prstGeom prst="round2DiagRect">
            <a:avLst>
              <a:gd name="adj1" fmla="val 741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8DE808-E8E1-46C7-BBC4-1C4334AD2E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8988" y="1496179"/>
            <a:ext cx="4635583" cy="3869704"/>
          </a:xfrm>
          <a:prstGeom prst="rect">
            <a:avLst/>
          </a:prstGeom>
          <a:noFill/>
        </p:spPr>
      </p:pic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6569957" y="2249487"/>
            <a:ext cx="4747087" cy="354171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200">
                <a:solidFill>
                  <a:srgbClr val="FFFFFF"/>
                </a:solidFill>
              </a:rPr>
              <a:t>Solution 2: not as much programming needed not very efficient</a:t>
            </a:r>
          </a:p>
          <a:p>
            <a:r>
              <a:rPr lang="en-US" sz="2200">
                <a:solidFill>
                  <a:srgbClr val="FFFFFF"/>
                </a:solidFill>
              </a:rPr>
              <a:t>Solution 3: not realistic due to the average user's financial conditions, and limited dexterity</a:t>
            </a:r>
          </a:p>
          <a:p>
            <a:r>
              <a:rPr lang="en-US" sz="2200">
                <a:solidFill>
                  <a:srgbClr val="FFFFFF"/>
                </a:solidFill>
              </a:rPr>
              <a:t>Solution 1 became the final solution due to dexterity considerations, as well as financial considerations.</a:t>
            </a:r>
          </a:p>
        </p:txBody>
      </p:sp>
    </p:spTree>
    <p:extLst>
      <p:ext uri="{BB962C8B-B14F-4D97-AF65-F5344CB8AC3E}">
        <p14:creationId xmlns:p14="http://schemas.microsoft.com/office/powerpoint/2010/main" val="6356257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8000"/>
                <a:hueMod val="94000"/>
                <a:satMod val="148000"/>
                <a:lumMod val="150000"/>
              </a:schemeClr>
            </a:gs>
            <a:gs pos="100000">
              <a:schemeClr val="bg2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4" name="Rectangle 73">
            <a:extLst>
              <a:ext uri="{FF2B5EF4-FFF2-40B4-BE49-F238E27FC236}">
                <a16:creationId xmlns:a16="http://schemas.microsoft.com/office/drawing/2014/main" id="{E978A47D-4F17-40FE-AB70-7AF78A9575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400" y="-14287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85BE3A7E-6A3F-401E-A025-BBB8FDB8D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288" y="0"/>
            <a:ext cx="1220788" cy="6858001"/>
            <a:chOff x="-14288" y="0"/>
            <a:chExt cx="1220788" cy="6858001"/>
          </a:xfrm>
          <a:solidFill>
            <a:schemeClr val="tx1">
              <a:alpha val="60000"/>
            </a:schemeClr>
          </a:solidFill>
        </p:grpSpPr>
        <p:sp>
          <p:nvSpPr>
            <p:cNvPr id="77" name="Rectangle 5">
              <a:extLst>
                <a:ext uri="{FF2B5EF4-FFF2-40B4-BE49-F238E27FC236}">
                  <a16:creationId xmlns:a16="http://schemas.microsoft.com/office/drawing/2014/main" id="{41EE9036-817C-476C-BD59-B5184F9A3E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8" name="Freeform 6">
              <a:extLst>
                <a:ext uri="{FF2B5EF4-FFF2-40B4-BE49-F238E27FC236}">
                  <a16:creationId xmlns:a16="http://schemas.microsoft.com/office/drawing/2014/main" id="{F098087A-B4E4-4300-A841-44988BD88E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7">
              <a:extLst>
                <a:ext uri="{FF2B5EF4-FFF2-40B4-BE49-F238E27FC236}">
                  <a16:creationId xmlns:a16="http://schemas.microsoft.com/office/drawing/2014/main" id="{F5BD5F4B-A39C-4DF9-84E4-A4D33F30E6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8">
              <a:extLst>
                <a:ext uri="{FF2B5EF4-FFF2-40B4-BE49-F238E27FC236}">
                  <a16:creationId xmlns:a16="http://schemas.microsoft.com/office/drawing/2014/main" id="{D7FA9858-BFA0-4D5B-AF72-B1B65EB069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9">
              <a:extLst>
                <a:ext uri="{FF2B5EF4-FFF2-40B4-BE49-F238E27FC236}">
                  <a16:creationId xmlns:a16="http://schemas.microsoft.com/office/drawing/2014/main" id="{A508A5F3-AFE0-4750-A9C2-B51A514FFC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10">
              <a:extLst>
                <a:ext uri="{FF2B5EF4-FFF2-40B4-BE49-F238E27FC236}">
                  <a16:creationId xmlns:a16="http://schemas.microsoft.com/office/drawing/2014/main" id="{92B4AAEB-ABF4-42A7-BE52-0B442190D1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11">
              <a:extLst>
                <a:ext uri="{FF2B5EF4-FFF2-40B4-BE49-F238E27FC236}">
                  <a16:creationId xmlns:a16="http://schemas.microsoft.com/office/drawing/2014/main" id="{3767C370-4A42-4376-8CAE-606C4BC8F4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12">
              <a:extLst>
                <a:ext uri="{FF2B5EF4-FFF2-40B4-BE49-F238E27FC236}">
                  <a16:creationId xmlns:a16="http://schemas.microsoft.com/office/drawing/2014/main" id="{36205F53-9C95-4954-B97C-1625BB8A35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13">
              <a:extLst>
                <a:ext uri="{FF2B5EF4-FFF2-40B4-BE49-F238E27FC236}">
                  <a16:creationId xmlns:a16="http://schemas.microsoft.com/office/drawing/2014/main" id="{DC80B58E-3469-43E9-96FC-D747B69830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14">
              <a:extLst>
                <a:ext uri="{FF2B5EF4-FFF2-40B4-BE49-F238E27FC236}">
                  <a16:creationId xmlns:a16="http://schemas.microsoft.com/office/drawing/2014/main" id="{E17A4ED2-DDD7-4B4D-A39C-9B0121C886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15">
              <a:extLst>
                <a:ext uri="{FF2B5EF4-FFF2-40B4-BE49-F238E27FC236}">
                  <a16:creationId xmlns:a16="http://schemas.microsoft.com/office/drawing/2014/main" id="{A2C14A85-E7A9-4E1D-809F-20F5CFA788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Line 16">
              <a:extLst>
                <a:ext uri="{FF2B5EF4-FFF2-40B4-BE49-F238E27FC236}">
                  <a16:creationId xmlns:a16="http://schemas.microsoft.com/office/drawing/2014/main" id="{F3D51E32-9399-4B7F-8D91-BF9A068B83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89" name="Freeform 17">
              <a:extLst>
                <a:ext uri="{FF2B5EF4-FFF2-40B4-BE49-F238E27FC236}">
                  <a16:creationId xmlns:a16="http://schemas.microsoft.com/office/drawing/2014/main" id="{9969F9D2-502D-4C1D-ABA5-02B1BF2A00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18">
              <a:extLst>
                <a:ext uri="{FF2B5EF4-FFF2-40B4-BE49-F238E27FC236}">
                  <a16:creationId xmlns:a16="http://schemas.microsoft.com/office/drawing/2014/main" id="{4AE555C6-5623-478A-BF35-63E9929A3A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19">
              <a:extLst>
                <a:ext uri="{FF2B5EF4-FFF2-40B4-BE49-F238E27FC236}">
                  <a16:creationId xmlns:a16="http://schemas.microsoft.com/office/drawing/2014/main" id="{A3D3AED4-A69E-4301-9BB4-436DC5F0C9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20">
              <a:extLst>
                <a:ext uri="{FF2B5EF4-FFF2-40B4-BE49-F238E27FC236}">
                  <a16:creationId xmlns:a16="http://schemas.microsoft.com/office/drawing/2014/main" id="{C3B8082C-2D81-48D7-8B45-85B7C89296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Rectangle 21">
              <a:extLst>
                <a:ext uri="{FF2B5EF4-FFF2-40B4-BE49-F238E27FC236}">
                  <a16:creationId xmlns:a16="http://schemas.microsoft.com/office/drawing/2014/main" id="{9AD35461-BA86-408B-8A29-244EB2F2FB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4" name="Freeform 22">
              <a:extLst>
                <a:ext uri="{FF2B5EF4-FFF2-40B4-BE49-F238E27FC236}">
                  <a16:creationId xmlns:a16="http://schemas.microsoft.com/office/drawing/2014/main" id="{F238E495-B6C6-4857-899B-CDD5848312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Freeform 23">
              <a:extLst>
                <a:ext uri="{FF2B5EF4-FFF2-40B4-BE49-F238E27FC236}">
                  <a16:creationId xmlns:a16="http://schemas.microsoft.com/office/drawing/2014/main" id="{E20A751E-054C-4EC2-8DA3-0EC923A658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6" name="Freeform 24">
              <a:extLst>
                <a:ext uri="{FF2B5EF4-FFF2-40B4-BE49-F238E27FC236}">
                  <a16:creationId xmlns:a16="http://schemas.microsoft.com/office/drawing/2014/main" id="{B6E8E701-3D21-4E5C-AB6E-9A74046970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25">
              <a:extLst>
                <a:ext uri="{FF2B5EF4-FFF2-40B4-BE49-F238E27FC236}">
                  <a16:creationId xmlns:a16="http://schemas.microsoft.com/office/drawing/2014/main" id="{431BDA41-D09D-4984-B888-756F5F81B4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26">
              <a:extLst>
                <a:ext uri="{FF2B5EF4-FFF2-40B4-BE49-F238E27FC236}">
                  <a16:creationId xmlns:a16="http://schemas.microsoft.com/office/drawing/2014/main" id="{0DC943D2-20E4-4C00-82D2-D405A7C00B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27">
              <a:extLst>
                <a:ext uri="{FF2B5EF4-FFF2-40B4-BE49-F238E27FC236}">
                  <a16:creationId xmlns:a16="http://schemas.microsoft.com/office/drawing/2014/main" id="{4BC34A74-80A2-4DE1-8ADC-BBD1709035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28">
              <a:extLst>
                <a:ext uri="{FF2B5EF4-FFF2-40B4-BE49-F238E27FC236}">
                  <a16:creationId xmlns:a16="http://schemas.microsoft.com/office/drawing/2014/main" id="{C6C3CA25-431F-4E26-952D-4AA9C4C725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29">
              <a:extLst>
                <a:ext uri="{FF2B5EF4-FFF2-40B4-BE49-F238E27FC236}">
                  <a16:creationId xmlns:a16="http://schemas.microsoft.com/office/drawing/2014/main" id="{776D1836-82AE-40EF-9829-C6B8D2CF02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30">
              <a:extLst>
                <a:ext uri="{FF2B5EF4-FFF2-40B4-BE49-F238E27FC236}">
                  <a16:creationId xmlns:a16="http://schemas.microsoft.com/office/drawing/2014/main" id="{9A8E397E-ADF9-45C1-98F4-3F5A86378B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31">
              <a:extLst>
                <a:ext uri="{FF2B5EF4-FFF2-40B4-BE49-F238E27FC236}">
                  <a16:creationId xmlns:a16="http://schemas.microsoft.com/office/drawing/2014/main" id="{DE07CFD9-357F-40BC-A792-CE874BFE50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141413" y="1082673"/>
            <a:ext cx="2869416" cy="4708528"/>
          </a:xfrm>
        </p:spPr>
        <p:txBody>
          <a:bodyPr>
            <a:normAutofit/>
          </a:bodyPr>
          <a:lstStyle/>
          <a:p>
            <a:pPr algn="r"/>
            <a:r>
              <a:rPr lang="en-CA" sz="4000"/>
              <a:t>Client Feedback</a:t>
            </a:r>
          </a:p>
        </p:txBody>
      </p: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085ECEC0-FF5D-4348-92C7-1EA7C61E77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454684"/>
            <a:ext cx="0" cy="3649129"/>
          </a:xfrm>
          <a:prstGeom prst="line">
            <a:avLst/>
          </a:prstGeom>
          <a:ln w="25400">
            <a:solidFill>
              <a:schemeClr val="tx1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5286649" y="1730375"/>
            <a:ext cx="5751237" cy="470852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z="1800"/>
              <a:t>Use a gooseneck mount instead of directly mount the TalkBox to wheelchair:</a:t>
            </a:r>
          </a:p>
          <a:p>
            <a:pPr lvl="1"/>
            <a:r>
              <a:rPr lang="en-CA" sz="1800"/>
              <a:t>Can get out of wheelchair easier</a:t>
            </a:r>
          </a:p>
          <a:p>
            <a:pPr lvl="1"/>
            <a:r>
              <a:rPr lang="en-CA" sz="1800"/>
              <a:t>No damage if bumped</a:t>
            </a:r>
          </a:p>
          <a:p>
            <a:r>
              <a:rPr lang="en-CA" sz="1800"/>
              <a:t>Adjustable location of input device:</a:t>
            </a:r>
          </a:p>
          <a:p>
            <a:pPr lvl="1"/>
            <a:r>
              <a:rPr lang="en-CA" sz="1800"/>
              <a:t>Joystick, or other modular buttons</a:t>
            </a:r>
          </a:p>
          <a:p>
            <a:r>
              <a:rPr lang="en-CA" sz="1800"/>
              <a:t>Simplified methods to edit the phrases</a:t>
            </a:r>
          </a:p>
          <a:p>
            <a:pPr lvl="1"/>
            <a:r>
              <a:rPr lang="en-CA" sz="1800"/>
              <a:t>Excel vs txt</a:t>
            </a:r>
          </a:p>
          <a:p>
            <a:r>
              <a:rPr lang="en-CA" sz="1800"/>
              <a:t>Safety concerns on corner edges of box:</a:t>
            </a:r>
          </a:p>
          <a:p>
            <a:pPr lvl="1"/>
            <a:r>
              <a:rPr lang="en-CA" sz="1800"/>
              <a:t>Filed or rounded corners</a:t>
            </a:r>
          </a:p>
          <a:p>
            <a:endParaRPr lang="en-CA" sz="1800"/>
          </a:p>
          <a:p>
            <a:endParaRPr lang="en-CA" sz="1800"/>
          </a:p>
          <a:p>
            <a:pPr marL="0" indent="0">
              <a:buNone/>
            </a:pPr>
            <a:endParaRPr lang="en-US" sz="1800"/>
          </a:p>
        </p:txBody>
      </p: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F4E035BE-9FF4-43D3-BC25-CF582D7FF8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364912" y="0"/>
            <a:ext cx="674688" cy="6848476"/>
            <a:chOff x="11364912" y="0"/>
            <a:chExt cx="674688" cy="6848476"/>
          </a:xfrm>
          <a:solidFill>
            <a:schemeClr val="tx1">
              <a:alpha val="60000"/>
            </a:schemeClr>
          </a:solidFill>
        </p:grpSpPr>
        <p:sp>
          <p:nvSpPr>
            <p:cNvPr id="108" name="Freeform 32">
              <a:extLst>
                <a:ext uri="{FF2B5EF4-FFF2-40B4-BE49-F238E27FC236}">
                  <a16:creationId xmlns:a16="http://schemas.microsoft.com/office/drawing/2014/main" id="{F98BCEB2-EC20-4E84-A994-0AC37292C8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83975" y="0"/>
              <a:ext cx="417513" cy="512763"/>
            </a:xfrm>
            <a:custGeom>
              <a:avLst/>
              <a:gdLst/>
              <a:ahLst/>
              <a:cxnLst/>
              <a:rect l="0" t="0" r="r" b="b"/>
              <a:pathLst>
                <a:path w="263" h="323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33">
              <a:extLst>
                <a:ext uri="{FF2B5EF4-FFF2-40B4-BE49-F238E27FC236}">
                  <a16:creationId xmlns:a16="http://schemas.microsoft.com/office/drawing/2014/main" id="{7A2E1821-AEDF-417E-9F17-83379E9C09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364912" y="474663"/>
              <a:ext cx="157163" cy="152400"/>
            </a:xfrm>
            <a:custGeom>
              <a:avLst/>
              <a:gdLst/>
              <a:ahLst/>
              <a:cxnLst/>
              <a:rect l="0" t="0" r="r" b="b"/>
              <a:pathLst>
                <a:path w="33" h="32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34">
              <a:extLst>
                <a:ext uri="{FF2B5EF4-FFF2-40B4-BE49-F238E27FC236}">
                  <a16:creationId xmlns:a16="http://schemas.microsoft.com/office/drawing/2014/main" id="{CB3734E2-8292-4B47-B6AB-0E5A058DE9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1612" y="1539875"/>
              <a:ext cx="188913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35">
              <a:extLst>
                <a:ext uri="{FF2B5EF4-FFF2-40B4-BE49-F238E27FC236}">
                  <a16:creationId xmlns:a16="http://schemas.microsoft.com/office/drawing/2014/main" id="{A0B09C51-29AB-45C0-B707-CCFB9DF280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31600" y="5694363"/>
              <a:ext cx="298450" cy="1154113"/>
            </a:xfrm>
            <a:custGeom>
              <a:avLst/>
              <a:gdLst/>
              <a:ahLst/>
              <a:cxnLst/>
              <a:rect l="0" t="0" r="r" b="b"/>
              <a:pathLst>
                <a:path w="188" h="727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Freeform 36">
              <a:extLst>
                <a:ext uri="{FF2B5EF4-FFF2-40B4-BE49-F238E27FC236}">
                  <a16:creationId xmlns:a16="http://schemas.microsoft.com/office/drawing/2014/main" id="{510C0CED-AE1B-45AE-B5E1-57521E589D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72900" y="5551488"/>
              <a:ext cx="157163" cy="155575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3" name="Freeform 37">
              <a:extLst>
                <a:ext uri="{FF2B5EF4-FFF2-40B4-BE49-F238E27FC236}">
                  <a16:creationId xmlns:a16="http://schemas.microsoft.com/office/drawing/2014/main" id="{591F2327-4B45-41AA-B41C-7404B6A1E4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10987" y="4763"/>
              <a:ext cx="304800" cy="1544638"/>
            </a:xfrm>
            <a:custGeom>
              <a:avLst/>
              <a:gdLst/>
              <a:ahLst/>
              <a:cxnLst/>
              <a:rect l="0" t="0" r="r" b="b"/>
              <a:pathLst>
                <a:path w="192" h="973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Freeform 38">
              <a:extLst>
                <a:ext uri="{FF2B5EF4-FFF2-40B4-BE49-F238E27FC236}">
                  <a16:creationId xmlns:a16="http://schemas.microsoft.com/office/drawing/2014/main" id="{5A63224C-41A0-42C0-96F6-0B2BE99A13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6375" y="4867275"/>
              <a:ext cx="188913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Freeform 39">
              <a:extLst>
                <a:ext uri="{FF2B5EF4-FFF2-40B4-BE49-F238E27FC236}">
                  <a16:creationId xmlns:a16="http://schemas.microsoft.com/office/drawing/2014/main" id="{A7C00B9F-C253-4776-9935-EC02254A4F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41112" y="5046663"/>
              <a:ext cx="307975" cy="1801813"/>
            </a:xfrm>
            <a:custGeom>
              <a:avLst/>
              <a:gdLst/>
              <a:ahLst/>
              <a:cxnLst/>
              <a:rect l="0" t="0" r="r" b="b"/>
              <a:pathLst>
                <a:path w="194" h="1135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6" name="Freeform 40">
              <a:extLst>
                <a:ext uri="{FF2B5EF4-FFF2-40B4-BE49-F238E27FC236}">
                  <a16:creationId xmlns:a16="http://schemas.microsoft.com/office/drawing/2014/main" id="{5062D4AA-13F3-4064-8440-FFE8562D85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849100" y="64166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7" name="Rectangle 41">
              <a:extLst>
                <a:ext uri="{FF2B5EF4-FFF2-40B4-BE49-F238E27FC236}">
                  <a16:creationId xmlns:a16="http://schemas.microsoft.com/office/drawing/2014/main" id="{3E143B27-CB82-440B-879B-D25C1891C1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939587" y="6596063"/>
              <a:ext cx="23813" cy="2524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</p:grpSp>
    </p:spTree>
    <p:extLst>
      <p:ext uri="{BB962C8B-B14F-4D97-AF65-F5344CB8AC3E}">
        <p14:creationId xmlns:p14="http://schemas.microsoft.com/office/powerpoint/2010/main" val="31919676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>
            <a:extLst>
              <a:ext uri="{FF2B5EF4-FFF2-40B4-BE49-F238E27FC236}">
                <a16:creationId xmlns:a16="http://schemas.microsoft.com/office/drawing/2014/main" id="{5FF7B57D-FF7B-48B3-9F60-9BCEEECF9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p14="http://schemas.microsoft.com/office/powerpoint/2010/main" xmlns:a16="http://schemas.microsoft.com/office/drawing/2014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EB95AFDF-FA7D-4311-9C65-6D507D92F4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9A5CCD98-20C1-4404-B788-FDA92F8A44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34" name="Rectangle 5">
                <a:extLst>
                  <a:ext uri="{FF2B5EF4-FFF2-40B4-BE49-F238E27FC236}">
                    <a16:creationId xmlns:a16="http://schemas.microsoft.com/office/drawing/2014/main" id="{C1424C76-B5C3-468E-86FA-8D9B269053D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6">
                <a:extLst>
                  <a:ext uri="{FF2B5EF4-FFF2-40B4-BE49-F238E27FC236}">
                    <a16:creationId xmlns:a16="http://schemas.microsoft.com/office/drawing/2014/main" id="{B3922267-72C9-403B-A6DE-7D0A43D5541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7">
                <a:extLst>
                  <a:ext uri="{FF2B5EF4-FFF2-40B4-BE49-F238E27FC236}">
                    <a16:creationId xmlns:a16="http://schemas.microsoft.com/office/drawing/2014/main" id="{7276DB68-2E8D-4723-852B-7476DD38FED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Freeform 8">
                <a:extLst>
                  <a:ext uri="{FF2B5EF4-FFF2-40B4-BE49-F238E27FC236}">
                    <a16:creationId xmlns:a16="http://schemas.microsoft.com/office/drawing/2014/main" id="{0A155711-4993-4D1E-89EA-A397C164F0F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9">
                <a:extLst>
                  <a:ext uri="{FF2B5EF4-FFF2-40B4-BE49-F238E27FC236}">
                    <a16:creationId xmlns:a16="http://schemas.microsoft.com/office/drawing/2014/main" id="{2AB42136-2551-4CAA-857F-65FA3247B49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10">
                <a:extLst>
                  <a:ext uri="{FF2B5EF4-FFF2-40B4-BE49-F238E27FC236}">
                    <a16:creationId xmlns:a16="http://schemas.microsoft.com/office/drawing/2014/main" id="{7C2ADEA1-EA3E-4C0E-A28E-460092F7FFD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11">
                <a:extLst>
                  <a:ext uri="{FF2B5EF4-FFF2-40B4-BE49-F238E27FC236}">
                    <a16:creationId xmlns:a16="http://schemas.microsoft.com/office/drawing/2014/main" id="{B04584B3-081C-4286-A840-AB5B16B10AA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12">
                <a:extLst>
                  <a:ext uri="{FF2B5EF4-FFF2-40B4-BE49-F238E27FC236}">
                    <a16:creationId xmlns:a16="http://schemas.microsoft.com/office/drawing/2014/main" id="{3AB388FD-C246-4936-A041-E0413A13298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13">
                <a:extLst>
                  <a:ext uri="{FF2B5EF4-FFF2-40B4-BE49-F238E27FC236}">
                    <a16:creationId xmlns:a16="http://schemas.microsoft.com/office/drawing/2014/main" id="{57692343-2D12-4F57-836C-945D407B68B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14">
                <a:extLst>
                  <a:ext uri="{FF2B5EF4-FFF2-40B4-BE49-F238E27FC236}">
                    <a16:creationId xmlns:a16="http://schemas.microsoft.com/office/drawing/2014/main" id="{062EE710-0210-4840-8698-E0DF1C61700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15">
                <a:extLst>
                  <a:ext uri="{FF2B5EF4-FFF2-40B4-BE49-F238E27FC236}">
                    <a16:creationId xmlns:a16="http://schemas.microsoft.com/office/drawing/2014/main" id="{161892F4-6071-40CD-8E18-CDEE0C91B58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Line 16">
                <a:extLst>
                  <a:ext uri="{FF2B5EF4-FFF2-40B4-BE49-F238E27FC236}">
                    <a16:creationId xmlns:a16="http://schemas.microsoft.com/office/drawing/2014/main" id="{3E6BBE44-8D88-407D-B1C6-10C89DD6173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ShapeType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46" name="Freeform 17">
                <a:extLst>
                  <a:ext uri="{FF2B5EF4-FFF2-40B4-BE49-F238E27FC236}">
                    <a16:creationId xmlns:a16="http://schemas.microsoft.com/office/drawing/2014/main" id="{1E90AE6E-328E-4730-825C-B5130F5CFCA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18">
                <a:extLst>
                  <a:ext uri="{FF2B5EF4-FFF2-40B4-BE49-F238E27FC236}">
                    <a16:creationId xmlns:a16="http://schemas.microsoft.com/office/drawing/2014/main" id="{24EC969F-6E4A-4163-ABDA-4674429A3DC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8" name="Freeform 19">
                <a:extLst>
                  <a:ext uri="{FF2B5EF4-FFF2-40B4-BE49-F238E27FC236}">
                    <a16:creationId xmlns:a16="http://schemas.microsoft.com/office/drawing/2014/main" id="{1B735C94-B049-42C6-9DEF-5DB70D58CE4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9" name="Freeform 20">
                <a:extLst>
                  <a:ext uri="{FF2B5EF4-FFF2-40B4-BE49-F238E27FC236}">
                    <a16:creationId xmlns:a16="http://schemas.microsoft.com/office/drawing/2014/main" id="{051C02E6-1954-478B-AEAE-BF8F36BE941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0" name="Rectangle 21">
                <a:extLst>
                  <a:ext uri="{FF2B5EF4-FFF2-40B4-BE49-F238E27FC236}">
                    <a16:creationId xmlns:a16="http://schemas.microsoft.com/office/drawing/2014/main" id="{6710B1C0-310A-48D0-B824-459D9AFC2FB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51" name="Freeform 22">
                <a:extLst>
                  <a:ext uri="{FF2B5EF4-FFF2-40B4-BE49-F238E27FC236}">
                    <a16:creationId xmlns:a16="http://schemas.microsoft.com/office/drawing/2014/main" id="{1204A606-D9A6-4DC6-9F0E-D516EA1EB95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2" name="Freeform 23">
                <a:extLst>
                  <a:ext uri="{FF2B5EF4-FFF2-40B4-BE49-F238E27FC236}">
                    <a16:creationId xmlns:a16="http://schemas.microsoft.com/office/drawing/2014/main" id="{EE569555-0243-4979-A537-C9B4AFD5F25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3" name="Freeform 24">
                <a:extLst>
                  <a:ext uri="{FF2B5EF4-FFF2-40B4-BE49-F238E27FC236}">
                    <a16:creationId xmlns:a16="http://schemas.microsoft.com/office/drawing/2014/main" id="{D52A977D-4993-48AF-A792-F2DE0963914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4" name="Freeform 25">
                <a:extLst>
                  <a:ext uri="{FF2B5EF4-FFF2-40B4-BE49-F238E27FC236}">
                    <a16:creationId xmlns:a16="http://schemas.microsoft.com/office/drawing/2014/main" id="{93CFF2DC-E52E-4D99-97D5-B0D7B792E5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5" name="Freeform 26">
                <a:extLst>
                  <a:ext uri="{FF2B5EF4-FFF2-40B4-BE49-F238E27FC236}">
                    <a16:creationId xmlns:a16="http://schemas.microsoft.com/office/drawing/2014/main" id="{5E175372-AF09-42A7-B3D0-226C8348917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6" name="Freeform 27">
                <a:extLst>
                  <a:ext uri="{FF2B5EF4-FFF2-40B4-BE49-F238E27FC236}">
                    <a16:creationId xmlns:a16="http://schemas.microsoft.com/office/drawing/2014/main" id="{ABF20BA9-F4B2-49EA-A573-578B1897747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7" name="Freeform 28">
                <a:extLst>
                  <a:ext uri="{FF2B5EF4-FFF2-40B4-BE49-F238E27FC236}">
                    <a16:creationId xmlns:a16="http://schemas.microsoft.com/office/drawing/2014/main" id="{AA3A7A4B-C811-4E23-8BFD-5823A032DA3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8" name="Freeform 29">
                <a:extLst>
                  <a:ext uri="{FF2B5EF4-FFF2-40B4-BE49-F238E27FC236}">
                    <a16:creationId xmlns:a16="http://schemas.microsoft.com/office/drawing/2014/main" id="{47537781-F057-4B97-AD8F-12FE9BE599A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9" name="Freeform 30">
                <a:extLst>
                  <a:ext uri="{FF2B5EF4-FFF2-40B4-BE49-F238E27FC236}">
                    <a16:creationId xmlns:a16="http://schemas.microsoft.com/office/drawing/2014/main" id="{078883C7-EB52-4BB7-A9A7-F8C046A8331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60" name="Freeform 31">
                <a:extLst>
                  <a:ext uri="{FF2B5EF4-FFF2-40B4-BE49-F238E27FC236}">
                    <a16:creationId xmlns:a16="http://schemas.microsoft.com/office/drawing/2014/main" id="{63CCBBF8-5972-4ED3-AB5B-46DC425B177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A8C19883-37FB-437C-A3AA-89AA6239D3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4" name="Freeform 32">
                <a:extLst>
                  <a:ext uri="{FF2B5EF4-FFF2-40B4-BE49-F238E27FC236}">
                    <a16:creationId xmlns:a16="http://schemas.microsoft.com/office/drawing/2014/main" id="{AF1753DD-4CEF-45EC-B952-90EA8895D7C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33">
                <a:extLst>
                  <a:ext uri="{FF2B5EF4-FFF2-40B4-BE49-F238E27FC236}">
                    <a16:creationId xmlns:a16="http://schemas.microsoft.com/office/drawing/2014/main" id="{5B9356DB-C1BE-4D76-8FA7-4FBAA12D1D3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34">
                <a:extLst>
                  <a:ext uri="{FF2B5EF4-FFF2-40B4-BE49-F238E27FC236}">
                    <a16:creationId xmlns:a16="http://schemas.microsoft.com/office/drawing/2014/main" id="{C4F59561-572D-42BA-A6FD-F3AFA1A394D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35">
                <a:extLst>
                  <a:ext uri="{FF2B5EF4-FFF2-40B4-BE49-F238E27FC236}">
                    <a16:creationId xmlns:a16="http://schemas.microsoft.com/office/drawing/2014/main" id="{BB7A51A1-D509-4494-BAE2-1B96CAD4DB3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36">
                <a:extLst>
                  <a:ext uri="{FF2B5EF4-FFF2-40B4-BE49-F238E27FC236}">
                    <a16:creationId xmlns:a16="http://schemas.microsoft.com/office/drawing/2014/main" id="{D3FE0B5A-55DE-4E56-8E9B-B92D1DB9A89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37">
                <a:extLst>
                  <a:ext uri="{FF2B5EF4-FFF2-40B4-BE49-F238E27FC236}">
                    <a16:creationId xmlns:a16="http://schemas.microsoft.com/office/drawing/2014/main" id="{F125661C-3A0E-4B6E-B2AB-1B08C892517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38">
                <a:extLst>
                  <a:ext uri="{FF2B5EF4-FFF2-40B4-BE49-F238E27FC236}">
                    <a16:creationId xmlns:a16="http://schemas.microsoft.com/office/drawing/2014/main" id="{39304006-EE77-438A-A0D1-537322356C1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39">
                <a:extLst>
                  <a:ext uri="{FF2B5EF4-FFF2-40B4-BE49-F238E27FC236}">
                    <a16:creationId xmlns:a16="http://schemas.microsoft.com/office/drawing/2014/main" id="{C6031DEB-4109-4049-82CF-DD06483A2CA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Freeform 40">
                <a:extLst>
                  <a:ext uri="{FF2B5EF4-FFF2-40B4-BE49-F238E27FC236}">
                    <a16:creationId xmlns:a16="http://schemas.microsoft.com/office/drawing/2014/main" id="{65FC2657-18D6-4490-88D6-32E6B1C6FB1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3" name="Rectangle 41">
                <a:extLst>
                  <a:ext uri="{FF2B5EF4-FFF2-40B4-BE49-F238E27FC236}">
                    <a16:creationId xmlns:a16="http://schemas.microsoft.com/office/drawing/2014/main" id="{20BEA03B-3EAD-4FA2-BC9D-25A14D635CF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 useBgFill="1">
        <p:nvSpPr>
          <p:cNvPr id="62" name="Rectangle 61">
            <a:extLst>
              <a:ext uri="{FF2B5EF4-FFF2-40B4-BE49-F238E27FC236}">
                <a16:creationId xmlns:a16="http://schemas.microsoft.com/office/drawing/2014/main" id="{6697F791-5FFA-4164-899F-EB52EA72B0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4" name="Picture 2">
            <a:extLst>
              <a:ext uri="{FF2B5EF4-FFF2-40B4-BE49-F238E27FC236}">
                <a16:creationId xmlns:a16="http://schemas.microsoft.com/office/drawing/2014/main" id="{4E28A1A9-FB81-4816-AAEA-C3B4309469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" y="-2"/>
            <a:ext cx="4061525" cy="6858001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 xmlns:p14="http://schemas.microsoft.com/office/powerpoint/2010/main" xmlns:a16="http://schemas.microsoft.com/office/drawing/2014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Rectangle 65">
            <a:extLst>
              <a:ext uri="{FF2B5EF4-FFF2-40B4-BE49-F238E27FC236}">
                <a16:creationId xmlns:a16="http://schemas.microsoft.com/office/drawing/2014/main" id="{B773AB25-A422-41AA-9737-5E04C1966D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853"/>
            <a:ext cx="4055621" cy="6858000"/>
          </a:xfrm>
          <a:prstGeom prst="rect">
            <a:avLst/>
          </a:prstGeom>
          <a:ln>
            <a:noFill/>
          </a:ln>
          <a:effectLst>
            <a:outerShdw blurRad="76200" dist="38100" algn="l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8" name="Picture 2">
            <a:extLst>
              <a:ext uri="{FF2B5EF4-FFF2-40B4-BE49-F238E27FC236}">
                <a16:creationId xmlns:a16="http://schemas.microsoft.com/office/drawing/2014/main" id="{AF0552B8-DE8C-40DF-B29F-1728E6A10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530" y="23283"/>
            <a:ext cx="4078152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p14="http://schemas.microsoft.com/office/powerpoint/2010/main" xmlns:a16="http://schemas.microsoft.com/office/drawing/2014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855266" y="618518"/>
            <a:ext cx="2851417" cy="14785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700">
                <a:solidFill>
                  <a:srgbClr val="FFFFFF"/>
                </a:solidFill>
              </a:rPr>
              <a:t>Detailed Design Concept - Software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type="body" sz="half" idx="2"/>
          </p:nvPr>
        </p:nvSpPr>
        <p:spPr>
          <a:xfrm>
            <a:off x="844620" y="2249487"/>
            <a:ext cx="2862444" cy="3957302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>
                <a:solidFill>
                  <a:srgbClr val="FFFFFF"/>
                </a:solidFill>
              </a:rPr>
              <a:t>A new definition of subsystems and solutions from the Client meet II. </a:t>
            </a:r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>
                <a:solidFill>
                  <a:srgbClr val="FFFFFF"/>
                </a:solidFill>
              </a:rPr>
              <a:t>Modifications to UML Diagrams</a:t>
            </a:r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>
                <a:solidFill>
                  <a:srgbClr val="FFFFFF"/>
                </a:solidFill>
              </a:rPr>
              <a:t>Different approach to programming with python vs C or C#</a:t>
            </a:r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>
                <a:solidFill>
                  <a:srgbClr val="FFFFFF"/>
                </a:solidFill>
              </a:rPr>
              <a:t>XLS vs TXT files</a:t>
            </a:r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>
                <a:solidFill>
                  <a:srgbClr val="FFFFFF"/>
                </a:solidFill>
              </a:rPr>
              <a:t>Keyboard is already available on Pi software</a:t>
            </a:r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>
                <a:solidFill>
                  <a:srgbClr val="FFFFFF"/>
                </a:solidFill>
              </a:rPr>
              <a:t>Simple User Interface.</a:t>
            </a:r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>
              <a:solidFill>
                <a:srgbClr val="FFFFFF"/>
              </a:solidFill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6AD0D387-1584-4477-B5F8-52B50D4F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bg2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71" name="Rectangle 5">
              <a:extLst>
                <a:ext uri="{FF2B5EF4-FFF2-40B4-BE49-F238E27FC236}">
                  <a16:creationId xmlns:a16="http://schemas.microsoft.com/office/drawing/2014/main" id="{22C90122-8CF0-4164-B596-168DE41D39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2" name="Freeform 6">
              <a:extLst>
                <a:ext uri="{FF2B5EF4-FFF2-40B4-BE49-F238E27FC236}">
                  <a16:creationId xmlns:a16="http://schemas.microsoft.com/office/drawing/2014/main" id="{E74D534E-37A6-4D27-9C47-0B2F052783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7">
              <a:extLst>
                <a:ext uri="{FF2B5EF4-FFF2-40B4-BE49-F238E27FC236}">
                  <a16:creationId xmlns:a16="http://schemas.microsoft.com/office/drawing/2014/main" id="{1C1C156E-D2E0-468A-9B19-79521D69BF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8">
              <a:extLst>
                <a:ext uri="{FF2B5EF4-FFF2-40B4-BE49-F238E27FC236}">
                  <a16:creationId xmlns:a16="http://schemas.microsoft.com/office/drawing/2014/main" id="{14C97F11-4F6C-4DFF-89BC-3AEA5B7FF7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9">
              <a:extLst>
                <a:ext uri="{FF2B5EF4-FFF2-40B4-BE49-F238E27FC236}">
                  <a16:creationId xmlns:a16="http://schemas.microsoft.com/office/drawing/2014/main" id="{773C2106-77CE-42E1-839F-925EAEBB2F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10">
              <a:extLst>
                <a:ext uri="{FF2B5EF4-FFF2-40B4-BE49-F238E27FC236}">
                  <a16:creationId xmlns:a16="http://schemas.microsoft.com/office/drawing/2014/main" id="{E2807D33-BD1F-4B09-8D93-63C06DB3C0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11">
              <a:extLst>
                <a:ext uri="{FF2B5EF4-FFF2-40B4-BE49-F238E27FC236}">
                  <a16:creationId xmlns:a16="http://schemas.microsoft.com/office/drawing/2014/main" id="{84BDF3E8-157B-47D1-AF8E-FE1EFF0612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12">
              <a:extLst>
                <a:ext uri="{FF2B5EF4-FFF2-40B4-BE49-F238E27FC236}">
                  <a16:creationId xmlns:a16="http://schemas.microsoft.com/office/drawing/2014/main" id="{68B482B5-E0FD-406A-99B2-297DF33354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13">
              <a:extLst>
                <a:ext uri="{FF2B5EF4-FFF2-40B4-BE49-F238E27FC236}">
                  <a16:creationId xmlns:a16="http://schemas.microsoft.com/office/drawing/2014/main" id="{B8750F30-12E8-410B-8709-78F1EF3BBE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14">
              <a:extLst>
                <a:ext uri="{FF2B5EF4-FFF2-40B4-BE49-F238E27FC236}">
                  <a16:creationId xmlns:a16="http://schemas.microsoft.com/office/drawing/2014/main" id="{DB2D030A-4700-4CC4-A971-F119F8372C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15">
              <a:extLst>
                <a:ext uri="{FF2B5EF4-FFF2-40B4-BE49-F238E27FC236}">
                  <a16:creationId xmlns:a16="http://schemas.microsoft.com/office/drawing/2014/main" id="{B4E516DB-F66E-4E88-8CAA-67153F5618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Line 16">
              <a:extLst>
                <a:ext uri="{FF2B5EF4-FFF2-40B4-BE49-F238E27FC236}">
                  <a16:creationId xmlns:a16="http://schemas.microsoft.com/office/drawing/2014/main" id="{DF749FDD-DD56-4DC9-A379-77E1106981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83" name="Freeform 17">
              <a:extLst>
                <a:ext uri="{FF2B5EF4-FFF2-40B4-BE49-F238E27FC236}">
                  <a16:creationId xmlns:a16="http://schemas.microsoft.com/office/drawing/2014/main" id="{6AD95087-E0AF-45D3-B824-EFFCBBECD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18">
              <a:extLst>
                <a:ext uri="{FF2B5EF4-FFF2-40B4-BE49-F238E27FC236}">
                  <a16:creationId xmlns:a16="http://schemas.microsoft.com/office/drawing/2014/main" id="{2D21010F-3DE2-4881-B9D5-3415C4E05D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19">
              <a:extLst>
                <a:ext uri="{FF2B5EF4-FFF2-40B4-BE49-F238E27FC236}">
                  <a16:creationId xmlns:a16="http://schemas.microsoft.com/office/drawing/2014/main" id="{2AFDF4BC-8E99-4A2C-9EF2-4B98A05C2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20">
              <a:extLst>
                <a:ext uri="{FF2B5EF4-FFF2-40B4-BE49-F238E27FC236}">
                  <a16:creationId xmlns:a16="http://schemas.microsoft.com/office/drawing/2014/main" id="{BB8EAEE8-22EA-4103-A02E-5043474C4B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Rectangle 21">
              <a:extLst>
                <a:ext uri="{FF2B5EF4-FFF2-40B4-BE49-F238E27FC236}">
                  <a16:creationId xmlns:a16="http://schemas.microsoft.com/office/drawing/2014/main" id="{7148ABD2-E447-429F-B97E-86494051C1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88" name="Freeform 22">
              <a:extLst>
                <a:ext uri="{FF2B5EF4-FFF2-40B4-BE49-F238E27FC236}">
                  <a16:creationId xmlns:a16="http://schemas.microsoft.com/office/drawing/2014/main" id="{99900F4A-F8CA-456E-9FA0-34572621C0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23">
              <a:extLst>
                <a:ext uri="{FF2B5EF4-FFF2-40B4-BE49-F238E27FC236}">
                  <a16:creationId xmlns:a16="http://schemas.microsoft.com/office/drawing/2014/main" id="{DF5CD0A9-E49B-4968-886B-41C1A66D23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24">
              <a:extLst>
                <a:ext uri="{FF2B5EF4-FFF2-40B4-BE49-F238E27FC236}">
                  <a16:creationId xmlns:a16="http://schemas.microsoft.com/office/drawing/2014/main" id="{7E462582-7383-4272-A323-85C9D137C4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25">
              <a:extLst>
                <a:ext uri="{FF2B5EF4-FFF2-40B4-BE49-F238E27FC236}">
                  <a16:creationId xmlns:a16="http://schemas.microsoft.com/office/drawing/2014/main" id="{CB472F67-7C37-4D80-B346-DE30D44B55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26">
              <a:extLst>
                <a:ext uri="{FF2B5EF4-FFF2-40B4-BE49-F238E27FC236}">
                  <a16:creationId xmlns:a16="http://schemas.microsoft.com/office/drawing/2014/main" id="{19A8AE83-358F-4D4E-91C7-F09E35097A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27">
              <a:extLst>
                <a:ext uri="{FF2B5EF4-FFF2-40B4-BE49-F238E27FC236}">
                  <a16:creationId xmlns:a16="http://schemas.microsoft.com/office/drawing/2014/main" id="{C4B79436-9285-45DE-A9FB-B3DD750738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28">
              <a:extLst>
                <a:ext uri="{FF2B5EF4-FFF2-40B4-BE49-F238E27FC236}">
                  <a16:creationId xmlns:a16="http://schemas.microsoft.com/office/drawing/2014/main" id="{B0BF8BF3-C90A-483A-B61E-13D2C41FBA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Freeform 29">
              <a:extLst>
                <a:ext uri="{FF2B5EF4-FFF2-40B4-BE49-F238E27FC236}">
                  <a16:creationId xmlns:a16="http://schemas.microsoft.com/office/drawing/2014/main" id="{31011274-F329-444B-9B06-69DD2EC449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6" name="Freeform 30">
              <a:extLst>
                <a:ext uri="{FF2B5EF4-FFF2-40B4-BE49-F238E27FC236}">
                  <a16:creationId xmlns:a16="http://schemas.microsoft.com/office/drawing/2014/main" id="{DB8B1D39-5B9A-4B4E-849B-A5821A2460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31">
              <a:extLst>
                <a:ext uri="{FF2B5EF4-FFF2-40B4-BE49-F238E27FC236}">
                  <a16:creationId xmlns:a16="http://schemas.microsoft.com/office/drawing/2014/main" id="{336ECD63-75C2-4A32-A31B-30BB309724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pic>
        <p:nvPicPr>
          <p:cNvPr id="4" name="Picture 3" descr="Table&#10;&#10;Description automatically generated">
            <a:extLst>
              <a:ext uri="{FF2B5EF4-FFF2-40B4-BE49-F238E27FC236}">
                <a16:creationId xmlns:a16="http://schemas.microsoft.com/office/drawing/2014/main" id="{482CBDBD-733D-4A29-9E24-288A95CE7C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1778" y="2075049"/>
            <a:ext cx="6844045" cy="27033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89950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>
            <a:extLst>
              <a:ext uri="{FF2B5EF4-FFF2-40B4-BE49-F238E27FC236}">
                <a16:creationId xmlns:a16="http://schemas.microsoft.com/office/drawing/2014/main" id="{5FF7B57D-FF7B-48B3-9F60-9BCEEECF9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p14="http://schemas.microsoft.com/office/powerpoint/2010/main" xmlns:a16="http://schemas.microsoft.com/office/drawing/2014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EB95AFDF-FA7D-4311-9C65-6D507D92F4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9A5CCD98-20C1-4404-B788-FDA92F8A44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34" name="Rectangle 5">
                <a:extLst>
                  <a:ext uri="{FF2B5EF4-FFF2-40B4-BE49-F238E27FC236}">
                    <a16:creationId xmlns:a16="http://schemas.microsoft.com/office/drawing/2014/main" id="{C1424C76-B5C3-468E-86FA-8D9B269053D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6">
                <a:extLst>
                  <a:ext uri="{FF2B5EF4-FFF2-40B4-BE49-F238E27FC236}">
                    <a16:creationId xmlns:a16="http://schemas.microsoft.com/office/drawing/2014/main" id="{B3922267-72C9-403B-A6DE-7D0A43D5541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7">
                <a:extLst>
                  <a:ext uri="{FF2B5EF4-FFF2-40B4-BE49-F238E27FC236}">
                    <a16:creationId xmlns:a16="http://schemas.microsoft.com/office/drawing/2014/main" id="{7276DB68-2E8D-4723-852B-7476DD38FED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Freeform 8">
                <a:extLst>
                  <a:ext uri="{FF2B5EF4-FFF2-40B4-BE49-F238E27FC236}">
                    <a16:creationId xmlns:a16="http://schemas.microsoft.com/office/drawing/2014/main" id="{0A155711-4993-4D1E-89EA-A397C164F0F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9">
                <a:extLst>
                  <a:ext uri="{FF2B5EF4-FFF2-40B4-BE49-F238E27FC236}">
                    <a16:creationId xmlns:a16="http://schemas.microsoft.com/office/drawing/2014/main" id="{2AB42136-2551-4CAA-857F-65FA3247B49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10">
                <a:extLst>
                  <a:ext uri="{FF2B5EF4-FFF2-40B4-BE49-F238E27FC236}">
                    <a16:creationId xmlns:a16="http://schemas.microsoft.com/office/drawing/2014/main" id="{7C2ADEA1-EA3E-4C0E-A28E-460092F7FFD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11">
                <a:extLst>
                  <a:ext uri="{FF2B5EF4-FFF2-40B4-BE49-F238E27FC236}">
                    <a16:creationId xmlns:a16="http://schemas.microsoft.com/office/drawing/2014/main" id="{B04584B3-081C-4286-A840-AB5B16B10AA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12">
                <a:extLst>
                  <a:ext uri="{FF2B5EF4-FFF2-40B4-BE49-F238E27FC236}">
                    <a16:creationId xmlns:a16="http://schemas.microsoft.com/office/drawing/2014/main" id="{3AB388FD-C246-4936-A041-E0413A13298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13">
                <a:extLst>
                  <a:ext uri="{FF2B5EF4-FFF2-40B4-BE49-F238E27FC236}">
                    <a16:creationId xmlns:a16="http://schemas.microsoft.com/office/drawing/2014/main" id="{57692343-2D12-4F57-836C-945D407B68B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14">
                <a:extLst>
                  <a:ext uri="{FF2B5EF4-FFF2-40B4-BE49-F238E27FC236}">
                    <a16:creationId xmlns:a16="http://schemas.microsoft.com/office/drawing/2014/main" id="{062EE710-0210-4840-8698-E0DF1C61700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15">
                <a:extLst>
                  <a:ext uri="{FF2B5EF4-FFF2-40B4-BE49-F238E27FC236}">
                    <a16:creationId xmlns:a16="http://schemas.microsoft.com/office/drawing/2014/main" id="{161892F4-6071-40CD-8E18-CDEE0C91B58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Line 16">
                <a:extLst>
                  <a:ext uri="{FF2B5EF4-FFF2-40B4-BE49-F238E27FC236}">
                    <a16:creationId xmlns:a16="http://schemas.microsoft.com/office/drawing/2014/main" id="{3E6BBE44-8D88-407D-B1C6-10C89DD6173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ShapeType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46" name="Freeform 17">
                <a:extLst>
                  <a:ext uri="{FF2B5EF4-FFF2-40B4-BE49-F238E27FC236}">
                    <a16:creationId xmlns:a16="http://schemas.microsoft.com/office/drawing/2014/main" id="{1E90AE6E-328E-4730-825C-B5130F5CFCA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18">
                <a:extLst>
                  <a:ext uri="{FF2B5EF4-FFF2-40B4-BE49-F238E27FC236}">
                    <a16:creationId xmlns:a16="http://schemas.microsoft.com/office/drawing/2014/main" id="{24EC969F-6E4A-4163-ABDA-4674429A3DC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8" name="Freeform 19">
                <a:extLst>
                  <a:ext uri="{FF2B5EF4-FFF2-40B4-BE49-F238E27FC236}">
                    <a16:creationId xmlns:a16="http://schemas.microsoft.com/office/drawing/2014/main" id="{1B735C94-B049-42C6-9DEF-5DB70D58CE4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9" name="Freeform 20">
                <a:extLst>
                  <a:ext uri="{FF2B5EF4-FFF2-40B4-BE49-F238E27FC236}">
                    <a16:creationId xmlns:a16="http://schemas.microsoft.com/office/drawing/2014/main" id="{051C02E6-1954-478B-AEAE-BF8F36BE941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0" name="Rectangle 21">
                <a:extLst>
                  <a:ext uri="{FF2B5EF4-FFF2-40B4-BE49-F238E27FC236}">
                    <a16:creationId xmlns:a16="http://schemas.microsoft.com/office/drawing/2014/main" id="{6710B1C0-310A-48D0-B824-459D9AFC2FB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51" name="Freeform 22">
                <a:extLst>
                  <a:ext uri="{FF2B5EF4-FFF2-40B4-BE49-F238E27FC236}">
                    <a16:creationId xmlns:a16="http://schemas.microsoft.com/office/drawing/2014/main" id="{1204A606-D9A6-4DC6-9F0E-D516EA1EB95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2" name="Freeform 23">
                <a:extLst>
                  <a:ext uri="{FF2B5EF4-FFF2-40B4-BE49-F238E27FC236}">
                    <a16:creationId xmlns:a16="http://schemas.microsoft.com/office/drawing/2014/main" id="{EE569555-0243-4979-A537-C9B4AFD5F25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3" name="Freeform 24">
                <a:extLst>
                  <a:ext uri="{FF2B5EF4-FFF2-40B4-BE49-F238E27FC236}">
                    <a16:creationId xmlns:a16="http://schemas.microsoft.com/office/drawing/2014/main" id="{D52A977D-4993-48AF-A792-F2DE0963914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4" name="Freeform 25">
                <a:extLst>
                  <a:ext uri="{FF2B5EF4-FFF2-40B4-BE49-F238E27FC236}">
                    <a16:creationId xmlns:a16="http://schemas.microsoft.com/office/drawing/2014/main" id="{93CFF2DC-E52E-4D99-97D5-B0D7B792E5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5" name="Freeform 26">
                <a:extLst>
                  <a:ext uri="{FF2B5EF4-FFF2-40B4-BE49-F238E27FC236}">
                    <a16:creationId xmlns:a16="http://schemas.microsoft.com/office/drawing/2014/main" id="{5E175372-AF09-42A7-B3D0-226C8348917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6" name="Freeform 27">
                <a:extLst>
                  <a:ext uri="{FF2B5EF4-FFF2-40B4-BE49-F238E27FC236}">
                    <a16:creationId xmlns:a16="http://schemas.microsoft.com/office/drawing/2014/main" id="{ABF20BA9-F4B2-49EA-A573-578B1897747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7" name="Freeform 28">
                <a:extLst>
                  <a:ext uri="{FF2B5EF4-FFF2-40B4-BE49-F238E27FC236}">
                    <a16:creationId xmlns:a16="http://schemas.microsoft.com/office/drawing/2014/main" id="{AA3A7A4B-C811-4E23-8BFD-5823A032DA3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8" name="Freeform 29">
                <a:extLst>
                  <a:ext uri="{FF2B5EF4-FFF2-40B4-BE49-F238E27FC236}">
                    <a16:creationId xmlns:a16="http://schemas.microsoft.com/office/drawing/2014/main" id="{47537781-F057-4B97-AD8F-12FE9BE599A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9" name="Freeform 30">
                <a:extLst>
                  <a:ext uri="{FF2B5EF4-FFF2-40B4-BE49-F238E27FC236}">
                    <a16:creationId xmlns:a16="http://schemas.microsoft.com/office/drawing/2014/main" id="{078883C7-EB52-4BB7-A9A7-F8C046A8331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60" name="Freeform 31">
                <a:extLst>
                  <a:ext uri="{FF2B5EF4-FFF2-40B4-BE49-F238E27FC236}">
                    <a16:creationId xmlns:a16="http://schemas.microsoft.com/office/drawing/2014/main" id="{63CCBBF8-5972-4ED3-AB5B-46DC425B177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A8C19883-37FB-437C-A3AA-89AA6239D3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4" name="Freeform 32">
                <a:extLst>
                  <a:ext uri="{FF2B5EF4-FFF2-40B4-BE49-F238E27FC236}">
                    <a16:creationId xmlns:a16="http://schemas.microsoft.com/office/drawing/2014/main" id="{AF1753DD-4CEF-45EC-B952-90EA8895D7C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33">
                <a:extLst>
                  <a:ext uri="{FF2B5EF4-FFF2-40B4-BE49-F238E27FC236}">
                    <a16:creationId xmlns:a16="http://schemas.microsoft.com/office/drawing/2014/main" id="{5B9356DB-C1BE-4D76-8FA7-4FBAA12D1D3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34">
                <a:extLst>
                  <a:ext uri="{FF2B5EF4-FFF2-40B4-BE49-F238E27FC236}">
                    <a16:creationId xmlns:a16="http://schemas.microsoft.com/office/drawing/2014/main" id="{C4F59561-572D-42BA-A6FD-F3AFA1A394D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35">
                <a:extLst>
                  <a:ext uri="{FF2B5EF4-FFF2-40B4-BE49-F238E27FC236}">
                    <a16:creationId xmlns:a16="http://schemas.microsoft.com/office/drawing/2014/main" id="{BB7A51A1-D509-4494-BAE2-1B96CAD4DB3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36">
                <a:extLst>
                  <a:ext uri="{FF2B5EF4-FFF2-40B4-BE49-F238E27FC236}">
                    <a16:creationId xmlns:a16="http://schemas.microsoft.com/office/drawing/2014/main" id="{D3FE0B5A-55DE-4E56-8E9B-B92D1DB9A89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37">
                <a:extLst>
                  <a:ext uri="{FF2B5EF4-FFF2-40B4-BE49-F238E27FC236}">
                    <a16:creationId xmlns:a16="http://schemas.microsoft.com/office/drawing/2014/main" id="{F125661C-3A0E-4B6E-B2AB-1B08C892517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38">
                <a:extLst>
                  <a:ext uri="{FF2B5EF4-FFF2-40B4-BE49-F238E27FC236}">
                    <a16:creationId xmlns:a16="http://schemas.microsoft.com/office/drawing/2014/main" id="{39304006-EE77-438A-A0D1-537322356C1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39">
                <a:extLst>
                  <a:ext uri="{FF2B5EF4-FFF2-40B4-BE49-F238E27FC236}">
                    <a16:creationId xmlns:a16="http://schemas.microsoft.com/office/drawing/2014/main" id="{C6031DEB-4109-4049-82CF-DD06483A2CA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Freeform 40">
                <a:extLst>
                  <a:ext uri="{FF2B5EF4-FFF2-40B4-BE49-F238E27FC236}">
                    <a16:creationId xmlns:a16="http://schemas.microsoft.com/office/drawing/2014/main" id="{65FC2657-18D6-4490-88D6-32E6B1C6FB1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3" name="Rectangle 41">
                <a:extLst>
                  <a:ext uri="{FF2B5EF4-FFF2-40B4-BE49-F238E27FC236}">
                    <a16:creationId xmlns:a16="http://schemas.microsoft.com/office/drawing/2014/main" id="{20BEA03B-3EAD-4FA2-BC9D-25A14D635CF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 useBgFill="1">
        <p:nvSpPr>
          <p:cNvPr id="62" name="Rectangle 61">
            <a:extLst>
              <a:ext uri="{FF2B5EF4-FFF2-40B4-BE49-F238E27FC236}">
                <a16:creationId xmlns:a16="http://schemas.microsoft.com/office/drawing/2014/main" id="{6697F791-5FFA-4164-899F-EB52EA72B0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4" name="Picture 2">
            <a:extLst>
              <a:ext uri="{FF2B5EF4-FFF2-40B4-BE49-F238E27FC236}">
                <a16:creationId xmlns:a16="http://schemas.microsoft.com/office/drawing/2014/main" id="{4E28A1A9-FB81-4816-AAEA-C3B4309469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" y="-2"/>
            <a:ext cx="4061525" cy="6858001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 xmlns:p14="http://schemas.microsoft.com/office/powerpoint/2010/main" xmlns:a16="http://schemas.microsoft.com/office/drawing/2014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Rectangle 65">
            <a:extLst>
              <a:ext uri="{FF2B5EF4-FFF2-40B4-BE49-F238E27FC236}">
                <a16:creationId xmlns:a16="http://schemas.microsoft.com/office/drawing/2014/main" id="{B773AB25-A422-41AA-9737-5E04C1966D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853"/>
            <a:ext cx="4055621" cy="6858000"/>
          </a:xfrm>
          <a:prstGeom prst="rect">
            <a:avLst/>
          </a:prstGeom>
          <a:ln>
            <a:noFill/>
          </a:ln>
          <a:effectLst>
            <a:outerShdw blurRad="76200" dist="38100" algn="l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8" name="Picture 2">
            <a:extLst>
              <a:ext uri="{FF2B5EF4-FFF2-40B4-BE49-F238E27FC236}">
                <a16:creationId xmlns:a16="http://schemas.microsoft.com/office/drawing/2014/main" id="{AF0552B8-DE8C-40DF-B29F-1728E6A10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530" y="23283"/>
            <a:ext cx="4078152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p14="http://schemas.microsoft.com/office/powerpoint/2010/main" xmlns:a16="http://schemas.microsoft.com/office/drawing/2014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855266" y="618518"/>
            <a:ext cx="2851417" cy="14785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700">
                <a:solidFill>
                  <a:srgbClr val="FFFFFF"/>
                </a:solidFill>
              </a:rPr>
              <a:t>Detailed Design Concept – Physical Design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type="body" sz="half" idx="2"/>
          </p:nvPr>
        </p:nvSpPr>
        <p:spPr>
          <a:xfrm>
            <a:off x="844620" y="2249487"/>
            <a:ext cx="2862444" cy="3957302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>
                <a:solidFill>
                  <a:srgbClr val="FFFFFF"/>
                </a:solidFill>
              </a:rPr>
              <a:t>Joystick for primary operation, if time other modular buttons</a:t>
            </a:r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>
                <a:solidFill>
                  <a:srgbClr val="FFFFFF"/>
                </a:solidFill>
              </a:rPr>
              <a:t>Gooseneck Mount</a:t>
            </a:r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>
                <a:solidFill>
                  <a:srgbClr val="FFFFFF"/>
                </a:solidFill>
              </a:rPr>
              <a:t>Screen</a:t>
            </a:r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>
                <a:solidFill>
                  <a:srgbClr val="FFFFFF"/>
                </a:solidFill>
              </a:rPr>
              <a:t>Raspberry Pi</a:t>
            </a:r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>
                <a:solidFill>
                  <a:srgbClr val="FFFFFF"/>
                </a:solidFill>
              </a:rPr>
              <a:t>Speaker</a:t>
            </a:r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>
                <a:solidFill>
                  <a:srgbClr val="FFFFFF"/>
                </a:solidFill>
              </a:rPr>
              <a:t>3D Printed Case</a:t>
            </a:r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>
                <a:solidFill>
                  <a:srgbClr val="FFFFFF"/>
                </a:solidFill>
              </a:rPr>
              <a:t>XML – Micro USB Cable at 5V</a:t>
            </a:r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>
                <a:solidFill>
                  <a:srgbClr val="FFFFFF"/>
                </a:solidFill>
              </a:rPr>
              <a:t>Power Button</a:t>
            </a: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6AD0D387-1584-4477-B5F8-52B50D4F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bg2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71" name="Rectangle 5">
              <a:extLst>
                <a:ext uri="{FF2B5EF4-FFF2-40B4-BE49-F238E27FC236}">
                  <a16:creationId xmlns:a16="http://schemas.microsoft.com/office/drawing/2014/main" id="{22C90122-8CF0-4164-B596-168DE41D39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2" name="Freeform 6">
              <a:extLst>
                <a:ext uri="{FF2B5EF4-FFF2-40B4-BE49-F238E27FC236}">
                  <a16:creationId xmlns:a16="http://schemas.microsoft.com/office/drawing/2014/main" id="{E74D534E-37A6-4D27-9C47-0B2F052783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7">
              <a:extLst>
                <a:ext uri="{FF2B5EF4-FFF2-40B4-BE49-F238E27FC236}">
                  <a16:creationId xmlns:a16="http://schemas.microsoft.com/office/drawing/2014/main" id="{1C1C156E-D2E0-468A-9B19-79521D69BF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8">
              <a:extLst>
                <a:ext uri="{FF2B5EF4-FFF2-40B4-BE49-F238E27FC236}">
                  <a16:creationId xmlns:a16="http://schemas.microsoft.com/office/drawing/2014/main" id="{14C97F11-4F6C-4DFF-89BC-3AEA5B7FF7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9">
              <a:extLst>
                <a:ext uri="{FF2B5EF4-FFF2-40B4-BE49-F238E27FC236}">
                  <a16:creationId xmlns:a16="http://schemas.microsoft.com/office/drawing/2014/main" id="{773C2106-77CE-42E1-839F-925EAEBB2F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10">
              <a:extLst>
                <a:ext uri="{FF2B5EF4-FFF2-40B4-BE49-F238E27FC236}">
                  <a16:creationId xmlns:a16="http://schemas.microsoft.com/office/drawing/2014/main" id="{E2807D33-BD1F-4B09-8D93-63C06DB3C0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11">
              <a:extLst>
                <a:ext uri="{FF2B5EF4-FFF2-40B4-BE49-F238E27FC236}">
                  <a16:creationId xmlns:a16="http://schemas.microsoft.com/office/drawing/2014/main" id="{84BDF3E8-157B-47D1-AF8E-FE1EFF0612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12">
              <a:extLst>
                <a:ext uri="{FF2B5EF4-FFF2-40B4-BE49-F238E27FC236}">
                  <a16:creationId xmlns:a16="http://schemas.microsoft.com/office/drawing/2014/main" id="{68B482B5-E0FD-406A-99B2-297DF33354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13">
              <a:extLst>
                <a:ext uri="{FF2B5EF4-FFF2-40B4-BE49-F238E27FC236}">
                  <a16:creationId xmlns:a16="http://schemas.microsoft.com/office/drawing/2014/main" id="{B8750F30-12E8-410B-8709-78F1EF3BBE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14">
              <a:extLst>
                <a:ext uri="{FF2B5EF4-FFF2-40B4-BE49-F238E27FC236}">
                  <a16:creationId xmlns:a16="http://schemas.microsoft.com/office/drawing/2014/main" id="{DB2D030A-4700-4CC4-A971-F119F8372C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15">
              <a:extLst>
                <a:ext uri="{FF2B5EF4-FFF2-40B4-BE49-F238E27FC236}">
                  <a16:creationId xmlns:a16="http://schemas.microsoft.com/office/drawing/2014/main" id="{B4E516DB-F66E-4E88-8CAA-67153F5618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Line 16">
              <a:extLst>
                <a:ext uri="{FF2B5EF4-FFF2-40B4-BE49-F238E27FC236}">
                  <a16:creationId xmlns:a16="http://schemas.microsoft.com/office/drawing/2014/main" id="{DF749FDD-DD56-4DC9-A379-77E1106981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83" name="Freeform 17">
              <a:extLst>
                <a:ext uri="{FF2B5EF4-FFF2-40B4-BE49-F238E27FC236}">
                  <a16:creationId xmlns:a16="http://schemas.microsoft.com/office/drawing/2014/main" id="{6AD95087-E0AF-45D3-B824-EFFCBBECD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18">
              <a:extLst>
                <a:ext uri="{FF2B5EF4-FFF2-40B4-BE49-F238E27FC236}">
                  <a16:creationId xmlns:a16="http://schemas.microsoft.com/office/drawing/2014/main" id="{2D21010F-3DE2-4881-B9D5-3415C4E05D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19">
              <a:extLst>
                <a:ext uri="{FF2B5EF4-FFF2-40B4-BE49-F238E27FC236}">
                  <a16:creationId xmlns:a16="http://schemas.microsoft.com/office/drawing/2014/main" id="{2AFDF4BC-8E99-4A2C-9EF2-4B98A05C2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20">
              <a:extLst>
                <a:ext uri="{FF2B5EF4-FFF2-40B4-BE49-F238E27FC236}">
                  <a16:creationId xmlns:a16="http://schemas.microsoft.com/office/drawing/2014/main" id="{BB8EAEE8-22EA-4103-A02E-5043474C4B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Rectangle 21">
              <a:extLst>
                <a:ext uri="{FF2B5EF4-FFF2-40B4-BE49-F238E27FC236}">
                  <a16:creationId xmlns:a16="http://schemas.microsoft.com/office/drawing/2014/main" id="{7148ABD2-E447-429F-B97E-86494051C1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88" name="Freeform 22">
              <a:extLst>
                <a:ext uri="{FF2B5EF4-FFF2-40B4-BE49-F238E27FC236}">
                  <a16:creationId xmlns:a16="http://schemas.microsoft.com/office/drawing/2014/main" id="{99900F4A-F8CA-456E-9FA0-34572621C0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23">
              <a:extLst>
                <a:ext uri="{FF2B5EF4-FFF2-40B4-BE49-F238E27FC236}">
                  <a16:creationId xmlns:a16="http://schemas.microsoft.com/office/drawing/2014/main" id="{DF5CD0A9-E49B-4968-886B-41C1A66D23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24">
              <a:extLst>
                <a:ext uri="{FF2B5EF4-FFF2-40B4-BE49-F238E27FC236}">
                  <a16:creationId xmlns:a16="http://schemas.microsoft.com/office/drawing/2014/main" id="{7E462582-7383-4272-A323-85C9D137C4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25">
              <a:extLst>
                <a:ext uri="{FF2B5EF4-FFF2-40B4-BE49-F238E27FC236}">
                  <a16:creationId xmlns:a16="http://schemas.microsoft.com/office/drawing/2014/main" id="{CB472F67-7C37-4D80-B346-DE30D44B55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26">
              <a:extLst>
                <a:ext uri="{FF2B5EF4-FFF2-40B4-BE49-F238E27FC236}">
                  <a16:creationId xmlns:a16="http://schemas.microsoft.com/office/drawing/2014/main" id="{19A8AE83-358F-4D4E-91C7-F09E35097A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27">
              <a:extLst>
                <a:ext uri="{FF2B5EF4-FFF2-40B4-BE49-F238E27FC236}">
                  <a16:creationId xmlns:a16="http://schemas.microsoft.com/office/drawing/2014/main" id="{C4B79436-9285-45DE-A9FB-B3DD750738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28">
              <a:extLst>
                <a:ext uri="{FF2B5EF4-FFF2-40B4-BE49-F238E27FC236}">
                  <a16:creationId xmlns:a16="http://schemas.microsoft.com/office/drawing/2014/main" id="{B0BF8BF3-C90A-483A-B61E-13D2C41FBA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Freeform 29">
              <a:extLst>
                <a:ext uri="{FF2B5EF4-FFF2-40B4-BE49-F238E27FC236}">
                  <a16:creationId xmlns:a16="http://schemas.microsoft.com/office/drawing/2014/main" id="{31011274-F329-444B-9B06-69DD2EC449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6" name="Freeform 30">
              <a:extLst>
                <a:ext uri="{FF2B5EF4-FFF2-40B4-BE49-F238E27FC236}">
                  <a16:creationId xmlns:a16="http://schemas.microsoft.com/office/drawing/2014/main" id="{DB8B1D39-5B9A-4B4E-849B-A5821A2460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31">
              <a:extLst>
                <a:ext uri="{FF2B5EF4-FFF2-40B4-BE49-F238E27FC236}">
                  <a16:creationId xmlns:a16="http://schemas.microsoft.com/office/drawing/2014/main" id="{336ECD63-75C2-4A32-A31B-30BB309724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D2C927D8-2808-4C25-90BA-C7E8ED3FE0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1778" y="1553190"/>
            <a:ext cx="6844045" cy="37471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524021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>
            <a:extLst>
              <a:ext uri="{FF2B5EF4-FFF2-40B4-BE49-F238E27FC236}">
                <a16:creationId xmlns:a16="http://schemas.microsoft.com/office/drawing/2014/main" id="{5FF7B57D-FF7B-48B3-9F60-9BCEEECF9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p14="http://schemas.microsoft.com/office/powerpoint/2010/main" xmlns:a16="http://schemas.microsoft.com/office/drawing/2014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EB95AFDF-FA7D-4311-9C65-6D507D92F4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9A5CCD98-20C1-4404-B788-FDA92F8A44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34" name="Rectangle 5">
                <a:extLst>
                  <a:ext uri="{FF2B5EF4-FFF2-40B4-BE49-F238E27FC236}">
                    <a16:creationId xmlns:a16="http://schemas.microsoft.com/office/drawing/2014/main" id="{C1424C76-B5C3-468E-86FA-8D9B269053D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6">
                <a:extLst>
                  <a:ext uri="{FF2B5EF4-FFF2-40B4-BE49-F238E27FC236}">
                    <a16:creationId xmlns:a16="http://schemas.microsoft.com/office/drawing/2014/main" id="{B3922267-72C9-403B-A6DE-7D0A43D5541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7">
                <a:extLst>
                  <a:ext uri="{FF2B5EF4-FFF2-40B4-BE49-F238E27FC236}">
                    <a16:creationId xmlns:a16="http://schemas.microsoft.com/office/drawing/2014/main" id="{7276DB68-2E8D-4723-852B-7476DD38FED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Freeform 8">
                <a:extLst>
                  <a:ext uri="{FF2B5EF4-FFF2-40B4-BE49-F238E27FC236}">
                    <a16:creationId xmlns:a16="http://schemas.microsoft.com/office/drawing/2014/main" id="{0A155711-4993-4D1E-89EA-A397C164F0F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9">
                <a:extLst>
                  <a:ext uri="{FF2B5EF4-FFF2-40B4-BE49-F238E27FC236}">
                    <a16:creationId xmlns:a16="http://schemas.microsoft.com/office/drawing/2014/main" id="{2AB42136-2551-4CAA-857F-65FA3247B49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10">
                <a:extLst>
                  <a:ext uri="{FF2B5EF4-FFF2-40B4-BE49-F238E27FC236}">
                    <a16:creationId xmlns:a16="http://schemas.microsoft.com/office/drawing/2014/main" id="{7C2ADEA1-EA3E-4C0E-A28E-460092F7FFD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11">
                <a:extLst>
                  <a:ext uri="{FF2B5EF4-FFF2-40B4-BE49-F238E27FC236}">
                    <a16:creationId xmlns:a16="http://schemas.microsoft.com/office/drawing/2014/main" id="{B04584B3-081C-4286-A840-AB5B16B10AA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12">
                <a:extLst>
                  <a:ext uri="{FF2B5EF4-FFF2-40B4-BE49-F238E27FC236}">
                    <a16:creationId xmlns:a16="http://schemas.microsoft.com/office/drawing/2014/main" id="{3AB388FD-C246-4936-A041-E0413A13298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13">
                <a:extLst>
                  <a:ext uri="{FF2B5EF4-FFF2-40B4-BE49-F238E27FC236}">
                    <a16:creationId xmlns:a16="http://schemas.microsoft.com/office/drawing/2014/main" id="{57692343-2D12-4F57-836C-945D407B68B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14">
                <a:extLst>
                  <a:ext uri="{FF2B5EF4-FFF2-40B4-BE49-F238E27FC236}">
                    <a16:creationId xmlns:a16="http://schemas.microsoft.com/office/drawing/2014/main" id="{062EE710-0210-4840-8698-E0DF1C61700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15">
                <a:extLst>
                  <a:ext uri="{FF2B5EF4-FFF2-40B4-BE49-F238E27FC236}">
                    <a16:creationId xmlns:a16="http://schemas.microsoft.com/office/drawing/2014/main" id="{161892F4-6071-40CD-8E18-CDEE0C91B58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Line 16">
                <a:extLst>
                  <a:ext uri="{FF2B5EF4-FFF2-40B4-BE49-F238E27FC236}">
                    <a16:creationId xmlns:a16="http://schemas.microsoft.com/office/drawing/2014/main" id="{3E6BBE44-8D88-407D-B1C6-10C89DD6173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ShapeType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46" name="Freeform 17">
                <a:extLst>
                  <a:ext uri="{FF2B5EF4-FFF2-40B4-BE49-F238E27FC236}">
                    <a16:creationId xmlns:a16="http://schemas.microsoft.com/office/drawing/2014/main" id="{1E90AE6E-328E-4730-825C-B5130F5CFCA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18">
                <a:extLst>
                  <a:ext uri="{FF2B5EF4-FFF2-40B4-BE49-F238E27FC236}">
                    <a16:creationId xmlns:a16="http://schemas.microsoft.com/office/drawing/2014/main" id="{24EC969F-6E4A-4163-ABDA-4674429A3DC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8" name="Freeform 19">
                <a:extLst>
                  <a:ext uri="{FF2B5EF4-FFF2-40B4-BE49-F238E27FC236}">
                    <a16:creationId xmlns:a16="http://schemas.microsoft.com/office/drawing/2014/main" id="{1B735C94-B049-42C6-9DEF-5DB70D58CE4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9" name="Freeform 20">
                <a:extLst>
                  <a:ext uri="{FF2B5EF4-FFF2-40B4-BE49-F238E27FC236}">
                    <a16:creationId xmlns:a16="http://schemas.microsoft.com/office/drawing/2014/main" id="{051C02E6-1954-478B-AEAE-BF8F36BE941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0" name="Rectangle 21">
                <a:extLst>
                  <a:ext uri="{FF2B5EF4-FFF2-40B4-BE49-F238E27FC236}">
                    <a16:creationId xmlns:a16="http://schemas.microsoft.com/office/drawing/2014/main" id="{6710B1C0-310A-48D0-B824-459D9AFC2FB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51" name="Freeform 22">
                <a:extLst>
                  <a:ext uri="{FF2B5EF4-FFF2-40B4-BE49-F238E27FC236}">
                    <a16:creationId xmlns:a16="http://schemas.microsoft.com/office/drawing/2014/main" id="{1204A606-D9A6-4DC6-9F0E-D516EA1EB95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2" name="Freeform 23">
                <a:extLst>
                  <a:ext uri="{FF2B5EF4-FFF2-40B4-BE49-F238E27FC236}">
                    <a16:creationId xmlns:a16="http://schemas.microsoft.com/office/drawing/2014/main" id="{EE569555-0243-4979-A537-C9B4AFD5F25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3" name="Freeform 24">
                <a:extLst>
                  <a:ext uri="{FF2B5EF4-FFF2-40B4-BE49-F238E27FC236}">
                    <a16:creationId xmlns:a16="http://schemas.microsoft.com/office/drawing/2014/main" id="{D52A977D-4993-48AF-A792-F2DE0963914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4" name="Freeform 25">
                <a:extLst>
                  <a:ext uri="{FF2B5EF4-FFF2-40B4-BE49-F238E27FC236}">
                    <a16:creationId xmlns:a16="http://schemas.microsoft.com/office/drawing/2014/main" id="{93CFF2DC-E52E-4D99-97D5-B0D7B792E5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5" name="Freeform 26">
                <a:extLst>
                  <a:ext uri="{FF2B5EF4-FFF2-40B4-BE49-F238E27FC236}">
                    <a16:creationId xmlns:a16="http://schemas.microsoft.com/office/drawing/2014/main" id="{5E175372-AF09-42A7-B3D0-226C8348917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6" name="Freeform 27">
                <a:extLst>
                  <a:ext uri="{FF2B5EF4-FFF2-40B4-BE49-F238E27FC236}">
                    <a16:creationId xmlns:a16="http://schemas.microsoft.com/office/drawing/2014/main" id="{ABF20BA9-F4B2-49EA-A573-578B1897747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7" name="Freeform 28">
                <a:extLst>
                  <a:ext uri="{FF2B5EF4-FFF2-40B4-BE49-F238E27FC236}">
                    <a16:creationId xmlns:a16="http://schemas.microsoft.com/office/drawing/2014/main" id="{AA3A7A4B-C811-4E23-8BFD-5823A032DA3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8" name="Freeform 29">
                <a:extLst>
                  <a:ext uri="{FF2B5EF4-FFF2-40B4-BE49-F238E27FC236}">
                    <a16:creationId xmlns:a16="http://schemas.microsoft.com/office/drawing/2014/main" id="{47537781-F057-4B97-AD8F-12FE9BE599A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9" name="Freeform 30">
                <a:extLst>
                  <a:ext uri="{FF2B5EF4-FFF2-40B4-BE49-F238E27FC236}">
                    <a16:creationId xmlns:a16="http://schemas.microsoft.com/office/drawing/2014/main" id="{078883C7-EB52-4BB7-A9A7-F8C046A8331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60" name="Freeform 31">
                <a:extLst>
                  <a:ext uri="{FF2B5EF4-FFF2-40B4-BE49-F238E27FC236}">
                    <a16:creationId xmlns:a16="http://schemas.microsoft.com/office/drawing/2014/main" id="{63CCBBF8-5972-4ED3-AB5B-46DC425B177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A8C19883-37FB-437C-A3AA-89AA6239D3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4" name="Freeform 32">
                <a:extLst>
                  <a:ext uri="{FF2B5EF4-FFF2-40B4-BE49-F238E27FC236}">
                    <a16:creationId xmlns:a16="http://schemas.microsoft.com/office/drawing/2014/main" id="{AF1753DD-4CEF-45EC-B952-90EA8895D7C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33">
                <a:extLst>
                  <a:ext uri="{FF2B5EF4-FFF2-40B4-BE49-F238E27FC236}">
                    <a16:creationId xmlns:a16="http://schemas.microsoft.com/office/drawing/2014/main" id="{5B9356DB-C1BE-4D76-8FA7-4FBAA12D1D3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34">
                <a:extLst>
                  <a:ext uri="{FF2B5EF4-FFF2-40B4-BE49-F238E27FC236}">
                    <a16:creationId xmlns:a16="http://schemas.microsoft.com/office/drawing/2014/main" id="{C4F59561-572D-42BA-A6FD-F3AFA1A394D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35">
                <a:extLst>
                  <a:ext uri="{FF2B5EF4-FFF2-40B4-BE49-F238E27FC236}">
                    <a16:creationId xmlns:a16="http://schemas.microsoft.com/office/drawing/2014/main" id="{BB7A51A1-D509-4494-BAE2-1B96CAD4DB3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36">
                <a:extLst>
                  <a:ext uri="{FF2B5EF4-FFF2-40B4-BE49-F238E27FC236}">
                    <a16:creationId xmlns:a16="http://schemas.microsoft.com/office/drawing/2014/main" id="{D3FE0B5A-55DE-4E56-8E9B-B92D1DB9A89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37">
                <a:extLst>
                  <a:ext uri="{FF2B5EF4-FFF2-40B4-BE49-F238E27FC236}">
                    <a16:creationId xmlns:a16="http://schemas.microsoft.com/office/drawing/2014/main" id="{F125661C-3A0E-4B6E-B2AB-1B08C892517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38">
                <a:extLst>
                  <a:ext uri="{FF2B5EF4-FFF2-40B4-BE49-F238E27FC236}">
                    <a16:creationId xmlns:a16="http://schemas.microsoft.com/office/drawing/2014/main" id="{39304006-EE77-438A-A0D1-537322356C1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39">
                <a:extLst>
                  <a:ext uri="{FF2B5EF4-FFF2-40B4-BE49-F238E27FC236}">
                    <a16:creationId xmlns:a16="http://schemas.microsoft.com/office/drawing/2014/main" id="{C6031DEB-4109-4049-82CF-DD06483A2CA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Freeform 40">
                <a:extLst>
                  <a:ext uri="{FF2B5EF4-FFF2-40B4-BE49-F238E27FC236}">
                    <a16:creationId xmlns:a16="http://schemas.microsoft.com/office/drawing/2014/main" id="{65FC2657-18D6-4490-88D6-32E6B1C6FB1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3" name="Rectangle 41">
                <a:extLst>
                  <a:ext uri="{FF2B5EF4-FFF2-40B4-BE49-F238E27FC236}">
                    <a16:creationId xmlns:a16="http://schemas.microsoft.com/office/drawing/2014/main" id="{20BEA03B-3EAD-4FA2-BC9D-25A14D635CF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 useBgFill="1">
        <p:nvSpPr>
          <p:cNvPr id="62" name="Rectangle 61">
            <a:extLst>
              <a:ext uri="{FF2B5EF4-FFF2-40B4-BE49-F238E27FC236}">
                <a16:creationId xmlns:a16="http://schemas.microsoft.com/office/drawing/2014/main" id="{6697F791-5FFA-4164-899F-EB52EA72B0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4" name="Picture 2">
            <a:extLst>
              <a:ext uri="{FF2B5EF4-FFF2-40B4-BE49-F238E27FC236}">
                <a16:creationId xmlns:a16="http://schemas.microsoft.com/office/drawing/2014/main" id="{4E28A1A9-FB81-4816-AAEA-C3B4309469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" y="-2"/>
            <a:ext cx="4061525" cy="6858001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 xmlns:p14="http://schemas.microsoft.com/office/powerpoint/2010/main" xmlns:a16="http://schemas.microsoft.com/office/drawing/2014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Rectangle 65">
            <a:extLst>
              <a:ext uri="{FF2B5EF4-FFF2-40B4-BE49-F238E27FC236}">
                <a16:creationId xmlns:a16="http://schemas.microsoft.com/office/drawing/2014/main" id="{B773AB25-A422-41AA-9737-5E04C1966D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853"/>
            <a:ext cx="4055621" cy="6858000"/>
          </a:xfrm>
          <a:prstGeom prst="rect">
            <a:avLst/>
          </a:prstGeom>
          <a:ln>
            <a:noFill/>
          </a:ln>
          <a:effectLst>
            <a:outerShdw blurRad="76200" dist="38100" algn="l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8" name="Picture 2">
            <a:extLst>
              <a:ext uri="{FF2B5EF4-FFF2-40B4-BE49-F238E27FC236}">
                <a16:creationId xmlns:a16="http://schemas.microsoft.com/office/drawing/2014/main" id="{AF0552B8-DE8C-40DF-B29F-1728E6A10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530" y="23283"/>
            <a:ext cx="4078152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p14="http://schemas.microsoft.com/office/powerpoint/2010/main" xmlns:a16="http://schemas.microsoft.com/office/drawing/2014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855266" y="618518"/>
            <a:ext cx="2851417" cy="14785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Redeveloped Subsystems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type="body" sz="half" idx="2"/>
          </p:nvPr>
        </p:nvSpPr>
        <p:spPr>
          <a:xfrm>
            <a:off x="844620" y="2249487"/>
            <a:ext cx="2862444" cy="3957302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>
                <a:solidFill>
                  <a:srgbClr val="FFFFFF"/>
                </a:solidFill>
              </a:rPr>
              <a:t>Complete UML Diagram</a:t>
            </a:r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>
                <a:solidFill>
                  <a:srgbClr val="FFFFFF"/>
                </a:solidFill>
              </a:rPr>
              <a:t>Easier to see what new areas to exploit</a:t>
            </a:r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>
                <a:solidFill>
                  <a:srgbClr val="FFFFFF"/>
                </a:solidFill>
              </a:rPr>
              <a:t>Easier to see new sub functions</a:t>
            </a:r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>
                <a:solidFill>
                  <a:srgbClr val="FFFFFF"/>
                </a:solidFill>
              </a:rPr>
              <a:t>Easier layout for program design</a:t>
            </a:r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>
                <a:solidFill>
                  <a:srgbClr val="FFFFFF"/>
                </a:solidFill>
              </a:rPr>
              <a:t>Solidified Software Design</a:t>
            </a:r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>
                <a:solidFill>
                  <a:srgbClr val="FFFFFF"/>
                </a:solidFill>
              </a:rPr>
              <a:t>Apparent Physical Design</a:t>
            </a:r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>
                <a:solidFill>
                  <a:srgbClr val="FFFFFF"/>
                </a:solidFill>
              </a:rPr>
              <a:t>3D Models</a:t>
            </a: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6AD0D387-1584-4477-B5F8-52B50D4F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bg2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71" name="Rectangle 5">
              <a:extLst>
                <a:ext uri="{FF2B5EF4-FFF2-40B4-BE49-F238E27FC236}">
                  <a16:creationId xmlns:a16="http://schemas.microsoft.com/office/drawing/2014/main" id="{22C90122-8CF0-4164-B596-168DE41D39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2" name="Freeform 6">
              <a:extLst>
                <a:ext uri="{FF2B5EF4-FFF2-40B4-BE49-F238E27FC236}">
                  <a16:creationId xmlns:a16="http://schemas.microsoft.com/office/drawing/2014/main" id="{E74D534E-37A6-4D27-9C47-0B2F052783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7">
              <a:extLst>
                <a:ext uri="{FF2B5EF4-FFF2-40B4-BE49-F238E27FC236}">
                  <a16:creationId xmlns:a16="http://schemas.microsoft.com/office/drawing/2014/main" id="{1C1C156E-D2E0-468A-9B19-79521D69BF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8">
              <a:extLst>
                <a:ext uri="{FF2B5EF4-FFF2-40B4-BE49-F238E27FC236}">
                  <a16:creationId xmlns:a16="http://schemas.microsoft.com/office/drawing/2014/main" id="{14C97F11-4F6C-4DFF-89BC-3AEA5B7FF7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9">
              <a:extLst>
                <a:ext uri="{FF2B5EF4-FFF2-40B4-BE49-F238E27FC236}">
                  <a16:creationId xmlns:a16="http://schemas.microsoft.com/office/drawing/2014/main" id="{773C2106-77CE-42E1-839F-925EAEBB2F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10">
              <a:extLst>
                <a:ext uri="{FF2B5EF4-FFF2-40B4-BE49-F238E27FC236}">
                  <a16:creationId xmlns:a16="http://schemas.microsoft.com/office/drawing/2014/main" id="{E2807D33-BD1F-4B09-8D93-63C06DB3C0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11">
              <a:extLst>
                <a:ext uri="{FF2B5EF4-FFF2-40B4-BE49-F238E27FC236}">
                  <a16:creationId xmlns:a16="http://schemas.microsoft.com/office/drawing/2014/main" id="{84BDF3E8-157B-47D1-AF8E-FE1EFF0612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12">
              <a:extLst>
                <a:ext uri="{FF2B5EF4-FFF2-40B4-BE49-F238E27FC236}">
                  <a16:creationId xmlns:a16="http://schemas.microsoft.com/office/drawing/2014/main" id="{68B482B5-E0FD-406A-99B2-297DF33354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13">
              <a:extLst>
                <a:ext uri="{FF2B5EF4-FFF2-40B4-BE49-F238E27FC236}">
                  <a16:creationId xmlns:a16="http://schemas.microsoft.com/office/drawing/2014/main" id="{B8750F30-12E8-410B-8709-78F1EF3BBE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14">
              <a:extLst>
                <a:ext uri="{FF2B5EF4-FFF2-40B4-BE49-F238E27FC236}">
                  <a16:creationId xmlns:a16="http://schemas.microsoft.com/office/drawing/2014/main" id="{DB2D030A-4700-4CC4-A971-F119F8372C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15">
              <a:extLst>
                <a:ext uri="{FF2B5EF4-FFF2-40B4-BE49-F238E27FC236}">
                  <a16:creationId xmlns:a16="http://schemas.microsoft.com/office/drawing/2014/main" id="{B4E516DB-F66E-4E88-8CAA-67153F5618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Line 16">
              <a:extLst>
                <a:ext uri="{FF2B5EF4-FFF2-40B4-BE49-F238E27FC236}">
                  <a16:creationId xmlns:a16="http://schemas.microsoft.com/office/drawing/2014/main" id="{DF749FDD-DD56-4DC9-A379-77E1106981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83" name="Freeform 17">
              <a:extLst>
                <a:ext uri="{FF2B5EF4-FFF2-40B4-BE49-F238E27FC236}">
                  <a16:creationId xmlns:a16="http://schemas.microsoft.com/office/drawing/2014/main" id="{6AD95087-E0AF-45D3-B824-EFFCBBECD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18">
              <a:extLst>
                <a:ext uri="{FF2B5EF4-FFF2-40B4-BE49-F238E27FC236}">
                  <a16:creationId xmlns:a16="http://schemas.microsoft.com/office/drawing/2014/main" id="{2D21010F-3DE2-4881-B9D5-3415C4E05D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19">
              <a:extLst>
                <a:ext uri="{FF2B5EF4-FFF2-40B4-BE49-F238E27FC236}">
                  <a16:creationId xmlns:a16="http://schemas.microsoft.com/office/drawing/2014/main" id="{2AFDF4BC-8E99-4A2C-9EF2-4B98A05C2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20">
              <a:extLst>
                <a:ext uri="{FF2B5EF4-FFF2-40B4-BE49-F238E27FC236}">
                  <a16:creationId xmlns:a16="http://schemas.microsoft.com/office/drawing/2014/main" id="{BB8EAEE8-22EA-4103-A02E-5043474C4B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Rectangle 21">
              <a:extLst>
                <a:ext uri="{FF2B5EF4-FFF2-40B4-BE49-F238E27FC236}">
                  <a16:creationId xmlns:a16="http://schemas.microsoft.com/office/drawing/2014/main" id="{7148ABD2-E447-429F-B97E-86494051C1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88" name="Freeform 22">
              <a:extLst>
                <a:ext uri="{FF2B5EF4-FFF2-40B4-BE49-F238E27FC236}">
                  <a16:creationId xmlns:a16="http://schemas.microsoft.com/office/drawing/2014/main" id="{99900F4A-F8CA-456E-9FA0-34572621C0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23">
              <a:extLst>
                <a:ext uri="{FF2B5EF4-FFF2-40B4-BE49-F238E27FC236}">
                  <a16:creationId xmlns:a16="http://schemas.microsoft.com/office/drawing/2014/main" id="{DF5CD0A9-E49B-4968-886B-41C1A66D23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24">
              <a:extLst>
                <a:ext uri="{FF2B5EF4-FFF2-40B4-BE49-F238E27FC236}">
                  <a16:creationId xmlns:a16="http://schemas.microsoft.com/office/drawing/2014/main" id="{7E462582-7383-4272-A323-85C9D137C4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25">
              <a:extLst>
                <a:ext uri="{FF2B5EF4-FFF2-40B4-BE49-F238E27FC236}">
                  <a16:creationId xmlns:a16="http://schemas.microsoft.com/office/drawing/2014/main" id="{CB472F67-7C37-4D80-B346-DE30D44B55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26">
              <a:extLst>
                <a:ext uri="{FF2B5EF4-FFF2-40B4-BE49-F238E27FC236}">
                  <a16:creationId xmlns:a16="http://schemas.microsoft.com/office/drawing/2014/main" id="{19A8AE83-358F-4D4E-91C7-F09E35097A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27">
              <a:extLst>
                <a:ext uri="{FF2B5EF4-FFF2-40B4-BE49-F238E27FC236}">
                  <a16:creationId xmlns:a16="http://schemas.microsoft.com/office/drawing/2014/main" id="{C4B79436-9285-45DE-A9FB-B3DD750738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28">
              <a:extLst>
                <a:ext uri="{FF2B5EF4-FFF2-40B4-BE49-F238E27FC236}">
                  <a16:creationId xmlns:a16="http://schemas.microsoft.com/office/drawing/2014/main" id="{B0BF8BF3-C90A-483A-B61E-13D2C41FBA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Freeform 29">
              <a:extLst>
                <a:ext uri="{FF2B5EF4-FFF2-40B4-BE49-F238E27FC236}">
                  <a16:creationId xmlns:a16="http://schemas.microsoft.com/office/drawing/2014/main" id="{31011274-F329-444B-9B06-69DD2EC449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6" name="Freeform 30">
              <a:extLst>
                <a:ext uri="{FF2B5EF4-FFF2-40B4-BE49-F238E27FC236}">
                  <a16:creationId xmlns:a16="http://schemas.microsoft.com/office/drawing/2014/main" id="{DB8B1D39-5B9A-4B4E-849B-A5821A2460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31">
              <a:extLst>
                <a:ext uri="{FF2B5EF4-FFF2-40B4-BE49-F238E27FC236}">
                  <a16:creationId xmlns:a16="http://schemas.microsoft.com/office/drawing/2014/main" id="{336ECD63-75C2-4A32-A31B-30BB309724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A5BFF7C1-2CCE-41A1-8A53-B6B6934210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0077" y="643467"/>
            <a:ext cx="5987447" cy="55665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126576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>
            <a:extLst>
              <a:ext uri="{FF2B5EF4-FFF2-40B4-BE49-F238E27FC236}">
                <a16:creationId xmlns:a16="http://schemas.microsoft.com/office/drawing/2014/main" id="{678E285C-BE9E-45B7-A3EE-B9792DAE99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p14="http://schemas.microsoft.com/office/powerpoint/2010/main" xmlns:a16="http://schemas.microsoft.com/office/drawing/2014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AB86F577-8905-4B21-8AF3-C1BB343377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21" name="Rectangle 5">
              <a:extLst>
                <a:ext uri="{FF2B5EF4-FFF2-40B4-BE49-F238E27FC236}">
                  <a16:creationId xmlns:a16="http://schemas.microsoft.com/office/drawing/2014/main" id="{D2F1CFF3-A579-4D24-B5F9-1C71BA6FE5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57601B50-7EB1-43FA-8360-4297BCD763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id="{60BD8B7A-CD01-4638-A2C9-299AC68B9B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Rectangle 8">
              <a:extLst>
                <a:ext uri="{FF2B5EF4-FFF2-40B4-BE49-F238E27FC236}">
                  <a16:creationId xmlns:a16="http://schemas.microsoft.com/office/drawing/2014/main" id="{095B58F9-6C29-48BE-9DA6-3855080521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25" name="Freeform 9">
              <a:extLst>
                <a:ext uri="{FF2B5EF4-FFF2-40B4-BE49-F238E27FC236}">
                  <a16:creationId xmlns:a16="http://schemas.microsoft.com/office/drawing/2014/main" id="{0C84674F-2E8A-4B70-B801-00722CDD58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0">
              <a:extLst>
                <a:ext uri="{FF2B5EF4-FFF2-40B4-BE49-F238E27FC236}">
                  <a16:creationId xmlns:a16="http://schemas.microsoft.com/office/drawing/2014/main" id="{34F320BB-D6A9-45FE-8556-498B763B1E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11">
              <a:extLst>
                <a:ext uri="{FF2B5EF4-FFF2-40B4-BE49-F238E27FC236}">
                  <a16:creationId xmlns:a16="http://schemas.microsoft.com/office/drawing/2014/main" id="{5493D54A-532A-46ED-AF63-A0A54818EF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12">
              <a:extLst>
                <a:ext uri="{FF2B5EF4-FFF2-40B4-BE49-F238E27FC236}">
                  <a16:creationId xmlns:a16="http://schemas.microsoft.com/office/drawing/2014/main" id="{EAF2EDFA-9C0B-44E2-B4BB-312B58BCA8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13">
              <a:extLst>
                <a:ext uri="{FF2B5EF4-FFF2-40B4-BE49-F238E27FC236}">
                  <a16:creationId xmlns:a16="http://schemas.microsoft.com/office/drawing/2014/main" id="{A3641113-CE35-42A4-B605-41BC06BF4F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14">
              <a:extLst>
                <a:ext uri="{FF2B5EF4-FFF2-40B4-BE49-F238E27FC236}">
                  <a16:creationId xmlns:a16="http://schemas.microsoft.com/office/drawing/2014/main" id="{DA2E5B2C-BAC4-4440-9B7E-F38783197A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15">
              <a:extLst>
                <a:ext uri="{FF2B5EF4-FFF2-40B4-BE49-F238E27FC236}">
                  <a16:creationId xmlns:a16="http://schemas.microsoft.com/office/drawing/2014/main" id="{D8A506DF-2E53-42C9-94BE-B98E32E057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16">
              <a:extLst>
                <a:ext uri="{FF2B5EF4-FFF2-40B4-BE49-F238E27FC236}">
                  <a16:creationId xmlns:a16="http://schemas.microsoft.com/office/drawing/2014/main" id="{12934FF8-5F70-40BF-BBB6-5EB941FB9B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17">
              <a:extLst>
                <a:ext uri="{FF2B5EF4-FFF2-40B4-BE49-F238E27FC236}">
                  <a16:creationId xmlns:a16="http://schemas.microsoft.com/office/drawing/2014/main" id="{8EB3FB08-D01D-4E24-BE40-C16269DF62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18">
              <a:extLst>
                <a:ext uri="{FF2B5EF4-FFF2-40B4-BE49-F238E27FC236}">
                  <a16:creationId xmlns:a16="http://schemas.microsoft.com/office/drawing/2014/main" id="{D24E50D7-2753-4169-AD51-C106DA1B7A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19">
              <a:extLst>
                <a:ext uri="{FF2B5EF4-FFF2-40B4-BE49-F238E27FC236}">
                  <a16:creationId xmlns:a16="http://schemas.microsoft.com/office/drawing/2014/main" id="{DF94B7E0-D9B6-4096-94D0-18D3AC0EF6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0">
              <a:extLst>
                <a:ext uri="{FF2B5EF4-FFF2-40B4-BE49-F238E27FC236}">
                  <a16:creationId xmlns:a16="http://schemas.microsoft.com/office/drawing/2014/main" id="{EBC05ADE-BBA2-4387-B005-3196E2E198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1">
              <a:extLst>
                <a:ext uri="{FF2B5EF4-FFF2-40B4-BE49-F238E27FC236}">
                  <a16:creationId xmlns:a16="http://schemas.microsoft.com/office/drawing/2014/main" id="{BBED1CEE-14D2-442F-AB08-401ABE3EFB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22">
              <a:extLst>
                <a:ext uri="{FF2B5EF4-FFF2-40B4-BE49-F238E27FC236}">
                  <a16:creationId xmlns:a16="http://schemas.microsoft.com/office/drawing/2014/main" id="{4F6574C0-78E8-49EA-84BC-EE9D55707F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23">
              <a:extLst>
                <a:ext uri="{FF2B5EF4-FFF2-40B4-BE49-F238E27FC236}">
                  <a16:creationId xmlns:a16="http://schemas.microsoft.com/office/drawing/2014/main" id="{65BCDB0B-615E-4CA1-AFD5-6B121CB7CE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Freeform 24">
              <a:extLst>
                <a:ext uri="{FF2B5EF4-FFF2-40B4-BE49-F238E27FC236}">
                  <a16:creationId xmlns:a16="http://schemas.microsoft.com/office/drawing/2014/main" id="{40627863-B7FC-44D1-9E53-E728FFF675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1" name="Freeform 25">
              <a:extLst>
                <a:ext uri="{FF2B5EF4-FFF2-40B4-BE49-F238E27FC236}">
                  <a16:creationId xmlns:a16="http://schemas.microsoft.com/office/drawing/2014/main" id="{52FD6F8C-3AF1-487E-91F4-6E55146F1F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26">
              <a:extLst>
                <a:ext uri="{FF2B5EF4-FFF2-40B4-BE49-F238E27FC236}">
                  <a16:creationId xmlns:a16="http://schemas.microsoft.com/office/drawing/2014/main" id="{50323CF3-93CB-4E03-95C0-B180BB87A8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27">
              <a:extLst>
                <a:ext uri="{FF2B5EF4-FFF2-40B4-BE49-F238E27FC236}">
                  <a16:creationId xmlns:a16="http://schemas.microsoft.com/office/drawing/2014/main" id="{EB47D82F-CF1B-47E6-9FA2-F3A9C5F945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28">
              <a:extLst>
                <a:ext uri="{FF2B5EF4-FFF2-40B4-BE49-F238E27FC236}">
                  <a16:creationId xmlns:a16="http://schemas.microsoft.com/office/drawing/2014/main" id="{0606708F-F2D4-4678-8ED2-39041BC64D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29">
              <a:extLst>
                <a:ext uri="{FF2B5EF4-FFF2-40B4-BE49-F238E27FC236}">
                  <a16:creationId xmlns:a16="http://schemas.microsoft.com/office/drawing/2014/main" id="{D7EB95B4-15E4-433D-B36F-21FF341AD9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0">
              <a:extLst>
                <a:ext uri="{FF2B5EF4-FFF2-40B4-BE49-F238E27FC236}">
                  <a16:creationId xmlns:a16="http://schemas.microsoft.com/office/drawing/2014/main" id="{500A541B-4C75-497C-A489-097ED29964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31">
              <a:extLst>
                <a:ext uri="{FF2B5EF4-FFF2-40B4-BE49-F238E27FC236}">
                  <a16:creationId xmlns:a16="http://schemas.microsoft.com/office/drawing/2014/main" id="{5789326F-12A4-48B8-B0ED-A6A2AE0C27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32">
              <a:extLst>
                <a:ext uri="{FF2B5EF4-FFF2-40B4-BE49-F238E27FC236}">
                  <a16:creationId xmlns:a16="http://schemas.microsoft.com/office/drawing/2014/main" id="{25FA672E-2B65-477F-AA75-6261CE652F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Rectangle 33">
              <a:extLst>
                <a:ext uri="{FF2B5EF4-FFF2-40B4-BE49-F238E27FC236}">
                  <a16:creationId xmlns:a16="http://schemas.microsoft.com/office/drawing/2014/main" id="{BB09AF8D-E68B-499C-B9F5-2F365813D3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0" name="Freeform 34">
              <a:extLst>
                <a:ext uri="{FF2B5EF4-FFF2-40B4-BE49-F238E27FC236}">
                  <a16:creationId xmlns:a16="http://schemas.microsoft.com/office/drawing/2014/main" id="{7991AEAD-B5F3-47BA-9F1B-86C16A84AD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35">
              <a:extLst>
                <a:ext uri="{FF2B5EF4-FFF2-40B4-BE49-F238E27FC236}">
                  <a16:creationId xmlns:a16="http://schemas.microsoft.com/office/drawing/2014/main" id="{19A85F58-4C3A-4388-B55C-2329EEAECF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Freeform 36">
              <a:extLst>
                <a:ext uri="{FF2B5EF4-FFF2-40B4-BE49-F238E27FC236}">
                  <a16:creationId xmlns:a16="http://schemas.microsoft.com/office/drawing/2014/main" id="{05652F38-94D9-41B7-A699-7E8F0C78D8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3" name="Freeform 37">
              <a:extLst>
                <a:ext uri="{FF2B5EF4-FFF2-40B4-BE49-F238E27FC236}">
                  <a16:creationId xmlns:a16="http://schemas.microsoft.com/office/drawing/2014/main" id="{3C043852-C250-4518-BB89-C91A349171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38">
              <a:extLst>
                <a:ext uri="{FF2B5EF4-FFF2-40B4-BE49-F238E27FC236}">
                  <a16:creationId xmlns:a16="http://schemas.microsoft.com/office/drawing/2014/main" id="{0CAB9A07-ECF2-416C-8528-F75DACB138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39">
              <a:extLst>
                <a:ext uri="{FF2B5EF4-FFF2-40B4-BE49-F238E27FC236}">
                  <a16:creationId xmlns:a16="http://schemas.microsoft.com/office/drawing/2014/main" id="{904A314C-A829-4AA6-92E2-529BCCF95C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0">
              <a:extLst>
                <a:ext uri="{FF2B5EF4-FFF2-40B4-BE49-F238E27FC236}">
                  <a16:creationId xmlns:a16="http://schemas.microsoft.com/office/drawing/2014/main" id="{244EE6BA-4569-43ED-9E2E-1FB66201B7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41">
              <a:extLst>
                <a:ext uri="{FF2B5EF4-FFF2-40B4-BE49-F238E27FC236}">
                  <a16:creationId xmlns:a16="http://schemas.microsoft.com/office/drawing/2014/main" id="{BEB8252E-FB2A-4BB5-BEC6-CA10FF6F7C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42">
              <a:extLst>
                <a:ext uri="{FF2B5EF4-FFF2-40B4-BE49-F238E27FC236}">
                  <a16:creationId xmlns:a16="http://schemas.microsoft.com/office/drawing/2014/main" id="{91414711-C3A4-4E96-854A-DDDEB2F2E3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43">
              <a:extLst>
                <a:ext uri="{FF2B5EF4-FFF2-40B4-BE49-F238E27FC236}">
                  <a16:creationId xmlns:a16="http://schemas.microsoft.com/office/drawing/2014/main" id="{86815BA8-3055-4B42-98C3-4202FD92E0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44">
              <a:extLst>
                <a:ext uri="{FF2B5EF4-FFF2-40B4-BE49-F238E27FC236}">
                  <a16:creationId xmlns:a16="http://schemas.microsoft.com/office/drawing/2014/main" id="{44457813-E991-44AE-9A83-B7488D1F36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Rectangle 45">
              <a:extLst>
                <a:ext uri="{FF2B5EF4-FFF2-40B4-BE49-F238E27FC236}">
                  <a16:creationId xmlns:a16="http://schemas.microsoft.com/office/drawing/2014/main" id="{8CE1CF47-A73F-4560-8835-AE1DC51E5C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2" name="Freeform 46">
              <a:extLst>
                <a:ext uri="{FF2B5EF4-FFF2-40B4-BE49-F238E27FC236}">
                  <a16:creationId xmlns:a16="http://schemas.microsoft.com/office/drawing/2014/main" id="{C2A935E4-AACC-4CB9-995E-D286178873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47">
              <a:extLst>
                <a:ext uri="{FF2B5EF4-FFF2-40B4-BE49-F238E27FC236}">
                  <a16:creationId xmlns:a16="http://schemas.microsoft.com/office/drawing/2014/main" id="{93B5B778-8ACB-4004-932D-BD95997BAE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48">
              <a:extLst>
                <a:ext uri="{FF2B5EF4-FFF2-40B4-BE49-F238E27FC236}">
                  <a16:creationId xmlns:a16="http://schemas.microsoft.com/office/drawing/2014/main" id="{1434AF34-0919-40AD-84B1-446D4FF2D6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49">
              <a:extLst>
                <a:ext uri="{FF2B5EF4-FFF2-40B4-BE49-F238E27FC236}">
                  <a16:creationId xmlns:a16="http://schemas.microsoft.com/office/drawing/2014/main" id="{29546CF3-6DDD-4073-AB7F-C6E722257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6" name="Freeform 50">
              <a:extLst>
                <a:ext uri="{FF2B5EF4-FFF2-40B4-BE49-F238E27FC236}">
                  <a16:creationId xmlns:a16="http://schemas.microsoft.com/office/drawing/2014/main" id="{289D46AB-128A-477F-B6C9-F40F115D6C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7" name="Freeform 51">
              <a:extLst>
                <a:ext uri="{FF2B5EF4-FFF2-40B4-BE49-F238E27FC236}">
                  <a16:creationId xmlns:a16="http://schemas.microsoft.com/office/drawing/2014/main" id="{A7DA7E67-3368-44AD-AACD-EB64AE3487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8" name="Freeform 52">
              <a:extLst>
                <a:ext uri="{FF2B5EF4-FFF2-40B4-BE49-F238E27FC236}">
                  <a16:creationId xmlns:a16="http://schemas.microsoft.com/office/drawing/2014/main" id="{78BB1152-AB85-4AD8-BBA1-07CEA1F508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53">
              <a:extLst>
                <a:ext uri="{FF2B5EF4-FFF2-40B4-BE49-F238E27FC236}">
                  <a16:creationId xmlns:a16="http://schemas.microsoft.com/office/drawing/2014/main" id="{A982E7F2-DD68-4093-B9C5-3E42B475AB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Freeform 54">
              <a:extLst>
                <a:ext uri="{FF2B5EF4-FFF2-40B4-BE49-F238E27FC236}">
                  <a16:creationId xmlns:a16="http://schemas.microsoft.com/office/drawing/2014/main" id="{A682E224-4CD6-420B-897A-B23D50B82E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1" name="Freeform 55">
              <a:extLst>
                <a:ext uri="{FF2B5EF4-FFF2-40B4-BE49-F238E27FC236}">
                  <a16:creationId xmlns:a16="http://schemas.microsoft.com/office/drawing/2014/main" id="{31B90F10-06CD-480E-8D35-6E0FFFB894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56">
              <a:extLst>
                <a:ext uri="{FF2B5EF4-FFF2-40B4-BE49-F238E27FC236}">
                  <a16:creationId xmlns:a16="http://schemas.microsoft.com/office/drawing/2014/main" id="{7BC977DB-69B0-4D8D-B77C-E1127EC417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57">
              <a:extLst>
                <a:ext uri="{FF2B5EF4-FFF2-40B4-BE49-F238E27FC236}">
                  <a16:creationId xmlns:a16="http://schemas.microsoft.com/office/drawing/2014/main" id="{24127454-3FCB-41D6-ACFB-81D7E05A79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58">
              <a:extLst>
                <a:ext uri="{FF2B5EF4-FFF2-40B4-BE49-F238E27FC236}">
                  <a16:creationId xmlns:a16="http://schemas.microsoft.com/office/drawing/2014/main" id="{7AA80D42-B8A8-475B-ADBF-99719CE9FE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76" name="Rectangle 75">
            <a:extLst>
              <a:ext uri="{FF2B5EF4-FFF2-40B4-BE49-F238E27FC236}">
                <a16:creationId xmlns:a16="http://schemas.microsoft.com/office/drawing/2014/main" id="{81B1BC20-CC70-4C30-B9BE-C23E121CA6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8" name="Picture 2">
            <a:extLst>
              <a:ext uri="{FF2B5EF4-FFF2-40B4-BE49-F238E27FC236}">
                <a16:creationId xmlns:a16="http://schemas.microsoft.com/office/drawing/2014/main" id="{BED7CCD5-D3A4-4162-9CC4-03DF5AB89D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" y="-3747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p14="http://schemas.microsoft.com/office/powerpoint/2010/main" xmlns:a16="http://schemas.microsoft.com/office/drawing/2014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0" name="Group 79">
            <a:extLst>
              <a:ext uri="{FF2B5EF4-FFF2-40B4-BE49-F238E27FC236}">
                <a16:creationId xmlns:a16="http://schemas.microsoft.com/office/drawing/2014/main" id="{D5E95061-A9DC-4C67-BCAF-F560690997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bg2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81" name="Rectangle 5">
              <a:extLst>
                <a:ext uri="{FF2B5EF4-FFF2-40B4-BE49-F238E27FC236}">
                  <a16:creationId xmlns:a16="http://schemas.microsoft.com/office/drawing/2014/main" id="{92D4D96C-8395-4198-90A3-2363570D4D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82" name="Freeform 6">
              <a:extLst>
                <a:ext uri="{FF2B5EF4-FFF2-40B4-BE49-F238E27FC236}">
                  <a16:creationId xmlns:a16="http://schemas.microsoft.com/office/drawing/2014/main" id="{EF229BAE-A3AA-4095-A3F8-65181A7130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7">
              <a:extLst>
                <a:ext uri="{FF2B5EF4-FFF2-40B4-BE49-F238E27FC236}">
                  <a16:creationId xmlns:a16="http://schemas.microsoft.com/office/drawing/2014/main" id="{C71621C3-B057-4E50-808A-EF718590D2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Rectangle 8">
              <a:extLst>
                <a:ext uri="{FF2B5EF4-FFF2-40B4-BE49-F238E27FC236}">
                  <a16:creationId xmlns:a16="http://schemas.microsoft.com/office/drawing/2014/main" id="{37D3BCDA-C38C-4B10-A653-0210E85978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85" name="Freeform 9">
              <a:extLst>
                <a:ext uri="{FF2B5EF4-FFF2-40B4-BE49-F238E27FC236}">
                  <a16:creationId xmlns:a16="http://schemas.microsoft.com/office/drawing/2014/main" id="{CE4DC5B4-793A-4E8B-A3F7-53EB548F45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10">
              <a:extLst>
                <a:ext uri="{FF2B5EF4-FFF2-40B4-BE49-F238E27FC236}">
                  <a16:creationId xmlns:a16="http://schemas.microsoft.com/office/drawing/2014/main" id="{2664DA82-4469-42CC-93F4-662128EC65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11">
              <a:extLst>
                <a:ext uri="{FF2B5EF4-FFF2-40B4-BE49-F238E27FC236}">
                  <a16:creationId xmlns:a16="http://schemas.microsoft.com/office/drawing/2014/main" id="{ED439A82-9407-4694-886D-7447BDFFD9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12">
              <a:extLst>
                <a:ext uri="{FF2B5EF4-FFF2-40B4-BE49-F238E27FC236}">
                  <a16:creationId xmlns:a16="http://schemas.microsoft.com/office/drawing/2014/main" id="{C35292A7-2459-4132-8FE8-54BF071CCE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13">
              <a:extLst>
                <a:ext uri="{FF2B5EF4-FFF2-40B4-BE49-F238E27FC236}">
                  <a16:creationId xmlns:a16="http://schemas.microsoft.com/office/drawing/2014/main" id="{8A55D4A9-1B6E-409D-BF10-201C8A8292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14">
              <a:extLst>
                <a:ext uri="{FF2B5EF4-FFF2-40B4-BE49-F238E27FC236}">
                  <a16:creationId xmlns:a16="http://schemas.microsoft.com/office/drawing/2014/main" id="{FDA8F85E-07E7-45C0-A165-6DB771A53D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15">
              <a:extLst>
                <a:ext uri="{FF2B5EF4-FFF2-40B4-BE49-F238E27FC236}">
                  <a16:creationId xmlns:a16="http://schemas.microsoft.com/office/drawing/2014/main" id="{09508E73-6AA1-460C-97B9-8EF00855A5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16">
              <a:extLst>
                <a:ext uri="{FF2B5EF4-FFF2-40B4-BE49-F238E27FC236}">
                  <a16:creationId xmlns:a16="http://schemas.microsoft.com/office/drawing/2014/main" id="{5913AD99-4A77-44C3-ACDF-8410765B76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17">
              <a:extLst>
                <a:ext uri="{FF2B5EF4-FFF2-40B4-BE49-F238E27FC236}">
                  <a16:creationId xmlns:a16="http://schemas.microsoft.com/office/drawing/2014/main" id="{413BDF5F-2CC6-47A3-B422-38D6E292DC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18">
              <a:extLst>
                <a:ext uri="{FF2B5EF4-FFF2-40B4-BE49-F238E27FC236}">
                  <a16:creationId xmlns:a16="http://schemas.microsoft.com/office/drawing/2014/main" id="{6F69599A-544F-4B1D-91C3-762B09CF78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Freeform 19">
              <a:extLst>
                <a:ext uri="{FF2B5EF4-FFF2-40B4-BE49-F238E27FC236}">
                  <a16:creationId xmlns:a16="http://schemas.microsoft.com/office/drawing/2014/main" id="{DFAE31B2-DF2A-4FD2-B98E-3657F825C9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6" name="Freeform 20">
              <a:extLst>
                <a:ext uri="{FF2B5EF4-FFF2-40B4-BE49-F238E27FC236}">
                  <a16:creationId xmlns:a16="http://schemas.microsoft.com/office/drawing/2014/main" id="{9D7B120D-680C-4AC9-A263-A7DE0F5F1F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21">
              <a:extLst>
                <a:ext uri="{FF2B5EF4-FFF2-40B4-BE49-F238E27FC236}">
                  <a16:creationId xmlns:a16="http://schemas.microsoft.com/office/drawing/2014/main" id="{DC8A9F99-D409-4E13-8D58-6A34BE714D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22">
              <a:extLst>
                <a:ext uri="{FF2B5EF4-FFF2-40B4-BE49-F238E27FC236}">
                  <a16:creationId xmlns:a16="http://schemas.microsoft.com/office/drawing/2014/main" id="{EB955E41-680C-44AA-B602-C1A69E951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23">
              <a:extLst>
                <a:ext uri="{FF2B5EF4-FFF2-40B4-BE49-F238E27FC236}">
                  <a16:creationId xmlns:a16="http://schemas.microsoft.com/office/drawing/2014/main" id="{332ED336-B831-4A24-9181-CC63707A4E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24">
              <a:extLst>
                <a:ext uri="{FF2B5EF4-FFF2-40B4-BE49-F238E27FC236}">
                  <a16:creationId xmlns:a16="http://schemas.microsoft.com/office/drawing/2014/main" id="{1A8B6B8C-5265-4AD1-9A67-B3CFFF4A9C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25">
              <a:extLst>
                <a:ext uri="{FF2B5EF4-FFF2-40B4-BE49-F238E27FC236}">
                  <a16:creationId xmlns:a16="http://schemas.microsoft.com/office/drawing/2014/main" id="{9E8ED6FD-8796-48CB-98ED-0E729E16BF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26">
              <a:extLst>
                <a:ext uri="{FF2B5EF4-FFF2-40B4-BE49-F238E27FC236}">
                  <a16:creationId xmlns:a16="http://schemas.microsoft.com/office/drawing/2014/main" id="{DE668E67-2522-4B6B-A8BF-C3CD36F891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27">
              <a:extLst>
                <a:ext uri="{FF2B5EF4-FFF2-40B4-BE49-F238E27FC236}">
                  <a16:creationId xmlns:a16="http://schemas.microsoft.com/office/drawing/2014/main" id="{B2474CAA-635F-43E4-AFFF-B24637DC6F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28">
              <a:extLst>
                <a:ext uri="{FF2B5EF4-FFF2-40B4-BE49-F238E27FC236}">
                  <a16:creationId xmlns:a16="http://schemas.microsoft.com/office/drawing/2014/main" id="{1C1B778D-83CB-443C-B463-7EE26603E1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29">
              <a:extLst>
                <a:ext uri="{FF2B5EF4-FFF2-40B4-BE49-F238E27FC236}">
                  <a16:creationId xmlns:a16="http://schemas.microsoft.com/office/drawing/2014/main" id="{654DEAB4-B194-4182-A7BE-E247F19AAE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30">
              <a:extLst>
                <a:ext uri="{FF2B5EF4-FFF2-40B4-BE49-F238E27FC236}">
                  <a16:creationId xmlns:a16="http://schemas.microsoft.com/office/drawing/2014/main" id="{D8E3CE4C-0C48-485B-8EA0-B036FCC333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Freeform 31">
              <a:extLst>
                <a:ext uri="{FF2B5EF4-FFF2-40B4-BE49-F238E27FC236}">
                  <a16:creationId xmlns:a16="http://schemas.microsoft.com/office/drawing/2014/main" id="{7958BBBD-B721-4DA1-8764-D8188EB706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8" name="Freeform 32">
              <a:extLst>
                <a:ext uri="{FF2B5EF4-FFF2-40B4-BE49-F238E27FC236}">
                  <a16:creationId xmlns:a16="http://schemas.microsoft.com/office/drawing/2014/main" id="{23180B75-7F19-41E5-A4C3-9096FF7D19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Rectangle 33">
              <a:extLst>
                <a:ext uri="{FF2B5EF4-FFF2-40B4-BE49-F238E27FC236}">
                  <a16:creationId xmlns:a16="http://schemas.microsoft.com/office/drawing/2014/main" id="{57F706CF-8096-494C-A6E1-5BE7F62306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10" name="Freeform 34">
              <a:extLst>
                <a:ext uri="{FF2B5EF4-FFF2-40B4-BE49-F238E27FC236}">
                  <a16:creationId xmlns:a16="http://schemas.microsoft.com/office/drawing/2014/main" id="{8B4065A5-6701-492B-BE7F-9E00FE6156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35">
              <a:extLst>
                <a:ext uri="{FF2B5EF4-FFF2-40B4-BE49-F238E27FC236}">
                  <a16:creationId xmlns:a16="http://schemas.microsoft.com/office/drawing/2014/main" id="{66E06571-DDD0-47CB-97CF-FF84324673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Freeform 36">
              <a:extLst>
                <a:ext uri="{FF2B5EF4-FFF2-40B4-BE49-F238E27FC236}">
                  <a16:creationId xmlns:a16="http://schemas.microsoft.com/office/drawing/2014/main" id="{50F0D75F-DE36-46A5-8FEB-00CF9D01A5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3" name="Freeform 37">
              <a:extLst>
                <a:ext uri="{FF2B5EF4-FFF2-40B4-BE49-F238E27FC236}">
                  <a16:creationId xmlns:a16="http://schemas.microsoft.com/office/drawing/2014/main" id="{C7AF11B9-2298-41D7-9878-99E19E8274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Freeform 38">
              <a:extLst>
                <a:ext uri="{FF2B5EF4-FFF2-40B4-BE49-F238E27FC236}">
                  <a16:creationId xmlns:a16="http://schemas.microsoft.com/office/drawing/2014/main" id="{7B43B683-4229-4623-A504-56FE6CCB55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Freeform 39">
              <a:extLst>
                <a:ext uri="{FF2B5EF4-FFF2-40B4-BE49-F238E27FC236}">
                  <a16:creationId xmlns:a16="http://schemas.microsoft.com/office/drawing/2014/main" id="{7B4CC276-9BB9-4394-A369-F7DB2BD8E8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6" name="Freeform 40">
              <a:extLst>
                <a:ext uri="{FF2B5EF4-FFF2-40B4-BE49-F238E27FC236}">
                  <a16:creationId xmlns:a16="http://schemas.microsoft.com/office/drawing/2014/main" id="{98010162-18EE-455C-AABD-0B715C2BBF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7" name="Freeform 41">
              <a:extLst>
                <a:ext uri="{FF2B5EF4-FFF2-40B4-BE49-F238E27FC236}">
                  <a16:creationId xmlns:a16="http://schemas.microsoft.com/office/drawing/2014/main" id="{5950D288-22B2-4286-B4FB-D6665C103E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Freeform 42">
              <a:extLst>
                <a:ext uri="{FF2B5EF4-FFF2-40B4-BE49-F238E27FC236}">
                  <a16:creationId xmlns:a16="http://schemas.microsoft.com/office/drawing/2014/main" id="{E0A686CA-B0EF-4B0C-B69B-E715EA3E54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9" name="Freeform 43">
              <a:extLst>
                <a:ext uri="{FF2B5EF4-FFF2-40B4-BE49-F238E27FC236}">
                  <a16:creationId xmlns:a16="http://schemas.microsoft.com/office/drawing/2014/main" id="{75D61EE6-C405-433B-AEC8-6241D5472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Freeform 44">
              <a:extLst>
                <a:ext uri="{FF2B5EF4-FFF2-40B4-BE49-F238E27FC236}">
                  <a16:creationId xmlns:a16="http://schemas.microsoft.com/office/drawing/2014/main" id="{4C718553-7221-4BFF-AFEE-64E166C6A8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1" name="Rectangle 45">
              <a:extLst>
                <a:ext uri="{FF2B5EF4-FFF2-40B4-BE49-F238E27FC236}">
                  <a16:creationId xmlns:a16="http://schemas.microsoft.com/office/drawing/2014/main" id="{9F00A845-A7BB-4253-8C15-0FF3D05980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22" name="Freeform 46">
              <a:extLst>
                <a:ext uri="{FF2B5EF4-FFF2-40B4-BE49-F238E27FC236}">
                  <a16:creationId xmlns:a16="http://schemas.microsoft.com/office/drawing/2014/main" id="{53476DBF-E7E4-46E9-AAF2-8810E14EEC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3" name="Freeform 47">
              <a:extLst>
                <a:ext uri="{FF2B5EF4-FFF2-40B4-BE49-F238E27FC236}">
                  <a16:creationId xmlns:a16="http://schemas.microsoft.com/office/drawing/2014/main" id="{4F608C86-9940-444C-B200-155DF4E02B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4" name="Freeform 48">
              <a:extLst>
                <a:ext uri="{FF2B5EF4-FFF2-40B4-BE49-F238E27FC236}">
                  <a16:creationId xmlns:a16="http://schemas.microsoft.com/office/drawing/2014/main" id="{BB49A08B-2E6F-4B8C-8F61-6869B069BA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5" name="Freeform 49">
              <a:extLst>
                <a:ext uri="{FF2B5EF4-FFF2-40B4-BE49-F238E27FC236}">
                  <a16:creationId xmlns:a16="http://schemas.microsoft.com/office/drawing/2014/main" id="{03A08195-C526-497F-89D0-566E91704B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6" name="Freeform 50">
              <a:extLst>
                <a:ext uri="{FF2B5EF4-FFF2-40B4-BE49-F238E27FC236}">
                  <a16:creationId xmlns:a16="http://schemas.microsoft.com/office/drawing/2014/main" id="{235FDAAF-2063-40C9-BE1C-7E116C8A30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7" name="Freeform 51">
              <a:extLst>
                <a:ext uri="{FF2B5EF4-FFF2-40B4-BE49-F238E27FC236}">
                  <a16:creationId xmlns:a16="http://schemas.microsoft.com/office/drawing/2014/main" id="{2EAF15FA-570E-412B-992B-CAAB833844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8" name="Freeform 52">
              <a:extLst>
                <a:ext uri="{FF2B5EF4-FFF2-40B4-BE49-F238E27FC236}">
                  <a16:creationId xmlns:a16="http://schemas.microsoft.com/office/drawing/2014/main" id="{91FCA14D-FA3E-44C1-B8CB-8C8B730486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9" name="Freeform 53">
              <a:extLst>
                <a:ext uri="{FF2B5EF4-FFF2-40B4-BE49-F238E27FC236}">
                  <a16:creationId xmlns:a16="http://schemas.microsoft.com/office/drawing/2014/main" id="{A889215B-3708-4985-A1D7-42A99B3575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0" name="Freeform 54">
              <a:extLst>
                <a:ext uri="{FF2B5EF4-FFF2-40B4-BE49-F238E27FC236}">
                  <a16:creationId xmlns:a16="http://schemas.microsoft.com/office/drawing/2014/main" id="{5C58C66E-AFD4-4A37-9646-FF8A511A6C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1" name="Freeform 55">
              <a:extLst>
                <a:ext uri="{FF2B5EF4-FFF2-40B4-BE49-F238E27FC236}">
                  <a16:creationId xmlns:a16="http://schemas.microsoft.com/office/drawing/2014/main" id="{F99DC7ED-E983-4ACA-B702-727C2A5939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2" name="Freeform 56">
              <a:extLst>
                <a:ext uri="{FF2B5EF4-FFF2-40B4-BE49-F238E27FC236}">
                  <a16:creationId xmlns:a16="http://schemas.microsoft.com/office/drawing/2014/main" id="{918FC910-5BDA-49AE-95A5-774012D2D6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3" name="Freeform 57">
              <a:extLst>
                <a:ext uri="{FF2B5EF4-FFF2-40B4-BE49-F238E27FC236}">
                  <a16:creationId xmlns:a16="http://schemas.microsoft.com/office/drawing/2014/main" id="{AA1E286C-EECB-46DC-9505-501CCDD8B8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4" name="Freeform 58">
              <a:extLst>
                <a:ext uri="{FF2B5EF4-FFF2-40B4-BE49-F238E27FC236}">
                  <a16:creationId xmlns:a16="http://schemas.microsoft.com/office/drawing/2014/main" id="{A838D816-F9F3-4AB2-92C6-1F986D0BC0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617233" y="4539573"/>
            <a:ext cx="8957534" cy="118283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100">
                <a:solidFill>
                  <a:srgbClr val="FFFFFF"/>
                </a:solidFill>
              </a:rPr>
              <a:t>Prototype I – Focused Prototypes</a:t>
            </a:r>
          </a:p>
        </p:txBody>
      </p:sp>
      <p:sp useBgFill="1">
        <p:nvSpPr>
          <p:cNvPr id="136" name="Round Diagonal Corner Rectangle 6">
            <a:extLst>
              <a:ext uri="{FF2B5EF4-FFF2-40B4-BE49-F238E27FC236}">
                <a16:creationId xmlns:a16="http://schemas.microsoft.com/office/drawing/2014/main" id="{4683B8BC-85C4-41F2-9CD3-B074823B6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6974" y="639965"/>
            <a:ext cx="10879991" cy="3598548"/>
          </a:xfrm>
          <a:prstGeom prst="round2DiagRect">
            <a:avLst>
              <a:gd name="adj1" fmla="val 9529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B4A61E6C-B612-4747-94B0-B381D1ABE0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9451" y="951493"/>
            <a:ext cx="6135037" cy="2975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431905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>
            <a:extLst>
              <a:ext uri="{FF2B5EF4-FFF2-40B4-BE49-F238E27FC236}">
                <a16:creationId xmlns:a16="http://schemas.microsoft.com/office/drawing/2014/main" id="{5FF7B57D-FF7B-48B3-9F60-9BCEEECF9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p14="http://schemas.microsoft.com/office/powerpoint/2010/main" xmlns:a16="http://schemas.microsoft.com/office/drawing/2014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EB95AFDF-FA7D-4311-9C65-6D507D92F4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9A5CCD98-20C1-4404-B788-FDA92F8A44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34" name="Rectangle 5">
                <a:extLst>
                  <a:ext uri="{FF2B5EF4-FFF2-40B4-BE49-F238E27FC236}">
                    <a16:creationId xmlns:a16="http://schemas.microsoft.com/office/drawing/2014/main" id="{C1424C76-B5C3-468E-86FA-8D9B269053D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6">
                <a:extLst>
                  <a:ext uri="{FF2B5EF4-FFF2-40B4-BE49-F238E27FC236}">
                    <a16:creationId xmlns:a16="http://schemas.microsoft.com/office/drawing/2014/main" id="{B3922267-72C9-403B-A6DE-7D0A43D5541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7">
                <a:extLst>
                  <a:ext uri="{FF2B5EF4-FFF2-40B4-BE49-F238E27FC236}">
                    <a16:creationId xmlns:a16="http://schemas.microsoft.com/office/drawing/2014/main" id="{7276DB68-2E8D-4723-852B-7476DD38FED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Freeform 8">
                <a:extLst>
                  <a:ext uri="{FF2B5EF4-FFF2-40B4-BE49-F238E27FC236}">
                    <a16:creationId xmlns:a16="http://schemas.microsoft.com/office/drawing/2014/main" id="{0A155711-4993-4D1E-89EA-A397C164F0F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9">
                <a:extLst>
                  <a:ext uri="{FF2B5EF4-FFF2-40B4-BE49-F238E27FC236}">
                    <a16:creationId xmlns:a16="http://schemas.microsoft.com/office/drawing/2014/main" id="{2AB42136-2551-4CAA-857F-65FA3247B49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10">
                <a:extLst>
                  <a:ext uri="{FF2B5EF4-FFF2-40B4-BE49-F238E27FC236}">
                    <a16:creationId xmlns:a16="http://schemas.microsoft.com/office/drawing/2014/main" id="{7C2ADEA1-EA3E-4C0E-A28E-460092F7FFD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11">
                <a:extLst>
                  <a:ext uri="{FF2B5EF4-FFF2-40B4-BE49-F238E27FC236}">
                    <a16:creationId xmlns:a16="http://schemas.microsoft.com/office/drawing/2014/main" id="{B04584B3-081C-4286-A840-AB5B16B10AA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12">
                <a:extLst>
                  <a:ext uri="{FF2B5EF4-FFF2-40B4-BE49-F238E27FC236}">
                    <a16:creationId xmlns:a16="http://schemas.microsoft.com/office/drawing/2014/main" id="{3AB388FD-C246-4936-A041-E0413A13298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13">
                <a:extLst>
                  <a:ext uri="{FF2B5EF4-FFF2-40B4-BE49-F238E27FC236}">
                    <a16:creationId xmlns:a16="http://schemas.microsoft.com/office/drawing/2014/main" id="{57692343-2D12-4F57-836C-945D407B68B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14">
                <a:extLst>
                  <a:ext uri="{FF2B5EF4-FFF2-40B4-BE49-F238E27FC236}">
                    <a16:creationId xmlns:a16="http://schemas.microsoft.com/office/drawing/2014/main" id="{062EE710-0210-4840-8698-E0DF1C61700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15">
                <a:extLst>
                  <a:ext uri="{FF2B5EF4-FFF2-40B4-BE49-F238E27FC236}">
                    <a16:creationId xmlns:a16="http://schemas.microsoft.com/office/drawing/2014/main" id="{161892F4-6071-40CD-8E18-CDEE0C91B58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Line 16">
                <a:extLst>
                  <a:ext uri="{FF2B5EF4-FFF2-40B4-BE49-F238E27FC236}">
                    <a16:creationId xmlns:a16="http://schemas.microsoft.com/office/drawing/2014/main" id="{3E6BBE44-8D88-407D-B1C6-10C89DD6173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ShapeType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46" name="Freeform 17">
                <a:extLst>
                  <a:ext uri="{FF2B5EF4-FFF2-40B4-BE49-F238E27FC236}">
                    <a16:creationId xmlns:a16="http://schemas.microsoft.com/office/drawing/2014/main" id="{1E90AE6E-328E-4730-825C-B5130F5CFCA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18">
                <a:extLst>
                  <a:ext uri="{FF2B5EF4-FFF2-40B4-BE49-F238E27FC236}">
                    <a16:creationId xmlns:a16="http://schemas.microsoft.com/office/drawing/2014/main" id="{24EC969F-6E4A-4163-ABDA-4674429A3DC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8" name="Freeform 19">
                <a:extLst>
                  <a:ext uri="{FF2B5EF4-FFF2-40B4-BE49-F238E27FC236}">
                    <a16:creationId xmlns:a16="http://schemas.microsoft.com/office/drawing/2014/main" id="{1B735C94-B049-42C6-9DEF-5DB70D58CE4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9" name="Freeform 20">
                <a:extLst>
                  <a:ext uri="{FF2B5EF4-FFF2-40B4-BE49-F238E27FC236}">
                    <a16:creationId xmlns:a16="http://schemas.microsoft.com/office/drawing/2014/main" id="{051C02E6-1954-478B-AEAE-BF8F36BE941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0" name="Rectangle 21">
                <a:extLst>
                  <a:ext uri="{FF2B5EF4-FFF2-40B4-BE49-F238E27FC236}">
                    <a16:creationId xmlns:a16="http://schemas.microsoft.com/office/drawing/2014/main" id="{6710B1C0-310A-48D0-B824-459D9AFC2FB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51" name="Freeform 22">
                <a:extLst>
                  <a:ext uri="{FF2B5EF4-FFF2-40B4-BE49-F238E27FC236}">
                    <a16:creationId xmlns:a16="http://schemas.microsoft.com/office/drawing/2014/main" id="{1204A606-D9A6-4DC6-9F0E-D516EA1EB95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2" name="Freeform 23">
                <a:extLst>
                  <a:ext uri="{FF2B5EF4-FFF2-40B4-BE49-F238E27FC236}">
                    <a16:creationId xmlns:a16="http://schemas.microsoft.com/office/drawing/2014/main" id="{EE569555-0243-4979-A537-C9B4AFD5F25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3" name="Freeform 24">
                <a:extLst>
                  <a:ext uri="{FF2B5EF4-FFF2-40B4-BE49-F238E27FC236}">
                    <a16:creationId xmlns:a16="http://schemas.microsoft.com/office/drawing/2014/main" id="{D52A977D-4993-48AF-A792-F2DE0963914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4" name="Freeform 25">
                <a:extLst>
                  <a:ext uri="{FF2B5EF4-FFF2-40B4-BE49-F238E27FC236}">
                    <a16:creationId xmlns:a16="http://schemas.microsoft.com/office/drawing/2014/main" id="{93CFF2DC-E52E-4D99-97D5-B0D7B792E5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5" name="Freeform 26">
                <a:extLst>
                  <a:ext uri="{FF2B5EF4-FFF2-40B4-BE49-F238E27FC236}">
                    <a16:creationId xmlns:a16="http://schemas.microsoft.com/office/drawing/2014/main" id="{5E175372-AF09-42A7-B3D0-226C8348917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6" name="Freeform 27">
                <a:extLst>
                  <a:ext uri="{FF2B5EF4-FFF2-40B4-BE49-F238E27FC236}">
                    <a16:creationId xmlns:a16="http://schemas.microsoft.com/office/drawing/2014/main" id="{ABF20BA9-F4B2-49EA-A573-578B1897747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7" name="Freeform 28">
                <a:extLst>
                  <a:ext uri="{FF2B5EF4-FFF2-40B4-BE49-F238E27FC236}">
                    <a16:creationId xmlns:a16="http://schemas.microsoft.com/office/drawing/2014/main" id="{AA3A7A4B-C811-4E23-8BFD-5823A032DA3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8" name="Freeform 29">
                <a:extLst>
                  <a:ext uri="{FF2B5EF4-FFF2-40B4-BE49-F238E27FC236}">
                    <a16:creationId xmlns:a16="http://schemas.microsoft.com/office/drawing/2014/main" id="{47537781-F057-4B97-AD8F-12FE9BE599A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9" name="Freeform 30">
                <a:extLst>
                  <a:ext uri="{FF2B5EF4-FFF2-40B4-BE49-F238E27FC236}">
                    <a16:creationId xmlns:a16="http://schemas.microsoft.com/office/drawing/2014/main" id="{078883C7-EB52-4BB7-A9A7-F8C046A8331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60" name="Freeform 31">
                <a:extLst>
                  <a:ext uri="{FF2B5EF4-FFF2-40B4-BE49-F238E27FC236}">
                    <a16:creationId xmlns:a16="http://schemas.microsoft.com/office/drawing/2014/main" id="{63CCBBF8-5972-4ED3-AB5B-46DC425B177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A8C19883-37FB-437C-A3AA-89AA6239D3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4" name="Freeform 32">
                <a:extLst>
                  <a:ext uri="{FF2B5EF4-FFF2-40B4-BE49-F238E27FC236}">
                    <a16:creationId xmlns:a16="http://schemas.microsoft.com/office/drawing/2014/main" id="{AF1753DD-4CEF-45EC-B952-90EA8895D7C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33">
                <a:extLst>
                  <a:ext uri="{FF2B5EF4-FFF2-40B4-BE49-F238E27FC236}">
                    <a16:creationId xmlns:a16="http://schemas.microsoft.com/office/drawing/2014/main" id="{5B9356DB-C1BE-4D76-8FA7-4FBAA12D1D3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34">
                <a:extLst>
                  <a:ext uri="{FF2B5EF4-FFF2-40B4-BE49-F238E27FC236}">
                    <a16:creationId xmlns:a16="http://schemas.microsoft.com/office/drawing/2014/main" id="{C4F59561-572D-42BA-A6FD-F3AFA1A394D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35">
                <a:extLst>
                  <a:ext uri="{FF2B5EF4-FFF2-40B4-BE49-F238E27FC236}">
                    <a16:creationId xmlns:a16="http://schemas.microsoft.com/office/drawing/2014/main" id="{BB7A51A1-D509-4494-BAE2-1B96CAD4DB3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36">
                <a:extLst>
                  <a:ext uri="{FF2B5EF4-FFF2-40B4-BE49-F238E27FC236}">
                    <a16:creationId xmlns:a16="http://schemas.microsoft.com/office/drawing/2014/main" id="{D3FE0B5A-55DE-4E56-8E9B-B92D1DB9A89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37">
                <a:extLst>
                  <a:ext uri="{FF2B5EF4-FFF2-40B4-BE49-F238E27FC236}">
                    <a16:creationId xmlns:a16="http://schemas.microsoft.com/office/drawing/2014/main" id="{F125661C-3A0E-4B6E-B2AB-1B08C892517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38">
                <a:extLst>
                  <a:ext uri="{FF2B5EF4-FFF2-40B4-BE49-F238E27FC236}">
                    <a16:creationId xmlns:a16="http://schemas.microsoft.com/office/drawing/2014/main" id="{39304006-EE77-438A-A0D1-537322356C1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39">
                <a:extLst>
                  <a:ext uri="{FF2B5EF4-FFF2-40B4-BE49-F238E27FC236}">
                    <a16:creationId xmlns:a16="http://schemas.microsoft.com/office/drawing/2014/main" id="{C6031DEB-4109-4049-82CF-DD06483A2CA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Freeform 40">
                <a:extLst>
                  <a:ext uri="{FF2B5EF4-FFF2-40B4-BE49-F238E27FC236}">
                    <a16:creationId xmlns:a16="http://schemas.microsoft.com/office/drawing/2014/main" id="{65FC2657-18D6-4490-88D6-32E6B1C6FB1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3" name="Rectangle 41">
                <a:extLst>
                  <a:ext uri="{FF2B5EF4-FFF2-40B4-BE49-F238E27FC236}">
                    <a16:creationId xmlns:a16="http://schemas.microsoft.com/office/drawing/2014/main" id="{20BEA03B-3EAD-4FA2-BC9D-25A14D635CF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 useBgFill="1">
        <p:nvSpPr>
          <p:cNvPr id="62" name="Rectangle 61">
            <a:extLst>
              <a:ext uri="{FF2B5EF4-FFF2-40B4-BE49-F238E27FC236}">
                <a16:creationId xmlns:a16="http://schemas.microsoft.com/office/drawing/2014/main" id="{6697F791-5FFA-4164-899F-EB52EA72B0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4" name="Picture 2">
            <a:extLst>
              <a:ext uri="{FF2B5EF4-FFF2-40B4-BE49-F238E27FC236}">
                <a16:creationId xmlns:a16="http://schemas.microsoft.com/office/drawing/2014/main" id="{4E28A1A9-FB81-4816-AAEA-C3B4309469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" y="-2"/>
            <a:ext cx="4061525" cy="6858001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 xmlns:p14="http://schemas.microsoft.com/office/powerpoint/2010/main" xmlns:a16="http://schemas.microsoft.com/office/drawing/2014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Rectangle 65">
            <a:extLst>
              <a:ext uri="{FF2B5EF4-FFF2-40B4-BE49-F238E27FC236}">
                <a16:creationId xmlns:a16="http://schemas.microsoft.com/office/drawing/2014/main" id="{B773AB25-A422-41AA-9737-5E04C1966D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853"/>
            <a:ext cx="4055621" cy="6858000"/>
          </a:xfrm>
          <a:prstGeom prst="rect">
            <a:avLst/>
          </a:prstGeom>
          <a:ln>
            <a:noFill/>
          </a:ln>
          <a:effectLst>
            <a:outerShdw blurRad="76200" dist="38100" algn="l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8" name="Picture 2">
            <a:extLst>
              <a:ext uri="{FF2B5EF4-FFF2-40B4-BE49-F238E27FC236}">
                <a16:creationId xmlns:a16="http://schemas.microsoft.com/office/drawing/2014/main" id="{AF0552B8-DE8C-40DF-B29F-1728E6A10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530" y="23283"/>
            <a:ext cx="4078152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p14="http://schemas.microsoft.com/office/powerpoint/2010/main" xmlns:a16="http://schemas.microsoft.com/office/drawing/2014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855266" y="618518"/>
            <a:ext cx="2851417" cy="14785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Prototype I – Physical Design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type="body" sz="half" idx="2"/>
          </p:nvPr>
        </p:nvSpPr>
        <p:spPr>
          <a:xfrm>
            <a:off x="844620" y="2249487"/>
            <a:ext cx="2862444" cy="3957302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>
                <a:solidFill>
                  <a:srgbClr val="FFFFFF"/>
                </a:solidFill>
              </a:rPr>
              <a:t>LCD Screen</a:t>
            </a:r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>
                <a:solidFill>
                  <a:srgbClr val="FFFFFF"/>
                </a:solidFill>
              </a:rPr>
              <a:t>Joystick with 3D Printed Case</a:t>
            </a:r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>
                <a:solidFill>
                  <a:srgbClr val="FFFFFF"/>
                </a:solidFill>
              </a:rPr>
              <a:t>Gooseneck Mount</a:t>
            </a:r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>
                <a:solidFill>
                  <a:srgbClr val="FFFFFF"/>
                </a:solidFill>
              </a:rPr>
              <a:t>Raspberry Pi</a:t>
            </a:r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>
                <a:solidFill>
                  <a:srgbClr val="FFFFFF"/>
                </a:solidFill>
              </a:rPr>
              <a:t>Speaker</a:t>
            </a:r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>
                <a:solidFill>
                  <a:srgbClr val="FFFFFF"/>
                </a:solidFill>
              </a:rPr>
              <a:t>On/Off Button</a:t>
            </a:r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>
                <a:solidFill>
                  <a:srgbClr val="FFFFFF"/>
                </a:solidFill>
              </a:rPr>
              <a:t>Power Connection</a:t>
            </a: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6AD0D387-1584-4477-B5F8-52B50D4F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bg2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71" name="Rectangle 5">
              <a:extLst>
                <a:ext uri="{FF2B5EF4-FFF2-40B4-BE49-F238E27FC236}">
                  <a16:creationId xmlns:a16="http://schemas.microsoft.com/office/drawing/2014/main" id="{22C90122-8CF0-4164-B596-168DE41D39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2" name="Freeform 6">
              <a:extLst>
                <a:ext uri="{FF2B5EF4-FFF2-40B4-BE49-F238E27FC236}">
                  <a16:creationId xmlns:a16="http://schemas.microsoft.com/office/drawing/2014/main" id="{E74D534E-37A6-4D27-9C47-0B2F052783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7">
              <a:extLst>
                <a:ext uri="{FF2B5EF4-FFF2-40B4-BE49-F238E27FC236}">
                  <a16:creationId xmlns:a16="http://schemas.microsoft.com/office/drawing/2014/main" id="{1C1C156E-D2E0-468A-9B19-79521D69BF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8">
              <a:extLst>
                <a:ext uri="{FF2B5EF4-FFF2-40B4-BE49-F238E27FC236}">
                  <a16:creationId xmlns:a16="http://schemas.microsoft.com/office/drawing/2014/main" id="{14C97F11-4F6C-4DFF-89BC-3AEA5B7FF7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9">
              <a:extLst>
                <a:ext uri="{FF2B5EF4-FFF2-40B4-BE49-F238E27FC236}">
                  <a16:creationId xmlns:a16="http://schemas.microsoft.com/office/drawing/2014/main" id="{773C2106-77CE-42E1-839F-925EAEBB2F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10">
              <a:extLst>
                <a:ext uri="{FF2B5EF4-FFF2-40B4-BE49-F238E27FC236}">
                  <a16:creationId xmlns:a16="http://schemas.microsoft.com/office/drawing/2014/main" id="{E2807D33-BD1F-4B09-8D93-63C06DB3C0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11">
              <a:extLst>
                <a:ext uri="{FF2B5EF4-FFF2-40B4-BE49-F238E27FC236}">
                  <a16:creationId xmlns:a16="http://schemas.microsoft.com/office/drawing/2014/main" id="{84BDF3E8-157B-47D1-AF8E-FE1EFF0612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12">
              <a:extLst>
                <a:ext uri="{FF2B5EF4-FFF2-40B4-BE49-F238E27FC236}">
                  <a16:creationId xmlns:a16="http://schemas.microsoft.com/office/drawing/2014/main" id="{68B482B5-E0FD-406A-99B2-297DF33354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13">
              <a:extLst>
                <a:ext uri="{FF2B5EF4-FFF2-40B4-BE49-F238E27FC236}">
                  <a16:creationId xmlns:a16="http://schemas.microsoft.com/office/drawing/2014/main" id="{B8750F30-12E8-410B-8709-78F1EF3BBE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14">
              <a:extLst>
                <a:ext uri="{FF2B5EF4-FFF2-40B4-BE49-F238E27FC236}">
                  <a16:creationId xmlns:a16="http://schemas.microsoft.com/office/drawing/2014/main" id="{DB2D030A-4700-4CC4-A971-F119F8372C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15">
              <a:extLst>
                <a:ext uri="{FF2B5EF4-FFF2-40B4-BE49-F238E27FC236}">
                  <a16:creationId xmlns:a16="http://schemas.microsoft.com/office/drawing/2014/main" id="{B4E516DB-F66E-4E88-8CAA-67153F5618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Line 16">
              <a:extLst>
                <a:ext uri="{FF2B5EF4-FFF2-40B4-BE49-F238E27FC236}">
                  <a16:creationId xmlns:a16="http://schemas.microsoft.com/office/drawing/2014/main" id="{DF749FDD-DD56-4DC9-A379-77E1106981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83" name="Freeform 17">
              <a:extLst>
                <a:ext uri="{FF2B5EF4-FFF2-40B4-BE49-F238E27FC236}">
                  <a16:creationId xmlns:a16="http://schemas.microsoft.com/office/drawing/2014/main" id="{6AD95087-E0AF-45D3-B824-EFFCBBECD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18">
              <a:extLst>
                <a:ext uri="{FF2B5EF4-FFF2-40B4-BE49-F238E27FC236}">
                  <a16:creationId xmlns:a16="http://schemas.microsoft.com/office/drawing/2014/main" id="{2D21010F-3DE2-4881-B9D5-3415C4E05D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19">
              <a:extLst>
                <a:ext uri="{FF2B5EF4-FFF2-40B4-BE49-F238E27FC236}">
                  <a16:creationId xmlns:a16="http://schemas.microsoft.com/office/drawing/2014/main" id="{2AFDF4BC-8E99-4A2C-9EF2-4B98A05C2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20">
              <a:extLst>
                <a:ext uri="{FF2B5EF4-FFF2-40B4-BE49-F238E27FC236}">
                  <a16:creationId xmlns:a16="http://schemas.microsoft.com/office/drawing/2014/main" id="{BB8EAEE8-22EA-4103-A02E-5043474C4B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Rectangle 21">
              <a:extLst>
                <a:ext uri="{FF2B5EF4-FFF2-40B4-BE49-F238E27FC236}">
                  <a16:creationId xmlns:a16="http://schemas.microsoft.com/office/drawing/2014/main" id="{7148ABD2-E447-429F-B97E-86494051C1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88" name="Freeform 22">
              <a:extLst>
                <a:ext uri="{FF2B5EF4-FFF2-40B4-BE49-F238E27FC236}">
                  <a16:creationId xmlns:a16="http://schemas.microsoft.com/office/drawing/2014/main" id="{99900F4A-F8CA-456E-9FA0-34572621C0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23">
              <a:extLst>
                <a:ext uri="{FF2B5EF4-FFF2-40B4-BE49-F238E27FC236}">
                  <a16:creationId xmlns:a16="http://schemas.microsoft.com/office/drawing/2014/main" id="{DF5CD0A9-E49B-4968-886B-41C1A66D23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24">
              <a:extLst>
                <a:ext uri="{FF2B5EF4-FFF2-40B4-BE49-F238E27FC236}">
                  <a16:creationId xmlns:a16="http://schemas.microsoft.com/office/drawing/2014/main" id="{7E462582-7383-4272-A323-85C9D137C4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25">
              <a:extLst>
                <a:ext uri="{FF2B5EF4-FFF2-40B4-BE49-F238E27FC236}">
                  <a16:creationId xmlns:a16="http://schemas.microsoft.com/office/drawing/2014/main" id="{CB472F67-7C37-4D80-B346-DE30D44B55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26">
              <a:extLst>
                <a:ext uri="{FF2B5EF4-FFF2-40B4-BE49-F238E27FC236}">
                  <a16:creationId xmlns:a16="http://schemas.microsoft.com/office/drawing/2014/main" id="{19A8AE83-358F-4D4E-91C7-F09E35097A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27">
              <a:extLst>
                <a:ext uri="{FF2B5EF4-FFF2-40B4-BE49-F238E27FC236}">
                  <a16:creationId xmlns:a16="http://schemas.microsoft.com/office/drawing/2014/main" id="{C4B79436-9285-45DE-A9FB-B3DD750738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28">
              <a:extLst>
                <a:ext uri="{FF2B5EF4-FFF2-40B4-BE49-F238E27FC236}">
                  <a16:creationId xmlns:a16="http://schemas.microsoft.com/office/drawing/2014/main" id="{B0BF8BF3-C90A-483A-B61E-13D2C41FBA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Freeform 29">
              <a:extLst>
                <a:ext uri="{FF2B5EF4-FFF2-40B4-BE49-F238E27FC236}">
                  <a16:creationId xmlns:a16="http://schemas.microsoft.com/office/drawing/2014/main" id="{31011274-F329-444B-9B06-69DD2EC449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6" name="Freeform 30">
              <a:extLst>
                <a:ext uri="{FF2B5EF4-FFF2-40B4-BE49-F238E27FC236}">
                  <a16:creationId xmlns:a16="http://schemas.microsoft.com/office/drawing/2014/main" id="{DB8B1D39-5B9A-4B4E-849B-A5821A2460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31">
              <a:extLst>
                <a:ext uri="{FF2B5EF4-FFF2-40B4-BE49-F238E27FC236}">
                  <a16:creationId xmlns:a16="http://schemas.microsoft.com/office/drawing/2014/main" id="{336ECD63-75C2-4A32-A31B-30BB309724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A2AF77F2-D8E0-4839-B5CC-643BD6DA41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9176" y="643467"/>
            <a:ext cx="6809249" cy="55665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85116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277144" y="-914400"/>
            <a:ext cx="9637712" cy="1828800"/>
          </a:xfrm>
        </p:spPr>
        <p:txBody>
          <a:bodyPr anchor="b">
            <a:normAutofit/>
          </a:bodyPr>
          <a:lstStyle/>
          <a:p>
            <a:pPr algn="ctr"/>
            <a:r>
              <a:rPr lang="en-CA"/>
              <a:t>Prototype I – Physical Design</a:t>
            </a:r>
            <a:endParaRPr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D027E6A-9AC1-4EA0-A0CF-5C5D1D7BFB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3994" y="4030158"/>
            <a:ext cx="3378651" cy="201914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A1B0857-1057-4E2A-A5F4-81A1986978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9724" y="1412776"/>
            <a:ext cx="3903050" cy="234183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23C210C-2DE8-4A39-881C-39945F69F4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78" y="1412776"/>
            <a:ext cx="3359658" cy="468366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5F373CE-C83D-4F8A-BD51-255C7AE813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1010" y="3940249"/>
            <a:ext cx="3300478" cy="219896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24DCFD0-E855-40C1-84BD-FA3042183C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84824" y="1423151"/>
            <a:ext cx="2436990" cy="2465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4692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Picture 2">
            <a:extLst>
              <a:ext uri="{FF2B5EF4-FFF2-40B4-BE49-F238E27FC236}">
                <a16:creationId xmlns:a16="http://schemas.microsoft.com/office/drawing/2014/main" id="{5FF7B57D-FF7B-48B3-9F60-9BCEEECF9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p14="http://schemas.microsoft.com/office/powerpoint/2010/main" xmlns:a16="http://schemas.microsoft.com/office/drawing/2014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0" name="Group 20">
            <a:extLst>
              <a:ext uri="{FF2B5EF4-FFF2-40B4-BE49-F238E27FC236}">
                <a16:creationId xmlns:a16="http://schemas.microsoft.com/office/drawing/2014/main" id="{EB95AFDF-FA7D-4311-9C65-6D507D92F4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9A5CCD98-20C1-4404-B788-FDA92F8A44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34" name="Rectangle 5">
                <a:extLst>
                  <a:ext uri="{FF2B5EF4-FFF2-40B4-BE49-F238E27FC236}">
                    <a16:creationId xmlns:a16="http://schemas.microsoft.com/office/drawing/2014/main" id="{C1424C76-B5C3-468E-86FA-8D9B269053D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6">
                <a:extLst>
                  <a:ext uri="{FF2B5EF4-FFF2-40B4-BE49-F238E27FC236}">
                    <a16:creationId xmlns:a16="http://schemas.microsoft.com/office/drawing/2014/main" id="{B3922267-72C9-403B-A6DE-7D0A43D5541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7">
                <a:extLst>
                  <a:ext uri="{FF2B5EF4-FFF2-40B4-BE49-F238E27FC236}">
                    <a16:creationId xmlns:a16="http://schemas.microsoft.com/office/drawing/2014/main" id="{7276DB68-2E8D-4723-852B-7476DD38FED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Freeform 8">
                <a:extLst>
                  <a:ext uri="{FF2B5EF4-FFF2-40B4-BE49-F238E27FC236}">
                    <a16:creationId xmlns:a16="http://schemas.microsoft.com/office/drawing/2014/main" id="{0A155711-4993-4D1E-89EA-A397C164F0F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9">
                <a:extLst>
                  <a:ext uri="{FF2B5EF4-FFF2-40B4-BE49-F238E27FC236}">
                    <a16:creationId xmlns:a16="http://schemas.microsoft.com/office/drawing/2014/main" id="{2AB42136-2551-4CAA-857F-65FA3247B49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10">
                <a:extLst>
                  <a:ext uri="{FF2B5EF4-FFF2-40B4-BE49-F238E27FC236}">
                    <a16:creationId xmlns:a16="http://schemas.microsoft.com/office/drawing/2014/main" id="{7C2ADEA1-EA3E-4C0E-A28E-460092F7FFD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11">
                <a:extLst>
                  <a:ext uri="{FF2B5EF4-FFF2-40B4-BE49-F238E27FC236}">
                    <a16:creationId xmlns:a16="http://schemas.microsoft.com/office/drawing/2014/main" id="{B04584B3-081C-4286-A840-AB5B16B10AA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12">
                <a:extLst>
                  <a:ext uri="{FF2B5EF4-FFF2-40B4-BE49-F238E27FC236}">
                    <a16:creationId xmlns:a16="http://schemas.microsoft.com/office/drawing/2014/main" id="{3AB388FD-C246-4936-A041-E0413A13298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13">
                <a:extLst>
                  <a:ext uri="{FF2B5EF4-FFF2-40B4-BE49-F238E27FC236}">
                    <a16:creationId xmlns:a16="http://schemas.microsoft.com/office/drawing/2014/main" id="{57692343-2D12-4F57-836C-945D407B68B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14">
                <a:extLst>
                  <a:ext uri="{FF2B5EF4-FFF2-40B4-BE49-F238E27FC236}">
                    <a16:creationId xmlns:a16="http://schemas.microsoft.com/office/drawing/2014/main" id="{062EE710-0210-4840-8698-E0DF1C61700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15">
                <a:extLst>
                  <a:ext uri="{FF2B5EF4-FFF2-40B4-BE49-F238E27FC236}">
                    <a16:creationId xmlns:a16="http://schemas.microsoft.com/office/drawing/2014/main" id="{161892F4-6071-40CD-8E18-CDEE0C91B58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Line 16">
                <a:extLst>
                  <a:ext uri="{FF2B5EF4-FFF2-40B4-BE49-F238E27FC236}">
                    <a16:creationId xmlns:a16="http://schemas.microsoft.com/office/drawing/2014/main" id="{3E6BBE44-8D88-407D-B1C6-10C89DD6173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ShapeType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46" name="Freeform 17">
                <a:extLst>
                  <a:ext uri="{FF2B5EF4-FFF2-40B4-BE49-F238E27FC236}">
                    <a16:creationId xmlns:a16="http://schemas.microsoft.com/office/drawing/2014/main" id="{1E90AE6E-328E-4730-825C-B5130F5CFCA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18">
                <a:extLst>
                  <a:ext uri="{FF2B5EF4-FFF2-40B4-BE49-F238E27FC236}">
                    <a16:creationId xmlns:a16="http://schemas.microsoft.com/office/drawing/2014/main" id="{24EC969F-6E4A-4163-ABDA-4674429A3DC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8" name="Freeform 19">
                <a:extLst>
                  <a:ext uri="{FF2B5EF4-FFF2-40B4-BE49-F238E27FC236}">
                    <a16:creationId xmlns:a16="http://schemas.microsoft.com/office/drawing/2014/main" id="{1B735C94-B049-42C6-9DEF-5DB70D58CE4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9" name="Freeform 20">
                <a:extLst>
                  <a:ext uri="{FF2B5EF4-FFF2-40B4-BE49-F238E27FC236}">
                    <a16:creationId xmlns:a16="http://schemas.microsoft.com/office/drawing/2014/main" id="{051C02E6-1954-478B-AEAE-BF8F36BE941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0" name="Rectangle 21">
                <a:extLst>
                  <a:ext uri="{FF2B5EF4-FFF2-40B4-BE49-F238E27FC236}">
                    <a16:creationId xmlns:a16="http://schemas.microsoft.com/office/drawing/2014/main" id="{6710B1C0-310A-48D0-B824-459D9AFC2FB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51" name="Freeform 22">
                <a:extLst>
                  <a:ext uri="{FF2B5EF4-FFF2-40B4-BE49-F238E27FC236}">
                    <a16:creationId xmlns:a16="http://schemas.microsoft.com/office/drawing/2014/main" id="{1204A606-D9A6-4DC6-9F0E-D516EA1EB95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2" name="Freeform 23">
                <a:extLst>
                  <a:ext uri="{FF2B5EF4-FFF2-40B4-BE49-F238E27FC236}">
                    <a16:creationId xmlns:a16="http://schemas.microsoft.com/office/drawing/2014/main" id="{EE569555-0243-4979-A537-C9B4AFD5F25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3" name="Freeform 24">
                <a:extLst>
                  <a:ext uri="{FF2B5EF4-FFF2-40B4-BE49-F238E27FC236}">
                    <a16:creationId xmlns:a16="http://schemas.microsoft.com/office/drawing/2014/main" id="{D52A977D-4993-48AF-A792-F2DE0963914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4" name="Freeform 25">
                <a:extLst>
                  <a:ext uri="{FF2B5EF4-FFF2-40B4-BE49-F238E27FC236}">
                    <a16:creationId xmlns:a16="http://schemas.microsoft.com/office/drawing/2014/main" id="{93CFF2DC-E52E-4D99-97D5-B0D7B792E5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5" name="Freeform 26">
                <a:extLst>
                  <a:ext uri="{FF2B5EF4-FFF2-40B4-BE49-F238E27FC236}">
                    <a16:creationId xmlns:a16="http://schemas.microsoft.com/office/drawing/2014/main" id="{5E175372-AF09-42A7-B3D0-226C8348917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6" name="Freeform 27">
                <a:extLst>
                  <a:ext uri="{FF2B5EF4-FFF2-40B4-BE49-F238E27FC236}">
                    <a16:creationId xmlns:a16="http://schemas.microsoft.com/office/drawing/2014/main" id="{ABF20BA9-F4B2-49EA-A573-578B1897747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7" name="Freeform 28">
                <a:extLst>
                  <a:ext uri="{FF2B5EF4-FFF2-40B4-BE49-F238E27FC236}">
                    <a16:creationId xmlns:a16="http://schemas.microsoft.com/office/drawing/2014/main" id="{AA3A7A4B-C811-4E23-8BFD-5823A032DA3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8" name="Freeform 29">
                <a:extLst>
                  <a:ext uri="{FF2B5EF4-FFF2-40B4-BE49-F238E27FC236}">
                    <a16:creationId xmlns:a16="http://schemas.microsoft.com/office/drawing/2014/main" id="{47537781-F057-4B97-AD8F-12FE9BE599A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9" name="Freeform 30">
                <a:extLst>
                  <a:ext uri="{FF2B5EF4-FFF2-40B4-BE49-F238E27FC236}">
                    <a16:creationId xmlns:a16="http://schemas.microsoft.com/office/drawing/2014/main" id="{078883C7-EB52-4BB7-A9A7-F8C046A8331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60" name="Freeform 31">
                <a:extLst>
                  <a:ext uri="{FF2B5EF4-FFF2-40B4-BE49-F238E27FC236}">
                    <a16:creationId xmlns:a16="http://schemas.microsoft.com/office/drawing/2014/main" id="{63CCBBF8-5972-4ED3-AB5B-46DC425B177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A8C19883-37FB-437C-A3AA-89AA6239D3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4" name="Freeform 32">
                <a:extLst>
                  <a:ext uri="{FF2B5EF4-FFF2-40B4-BE49-F238E27FC236}">
                    <a16:creationId xmlns:a16="http://schemas.microsoft.com/office/drawing/2014/main" id="{AF1753DD-4CEF-45EC-B952-90EA8895D7C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33">
                <a:extLst>
                  <a:ext uri="{FF2B5EF4-FFF2-40B4-BE49-F238E27FC236}">
                    <a16:creationId xmlns:a16="http://schemas.microsoft.com/office/drawing/2014/main" id="{5B9356DB-C1BE-4D76-8FA7-4FBAA12D1D3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34">
                <a:extLst>
                  <a:ext uri="{FF2B5EF4-FFF2-40B4-BE49-F238E27FC236}">
                    <a16:creationId xmlns:a16="http://schemas.microsoft.com/office/drawing/2014/main" id="{C4F59561-572D-42BA-A6FD-F3AFA1A394D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35">
                <a:extLst>
                  <a:ext uri="{FF2B5EF4-FFF2-40B4-BE49-F238E27FC236}">
                    <a16:creationId xmlns:a16="http://schemas.microsoft.com/office/drawing/2014/main" id="{BB7A51A1-D509-4494-BAE2-1B96CAD4DB3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36">
                <a:extLst>
                  <a:ext uri="{FF2B5EF4-FFF2-40B4-BE49-F238E27FC236}">
                    <a16:creationId xmlns:a16="http://schemas.microsoft.com/office/drawing/2014/main" id="{D3FE0B5A-55DE-4E56-8E9B-B92D1DB9A89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37">
                <a:extLst>
                  <a:ext uri="{FF2B5EF4-FFF2-40B4-BE49-F238E27FC236}">
                    <a16:creationId xmlns:a16="http://schemas.microsoft.com/office/drawing/2014/main" id="{F125661C-3A0E-4B6E-B2AB-1B08C892517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38">
                <a:extLst>
                  <a:ext uri="{FF2B5EF4-FFF2-40B4-BE49-F238E27FC236}">
                    <a16:creationId xmlns:a16="http://schemas.microsoft.com/office/drawing/2014/main" id="{39304006-EE77-438A-A0D1-537322356C1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39">
                <a:extLst>
                  <a:ext uri="{FF2B5EF4-FFF2-40B4-BE49-F238E27FC236}">
                    <a16:creationId xmlns:a16="http://schemas.microsoft.com/office/drawing/2014/main" id="{C6031DEB-4109-4049-82CF-DD06483A2CA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Freeform 40">
                <a:extLst>
                  <a:ext uri="{FF2B5EF4-FFF2-40B4-BE49-F238E27FC236}">
                    <a16:creationId xmlns:a16="http://schemas.microsoft.com/office/drawing/2014/main" id="{65FC2657-18D6-4490-88D6-32E6B1C6FB1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3" name="Rectangle 41">
                <a:extLst>
                  <a:ext uri="{FF2B5EF4-FFF2-40B4-BE49-F238E27FC236}">
                    <a16:creationId xmlns:a16="http://schemas.microsoft.com/office/drawing/2014/main" id="{20BEA03B-3EAD-4FA2-BC9D-25A14D635CF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 useBgFill="1">
        <p:nvSpPr>
          <p:cNvPr id="111" name="Rectangle 61">
            <a:extLst>
              <a:ext uri="{FF2B5EF4-FFF2-40B4-BE49-F238E27FC236}">
                <a16:creationId xmlns:a16="http://schemas.microsoft.com/office/drawing/2014/main" id="{6697F791-5FFA-4164-899F-EB52EA72B0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" name="Picture 2">
            <a:extLst>
              <a:ext uri="{FF2B5EF4-FFF2-40B4-BE49-F238E27FC236}">
                <a16:creationId xmlns:a16="http://schemas.microsoft.com/office/drawing/2014/main" id="{4E28A1A9-FB81-4816-AAEA-C3B4309469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" y="-2"/>
            <a:ext cx="4061525" cy="6858001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 xmlns:p14="http://schemas.microsoft.com/office/powerpoint/2010/main" xmlns:a16="http://schemas.microsoft.com/office/drawing/2014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Rectangle 65">
            <a:extLst>
              <a:ext uri="{FF2B5EF4-FFF2-40B4-BE49-F238E27FC236}">
                <a16:creationId xmlns:a16="http://schemas.microsoft.com/office/drawing/2014/main" id="{B773AB25-A422-41AA-9737-5E04C1966D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853"/>
            <a:ext cx="4055621" cy="6858000"/>
          </a:xfrm>
          <a:prstGeom prst="rect">
            <a:avLst/>
          </a:prstGeom>
          <a:ln>
            <a:noFill/>
          </a:ln>
          <a:effectLst>
            <a:outerShdw blurRad="76200" dist="38100" algn="l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8" name="Picture 2">
            <a:extLst>
              <a:ext uri="{FF2B5EF4-FFF2-40B4-BE49-F238E27FC236}">
                <a16:creationId xmlns:a16="http://schemas.microsoft.com/office/drawing/2014/main" id="{AF0552B8-DE8C-40DF-B29F-1728E6A10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530" y="23283"/>
            <a:ext cx="4078152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p14="http://schemas.microsoft.com/office/powerpoint/2010/main" xmlns:a16="http://schemas.microsoft.com/office/drawing/2014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855266" y="618518"/>
            <a:ext cx="2851417" cy="14785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Client Needs Identification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type="body" sz="half" idx="2"/>
          </p:nvPr>
        </p:nvSpPr>
        <p:spPr>
          <a:xfrm>
            <a:off x="844620" y="2249487"/>
            <a:ext cx="2862444" cy="3957302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>
                <a:solidFill>
                  <a:srgbClr val="FFFFFF"/>
                </a:solidFill>
              </a:rPr>
              <a:t>14 Client Needs were identified</a:t>
            </a:r>
          </a:p>
          <a:p>
            <a:pPr marL="28575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>
                <a:solidFill>
                  <a:srgbClr val="FFFFFF"/>
                </a:solidFill>
              </a:rPr>
              <a:t>Ranking out of 1-5</a:t>
            </a:r>
          </a:p>
          <a:p>
            <a:pPr marL="28575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>
                <a:solidFill>
                  <a:srgbClr val="FFFFFF"/>
                </a:solidFill>
              </a:rPr>
              <a:t>5 is the most important</a:t>
            </a:r>
          </a:p>
          <a:p>
            <a:pPr marL="28575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>
                <a:solidFill>
                  <a:srgbClr val="FFFFFF"/>
                </a:solidFill>
              </a:rPr>
              <a:t>1 is the least important</a:t>
            </a:r>
          </a:p>
          <a:p>
            <a:pPr marL="28575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>
                <a:solidFill>
                  <a:srgbClr val="FFFFFF"/>
                </a:solidFill>
              </a:rPr>
              <a:t>Provides a clear picture for conceptual design</a:t>
            </a: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6AD0D387-1584-4477-B5F8-52B50D4F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bg2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71" name="Rectangle 5">
              <a:extLst>
                <a:ext uri="{FF2B5EF4-FFF2-40B4-BE49-F238E27FC236}">
                  <a16:creationId xmlns:a16="http://schemas.microsoft.com/office/drawing/2014/main" id="{22C90122-8CF0-4164-B596-168DE41D39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2" name="Freeform 6">
              <a:extLst>
                <a:ext uri="{FF2B5EF4-FFF2-40B4-BE49-F238E27FC236}">
                  <a16:creationId xmlns:a16="http://schemas.microsoft.com/office/drawing/2014/main" id="{E74D534E-37A6-4D27-9C47-0B2F052783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7">
              <a:extLst>
                <a:ext uri="{FF2B5EF4-FFF2-40B4-BE49-F238E27FC236}">
                  <a16:creationId xmlns:a16="http://schemas.microsoft.com/office/drawing/2014/main" id="{1C1C156E-D2E0-468A-9B19-79521D69BF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8">
              <a:extLst>
                <a:ext uri="{FF2B5EF4-FFF2-40B4-BE49-F238E27FC236}">
                  <a16:creationId xmlns:a16="http://schemas.microsoft.com/office/drawing/2014/main" id="{14C97F11-4F6C-4DFF-89BC-3AEA5B7FF7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9">
              <a:extLst>
                <a:ext uri="{FF2B5EF4-FFF2-40B4-BE49-F238E27FC236}">
                  <a16:creationId xmlns:a16="http://schemas.microsoft.com/office/drawing/2014/main" id="{773C2106-77CE-42E1-839F-925EAEBB2F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10">
              <a:extLst>
                <a:ext uri="{FF2B5EF4-FFF2-40B4-BE49-F238E27FC236}">
                  <a16:creationId xmlns:a16="http://schemas.microsoft.com/office/drawing/2014/main" id="{E2807D33-BD1F-4B09-8D93-63C06DB3C0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11">
              <a:extLst>
                <a:ext uri="{FF2B5EF4-FFF2-40B4-BE49-F238E27FC236}">
                  <a16:creationId xmlns:a16="http://schemas.microsoft.com/office/drawing/2014/main" id="{84BDF3E8-157B-47D1-AF8E-FE1EFF0612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12">
              <a:extLst>
                <a:ext uri="{FF2B5EF4-FFF2-40B4-BE49-F238E27FC236}">
                  <a16:creationId xmlns:a16="http://schemas.microsoft.com/office/drawing/2014/main" id="{68B482B5-E0FD-406A-99B2-297DF33354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13">
              <a:extLst>
                <a:ext uri="{FF2B5EF4-FFF2-40B4-BE49-F238E27FC236}">
                  <a16:creationId xmlns:a16="http://schemas.microsoft.com/office/drawing/2014/main" id="{B8750F30-12E8-410B-8709-78F1EF3BBE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14">
              <a:extLst>
                <a:ext uri="{FF2B5EF4-FFF2-40B4-BE49-F238E27FC236}">
                  <a16:creationId xmlns:a16="http://schemas.microsoft.com/office/drawing/2014/main" id="{DB2D030A-4700-4CC4-A971-F119F8372C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15">
              <a:extLst>
                <a:ext uri="{FF2B5EF4-FFF2-40B4-BE49-F238E27FC236}">
                  <a16:creationId xmlns:a16="http://schemas.microsoft.com/office/drawing/2014/main" id="{B4E516DB-F66E-4E88-8CAA-67153F5618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Line 16">
              <a:extLst>
                <a:ext uri="{FF2B5EF4-FFF2-40B4-BE49-F238E27FC236}">
                  <a16:creationId xmlns:a16="http://schemas.microsoft.com/office/drawing/2014/main" id="{DF749FDD-DD56-4DC9-A379-77E1106981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83" name="Freeform 17">
              <a:extLst>
                <a:ext uri="{FF2B5EF4-FFF2-40B4-BE49-F238E27FC236}">
                  <a16:creationId xmlns:a16="http://schemas.microsoft.com/office/drawing/2014/main" id="{6AD95087-E0AF-45D3-B824-EFFCBBECD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18">
              <a:extLst>
                <a:ext uri="{FF2B5EF4-FFF2-40B4-BE49-F238E27FC236}">
                  <a16:creationId xmlns:a16="http://schemas.microsoft.com/office/drawing/2014/main" id="{2D21010F-3DE2-4881-B9D5-3415C4E05D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19">
              <a:extLst>
                <a:ext uri="{FF2B5EF4-FFF2-40B4-BE49-F238E27FC236}">
                  <a16:creationId xmlns:a16="http://schemas.microsoft.com/office/drawing/2014/main" id="{2AFDF4BC-8E99-4A2C-9EF2-4B98A05C2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20">
              <a:extLst>
                <a:ext uri="{FF2B5EF4-FFF2-40B4-BE49-F238E27FC236}">
                  <a16:creationId xmlns:a16="http://schemas.microsoft.com/office/drawing/2014/main" id="{BB8EAEE8-22EA-4103-A02E-5043474C4B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Rectangle 21">
              <a:extLst>
                <a:ext uri="{FF2B5EF4-FFF2-40B4-BE49-F238E27FC236}">
                  <a16:creationId xmlns:a16="http://schemas.microsoft.com/office/drawing/2014/main" id="{7148ABD2-E447-429F-B97E-86494051C1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88" name="Freeform 22">
              <a:extLst>
                <a:ext uri="{FF2B5EF4-FFF2-40B4-BE49-F238E27FC236}">
                  <a16:creationId xmlns:a16="http://schemas.microsoft.com/office/drawing/2014/main" id="{99900F4A-F8CA-456E-9FA0-34572621C0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23">
              <a:extLst>
                <a:ext uri="{FF2B5EF4-FFF2-40B4-BE49-F238E27FC236}">
                  <a16:creationId xmlns:a16="http://schemas.microsoft.com/office/drawing/2014/main" id="{DF5CD0A9-E49B-4968-886B-41C1A66D23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24">
              <a:extLst>
                <a:ext uri="{FF2B5EF4-FFF2-40B4-BE49-F238E27FC236}">
                  <a16:creationId xmlns:a16="http://schemas.microsoft.com/office/drawing/2014/main" id="{7E462582-7383-4272-A323-85C9D137C4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25">
              <a:extLst>
                <a:ext uri="{FF2B5EF4-FFF2-40B4-BE49-F238E27FC236}">
                  <a16:creationId xmlns:a16="http://schemas.microsoft.com/office/drawing/2014/main" id="{CB472F67-7C37-4D80-B346-DE30D44B55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26">
              <a:extLst>
                <a:ext uri="{FF2B5EF4-FFF2-40B4-BE49-F238E27FC236}">
                  <a16:creationId xmlns:a16="http://schemas.microsoft.com/office/drawing/2014/main" id="{19A8AE83-358F-4D4E-91C7-F09E35097A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27">
              <a:extLst>
                <a:ext uri="{FF2B5EF4-FFF2-40B4-BE49-F238E27FC236}">
                  <a16:creationId xmlns:a16="http://schemas.microsoft.com/office/drawing/2014/main" id="{C4B79436-9285-45DE-A9FB-B3DD750738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28">
              <a:extLst>
                <a:ext uri="{FF2B5EF4-FFF2-40B4-BE49-F238E27FC236}">
                  <a16:creationId xmlns:a16="http://schemas.microsoft.com/office/drawing/2014/main" id="{B0BF8BF3-C90A-483A-B61E-13D2C41FBA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Freeform 29">
              <a:extLst>
                <a:ext uri="{FF2B5EF4-FFF2-40B4-BE49-F238E27FC236}">
                  <a16:creationId xmlns:a16="http://schemas.microsoft.com/office/drawing/2014/main" id="{31011274-F329-444B-9B06-69DD2EC449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6" name="Freeform 30">
              <a:extLst>
                <a:ext uri="{FF2B5EF4-FFF2-40B4-BE49-F238E27FC236}">
                  <a16:creationId xmlns:a16="http://schemas.microsoft.com/office/drawing/2014/main" id="{DB8B1D39-5B9A-4B4E-849B-A5821A2460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31">
              <a:extLst>
                <a:ext uri="{FF2B5EF4-FFF2-40B4-BE49-F238E27FC236}">
                  <a16:creationId xmlns:a16="http://schemas.microsoft.com/office/drawing/2014/main" id="{336ECD63-75C2-4A32-A31B-30BB309724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26D1A359-C9D1-4309-868D-D6DA75F0A6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5130" y="923842"/>
            <a:ext cx="6844045" cy="46276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428263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1" name="Rectangle 150">
            <a:extLst>
              <a:ext uri="{FF2B5EF4-FFF2-40B4-BE49-F238E27FC236}">
                <a16:creationId xmlns:a16="http://schemas.microsoft.com/office/drawing/2014/main" id="{6697F791-5FFA-4164-899F-EB52EA72B0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3" name="Picture 2">
            <a:extLst>
              <a:ext uri="{FF2B5EF4-FFF2-40B4-BE49-F238E27FC236}">
                <a16:creationId xmlns:a16="http://schemas.microsoft.com/office/drawing/2014/main" id="{4E28A1A9-FB81-4816-AAEA-C3B4309469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" y="-2"/>
            <a:ext cx="4061525" cy="6858001"/>
          </a:xfrm>
          <a:prstGeom prst="rect">
            <a:avLst/>
          </a:prstGeom>
          <a:extLst>
            <a:ext uri="{909E8E84-426E-40dd-AFC4-6F175D3DCCD1}">
              <a14:hiddenFill xmlns="" xmlns:a16="http://schemas.microsoft.com/office/drawing/2014/main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5" name="Rectangle 154">
            <a:extLst>
              <a:ext uri="{FF2B5EF4-FFF2-40B4-BE49-F238E27FC236}">
                <a16:creationId xmlns:a16="http://schemas.microsoft.com/office/drawing/2014/main" id="{B773AB25-A422-41AA-9737-5E04C1966D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853"/>
            <a:ext cx="4055621" cy="6858000"/>
          </a:xfrm>
          <a:prstGeom prst="rect">
            <a:avLst/>
          </a:prstGeom>
          <a:ln>
            <a:noFill/>
          </a:ln>
          <a:effectLst>
            <a:outerShdw blurRad="76200" dist="38100" algn="l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7" name="Picture 2">
            <a:extLst>
              <a:ext uri="{FF2B5EF4-FFF2-40B4-BE49-F238E27FC236}">
                <a16:creationId xmlns:a16="http://schemas.microsoft.com/office/drawing/2014/main" id="{AF0552B8-DE8C-40DF-B29F-1728E6A10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530" y="23283"/>
            <a:ext cx="4078152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855266" y="618518"/>
            <a:ext cx="2851417" cy="14785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>
                <a:solidFill>
                  <a:srgbClr val="FFFFFF"/>
                </a:solidFill>
              </a:rPr>
              <a:t>Prototype I – Software Design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73BBD1-B3C9-4FE8-ABD1-F94B21067191}"/>
              </a:ext>
            </a:extLst>
          </p:cNvPr>
          <p:cNvSpPr txBox="1"/>
          <p:nvPr/>
        </p:nvSpPr>
        <p:spPr>
          <a:xfrm>
            <a:off x="844620" y="2249487"/>
            <a:ext cx="2862444" cy="39573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28600" defTabSz="914400">
              <a:lnSpc>
                <a:spcPct val="120000"/>
              </a:lnSpc>
              <a:spcAft>
                <a:spcPts val="600"/>
              </a:spcAft>
              <a:buSzPct val="125000"/>
              <a:buFont typeface="Arial" panose="020B0604020202020204" pitchFamily="34" charset="0"/>
              <a:buChar char="•"/>
            </a:pPr>
            <a:r>
              <a:rPr lang="en-US" sz="1400">
                <a:solidFill>
                  <a:srgbClr val="FFFFFF"/>
                </a:solidFill>
              </a:rPr>
              <a:t>Text-to-speech</a:t>
            </a:r>
          </a:p>
          <a:p>
            <a:pPr marL="285750" indent="-228600" defTabSz="914400">
              <a:lnSpc>
                <a:spcPct val="120000"/>
              </a:lnSpc>
              <a:spcAft>
                <a:spcPts val="600"/>
              </a:spcAft>
              <a:buSzPct val="125000"/>
              <a:buFont typeface="Arial" panose="020B0604020202020204" pitchFamily="34" charset="0"/>
              <a:buChar char="•"/>
            </a:pPr>
            <a:r>
              <a:rPr lang="en-US" sz="1400">
                <a:solidFill>
                  <a:srgbClr val="FFFFFF"/>
                </a:solidFill>
              </a:rPr>
              <a:t>Caretaker Modifications</a:t>
            </a:r>
          </a:p>
          <a:p>
            <a:pPr marL="285750" indent="-228600" defTabSz="914400">
              <a:lnSpc>
                <a:spcPct val="120000"/>
              </a:lnSpc>
              <a:spcAft>
                <a:spcPts val="600"/>
              </a:spcAft>
              <a:buSzPct val="125000"/>
              <a:buFont typeface="Arial" panose="020B0604020202020204" pitchFamily="34" charset="0"/>
              <a:buChar char="•"/>
            </a:pPr>
            <a:r>
              <a:rPr lang="en-US" sz="1400">
                <a:solidFill>
                  <a:srgbClr val="FFFFFF"/>
                </a:solidFill>
              </a:rPr>
              <a:t>Graphical User Interface</a:t>
            </a:r>
          </a:p>
          <a:p>
            <a:pPr marL="285750" indent="-228600" defTabSz="914400">
              <a:lnSpc>
                <a:spcPct val="120000"/>
              </a:lnSpc>
              <a:spcAft>
                <a:spcPts val="600"/>
              </a:spcAft>
              <a:buSzPct val="125000"/>
              <a:buFont typeface="Arial" panose="020B0604020202020204" pitchFamily="34" charset="0"/>
              <a:buChar char="•"/>
            </a:pPr>
            <a:r>
              <a:rPr lang="en-US" sz="1400">
                <a:solidFill>
                  <a:srgbClr val="FFFFFF"/>
                </a:solidFill>
              </a:rPr>
              <a:t>On-screen Keyboard with stylus</a:t>
            </a:r>
          </a:p>
          <a:p>
            <a:pPr marL="285750" indent="-228600" defTabSz="914400">
              <a:lnSpc>
                <a:spcPct val="120000"/>
              </a:lnSpc>
              <a:spcAft>
                <a:spcPts val="600"/>
              </a:spcAft>
              <a:buSzPct val="125000"/>
              <a:buFont typeface="Arial" panose="020B0604020202020204" pitchFamily="34" charset="0"/>
              <a:buChar char="•"/>
            </a:pPr>
            <a:r>
              <a:rPr lang="en-US" sz="1400">
                <a:solidFill>
                  <a:srgbClr val="FFFFFF"/>
                </a:solidFill>
              </a:rPr>
              <a:t>Easy to see</a:t>
            </a:r>
          </a:p>
          <a:p>
            <a:pPr marL="285750" indent="-228600" defTabSz="914400">
              <a:lnSpc>
                <a:spcPct val="120000"/>
              </a:lnSpc>
              <a:spcAft>
                <a:spcPts val="600"/>
              </a:spcAft>
              <a:buSzPct val="125000"/>
              <a:buFont typeface="Arial" panose="020B0604020202020204" pitchFamily="34" charset="0"/>
              <a:buChar char="•"/>
            </a:pPr>
            <a:r>
              <a:rPr lang="en-US" sz="1400">
                <a:solidFill>
                  <a:srgbClr val="FFFFFF"/>
                </a:solidFill>
              </a:rPr>
              <a:t>Adaptable</a:t>
            </a:r>
          </a:p>
          <a:p>
            <a:pPr marL="285750" indent="-228600" defTabSz="914400">
              <a:lnSpc>
                <a:spcPct val="120000"/>
              </a:lnSpc>
              <a:spcAft>
                <a:spcPts val="600"/>
              </a:spcAft>
              <a:buSzPct val="125000"/>
              <a:buFont typeface="Arial" panose="020B0604020202020204" pitchFamily="34" charset="0"/>
              <a:buChar char="•"/>
            </a:pPr>
            <a:r>
              <a:rPr lang="en-US" sz="1400">
                <a:solidFill>
                  <a:srgbClr val="FFFFFF"/>
                </a:solidFill>
              </a:rPr>
              <a:t>Combination of physical and programmable components</a:t>
            </a:r>
          </a:p>
          <a:p>
            <a:pPr marL="285750" indent="-228600" defTabSz="914400">
              <a:lnSpc>
                <a:spcPct val="120000"/>
              </a:lnSpc>
              <a:spcAft>
                <a:spcPts val="600"/>
              </a:spcAft>
              <a:buSzPct val="125000"/>
              <a:buFont typeface="Arial" panose="020B0604020202020204" pitchFamily="34" charset="0"/>
              <a:buChar char="•"/>
            </a:pPr>
            <a:r>
              <a:rPr lang="en-US" sz="1400">
                <a:solidFill>
                  <a:srgbClr val="FFFFFF"/>
                </a:solidFill>
              </a:rPr>
              <a:t>Python</a:t>
            </a:r>
          </a:p>
          <a:p>
            <a:pPr marL="285750" indent="-228600" defTabSz="914400">
              <a:lnSpc>
                <a:spcPct val="120000"/>
              </a:lnSpc>
              <a:spcAft>
                <a:spcPts val="600"/>
              </a:spcAft>
              <a:buSzPct val="125000"/>
              <a:buFont typeface="Arial" panose="020B0604020202020204" pitchFamily="34" charset="0"/>
              <a:buChar char="•"/>
            </a:pPr>
            <a:endParaRPr lang="en-US" sz="1400">
              <a:solidFill>
                <a:srgbClr val="FFFFFF"/>
              </a:solidFill>
            </a:endParaRPr>
          </a:p>
        </p:txBody>
      </p: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6AD0D387-1584-4477-B5F8-52B50D4F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bg2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60" name="Rectangle 5">
              <a:extLst>
                <a:ext uri="{FF2B5EF4-FFF2-40B4-BE49-F238E27FC236}">
                  <a16:creationId xmlns:a16="http://schemas.microsoft.com/office/drawing/2014/main" id="{22C90122-8CF0-4164-B596-168DE41D39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1" name="Freeform 6">
              <a:extLst>
                <a:ext uri="{FF2B5EF4-FFF2-40B4-BE49-F238E27FC236}">
                  <a16:creationId xmlns:a16="http://schemas.microsoft.com/office/drawing/2014/main" id="{E74D534E-37A6-4D27-9C47-0B2F052783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2" name="Freeform 7">
              <a:extLst>
                <a:ext uri="{FF2B5EF4-FFF2-40B4-BE49-F238E27FC236}">
                  <a16:creationId xmlns:a16="http://schemas.microsoft.com/office/drawing/2014/main" id="{1C1C156E-D2E0-468A-9B19-79521D69BF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3" name="Freeform 8">
              <a:extLst>
                <a:ext uri="{FF2B5EF4-FFF2-40B4-BE49-F238E27FC236}">
                  <a16:creationId xmlns:a16="http://schemas.microsoft.com/office/drawing/2014/main" id="{14C97F11-4F6C-4DFF-89BC-3AEA5B7FF7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4" name="Freeform 9">
              <a:extLst>
                <a:ext uri="{FF2B5EF4-FFF2-40B4-BE49-F238E27FC236}">
                  <a16:creationId xmlns:a16="http://schemas.microsoft.com/office/drawing/2014/main" id="{773C2106-77CE-42E1-839F-925EAEBB2F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5" name="Freeform 10">
              <a:extLst>
                <a:ext uri="{FF2B5EF4-FFF2-40B4-BE49-F238E27FC236}">
                  <a16:creationId xmlns:a16="http://schemas.microsoft.com/office/drawing/2014/main" id="{E2807D33-BD1F-4B09-8D93-63C06DB3C0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6" name="Freeform 11">
              <a:extLst>
                <a:ext uri="{FF2B5EF4-FFF2-40B4-BE49-F238E27FC236}">
                  <a16:creationId xmlns:a16="http://schemas.microsoft.com/office/drawing/2014/main" id="{84BDF3E8-157B-47D1-AF8E-FE1EFF0612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7" name="Freeform 12">
              <a:extLst>
                <a:ext uri="{FF2B5EF4-FFF2-40B4-BE49-F238E27FC236}">
                  <a16:creationId xmlns:a16="http://schemas.microsoft.com/office/drawing/2014/main" id="{68B482B5-E0FD-406A-99B2-297DF33354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8" name="Freeform 13">
              <a:extLst>
                <a:ext uri="{FF2B5EF4-FFF2-40B4-BE49-F238E27FC236}">
                  <a16:creationId xmlns:a16="http://schemas.microsoft.com/office/drawing/2014/main" id="{B8750F30-12E8-410B-8709-78F1EF3BBE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9" name="Freeform 14">
              <a:extLst>
                <a:ext uri="{FF2B5EF4-FFF2-40B4-BE49-F238E27FC236}">
                  <a16:creationId xmlns:a16="http://schemas.microsoft.com/office/drawing/2014/main" id="{DB2D030A-4700-4CC4-A971-F119F8372C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0" name="Freeform 15">
              <a:extLst>
                <a:ext uri="{FF2B5EF4-FFF2-40B4-BE49-F238E27FC236}">
                  <a16:creationId xmlns:a16="http://schemas.microsoft.com/office/drawing/2014/main" id="{B4E516DB-F66E-4E88-8CAA-67153F5618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1" name="Line 16">
              <a:extLst>
                <a:ext uri="{FF2B5EF4-FFF2-40B4-BE49-F238E27FC236}">
                  <a16:creationId xmlns:a16="http://schemas.microsoft.com/office/drawing/2014/main" id="{DF749FDD-DD56-4DC9-A379-77E1106981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72" name="Freeform 17">
              <a:extLst>
                <a:ext uri="{FF2B5EF4-FFF2-40B4-BE49-F238E27FC236}">
                  <a16:creationId xmlns:a16="http://schemas.microsoft.com/office/drawing/2014/main" id="{6AD95087-E0AF-45D3-B824-EFFCBBECD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3" name="Freeform 18">
              <a:extLst>
                <a:ext uri="{FF2B5EF4-FFF2-40B4-BE49-F238E27FC236}">
                  <a16:creationId xmlns:a16="http://schemas.microsoft.com/office/drawing/2014/main" id="{2D21010F-3DE2-4881-B9D5-3415C4E05D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4" name="Freeform 19">
              <a:extLst>
                <a:ext uri="{FF2B5EF4-FFF2-40B4-BE49-F238E27FC236}">
                  <a16:creationId xmlns:a16="http://schemas.microsoft.com/office/drawing/2014/main" id="{2AFDF4BC-8E99-4A2C-9EF2-4B98A05C2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5" name="Freeform 20">
              <a:extLst>
                <a:ext uri="{FF2B5EF4-FFF2-40B4-BE49-F238E27FC236}">
                  <a16:creationId xmlns:a16="http://schemas.microsoft.com/office/drawing/2014/main" id="{BB8EAEE8-22EA-4103-A02E-5043474C4B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6" name="Rectangle 21">
              <a:extLst>
                <a:ext uri="{FF2B5EF4-FFF2-40B4-BE49-F238E27FC236}">
                  <a16:creationId xmlns:a16="http://schemas.microsoft.com/office/drawing/2014/main" id="{7148ABD2-E447-429F-B97E-86494051C1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77" name="Freeform 22">
              <a:extLst>
                <a:ext uri="{FF2B5EF4-FFF2-40B4-BE49-F238E27FC236}">
                  <a16:creationId xmlns:a16="http://schemas.microsoft.com/office/drawing/2014/main" id="{99900F4A-F8CA-456E-9FA0-34572621C0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8" name="Freeform 23">
              <a:extLst>
                <a:ext uri="{FF2B5EF4-FFF2-40B4-BE49-F238E27FC236}">
                  <a16:creationId xmlns:a16="http://schemas.microsoft.com/office/drawing/2014/main" id="{DF5CD0A9-E49B-4968-886B-41C1A66D23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9" name="Freeform 24">
              <a:extLst>
                <a:ext uri="{FF2B5EF4-FFF2-40B4-BE49-F238E27FC236}">
                  <a16:creationId xmlns:a16="http://schemas.microsoft.com/office/drawing/2014/main" id="{7E462582-7383-4272-A323-85C9D137C4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0" name="Freeform 25">
              <a:extLst>
                <a:ext uri="{FF2B5EF4-FFF2-40B4-BE49-F238E27FC236}">
                  <a16:creationId xmlns:a16="http://schemas.microsoft.com/office/drawing/2014/main" id="{CB472F67-7C37-4D80-B346-DE30D44B55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1" name="Freeform 26">
              <a:extLst>
                <a:ext uri="{FF2B5EF4-FFF2-40B4-BE49-F238E27FC236}">
                  <a16:creationId xmlns:a16="http://schemas.microsoft.com/office/drawing/2014/main" id="{19A8AE83-358F-4D4E-91C7-F09E35097A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2" name="Freeform 27">
              <a:extLst>
                <a:ext uri="{FF2B5EF4-FFF2-40B4-BE49-F238E27FC236}">
                  <a16:creationId xmlns:a16="http://schemas.microsoft.com/office/drawing/2014/main" id="{C4B79436-9285-45DE-A9FB-B3DD750738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3" name="Freeform 28">
              <a:extLst>
                <a:ext uri="{FF2B5EF4-FFF2-40B4-BE49-F238E27FC236}">
                  <a16:creationId xmlns:a16="http://schemas.microsoft.com/office/drawing/2014/main" id="{B0BF8BF3-C90A-483A-B61E-13D2C41FBA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4" name="Freeform 29">
              <a:extLst>
                <a:ext uri="{FF2B5EF4-FFF2-40B4-BE49-F238E27FC236}">
                  <a16:creationId xmlns:a16="http://schemas.microsoft.com/office/drawing/2014/main" id="{31011274-F329-444B-9B06-69DD2EC449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5" name="Freeform 30">
              <a:extLst>
                <a:ext uri="{FF2B5EF4-FFF2-40B4-BE49-F238E27FC236}">
                  <a16:creationId xmlns:a16="http://schemas.microsoft.com/office/drawing/2014/main" id="{DB8B1D39-5B9A-4B4E-849B-A5821A2460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6" name="Freeform 31">
              <a:extLst>
                <a:ext uri="{FF2B5EF4-FFF2-40B4-BE49-F238E27FC236}">
                  <a16:creationId xmlns:a16="http://schemas.microsoft.com/office/drawing/2014/main" id="{336ECD63-75C2-4A32-A31B-30BB309724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6DA0C154-C532-49B1-A095-8DBEC25ADE0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7888" b="-2"/>
          <a:stretch/>
        </p:blipFill>
        <p:spPr>
          <a:xfrm>
            <a:off x="5066201" y="643467"/>
            <a:ext cx="6135198" cy="5566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4595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487384" y="5617"/>
            <a:ext cx="9144000" cy="1143000"/>
          </a:xfrm>
        </p:spPr>
        <p:txBody>
          <a:bodyPr/>
          <a:lstStyle/>
          <a:p>
            <a:r>
              <a:rPr lang="en-CA"/>
              <a:t>Prototype I – Software Design</a:t>
            </a:r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0D0A62F-BAE0-4192-A426-FB961D2A86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1369" y="1555223"/>
            <a:ext cx="4311248" cy="45606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5DF77D5-E7FF-4A42-AAD1-B4092EE9AD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428" y="1364580"/>
            <a:ext cx="5175344" cy="475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8300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1DD8F-B07E-41AB-A67E-D6295920C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Future Prototypes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0F2A5F-7AEB-4007-A29F-B108B5FA35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772816"/>
            <a:ext cx="9905999" cy="4018385"/>
          </a:xfrm>
        </p:spPr>
        <p:txBody>
          <a:bodyPr>
            <a:normAutofit lnSpcReduction="10000"/>
          </a:bodyPr>
          <a:lstStyle/>
          <a:p>
            <a:r>
              <a:rPr lang="en-CA"/>
              <a:t>Connection of LCD screen, speaker, joystick, mounting device.</a:t>
            </a:r>
          </a:p>
          <a:p>
            <a:r>
              <a:rPr lang="en-CA"/>
              <a:t>3D Printing of new cases for joystick and case</a:t>
            </a:r>
          </a:p>
          <a:p>
            <a:r>
              <a:rPr lang="en-CA"/>
              <a:t>Programming:</a:t>
            </a:r>
          </a:p>
          <a:p>
            <a:pPr lvl="1"/>
            <a:r>
              <a:rPr lang="en-CA"/>
              <a:t>GUI for phrases</a:t>
            </a:r>
          </a:p>
          <a:p>
            <a:pPr lvl="1"/>
            <a:r>
              <a:rPr lang="en-CA"/>
              <a:t>Implementing text-to-speech</a:t>
            </a:r>
          </a:p>
          <a:p>
            <a:pPr lvl="1"/>
            <a:r>
              <a:rPr lang="en-CA"/>
              <a:t>Connecting joystick to program</a:t>
            </a:r>
          </a:p>
          <a:p>
            <a:pPr lvl="1"/>
            <a:r>
              <a:rPr lang="en-CA"/>
              <a:t>Scanning Menu</a:t>
            </a:r>
          </a:p>
          <a:p>
            <a:pPr lvl="1"/>
            <a:r>
              <a:rPr lang="en-CA"/>
              <a:t>Options Menu</a:t>
            </a:r>
          </a:p>
          <a:p>
            <a:pPr lvl="1"/>
            <a:r>
              <a:rPr lang="en-CA"/>
              <a:t>Altering text size and fonts for better visibility</a:t>
            </a:r>
          </a:p>
        </p:txBody>
      </p:sp>
    </p:spTree>
    <p:extLst>
      <p:ext uri="{BB962C8B-B14F-4D97-AF65-F5344CB8AC3E}">
        <p14:creationId xmlns:p14="http://schemas.microsoft.com/office/powerpoint/2010/main" val="29114423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Picture 2">
            <a:extLst>
              <a:ext uri="{FF2B5EF4-FFF2-40B4-BE49-F238E27FC236}">
                <a16:creationId xmlns:a16="http://schemas.microsoft.com/office/drawing/2014/main" id="{19AFBE53-1417-406B-8083-DBE0DA72F2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6" name="Group 19">
            <a:extLst>
              <a:ext uri="{FF2B5EF4-FFF2-40B4-BE49-F238E27FC236}">
                <a16:creationId xmlns:a16="http://schemas.microsoft.com/office/drawing/2014/main" id="{FB9EE4F0-B261-4AB0-BEE3-AA9DD198F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21" name="Rectangle 5">
              <a:extLst>
                <a:ext uri="{FF2B5EF4-FFF2-40B4-BE49-F238E27FC236}">
                  <a16:creationId xmlns:a16="http://schemas.microsoft.com/office/drawing/2014/main" id="{2E326B6E-9130-4E5B-8C29-0412BDFD52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D15BBE67-0A7A-4318-94C9-9EDC68E9E4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id="{6C189044-A310-4008-ABE3-A833238AA1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Rectangle 8">
              <a:extLst>
                <a:ext uri="{FF2B5EF4-FFF2-40B4-BE49-F238E27FC236}">
                  <a16:creationId xmlns:a16="http://schemas.microsoft.com/office/drawing/2014/main" id="{714E393D-E3AB-4084-8580-2EC4D75B0B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25" name="Freeform 9">
              <a:extLst>
                <a:ext uri="{FF2B5EF4-FFF2-40B4-BE49-F238E27FC236}">
                  <a16:creationId xmlns:a16="http://schemas.microsoft.com/office/drawing/2014/main" id="{5407A34B-6BDC-4CC4-9D15-2E71F3DB40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0">
              <a:extLst>
                <a:ext uri="{FF2B5EF4-FFF2-40B4-BE49-F238E27FC236}">
                  <a16:creationId xmlns:a16="http://schemas.microsoft.com/office/drawing/2014/main" id="{5E952981-3D27-403A-9B35-142261662E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11">
              <a:extLst>
                <a:ext uri="{FF2B5EF4-FFF2-40B4-BE49-F238E27FC236}">
                  <a16:creationId xmlns:a16="http://schemas.microsoft.com/office/drawing/2014/main" id="{339D7F6E-841D-4697-A877-0F25113BAF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12">
              <a:extLst>
                <a:ext uri="{FF2B5EF4-FFF2-40B4-BE49-F238E27FC236}">
                  <a16:creationId xmlns:a16="http://schemas.microsoft.com/office/drawing/2014/main" id="{226F9E1B-2970-4504-8E6C-1A42D05FC2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13">
              <a:extLst>
                <a:ext uri="{FF2B5EF4-FFF2-40B4-BE49-F238E27FC236}">
                  <a16:creationId xmlns:a16="http://schemas.microsoft.com/office/drawing/2014/main" id="{6F11A9CB-BE43-4423-987B-B43046D146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14">
              <a:extLst>
                <a:ext uri="{FF2B5EF4-FFF2-40B4-BE49-F238E27FC236}">
                  <a16:creationId xmlns:a16="http://schemas.microsoft.com/office/drawing/2014/main" id="{F21925AB-CEC6-4210-929C-5BAB1C9579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15">
              <a:extLst>
                <a:ext uri="{FF2B5EF4-FFF2-40B4-BE49-F238E27FC236}">
                  <a16:creationId xmlns:a16="http://schemas.microsoft.com/office/drawing/2014/main" id="{9B4BB7F4-36A3-49C5-A85E-660BF09014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16">
              <a:extLst>
                <a:ext uri="{FF2B5EF4-FFF2-40B4-BE49-F238E27FC236}">
                  <a16:creationId xmlns:a16="http://schemas.microsoft.com/office/drawing/2014/main" id="{89A82E2C-666C-4E88-B3A9-C95B5AE94D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17">
              <a:extLst>
                <a:ext uri="{FF2B5EF4-FFF2-40B4-BE49-F238E27FC236}">
                  <a16:creationId xmlns:a16="http://schemas.microsoft.com/office/drawing/2014/main" id="{1363187E-6516-4018-A78B-CE0F7F232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18">
              <a:extLst>
                <a:ext uri="{FF2B5EF4-FFF2-40B4-BE49-F238E27FC236}">
                  <a16:creationId xmlns:a16="http://schemas.microsoft.com/office/drawing/2014/main" id="{3FF62829-5C7E-4110-A186-F4E8655E29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19">
              <a:extLst>
                <a:ext uri="{FF2B5EF4-FFF2-40B4-BE49-F238E27FC236}">
                  <a16:creationId xmlns:a16="http://schemas.microsoft.com/office/drawing/2014/main" id="{87E9C9B7-0C7F-44A7-B610-5B095C4425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0">
              <a:extLst>
                <a:ext uri="{FF2B5EF4-FFF2-40B4-BE49-F238E27FC236}">
                  <a16:creationId xmlns:a16="http://schemas.microsoft.com/office/drawing/2014/main" id="{3037E5EC-D21D-4C3F-B081-B46C3B47CF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1">
              <a:extLst>
                <a:ext uri="{FF2B5EF4-FFF2-40B4-BE49-F238E27FC236}">
                  <a16:creationId xmlns:a16="http://schemas.microsoft.com/office/drawing/2014/main" id="{EAE8AAB2-DE35-4AED-8C9C-0718A33A84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22">
              <a:extLst>
                <a:ext uri="{FF2B5EF4-FFF2-40B4-BE49-F238E27FC236}">
                  <a16:creationId xmlns:a16="http://schemas.microsoft.com/office/drawing/2014/main" id="{062ACCDA-6A76-4812-BA3A-F3C6E14438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23">
              <a:extLst>
                <a:ext uri="{FF2B5EF4-FFF2-40B4-BE49-F238E27FC236}">
                  <a16:creationId xmlns:a16="http://schemas.microsoft.com/office/drawing/2014/main" id="{38825C85-74E0-4664-95AC-682625B991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Freeform 24">
              <a:extLst>
                <a:ext uri="{FF2B5EF4-FFF2-40B4-BE49-F238E27FC236}">
                  <a16:creationId xmlns:a16="http://schemas.microsoft.com/office/drawing/2014/main" id="{D87E8B0A-2B1D-48E5-8107-F2855CFFD2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1" name="Freeform 25">
              <a:extLst>
                <a:ext uri="{FF2B5EF4-FFF2-40B4-BE49-F238E27FC236}">
                  <a16:creationId xmlns:a16="http://schemas.microsoft.com/office/drawing/2014/main" id="{E46FC211-5F4B-478B-8761-A65D211665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26">
              <a:extLst>
                <a:ext uri="{FF2B5EF4-FFF2-40B4-BE49-F238E27FC236}">
                  <a16:creationId xmlns:a16="http://schemas.microsoft.com/office/drawing/2014/main" id="{43C493A4-4703-4917-A281-F15E323F14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27">
              <a:extLst>
                <a:ext uri="{FF2B5EF4-FFF2-40B4-BE49-F238E27FC236}">
                  <a16:creationId xmlns:a16="http://schemas.microsoft.com/office/drawing/2014/main" id="{4B369EDA-1458-423B-839F-4FB0EE9204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28">
              <a:extLst>
                <a:ext uri="{FF2B5EF4-FFF2-40B4-BE49-F238E27FC236}">
                  <a16:creationId xmlns:a16="http://schemas.microsoft.com/office/drawing/2014/main" id="{DB5E8117-FFBB-49D5-87C6-24D8E06CE3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29">
              <a:extLst>
                <a:ext uri="{FF2B5EF4-FFF2-40B4-BE49-F238E27FC236}">
                  <a16:creationId xmlns:a16="http://schemas.microsoft.com/office/drawing/2014/main" id="{04D5DC4A-7C40-4236-B475-FA6AA43694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0">
              <a:extLst>
                <a:ext uri="{FF2B5EF4-FFF2-40B4-BE49-F238E27FC236}">
                  <a16:creationId xmlns:a16="http://schemas.microsoft.com/office/drawing/2014/main" id="{76858373-C51B-4201-80F4-8033167041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31">
              <a:extLst>
                <a:ext uri="{FF2B5EF4-FFF2-40B4-BE49-F238E27FC236}">
                  <a16:creationId xmlns:a16="http://schemas.microsoft.com/office/drawing/2014/main" id="{D159A53F-DA7E-4CD5-AA84-55B3AC5EE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32">
              <a:extLst>
                <a:ext uri="{FF2B5EF4-FFF2-40B4-BE49-F238E27FC236}">
                  <a16:creationId xmlns:a16="http://schemas.microsoft.com/office/drawing/2014/main" id="{E4B70A8B-09AC-45AA-952C-242D7E1474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Rectangle 33">
              <a:extLst>
                <a:ext uri="{FF2B5EF4-FFF2-40B4-BE49-F238E27FC236}">
                  <a16:creationId xmlns:a16="http://schemas.microsoft.com/office/drawing/2014/main" id="{63C8CAD6-F5BE-4961-AC48-2A34FA4E77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0" name="Freeform 34">
              <a:extLst>
                <a:ext uri="{FF2B5EF4-FFF2-40B4-BE49-F238E27FC236}">
                  <a16:creationId xmlns:a16="http://schemas.microsoft.com/office/drawing/2014/main" id="{AEBA7DBD-C171-47A7-9249-562A06AC2B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35">
              <a:extLst>
                <a:ext uri="{FF2B5EF4-FFF2-40B4-BE49-F238E27FC236}">
                  <a16:creationId xmlns:a16="http://schemas.microsoft.com/office/drawing/2014/main" id="{80F934E3-6775-4A9E-8666-7D050E4287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Freeform 36">
              <a:extLst>
                <a:ext uri="{FF2B5EF4-FFF2-40B4-BE49-F238E27FC236}">
                  <a16:creationId xmlns:a16="http://schemas.microsoft.com/office/drawing/2014/main" id="{F7E8F3A1-E3AE-4A22-82FE-71C4C163AF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3" name="Freeform 37">
              <a:extLst>
                <a:ext uri="{FF2B5EF4-FFF2-40B4-BE49-F238E27FC236}">
                  <a16:creationId xmlns:a16="http://schemas.microsoft.com/office/drawing/2014/main" id="{27DFF928-27F3-44A1-9468-219DD390BE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38">
              <a:extLst>
                <a:ext uri="{FF2B5EF4-FFF2-40B4-BE49-F238E27FC236}">
                  <a16:creationId xmlns:a16="http://schemas.microsoft.com/office/drawing/2014/main" id="{47C61A3E-9A0A-4547-9B8A-DD8CD6D473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39">
              <a:extLst>
                <a:ext uri="{FF2B5EF4-FFF2-40B4-BE49-F238E27FC236}">
                  <a16:creationId xmlns:a16="http://schemas.microsoft.com/office/drawing/2014/main" id="{FC684095-4805-413B-A9EB-63A2417B53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0">
              <a:extLst>
                <a:ext uri="{FF2B5EF4-FFF2-40B4-BE49-F238E27FC236}">
                  <a16:creationId xmlns:a16="http://schemas.microsoft.com/office/drawing/2014/main" id="{AF830B5E-DCF9-4CBD-8746-C5219013D8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41">
              <a:extLst>
                <a:ext uri="{FF2B5EF4-FFF2-40B4-BE49-F238E27FC236}">
                  <a16:creationId xmlns:a16="http://schemas.microsoft.com/office/drawing/2014/main" id="{FE6882C0-1C73-4E53-A884-3202385D7C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42">
              <a:extLst>
                <a:ext uri="{FF2B5EF4-FFF2-40B4-BE49-F238E27FC236}">
                  <a16:creationId xmlns:a16="http://schemas.microsoft.com/office/drawing/2014/main" id="{9611015E-699B-4BA5-A162-8BABC91454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43">
              <a:extLst>
                <a:ext uri="{FF2B5EF4-FFF2-40B4-BE49-F238E27FC236}">
                  <a16:creationId xmlns:a16="http://schemas.microsoft.com/office/drawing/2014/main" id="{8C6A611F-CBE4-46B7-96F6-803B2D2607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44">
              <a:extLst>
                <a:ext uri="{FF2B5EF4-FFF2-40B4-BE49-F238E27FC236}">
                  <a16:creationId xmlns:a16="http://schemas.microsoft.com/office/drawing/2014/main" id="{FDCF0D71-6D32-4B72-B7E1-678BA980A8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Rectangle 45">
              <a:extLst>
                <a:ext uri="{FF2B5EF4-FFF2-40B4-BE49-F238E27FC236}">
                  <a16:creationId xmlns:a16="http://schemas.microsoft.com/office/drawing/2014/main" id="{FE6E605A-8ECF-47E5-ABDD-B4874FF18F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2" name="Freeform 46">
              <a:extLst>
                <a:ext uri="{FF2B5EF4-FFF2-40B4-BE49-F238E27FC236}">
                  <a16:creationId xmlns:a16="http://schemas.microsoft.com/office/drawing/2014/main" id="{1329BFCB-3C83-438B-8C18-20576CA6B3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47">
              <a:extLst>
                <a:ext uri="{FF2B5EF4-FFF2-40B4-BE49-F238E27FC236}">
                  <a16:creationId xmlns:a16="http://schemas.microsoft.com/office/drawing/2014/main" id="{9E013566-6E0D-4B88-9731-0BBACA1408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48">
              <a:extLst>
                <a:ext uri="{FF2B5EF4-FFF2-40B4-BE49-F238E27FC236}">
                  <a16:creationId xmlns:a16="http://schemas.microsoft.com/office/drawing/2014/main" id="{1668707D-D4E8-40EC-94C2-F83C6E2226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49">
              <a:extLst>
                <a:ext uri="{FF2B5EF4-FFF2-40B4-BE49-F238E27FC236}">
                  <a16:creationId xmlns:a16="http://schemas.microsoft.com/office/drawing/2014/main" id="{0CE0CBC9-140F-475C-93C6-446BDBB76C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6" name="Freeform 50">
              <a:extLst>
                <a:ext uri="{FF2B5EF4-FFF2-40B4-BE49-F238E27FC236}">
                  <a16:creationId xmlns:a16="http://schemas.microsoft.com/office/drawing/2014/main" id="{0ED9FFD9-3111-4C21-8013-063D0A89F3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7" name="Freeform 51">
              <a:extLst>
                <a:ext uri="{FF2B5EF4-FFF2-40B4-BE49-F238E27FC236}">
                  <a16:creationId xmlns:a16="http://schemas.microsoft.com/office/drawing/2014/main" id="{C75E760C-E1DB-475D-905D-FC3F430FE3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8" name="Freeform 52">
              <a:extLst>
                <a:ext uri="{FF2B5EF4-FFF2-40B4-BE49-F238E27FC236}">
                  <a16:creationId xmlns:a16="http://schemas.microsoft.com/office/drawing/2014/main" id="{1F4DF02E-1FC7-48AB-8CDA-940C8A5008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53">
              <a:extLst>
                <a:ext uri="{FF2B5EF4-FFF2-40B4-BE49-F238E27FC236}">
                  <a16:creationId xmlns:a16="http://schemas.microsoft.com/office/drawing/2014/main" id="{193ABE5A-1C12-4B38-8078-51A0BAB3C0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Freeform 54">
              <a:extLst>
                <a:ext uri="{FF2B5EF4-FFF2-40B4-BE49-F238E27FC236}">
                  <a16:creationId xmlns:a16="http://schemas.microsoft.com/office/drawing/2014/main" id="{3A57AD1C-4CC5-4E62-A352-D3B142B9DF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1" name="Freeform 55">
              <a:extLst>
                <a:ext uri="{FF2B5EF4-FFF2-40B4-BE49-F238E27FC236}">
                  <a16:creationId xmlns:a16="http://schemas.microsoft.com/office/drawing/2014/main" id="{646D40AD-4384-42ED-B1A0-A47C165C6D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56">
              <a:extLst>
                <a:ext uri="{FF2B5EF4-FFF2-40B4-BE49-F238E27FC236}">
                  <a16:creationId xmlns:a16="http://schemas.microsoft.com/office/drawing/2014/main" id="{0786C2FA-21FD-4F48-9E96-C5D8E6159E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57">
              <a:extLst>
                <a:ext uri="{FF2B5EF4-FFF2-40B4-BE49-F238E27FC236}">
                  <a16:creationId xmlns:a16="http://schemas.microsoft.com/office/drawing/2014/main" id="{AFE6F50A-21B5-4B98-9C3B-B89FFC6FBA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58">
              <a:extLst>
                <a:ext uri="{FF2B5EF4-FFF2-40B4-BE49-F238E27FC236}">
                  <a16:creationId xmlns:a16="http://schemas.microsoft.com/office/drawing/2014/main" id="{2454210A-9717-44AF-9D76-0426534C35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grpSp>
        <p:nvGrpSpPr>
          <p:cNvPr id="127" name="Group 75">
            <a:extLst>
              <a:ext uri="{FF2B5EF4-FFF2-40B4-BE49-F238E27FC236}">
                <a16:creationId xmlns:a16="http://schemas.microsoft.com/office/drawing/2014/main" id="{D0FEB013-AB80-45BB-BF4A-E2F67A6A1D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77" name="Rectangle 76">
              <a:extLst>
                <a:ext uri="{FF2B5EF4-FFF2-40B4-BE49-F238E27FC236}">
                  <a16:creationId xmlns:a16="http://schemas.microsoft.com/office/drawing/2014/main" id="{087A4ABE-83B4-41A8-8EE8-01F27C1916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8" name="Picture 2">
              <a:extLst>
                <a:ext uri="{FF2B5EF4-FFF2-40B4-BE49-F238E27FC236}">
                  <a16:creationId xmlns:a16="http://schemas.microsoft.com/office/drawing/2014/main" id="{46607820-4958-48FC-B280-469FF6BB01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="" xmlns:a16="http://schemas.microsoft.com/office/drawing/2014/main" xmlns:p14="http://schemas.microsoft.com/office/powerpoint/2010/main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B9787F6B-A66B-4A98-A6D0-27772BE3DB1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rcRect r="9621"/>
          <a:stretch/>
        </p:blipFill>
        <p:spPr>
          <a:xfrm>
            <a:off x="3612" y="10"/>
            <a:ext cx="6089742" cy="68579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27950D8-601C-40D8-8DC1-1920ACA29E4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/>
          </a:blip>
          <a:srcRect t="1517" r="-1" b="12049"/>
          <a:stretch/>
        </p:blipFill>
        <p:spPr>
          <a:xfrm>
            <a:off x="6102258" y="-464"/>
            <a:ext cx="6089742" cy="6858000"/>
          </a:xfrm>
          <a:prstGeom prst="rect">
            <a:avLst/>
          </a:prstGeom>
        </p:spPr>
      </p:pic>
      <p:grpSp>
        <p:nvGrpSpPr>
          <p:cNvPr id="128" name="Group 79">
            <a:extLst>
              <a:ext uri="{FF2B5EF4-FFF2-40B4-BE49-F238E27FC236}">
                <a16:creationId xmlns:a16="http://schemas.microsoft.com/office/drawing/2014/main" id="{DEC7A854-9A78-4DB8-904E-4E08CBDA6D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5895" y="2235200"/>
            <a:ext cx="10982062" cy="2396067"/>
            <a:chOff x="605895" y="2235200"/>
            <a:chExt cx="10982062" cy="2396067"/>
          </a:xfrm>
        </p:grpSpPr>
        <p:sp>
          <p:nvSpPr>
            <p:cNvPr id="81" name="Round Diagonal Corner Rectangle 7">
              <a:extLst>
                <a:ext uri="{FF2B5EF4-FFF2-40B4-BE49-F238E27FC236}">
                  <a16:creationId xmlns:a16="http://schemas.microsoft.com/office/drawing/2014/main" id="{A2A82C6B-F723-4D9A-A456-D0F437D288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82333" y="2235200"/>
              <a:ext cx="7027334" cy="2396067"/>
            </a:xfrm>
            <a:prstGeom prst="round2DiagRect">
              <a:avLst>
                <a:gd name="adj1" fmla="val 9246"/>
                <a:gd name="adj2" fmla="val 0"/>
              </a:avLst>
            </a:prstGeom>
            <a:solidFill>
              <a:schemeClr val="bg1">
                <a:alpha val="80000"/>
              </a:schemeClr>
            </a:solidFill>
            <a:ln w="19050" cap="sq">
              <a:solidFill>
                <a:schemeClr val="tx2">
                  <a:alpha val="60000"/>
                </a:schemeClr>
              </a:solidFill>
              <a:miter lim="800000"/>
            </a:ln>
            <a:effectLst>
              <a:outerShdw blurRad="889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D220ACA4-C213-4FAC-82D9-46332311EE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05895" y="2900097"/>
              <a:ext cx="10982062" cy="1211524"/>
              <a:chOff x="605895" y="2900097"/>
              <a:chExt cx="10982062" cy="1211524"/>
            </a:xfrm>
          </p:grpSpPr>
          <p:sp>
            <p:nvSpPr>
              <p:cNvPr id="83" name="Freeform 32">
                <a:extLst>
                  <a:ext uri="{FF2B5EF4-FFF2-40B4-BE49-F238E27FC236}">
                    <a16:creationId xmlns:a16="http://schemas.microsoft.com/office/drawing/2014/main" id="{20C77F63-480C-469D-B452-EA017268D60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 flipV="1">
                <a:off x="9653587" y="3379784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84" name="Freeform 33">
                <a:extLst>
                  <a:ext uri="{FF2B5EF4-FFF2-40B4-BE49-F238E27FC236}">
                    <a16:creationId xmlns:a16="http://schemas.microsoft.com/office/drawing/2014/main" id="{0D6CC5CA-ED15-4920-9521-3F64A03945E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 flipV="1">
                <a:off x="10078244" y="3310728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85" name="Freeform 34">
                <a:extLst>
                  <a:ext uri="{FF2B5EF4-FFF2-40B4-BE49-F238E27FC236}">
                    <a16:creationId xmlns:a16="http://schemas.microsoft.com/office/drawing/2014/main" id="{C0098FC5-7B71-48CC-9940-22A18B64FB4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 flipV="1">
                <a:off x="11146631" y="3574253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86" name="Freeform 37">
                <a:extLst>
                  <a:ext uri="{FF2B5EF4-FFF2-40B4-BE49-F238E27FC236}">
                    <a16:creationId xmlns:a16="http://schemas.microsoft.com/office/drawing/2014/main" id="{F4323B9B-1F6A-4351-AC88-73859DEF408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 flipV="1">
                <a:off x="10230644" y="3034502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87" name="Freeform 35">
                <a:extLst>
                  <a:ext uri="{FF2B5EF4-FFF2-40B4-BE49-F238E27FC236}">
                    <a16:creationId xmlns:a16="http://schemas.microsoft.com/office/drawing/2014/main" id="{E1A6271B-FA1E-469F-98B8-18979B1D86C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10034587" y="256275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88" name="Freeform 36">
                <a:extLst>
                  <a:ext uri="{FF2B5EF4-FFF2-40B4-BE49-F238E27FC236}">
                    <a16:creationId xmlns:a16="http://schemas.microsoft.com/office/drawing/2014/main" id="{FCC25EA5-E7AD-4889-BAE9-E935548286C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10747375" y="3232679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89" name="Freeform 38">
                <a:extLst>
                  <a:ext uri="{FF2B5EF4-FFF2-40B4-BE49-F238E27FC236}">
                    <a16:creationId xmlns:a16="http://schemas.microsoft.com/office/drawing/2014/main" id="{A933E71F-1651-4E4A-B8C5-848181C8D41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11399044" y="3095360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90" name="Freeform 39">
                <a:extLst>
                  <a:ext uri="{FF2B5EF4-FFF2-40B4-BE49-F238E27FC236}">
                    <a16:creationId xmlns:a16="http://schemas.microsoft.com/office/drawing/2014/main" id="{225AB4D3-D061-4F1A-B620-BE8F07EC3B3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10353675" y="2153178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91" name="Freeform 40">
                <a:extLst>
                  <a:ext uri="{FF2B5EF4-FFF2-40B4-BE49-F238E27FC236}">
                    <a16:creationId xmlns:a16="http://schemas.microsoft.com/office/drawing/2014/main" id="{4988B013-C7AB-407E-BB31-CFAEC448137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9848850" y="330887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92" name="Rectangle 41">
                <a:extLst>
                  <a:ext uri="{FF2B5EF4-FFF2-40B4-BE49-F238E27FC236}">
                    <a16:creationId xmlns:a16="http://schemas.microsoft.com/office/drawing/2014/main" id="{F74CE165-1F62-4241-8E84-B5A2147F780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9721056" y="3284272"/>
                <a:ext cx="23813" cy="252413"/>
              </a:xfrm>
              <a:prstGeom prst="rect">
                <a:avLst/>
              </a:pr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93" name="Freeform 32">
                <a:extLst>
                  <a:ext uri="{FF2B5EF4-FFF2-40B4-BE49-F238E27FC236}">
                    <a16:creationId xmlns:a16="http://schemas.microsoft.com/office/drawing/2014/main" id="{54A056B5-4B15-4DA7-8DCB-23C9E583774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 flipV="1">
                <a:off x="2122751" y="3532184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94" name="Freeform 33">
                <a:extLst>
                  <a:ext uri="{FF2B5EF4-FFF2-40B4-BE49-F238E27FC236}">
                    <a16:creationId xmlns:a16="http://schemas.microsoft.com/office/drawing/2014/main" id="{8FE3522A-3119-4FE5-AF44-A128BF67F00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 flipV="1">
                <a:off x="1958445" y="3463128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95" name="Freeform 34">
                <a:extLst>
                  <a:ext uri="{FF2B5EF4-FFF2-40B4-BE49-F238E27FC236}">
                    <a16:creationId xmlns:a16="http://schemas.microsoft.com/office/drawing/2014/main" id="{2ED483FC-0B6C-4303-8024-15EBB871A9B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 flipV="1">
                <a:off x="858308" y="3726653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96" name="Freeform 37">
                <a:extLst>
                  <a:ext uri="{FF2B5EF4-FFF2-40B4-BE49-F238E27FC236}">
                    <a16:creationId xmlns:a16="http://schemas.microsoft.com/office/drawing/2014/main" id="{BA5DF7E8-1B9C-4853-9FE3-F1E558865F4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 flipV="1">
                <a:off x="1658407" y="3186902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97" name="Freeform 35">
                <a:extLst>
                  <a:ext uri="{FF2B5EF4-FFF2-40B4-BE49-F238E27FC236}">
                    <a16:creationId xmlns:a16="http://schemas.microsoft.com/office/drawing/2014/main" id="{B1CF0BE4-9990-4E5E-A89F-50814C8DF2E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>
                <a:off x="1860814" y="271515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98" name="Freeform 36">
                <a:extLst>
                  <a:ext uri="{FF2B5EF4-FFF2-40B4-BE49-F238E27FC236}">
                    <a16:creationId xmlns:a16="http://schemas.microsoft.com/office/drawing/2014/main" id="{40CC50C8-554E-4798-8D35-ED59EBD86B3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>
                <a:off x="1289314" y="3385079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99" name="Freeform 38">
                <a:extLst>
                  <a:ext uri="{FF2B5EF4-FFF2-40B4-BE49-F238E27FC236}">
                    <a16:creationId xmlns:a16="http://schemas.microsoft.com/office/drawing/2014/main" id="{273274CB-ED28-48EA-BCC1-CE46DDA2272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>
                <a:off x="605895" y="3247760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100" name="Freeform 39">
                <a:extLst>
                  <a:ext uri="{FF2B5EF4-FFF2-40B4-BE49-F238E27FC236}">
                    <a16:creationId xmlns:a16="http://schemas.microsoft.com/office/drawing/2014/main" id="{954B2AB2-ACC6-4779-B813-0E7CB039C52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>
                <a:off x="1532202" y="2305578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101" name="Freeform 40">
                <a:extLst>
                  <a:ext uri="{FF2B5EF4-FFF2-40B4-BE49-F238E27FC236}">
                    <a16:creationId xmlns:a16="http://schemas.microsoft.com/office/drawing/2014/main" id="{B516D0FB-EA34-4289-A43D-D3799F5E1B7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>
                <a:off x="2154501" y="346127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102" name="Rectangle 41">
                <a:extLst>
                  <a:ext uri="{FF2B5EF4-FFF2-40B4-BE49-F238E27FC236}">
                    <a16:creationId xmlns:a16="http://schemas.microsoft.com/office/drawing/2014/main" id="{F2780C2A-472F-4F8A-927E-D34C96EDB4D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>
                <a:off x="2448983" y="3436672"/>
                <a:ext cx="23813" cy="252413"/>
              </a:xfrm>
              <a:prstGeom prst="rect">
                <a:avLst/>
              </a:pr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</p:grpSp>
      </p:grp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667000" y="2328334"/>
            <a:ext cx="6858000" cy="136789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400"/>
              <a:t>Project Plan and Management</a:t>
            </a:r>
          </a:p>
        </p:txBody>
      </p:sp>
      <p:cxnSp>
        <p:nvCxnSpPr>
          <p:cNvPr id="129" name="Straight Connector 103">
            <a:extLst>
              <a:ext uri="{FF2B5EF4-FFF2-40B4-BE49-F238E27FC236}">
                <a16:creationId xmlns:a16="http://schemas.microsoft.com/office/drawing/2014/main" id="{D5C75924-618C-47AD-8202-8A078F7E7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  <a:endCxn id="8" idx="3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3354" y="-464"/>
            <a:ext cx="2646" cy="2235664"/>
          </a:xfrm>
          <a:prstGeom prst="line">
            <a:avLst/>
          </a:prstGeom>
          <a:solidFill>
            <a:schemeClr val="tx2">
              <a:alpha val="60000"/>
            </a:schemeClr>
          </a:solidFill>
          <a:ln w="19050">
            <a:solidFill>
              <a:schemeClr val="tx2">
                <a:alpha val="60000"/>
              </a:schemeClr>
            </a:solidFill>
          </a:ln>
          <a:effectLst>
            <a:outerShdw blurRad="50800" dist="38100" dir="2700000" algn="tl" rotWithShape="0">
              <a:srgbClr val="000000">
                <a:alpha val="58000"/>
              </a:srgbClr>
            </a:outerShdw>
          </a:effectLst>
        </p:spPr>
      </p:cxnSp>
      <p:cxnSp>
        <p:nvCxnSpPr>
          <p:cNvPr id="130" name="Straight Connector 105">
            <a:extLst>
              <a:ext uri="{FF2B5EF4-FFF2-40B4-BE49-F238E27FC236}">
                <a16:creationId xmlns:a16="http://schemas.microsoft.com/office/drawing/2014/main" id="{6D87DDB9-98D5-4240-BBCD-038E6D26FB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89914" y="4626783"/>
            <a:ext cx="2646" cy="2235664"/>
          </a:xfrm>
          <a:prstGeom prst="line">
            <a:avLst/>
          </a:prstGeom>
          <a:solidFill>
            <a:schemeClr val="tx2">
              <a:alpha val="60000"/>
            </a:schemeClr>
          </a:solidFill>
          <a:ln w="19050">
            <a:solidFill>
              <a:schemeClr val="tx2">
                <a:alpha val="60000"/>
              </a:schemeClr>
            </a:solidFill>
          </a:ln>
          <a:effectLst>
            <a:outerShdw blurRad="50800" dist="38100" dir="2700000" algn="tl" rotWithShape="0">
              <a:srgbClr val="000000">
                <a:alpha val="58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20570078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697F791-5FFA-4164-899F-EB52EA72B0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4E28A1A9-FB81-4816-AAEA-C3B4309469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" y="-2"/>
            <a:ext cx="4061525" cy="6858001"/>
          </a:xfrm>
          <a:prstGeom prst="rect">
            <a:avLst/>
          </a:prstGeom>
          <a:extLst>
            <a:ext uri="{909E8E84-426E-40dd-AFC4-6F175D3DCCD1}">
              <a14:hiddenFill xmlns="" xmlns:a16="http://schemas.microsoft.com/office/drawing/2014/main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773AB25-A422-41AA-9737-5E04C1966D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853"/>
            <a:ext cx="4055621" cy="6858000"/>
          </a:xfrm>
          <a:prstGeom prst="rect">
            <a:avLst/>
          </a:prstGeom>
          <a:ln>
            <a:noFill/>
          </a:ln>
          <a:effectLst>
            <a:outerShdw blurRad="76200" dist="38100" algn="l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AF0552B8-DE8C-40DF-B29F-1728E6A10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530" y="23283"/>
            <a:ext cx="4078152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0C5B9EB-9272-4543-9B34-80E25B8276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5266" y="618518"/>
            <a:ext cx="2851417" cy="1478570"/>
          </a:xfrm>
        </p:spPr>
        <p:txBody>
          <a:bodyPr>
            <a:normAutofit/>
          </a:bodyPr>
          <a:lstStyle/>
          <a:p>
            <a:r>
              <a:rPr lang="en-CA" sz="3200">
                <a:solidFill>
                  <a:srgbClr val="FFFFFF"/>
                </a:solidFill>
              </a:rPr>
              <a:t>Project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41F3D9-1D50-49E2-B110-790B1B36A2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4620" y="2249487"/>
            <a:ext cx="2862444" cy="3957302"/>
          </a:xfrm>
        </p:spPr>
        <p:txBody>
          <a:bodyPr>
            <a:normAutofit/>
          </a:bodyPr>
          <a:lstStyle/>
          <a:p>
            <a:r>
              <a:rPr lang="en-CA" sz="1400">
                <a:solidFill>
                  <a:srgbClr val="FFFFFF"/>
                </a:solidFill>
              </a:rPr>
              <a:t>Continuing to use Wrike</a:t>
            </a:r>
          </a:p>
          <a:p>
            <a:r>
              <a:rPr lang="en-CA" sz="1400">
                <a:solidFill>
                  <a:srgbClr val="FFFFFF"/>
                </a:solidFill>
              </a:rPr>
              <a:t>Updating tasks multiple times per week</a:t>
            </a:r>
          </a:p>
          <a:p>
            <a:r>
              <a:rPr lang="en-CA" sz="1400">
                <a:solidFill>
                  <a:srgbClr val="FFFFFF"/>
                </a:solidFill>
              </a:rPr>
              <a:t>Keeping on top of tasks</a:t>
            </a:r>
          </a:p>
          <a:p>
            <a:r>
              <a:rPr lang="en-CA" sz="1400">
                <a:solidFill>
                  <a:srgbClr val="FFFFFF"/>
                </a:solidFill>
              </a:rPr>
              <a:t>Dependencies have been helpful with team organization</a:t>
            </a:r>
          </a:p>
          <a:p>
            <a:r>
              <a:rPr lang="en-CA" sz="1400">
                <a:solidFill>
                  <a:srgbClr val="FFFFFF"/>
                </a:solidFill>
              </a:rPr>
              <a:t>Outlines a path</a:t>
            </a:r>
          </a:p>
          <a:p>
            <a:r>
              <a:rPr lang="en-CA" sz="1400">
                <a:solidFill>
                  <a:srgbClr val="FFFFFF"/>
                </a:solidFill>
              </a:rPr>
              <a:t>Next Steps</a:t>
            </a:r>
          </a:p>
          <a:p>
            <a:r>
              <a:rPr lang="en-CA" sz="1400">
                <a:solidFill>
                  <a:srgbClr val="FFFFFF"/>
                </a:solidFill>
              </a:rPr>
              <a:t>Continual Evolvement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AD0D387-1584-4477-B5F8-52B50D4F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bg2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9" name="Rectangle 5">
              <a:extLst>
                <a:ext uri="{FF2B5EF4-FFF2-40B4-BE49-F238E27FC236}">
                  <a16:creationId xmlns:a16="http://schemas.microsoft.com/office/drawing/2014/main" id="{22C90122-8CF0-4164-B596-168DE41D39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E74D534E-37A6-4D27-9C47-0B2F052783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1C1C156E-D2E0-468A-9B19-79521D69BF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14C97F11-4F6C-4DFF-89BC-3AEA5B7FF7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773C2106-77CE-42E1-839F-925EAEBB2F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0">
              <a:extLst>
                <a:ext uri="{FF2B5EF4-FFF2-40B4-BE49-F238E27FC236}">
                  <a16:creationId xmlns:a16="http://schemas.microsoft.com/office/drawing/2014/main" id="{E2807D33-BD1F-4B09-8D93-63C06DB3C0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1">
              <a:extLst>
                <a:ext uri="{FF2B5EF4-FFF2-40B4-BE49-F238E27FC236}">
                  <a16:creationId xmlns:a16="http://schemas.microsoft.com/office/drawing/2014/main" id="{84BDF3E8-157B-47D1-AF8E-FE1EFF0612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2">
              <a:extLst>
                <a:ext uri="{FF2B5EF4-FFF2-40B4-BE49-F238E27FC236}">
                  <a16:creationId xmlns:a16="http://schemas.microsoft.com/office/drawing/2014/main" id="{68B482B5-E0FD-406A-99B2-297DF33354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13">
              <a:extLst>
                <a:ext uri="{FF2B5EF4-FFF2-40B4-BE49-F238E27FC236}">
                  <a16:creationId xmlns:a16="http://schemas.microsoft.com/office/drawing/2014/main" id="{B8750F30-12E8-410B-8709-78F1EF3BBE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14">
              <a:extLst>
                <a:ext uri="{FF2B5EF4-FFF2-40B4-BE49-F238E27FC236}">
                  <a16:creationId xmlns:a16="http://schemas.microsoft.com/office/drawing/2014/main" id="{DB2D030A-4700-4CC4-A971-F119F8372C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15">
              <a:extLst>
                <a:ext uri="{FF2B5EF4-FFF2-40B4-BE49-F238E27FC236}">
                  <a16:creationId xmlns:a16="http://schemas.microsoft.com/office/drawing/2014/main" id="{B4E516DB-F66E-4E88-8CAA-67153F5618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Line 16">
              <a:extLst>
                <a:ext uri="{FF2B5EF4-FFF2-40B4-BE49-F238E27FC236}">
                  <a16:creationId xmlns:a16="http://schemas.microsoft.com/office/drawing/2014/main" id="{DF749FDD-DD56-4DC9-A379-77E1106981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31" name="Freeform 17">
              <a:extLst>
                <a:ext uri="{FF2B5EF4-FFF2-40B4-BE49-F238E27FC236}">
                  <a16:creationId xmlns:a16="http://schemas.microsoft.com/office/drawing/2014/main" id="{6AD95087-E0AF-45D3-B824-EFFCBBECD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18">
              <a:extLst>
                <a:ext uri="{FF2B5EF4-FFF2-40B4-BE49-F238E27FC236}">
                  <a16:creationId xmlns:a16="http://schemas.microsoft.com/office/drawing/2014/main" id="{2D21010F-3DE2-4881-B9D5-3415C4E05D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19">
              <a:extLst>
                <a:ext uri="{FF2B5EF4-FFF2-40B4-BE49-F238E27FC236}">
                  <a16:creationId xmlns:a16="http://schemas.microsoft.com/office/drawing/2014/main" id="{2AFDF4BC-8E99-4A2C-9EF2-4B98A05C2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0">
              <a:extLst>
                <a:ext uri="{FF2B5EF4-FFF2-40B4-BE49-F238E27FC236}">
                  <a16:creationId xmlns:a16="http://schemas.microsoft.com/office/drawing/2014/main" id="{BB8EAEE8-22EA-4103-A02E-5043474C4B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Rectangle 21">
              <a:extLst>
                <a:ext uri="{FF2B5EF4-FFF2-40B4-BE49-F238E27FC236}">
                  <a16:creationId xmlns:a16="http://schemas.microsoft.com/office/drawing/2014/main" id="{7148ABD2-E447-429F-B97E-86494051C1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36" name="Freeform 22">
              <a:extLst>
                <a:ext uri="{FF2B5EF4-FFF2-40B4-BE49-F238E27FC236}">
                  <a16:creationId xmlns:a16="http://schemas.microsoft.com/office/drawing/2014/main" id="{99900F4A-F8CA-456E-9FA0-34572621C0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3">
              <a:extLst>
                <a:ext uri="{FF2B5EF4-FFF2-40B4-BE49-F238E27FC236}">
                  <a16:creationId xmlns:a16="http://schemas.microsoft.com/office/drawing/2014/main" id="{DF5CD0A9-E49B-4968-886B-41C1A66D23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24">
              <a:extLst>
                <a:ext uri="{FF2B5EF4-FFF2-40B4-BE49-F238E27FC236}">
                  <a16:creationId xmlns:a16="http://schemas.microsoft.com/office/drawing/2014/main" id="{7E462582-7383-4272-A323-85C9D137C4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25">
              <a:extLst>
                <a:ext uri="{FF2B5EF4-FFF2-40B4-BE49-F238E27FC236}">
                  <a16:creationId xmlns:a16="http://schemas.microsoft.com/office/drawing/2014/main" id="{CB472F67-7C37-4D80-B346-DE30D44B55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Freeform 26">
              <a:extLst>
                <a:ext uri="{FF2B5EF4-FFF2-40B4-BE49-F238E27FC236}">
                  <a16:creationId xmlns:a16="http://schemas.microsoft.com/office/drawing/2014/main" id="{19A8AE83-358F-4D4E-91C7-F09E35097A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1" name="Freeform 27">
              <a:extLst>
                <a:ext uri="{FF2B5EF4-FFF2-40B4-BE49-F238E27FC236}">
                  <a16:creationId xmlns:a16="http://schemas.microsoft.com/office/drawing/2014/main" id="{C4B79436-9285-45DE-A9FB-B3DD750738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28">
              <a:extLst>
                <a:ext uri="{FF2B5EF4-FFF2-40B4-BE49-F238E27FC236}">
                  <a16:creationId xmlns:a16="http://schemas.microsoft.com/office/drawing/2014/main" id="{B0BF8BF3-C90A-483A-B61E-13D2C41FBA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29">
              <a:extLst>
                <a:ext uri="{FF2B5EF4-FFF2-40B4-BE49-F238E27FC236}">
                  <a16:creationId xmlns:a16="http://schemas.microsoft.com/office/drawing/2014/main" id="{31011274-F329-444B-9B06-69DD2EC449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0">
              <a:extLst>
                <a:ext uri="{FF2B5EF4-FFF2-40B4-BE49-F238E27FC236}">
                  <a16:creationId xmlns:a16="http://schemas.microsoft.com/office/drawing/2014/main" id="{DB8B1D39-5B9A-4B4E-849B-A5821A2460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1">
              <a:extLst>
                <a:ext uri="{FF2B5EF4-FFF2-40B4-BE49-F238E27FC236}">
                  <a16:creationId xmlns:a16="http://schemas.microsoft.com/office/drawing/2014/main" id="{336ECD63-75C2-4A32-A31B-30BB309724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4B629869-E132-48F3-9C0A-1B1A5F5F70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0140" y="643467"/>
            <a:ext cx="5107320" cy="5566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0763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4B9C16B-AC4A-44ED-9075-F76549B46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2A2FEB6-F419-4684-9ABC-9E32E012E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100" y="-11384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>
              <a:extLst>
                <a:ext uri="{FF2B5EF4-FFF2-40B4-BE49-F238E27FC236}">
                  <a16:creationId xmlns:a16="http://schemas.microsoft.com/office/drawing/2014/main" id="{21E24A15-28D6-4CEB-9268-0BB0BEEAF3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4345933F-9633-4510-90E1-08B0E2A19E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C68A48FB-1BE4-4053-A76F-5A5511BA0E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8149777B-6A9F-4C95-BF44-F964645071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0654845E-622A-4AD3-8F3A-6E1DEAB5FC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DF1C0739-3D08-4C83-857E-B0724A6E8C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D235EAA0-7D5A-453A-9643-EE7A4954EA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94C6FB7C-72DE-42DE-8F58-CCE9B8F556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FE31E0FE-EC8D-4EA7-BD9D-02F8C54FDB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69FE4B12-13E0-48F9-9E18-66406B8D3C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87FAADC3-B321-43EE-B8F3-2842D84098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Line 16">
              <a:extLst>
                <a:ext uri="{FF2B5EF4-FFF2-40B4-BE49-F238E27FC236}">
                  <a16:creationId xmlns:a16="http://schemas.microsoft.com/office/drawing/2014/main" id="{90461464-1683-402F-A72B-8558CC6777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24" name="Freeform 17">
              <a:extLst>
                <a:ext uri="{FF2B5EF4-FFF2-40B4-BE49-F238E27FC236}">
                  <a16:creationId xmlns:a16="http://schemas.microsoft.com/office/drawing/2014/main" id="{70F594E7-32D0-45B9-A3CF-636CF6FCBD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>
              <a:extLst>
                <a:ext uri="{FF2B5EF4-FFF2-40B4-BE49-F238E27FC236}">
                  <a16:creationId xmlns:a16="http://schemas.microsoft.com/office/drawing/2014/main" id="{8AEF60E1-26C2-4E3C-B839-347DDD23C3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792FE54B-EE9D-4E57-B6BC-6A9196BE89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72BE56DF-619D-463E-8F88-CABA09DA88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Rectangle 21">
              <a:extLst>
                <a:ext uri="{FF2B5EF4-FFF2-40B4-BE49-F238E27FC236}">
                  <a16:creationId xmlns:a16="http://schemas.microsoft.com/office/drawing/2014/main" id="{C7430457-1935-4BBF-A6A7-7C3125A02E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BB006150-E547-4E84-A2B1-59131F3D53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5A8CD074-956B-41A4-870B-001554B69B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>
              <a:extLst>
                <a:ext uri="{FF2B5EF4-FFF2-40B4-BE49-F238E27FC236}">
                  <a16:creationId xmlns:a16="http://schemas.microsoft.com/office/drawing/2014/main" id="{070C253B-974E-459F-AD0B-7057224828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>
              <a:extLst>
                <a:ext uri="{FF2B5EF4-FFF2-40B4-BE49-F238E27FC236}">
                  <a16:creationId xmlns:a16="http://schemas.microsoft.com/office/drawing/2014/main" id="{BBC07B3D-A631-44EA-861A-7D80383A10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>
              <a:extLst>
                <a:ext uri="{FF2B5EF4-FFF2-40B4-BE49-F238E27FC236}">
                  <a16:creationId xmlns:a16="http://schemas.microsoft.com/office/drawing/2014/main" id="{32039DC6-B4CF-4A5A-8D17-3A568D125C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>
              <a:extLst>
                <a:ext uri="{FF2B5EF4-FFF2-40B4-BE49-F238E27FC236}">
                  <a16:creationId xmlns:a16="http://schemas.microsoft.com/office/drawing/2014/main" id="{99E0C81F-5D8D-4AF8-BDE5-4DF75868F7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>
              <a:extLst>
                <a:ext uri="{FF2B5EF4-FFF2-40B4-BE49-F238E27FC236}">
                  <a16:creationId xmlns:a16="http://schemas.microsoft.com/office/drawing/2014/main" id="{0D946680-855C-41EC-BBA2-61F6F776E5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>
              <a:extLst>
                <a:ext uri="{FF2B5EF4-FFF2-40B4-BE49-F238E27FC236}">
                  <a16:creationId xmlns:a16="http://schemas.microsoft.com/office/drawing/2014/main" id="{E6FAD9E8-6E13-45A0-A5D6-8BCAD27B40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>
              <a:extLst>
                <a:ext uri="{FF2B5EF4-FFF2-40B4-BE49-F238E27FC236}">
                  <a16:creationId xmlns:a16="http://schemas.microsoft.com/office/drawing/2014/main" id="{0CCBC8FA-0581-454F-9FD1-6B6102A1AA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>
              <a:extLst>
                <a:ext uri="{FF2B5EF4-FFF2-40B4-BE49-F238E27FC236}">
                  <a16:creationId xmlns:a16="http://schemas.microsoft.com/office/drawing/2014/main" id="{5D6C328F-65A5-41E8-86E9-E4E638CC3B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pic>
        <p:nvPicPr>
          <p:cNvPr id="40" name="Picture 2">
            <a:extLst>
              <a:ext uri="{FF2B5EF4-FFF2-40B4-BE49-F238E27FC236}">
                <a16:creationId xmlns:a16="http://schemas.microsoft.com/office/drawing/2014/main" id="{3E94A106-9341-485C-9057-9D62B2BD08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" y="-2"/>
            <a:ext cx="4061525" cy="6858001"/>
          </a:xfrm>
          <a:prstGeom prst="rect">
            <a:avLst/>
          </a:prstGeom>
          <a:extLst>
            <a:ext uri="{909E8E84-426E-40dd-AFC4-6F175D3DCCD1}">
              <a14:hiddenFill xmlns="" xmlns:a16="http://schemas.microsoft.com/office/drawing/2014/main" xmlns:p14="http://schemas.microsoft.com/office/powerpoint/2010/main" xmlns:dgm="http://schemas.openxmlformats.org/drawingml/2006/diagram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B53044DC-4918-43DA-B49D-91673C6C94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853"/>
            <a:ext cx="4055621" cy="6858000"/>
          </a:xfrm>
          <a:prstGeom prst="rect">
            <a:avLst/>
          </a:prstGeom>
          <a:ln>
            <a:noFill/>
          </a:ln>
          <a:effectLst>
            <a:outerShdw blurRad="76200" dist="38100" algn="l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1DCE6B36-1420-43AB-86CF-4E653A517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90" y="-9998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bg2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45" name="Rectangle 5">
              <a:extLst>
                <a:ext uri="{FF2B5EF4-FFF2-40B4-BE49-F238E27FC236}">
                  <a16:creationId xmlns:a16="http://schemas.microsoft.com/office/drawing/2014/main" id="{72626E0B-9628-468E-A713-011C02F602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6" name="Freeform 6">
              <a:extLst>
                <a:ext uri="{FF2B5EF4-FFF2-40B4-BE49-F238E27FC236}">
                  <a16:creationId xmlns:a16="http://schemas.microsoft.com/office/drawing/2014/main" id="{93F7977A-BD91-4B0D-9A8D-372DB67AD8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7">
              <a:extLst>
                <a:ext uri="{FF2B5EF4-FFF2-40B4-BE49-F238E27FC236}">
                  <a16:creationId xmlns:a16="http://schemas.microsoft.com/office/drawing/2014/main" id="{9FEE6A56-01A1-404D-864E-1C2587C9AF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8">
              <a:extLst>
                <a:ext uri="{FF2B5EF4-FFF2-40B4-BE49-F238E27FC236}">
                  <a16:creationId xmlns:a16="http://schemas.microsoft.com/office/drawing/2014/main" id="{E74DBBF2-EF6F-4E3E-B183-F8EEE76094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9">
              <a:extLst>
                <a:ext uri="{FF2B5EF4-FFF2-40B4-BE49-F238E27FC236}">
                  <a16:creationId xmlns:a16="http://schemas.microsoft.com/office/drawing/2014/main" id="{ABCF0F27-B056-474C-A0FB-1DB747A92F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10">
              <a:extLst>
                <a:ext uri="{FF2B5EF4-FFF2-40B4-BE49-F238E27FC236}">
                  <a16:creationId xmlns:a16="http://schemas.microsoft.com/office/drawing/2014/main" id="{0A0A5B7B-BA2A-45CC-AABE-9D5B08A5DB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11">
              <a:extLst>
                <a:ext uri="{FF2B5EF4-FFF2-40B4-BE49-F238E27FC236}">
                  <a16:creationId xmlns:a16="http://schemas.microsoft.com/office/drawing/2014/main" id="{3C9A5D2B-1787-4954-9108-B9D497A87C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Freeform 12">
              <a:extLst>
                <a:ext uri="{FF2B5EF4-FFF2-40B4-BE49-F238E27FC236}">
                  <a16:creationId xmlns:a16="http://schemas.microsoft.com/office/drawing/2014/main" id="{818C4F8B-7556-49A7-83C6-C8F631F6A9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3" name="Freeform 13">
              <a:extLst>
                <a:ext uri="{FF2B5EF4-FFF2-40B4-BE49-F238E27FC236}">
                  <a16:creationId xmlns:a16="http://schemas.microsoft.com/office/drawing/2014/main" id="{22BED614-D078-47EA-9C72-190217FDD5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14">
              <a:extLst>
                <a:ext uri="{FF2B5EF4-FFF2-40B4-BE49-F238E27FC236}">
                  <a16:creationId xmlns:a16="http://schemas.microsoft.com/office/drawing/2014/main" id="{73DE0BF2-86D7-4038-AC4B-AF0F116A58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15">
              <a:extLst>
                <a:ext uri="{FF2B5EF4-FFF2-40B4-BE49-F238E27FC236}">
                  <a16:creationId xmlns:a16="http://schemas.microsoft.com/office/drawing/2014/main" id="{11D8BB55-D027-420C-9EF9-49B3BA79DC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Line 16">
              <a:extLst>
                <a:ext uri="{FF2B5EF4-FFF2-40B4-BE49-F238E27FC236}">
                  <a16:creationId xmlns:a16="http://schemas.microsoft.com/office/drawing/2014/main" id="{3FAEF5CE-07ED-46A7-9777-D86C707195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57" name="Freeform 17">
              <a:extLst>
                <a:ext uri="{FF2B5EF4-FFF2-40B4-BE49-F238E27FC236}">
                  <a16:creationId xmlns:a16="http://schemas.microsoft.com/office/drawing/2014/main" id="{29CAFB1A-357C-4313-B734-1CD4E4F9D2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18">
              <a:extLst>
                <a:ext uri="{FF2B5EF4-FFF2-40B4-BE49-F238E27FC236}">
                  <a16:creationId xmlns:a16="http://schemas.microsoft.com/office/drawing/2014/main" id="{653161D3-8634-4BB7-A2BC-028C4EAA15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19">
              <a:extLst>
                <a:ext uri="{FF2B5EF4-FFF2-40B4-BE49-F238E27FC236}">
                  <a16:creationId xmlns:a16="http://schemas.microsoft.com/office/drawing/2014/main" id="{9537546A-6FF1-408B-AFE2-BBF7D3482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20">
              <a:extLst>
                <a:ext uri="{FF2B5EF4-FFF2-40B4-BE49-F238E27FC236}">
                  <a16:creationId xmlns:a16="http://schemas.microsoft.com/office/drawing/2014/main" id="{F73EE662-79B7-404B-B1B8-0E096BE4CD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Rectangle 21">
              <a:extLst>
                <a:ext uri="{FF2B5EF4-FFF2-40B4-BE49-F238E27FC236}">
                  <a16:creationId xmlns:a16="http://schemas.microsoft.com/office/drawing/2014/main" id="{B6DDB906-1F52-4D64-8493-4816EDDD34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2" name="Freeform 22">
              <a:extLst>
                <a:ext uri="{FF2B5EF4-FFF2-40B4-BE49-F238E27FC236}">
                  <a16:creationId xmlns:a16="http://schemas.microsoft.com/office/drawing/2014/main" id="{4FA472A5-ABEA-4961-897B-7EB96AF09A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23">
              <a:extLst>
                <a:ext uri="{FF2B5EF4-FFF2-40B4-BE49-F238E27FC236}">
                  <a16:creationId xmlns:a16="http://schemas.microsoft.com/office/drawing/2014/main" id="{54226E99-C38F-4456-A1F8-8897483FD9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24">
              <a:extLst>
                <a:ext uri="{FF2B5EF4-FFF2-40B4-BE49-F238E27FC236}">
                  <a16:creationId xmlns:a16="http://schemas.microsoft.com/office/drawing/2014/main" id="{0A4A0196-A383-4629-B9A5-9C87E846C1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25">
              <a:extLst>
                <a:ext uri="{FF2B5EF4-FFF2-40B4-BE49-F238E27FC236}">
                  <a16:creationId xmlns:a16="http://schemas.microsoft.com/office/drawing/2014/main" id="{BA5E608D-2E7B-4662-A9A0-18D4E0F0DC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6" name="Freeform 26">
              <a:extLst>
                <a:ext uri="{FF2B5EF4-FFF2-40B4-BE49-F238E27FC236}">
                  <a16:creationId xmlns:a16="http://schemas.microsoft.com/office/drawing/2014/main" id="{5E211F37-790F-4BD7-B055-022AE0C2E6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7" name="Freeform 27">
              <a:extLst>
                <a:ext uri="{FF2B5EF4-FFF2-40B4-BE49-F238E27FC236}">
                  <a16:creationId xmlns:a16="http://schemas.microsoft.com/office/drawing/2014/main" id="{96F375D0-232A-490A-9499-CB5FBA3FD9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8" name="Freeform 28">
              <a:extLst>
                <a:ext uri="{FF2B5EF4-FFF2-40B4-BE49-F238E27FC236}">
                  <a16:creationId xmlns:a16="http://schemas.microsoft.com/office/drawing/2014/main" id="{6B33B423-FD0F-4780-A0D6-32FC040B37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29">
              <a:extLst>
                <a:ext uri="{FF2B5EF4-FFF2-40B4-BE49-F238E27FC236}">
                  <a16:creationId xmlns:a16="http://schemas.microsoft.com/office/drawing/2014/main" id="{B6BD1710-838F-4CDD-A000-C6C710A6A0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Freeform 30">
              <a:extLst>
                <a:ext uri="{FF2B5EF4-FFF2-40B4-BE49-F238E27FC236}">
                  <a16:creationId xmlns:a16="http://schemas.microsoft.com/office/drawing/2014/main" id="{0BB93533-1C95-4B0A-B0E2-168602B085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1" name="Freeform 31">
              <a:extLst>
                <a:ext uri="{FF2B5EF4-FFF2-40B4-BE49-F238E27FC236}">
                  <a16:creationId xmlns:a16="http://schemas.microsoft.com/office/drawing/2014/main" id="{CB0B113D-1987-4D89-A475-511E092FE1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pic>
        <p:nvPicPr>
          <p:cNvPr id="73" name="Picture 2">
            <a:extLst>
              <a:ext uri="{FF2B5EF4-FFF2-40B4-BE49-F238E27FC236}">
                <a16:creationId xmlns:a16="http://schemas.microsoft.com/office/drawing/2014/main" id="{9BE36DBF-0333-4D36-A5BF-81FDA2406F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" y="-13238"/>
            <a:ext cx="4062718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dgm="http://schemas.openxmlformats.org/drawingml/2006/diagram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2AEB4A9-CC60-4125-9868-B9C5E3230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330" y="1134681"/>
            <a:ext cx="2743310" cy="4255025"/>
          </a:xfrm>
        </p:spPr>
        <p:txBody>
          <a:bodyPr>
            <a:normAutofit/>
          </a:bodyPr>
          <a:lstStyle/>
          <a:p>
            <a:r>
              <a:rPr lang="en-CA">
                <a:solidFill>
                  <a:srgbClr val="FFFFFF"/>
                </a:solidFill>
              </a:rPr>
              <a:t>Thank you!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6796CCA-09ED-4D0C-9715-144E158E08A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9839053"/>
              </p:ext>
            </p:extLst>
          </p:nvPr>
        </p:nvGraphicFramePr>
        <p:xfrm>
          <a:off x="4662189" y="1134682"/>
          <a:ext cx="6692748" cy="4255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437331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>
            <a:extLst>
              <a:ext uri="{FF2B5EF4-FFF2-40B4-BE49-F238E27FC236}">
                <a16:creationId xmlns:a16="http://schemas.microsoft.com/office/drawing/2014/main" id="{678E285C-BE9E-45B7-A3EE-B9792DAE99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p14="http://schemas.microsoft.com/office/powerpoint/2010/main" xmlns:a16="http://schemas.microsoft.com/office/drawing/2014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AB86F577-8905-4B21-8AF3-C1BB343377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21" name="Rectangle 5">
              <a:extLst>
                <a:ext uri="{FF2B5EF4-FFF2-40B4-BE49-F238E27FC236}">
                  <a16:creationId xmlns:a16="http://schemas.microsoft.com/office/drawing/2014/main" id="{D2F1CFF3-A579-4D24-B5F9-1C71BA6FE5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57601B50-7EB1-43FA-8360-4297BCD763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id="{60BD8B7A-CD01-4638-A2C9-299AC68B9B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Rectangle 8">
              <a:extLst>
                <a:ext uri="{FF2B5EF4-FFF2-40B4-BE49-F238E27FC236}">
                  <a16:creationId xmlns:a16="http://schemas.microsoft.com/office/drawing/2014/main" id="{095B58F9-6C29-48BE-9DA6-3855080521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25" name="Freeform 9">
              <a:extLst>
                <a:ext uri="{FF2B5EF4-FFF2-40B4-BE49-F238E27FC236}">
                  <a16:creationId xmlns:a16="http://schemas.microsoft.com/office/drawing/2014/main" id="{0C84674F-2E8A-4B70-B801-00722CDD58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0">
              <a:extLst>
                <a:ext uri="{FF2B5EF4-FFF2-40B4-BE49-F238E27FC236}">
                  <a16:creationId xmlns:a16="http://schemas.microsoft.com/office/drawing/2014/main" id="{34F320BB-D6A9-45FE-8556-498B763B1E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11">
              <a:extLst>
                <a:ext uri="{FF2B5EF4-FFF2-40B4-BE49-F238E27FC236}">
                  <a16:creationId xmlns:a16="http://schemas.microsoft.com/office/drawing/2014/main" id="{5493D54A-532A-46ED-AF63-A0A54818EF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12">
              <a:extLst>
                <a:ext uri="{FF2B5EF4-FFF2-40B4-BE49-F238E27FC236}">
                  <a16:creationId xmlns:a16="http://schemas.microsoft.com/office/drawing/2014/main" id="{EAF2EDFA-9C0B-44E2-B4BB-312B58BCA8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13">
              <a:extLst>
                <a:ext uri="{FF2B5EF4-FFF2-40B4-BE49-F238E27FC236}">
                  <a16:creationId xmlns:a16="http://schemas.microsoft.com/office/drawing/2014/main" id="{A3641113-CE35-42A4-B605-41BC06BF4F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14">
              <a:extLst>
                <a:ext uri="{FF2B5EF4-FFF2-40B4-BE49-F238E27FC236}">
                  <a16:creationId xmlns:a16="http://schemas.microsoft.com/office/drawing/2014/main" id="{DA2E5B2C-BAC4-4440-9B7E-F38783197A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15">
              <a:extLst>
                <a:ext uri="{FF2B5EF4-FFF2-40B4-BE49-F238E27FC236}">
                  <a16:creationId xmlns:a16="http://schemas.microsoft.com/office/drawing/2014/main" id="{D8A506DF-2E53-42C9-94BE-B98E32E057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16">
              <a:extLst>
                <a:ext uri="{FF2B5EF4-FFF2-40B4-BE49-F238E27FC236}">
                  <a16:creationId xmlns:a16="http://schemas.microsoft.com/office/drawing/2014/main" id="{12934FF8-5F70-40BF-BBB6-5EB941FB9B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17">
              <a:extLst>
                <a:ext uri="{FF2B5EF4-FFF2-40B4-BE49-F238E27FC236}">
                  <a16:creationId xmlns:a16="http://schemas.microsoft.com/office/drawing/2014/main" id="{8EB3FB08-D01D-4E24-BE40-C16269DF62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18">
              <a:extLst>
                <a:ext uri="{FF2B5EF4-FFF2-40B4-BE49-F238E27FC236}">
                  <a16:creationId xmlns:a16="http://schemas.microsoft.com/office/drawing/2014/main" id="{D24E50D7-2753-4169-AD51-C106DA1B7A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19">
              <a:extLst>
                <a:ext uri="{FF2B5EF4-FFF2-40B4-BE49-F238E27FC236}">
                  <a16:creationId xmlns:a16="http://schemas.microsoft.com/office/drawing/2014/main" id="{DF94B7E0-D9B6-4096-94D0-18D3AC0EF6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0">
              <a:extLst>
                <a:ext uri="{FF2B5EF4-FFF2-40B4-BE49-F238E27FC236}">
                  <a16:creationId xmlns:a16="http://schemas.microsoft.com/office/drawing/2014/main" id="{EBC05ADE-BBA2-4387-B005-3196E2E198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1">
              <a:extLst>
                <a:ext uri="{FF2B5EF4-FFF2-40B4-BE49-F238E27FC236}">
                  <a16:creationId xmlns:a16="http://schemas.microsoft.com/office/drawing/2014/main" id="{BBED1CEE-14D2-442F-AB08-401ABE3EFB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22">
              <a:extLst>
                <a:ext uri="{FF2B5EF4-FFF2-40B4-BE49-F238E27FC236}">
                  <a16:creationId xmlns:a16="http://schemas.microsoft.com/office/drawing/2014/main" id="{4F6574C0-78E8-49EA-84BC-EE9D55707F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23">
              <a:extLst>
                <a:ext uri="{FF2B5EF4-FFF2-40B4-BE49-F238E27FC236}">
                  <a16:creationId xmlns:a16="http://schemas.microsoft.com/office/drawing/2014/main" id="{65BCDB0B-615E-4CA1-AFD5-6B121CB7CE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Freeform 24">
              <a:extLst>
                <a:ext uri="{FF2B5EF4-FFF2-40B4-BE49-F238E27FC236}">
                  <a16:creationId xmlns:a16="http://schemas.microsoft.com/office/drawing/2014/main" id="{40627863-B7FC-44D1-9E53-E728FFF675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1" name="Freeform 25">
              <a:extLst>
                <a:ext uri="{FF2B5EF4-FFF2-40B4-BE49-F238E27FC236}">
                  <a16:creationId xmlns:a16="http://schemas.microsoft.com/office/drawing/2014/main" id="{52FD6F8C-3AF1-487E-91F4-6E55146F1F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26">
              <a:extLst>
                <a:ext uri="{FF2B5EF4-FFF2-40B4-BE49-F238E27FC236}">
                  <a16:creationId xmlns:a16="http://schemas.microsoft.com/office/drawing/2014/main" id="{50323CF3-93CB-4E03-95C0-B180BB87A8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27">
              <a:extLst>
                <a:ext uri="{FF2B5EF4-FFF2-40B4-BE49-F238E27FC236}">
                  <a16:creationId xmlns:a16="http://schemas.microsoft.com/office/drawing/2014/main" id="{EB47D82F-CF1B-47E6-9FA2-F3A9C5F945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28">
              <a:extLst>
                <a:ext uri="{FF2B5EF4-FFF2-40B4-BE49-F238E27FC236}">
                  <a16:creationId xmlns:a16="http://schemas.microsoft.com/office/drawing/2014/main" id="{0606708F-F2D4-4678-8ED2-39041BC64D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29">
              <a:extLst>
                <a:ext uri="{FF2B5EF4-FFF2-40B4-BE49-F238E27FC236}">
                  <a16:creationId xmlns:a16="http://schemas.microsoft.com/office/drawing/2014/main" id="{D7EB95B4-15E4-433D-B36F-21FF341AD9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0">
              <a:extLst>
                <a:ext uri="{FF2B5EF4-FFF2-40B4-BE49-F238E27FC236}">
                  <a16:creationId xmlns:a16="http://schemas.microsoft.com/office/drawing/2014/main" id="{500A541B-4C75-497C-A489-097ED29964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31">
              <a:extLst>
                <a:ext uri="{FF2B5EF4-FFF2-40B4-BE49-F238E27FC236}">
                  <a16:creationId xmlns:a16="http://schemas.microsoft.com/office/drawing/2014/main" id="{5789326F-12A4-48B8-B0ED-A6A2AE0C27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32">
              <a:extLst>
                <a:ext uri="{FF2B5EF4-FFF2-40B4-BE49-F238E27FC236}">
                  <a16:creationId xmlns:a16="http://schemas.microsoft.com/office/drawing/2014/main" id="{25FA672E-2B65-477F-AA75-6261CE652F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Rectangle 33">
              <a:extLst>
                <a:ext uri="{FF2B5EF4-FFF2-40B4-BE49-F238E27FC236}">
                  <a16:creationId xmlns:a16="http://schemas.microsoft.com/office/drawing/2014/main" id="{BB09AF8D-E68B-499C-B9F5-2F365813D3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0" name="Freeform 34">
              <a:extLst>
                <a:ext uri="{FF2B5EF4-FFF2-40B4-BE49-F238E27FC236}">
                  <a16:creationId xmlns:a16="http://schemas.microsoft.com/office/drawing/2014/main" id="{7991AEAD-B5F3-47BA-9F1B-86C16A84AD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35">
              <a:extLst>
                <a:ext uri="{FF2B5EF4-FFF2-40B4-BE49-F238E27FC236}">
                  <a16:creationId xmlns:a16="http://schemas.microsoft.com/office/drawing/2014/main" id="{19A85F58-4C3A-4388-B55C-2329EEAECF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Freeform 36">
              <a:extLst>
                <a:ext uri="{FF2B5EF4-FFF2-40B4-BE49-F238E27FC236}">
                  <a16:creationId xmlns:a16="http://schemas.microsoft.com/office/drawing/2014/main" id="{05652F38-94D9-41B7-A699-7E8F0C78D8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3" name="Freeform 37">
              <a:extLst>
                <a:ext uri="{FF2B5EF4-FFF2-40B4-BE49-F238E27FC236}">
                  <a16:creationId xmlns:a16="http://schemas.microsoft.com/office/drawing/2014/main" id="{3C043852-C250-4518-BB89-C91A349171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38">
              <a:extLst>
                <a:ext uri="{FF2B5EF4-FFF2-40B4-BE49-F238E27FC236}">
                  <a16:creationId xmlns:a16="http://schemas.microsoft.com/office/drawing/2014/main" id="{0CAB9A07-ECF2-416C-8528-F75DACB138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39">
              <a:extLst>
                <a:ext uri="{FF2B5EF4-FFF2-40B4-BE49-F238E27FC236}">
                  <a16:creationId xmlns:a16="http://schemas.microsoft.com/office/drawing/2014/main" id="{904A314C-A829-4AA6-92E2-529BCCF95C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0">
              <a:extLst>
                <a:ext uri="{FF2B5EF4-FFF2-40B4-BE49-F238E27FC236}">
                  <a16:creationId xmlns:a16="http://schemas.microsoft.com/office/drawing/2014/main" id="{244EE6BA-4569-43ED-9E2E-1FB66201B7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41">
              <a:extLst>
                <a:ext uri="{FF2B5EF4-FFF2-40B4-BE49-F238E27FC236}">
                  <a16:creationId xmlns:a16="http://schemas.microsoft.com/office/drawing/2014/main" id="{BEB8252E-FB2A-4BB5-BEC6-CA10FF6F7C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42">
              <a:extLst>
                <a:ext uri="{FF2B5EF4-FFF2-40B4-BE49-F238E27FC236}">
                  <a16:creationId xmlns:a16="http://schemas.microsoft.com/office/drawing/2014/main" id="{91414711-C3A4-4E96-854A-DDDEB2F2E3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43">
              <a:extLst>
                <a:ext uri="{FF2B5EF4-FFF2-40B4-BE49-F238E27FC236}">
                  <a16:creationId xmlns:a16="http://schemas.microsoft.com/office/drawing/2014/main" id="{86815BA8-3055-4B42-98C3-4202FD92E0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44">
              <a:extLst>
                <a:ext uri="{FF2B5EF4-FFF2-40B4-BE49-F238E27FC236}">
                  <a16:creationId xmlns:a16="http://schemas.microsoft.com/office/drawing/2014/main" id="{44457813-E991-44AE-9A83-B7488D1F36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Rectangle 45">
              <a:extLst>
                <a:ext uri="{FF2B5EF4-FFF2-40B4-BE49-F238E27FC236}">
                  <a16:creationId xmlns:a16="http://schemas.microsoft.com/office/drawing/2014/main" id="{8CE1CF47-A73F-4560-8835-AE1DC51E5C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2" name="Freeform 46">
              <a:extLst>
                <a:ext uri="{FF2B5EF4-FFF2-40B4-BE49-F238E27FC236}">
                  <a16:creationId xmlns:a16="http://schemas.microsoft.com/office/drawing/2014/main" id="{C2A935E4-AACC-4CB9-995E-D286178873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47">
              <a:extLst>
                <a:ext uri="{FF2B5EF4-FFF2-40B4-BE49-F238E27FC236}">
                  <a16:creationId xmlns:a16="http://schemas.microsoft.com/office/drawing/2014/main" id="{93B5B778-8ACB-4004-932D-BD95997BAE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48">
              <a:extLst>
                <a:ext uri="{FF2B5EF4-FFF2-40B4-BE49-F238E27FC236}">
                  <a16:creationId xmlns:a16="http://schemas.microsoft.com/office/drawing/2014/main" id="{1434AF34-0919-40AD-84B1-446D4FF2D6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49">
              <a:extLst>
                <a:ext uri="{FF2B5EF4-FFF2-40B4-BE49-F238E27FC236}">
                  <a16:creationId xmlns:a16="http://schemas.microsoft.com/office/drawing/2014/main" id="{29546CF3-6DDD-4073-AB7F-C6E722257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6" name="Freeform 50">
              <a:extLst>
                <a:ext uri="{FF2B5EF4-FFF2-40B4-BE49-F238E27FC236}">
                  <a16:creationId xmlns:a16="http://schemas.microsoft.com/office/drawing/2014/main" id="{289D46AB-128A-477F-B6C9-F40F115D6C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7" name="Freeform 51">
              <a:extLst>
                <a:ext uri="{FF2B5EF4-FFF2-40B4-BE49-F238E27FC236}">
                  <a16:creationId xmlns:a16="http://schemas.microsoft.com/office/drawing/2014/main" id="{A7DA7E67-3368-44AD-AACD-EB64AE3487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8" name="Freeform 52">
              <a:extLst>
                <a:ext uri="{FF2B5EF4-FFF2-40B4-BE49-F238E27FC236}">
                  <a16:creationId xmlns:a16="http://schemas.microsoft.com/office/drawing/2014/main" id="{78BB1152-AB85-4AD8-BBA1-07CEA1F508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53">
              <a:extLst>
                <a:ext uri="{FF2B5EF4-FFF2-40B4-BE49-F238E27FC236}">
                  <a16:creationId xmlns:a16="http://schemas.microsoft.com/office/drawing/2014/main" id="{A982E7F2-DD68-4093-B9C5-3E42B475AB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Freeform 54">
              <a:extLst>
                <a:ext uri="{FF2B5EF4-FFF2-40B4-BE49-F238E27FC236}">
                  <a16:creationId xmlns:a16="http://schemas.microsoft.com/office/drawing/2014/main" id="{A682E224-4CD6-420B-897A-B23D50B82E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1" name="Freeform 55">
              <a:extLst>
                <a:ext uri="{FF2B5EF4-FFF2-40B4-BE49-F238E27FC236}">
                  <a16:creationId xmlns:a16="http://schemas.microsoft.com/office/drawing/2014/main" id="{31B90F10-06CD-480E-8D35-6E0FFFB894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56">
              <a:extLst>
                <a:ext uri="{FF2B5EF4-FFF2-40B4-BE49-F238E27FC236}">
                  <a16:creationId xmlns:a16="http://schemas.microsoft.com/office/drawing/2014/main" id="{7BC977DB-69B0-4D8D-B77C-E1127EC417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57">
              <a:extLst>
                <a:ext uri="{FF2B5EF4-FFF2-40B4-BE49-F238E27FC236}">
                  <a16:creationId xmlns:a16="http://schemas.microsoft.com/office/drawing/2014/main" id="{24127454-3FCB-41D6-ACFB-81D7E05A79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58">
              <a:extLst>
                <a:ext uri="{FF2B5EF4-FFF2-40B4-BE49-F238E27FC236}">
                  <a16:creationId xmlns:a16="http://schemas.microsoft.com/office/drawing/2014/main" id="{7AA80D42-B8A8-475B-ADBF-99719CE9FE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76" name="Rectangle 75">
            <a:extLst>
              <a:ext uri="{FF2B5EF4-FFF2-40B4-BE49-F238E27FC236}">
                <a16:creationId xmlns:a16="http://schemas.microsoft.com/office/drawing/2014/main" id="{D706AE2E-B17B-43A3-84F8-9C0FE9466C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" y="0"/>
            <a:ext cx="12192003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CEFFB8CF-3E94-42D7-849C-841E7744B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bg2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79" name="Rectangle 5">
              <a:extLst>
                <a:ext uri="{FF2B5EF4-FFF2-40B4-BE49-F238E27FC236}">
                  <a16:creationId xmlns:a16="http://schemas.microsoft.com/office/drawing/2014/main" id="{C274DE9A-4502-4454-911E-B7FE9ED6DE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80" name="Freeform 6">
              <a:extLst>
                <a:ext uri="{FF2B5EF4-FFF2-40B4-BE49-F238E27FC236}">
                  <a16:creationId xmlns:a16="http://schemas.microsoft.com/office/drawing/2014/main" id="{76AFCF59-7BED-416B-ACD9-EA099C9B29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7">
              <a:extLst>
                <a:ext uri="{FF2B5EF4-FFF2-40B4-BE49-F238E27FC236}">
                  <a16:creationId xmlns:a16="http://schemas.microsoft.com/office/drawing/2014/main" id="{8EEECEBC-B149-42E5-8164-EE5456F062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Rectangle 8">
              <a:extLst>
                <a:ext uri="{FF2B5EF4-FFF2-40B4-BE49-F238E27FC236}">
                  <a16:creationId xmlns:a16="http://schemas.microsoft.com/office/drawing/2014/main" id="{03B49256-D2D8-436B-8F29-0C7E53366F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83" name="Freeform 9">
              <a:extLst>
                <a:ext uri="{FF2B5EF4-FFF2-40B4-BE49-F238E27FC236}">
                  <a16:creationId xmlns:a16="http://schemas.microsoft.com/office/drawing/2014/main" id="{4045E56F-B537-408E-B346-B9B15C39A5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10">
              <a:extLst>
                <a:ext uri="{FF2B5EF4-FFF2-40B4-BE49-F238E27FC236}">
                  <a16:creationId xmlns:a16="http://schemas.microsoft.com/office/drawing/2014/main" id="{904BDB2F-0893-4AD7-A871-C808C9651B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11">
              <a:extLst>
                <a:ext uri="{FF2B5EF4-FFF2-40B4-BE49-F238E27FC236}">
                  <a16:creationId xmlns:a16="http://schemas.microsoft.com/office/drawing/2014/main" id="{512D8C6F-C154-4928-9891-DDCF50DA63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12">
              <a:extLst>
                <a:ext uri="{FF2B5EF4-FFF2-40B4-BE49-F238E27FC236}">
                  <a16:creationId xmlns:a16="http://schemas.microsoft.com/office/drawing/2014/main" id="{7E2BBA63-D694-4AD5-976F-4F1CDB204A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13">
              <a:extLst>
                <a:ext uri="{FF2B5EF4-FFF2-40B4-BE49-F238E27FC236}">
                  <a16:creationId xmlns:a16="http://schemas.microsoft.com/office/drawing/2014/main" id="{394F9847-4F95-42E8-AE7E-8DD8A0E27F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14">
              <a:extLst>
                <a:ext uri="{FF2B5EF4-FFF2-40B4-BE49-F238E27FC236}">
                  <a16:creationId xmlns:a16="http://schemas.microsoft.com/office/drawing/2014/main" id="{48CE4CA3-085D-44AC-996B-9F347B7BC1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15">
              <a:extLst>
                <a:ext uri="{FF2B5EF4-FFF2-40B4-BE49-F238E27FC236}">
                  <a16:creationId xmlns:a16="http://schemas.microsoft.com/office/drawing/2014/main" id="{0D7459AE-7E00-4707-B574-1D3636BB46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16">
              <a:extLst>
                <a:ext uri="{FF2B5EF4-FFF2-40B4-BE49-F238E27FC236}">
                  <a16:creationId xmlns:a16="http://schemas.microsoft.com/office/drawing/2014/main" id="{EF95E020-0C4A-4BD5-84BE-6DF8B8BCAB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17">
              <a:extLst>
                <a:ext uri="{FF2B5EF4-FFF2-40B4-BE49-F238E27FC236}">
                  <a16:creationId xmlns:a16="http://schemas.microsoft.com/office/drawing/2014/main" id="{18CC4862-B9BB-4E63-9630-AA5241E68A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18">
              <a:extLst>
                <a:ext uri="{FF2B5EF4-FFF2-40B4-BE49-F238E27FC236}">
                  <a16:creationId xmlns:a16="http://schemas.microsoft.com/office/drawing/2014/main" id="{156A0508-DDAB-4BFB-824D-CA9D3D8333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19">
              <a:extLst>
                <a:ext uri="{FF2B5EF4-FFF2-40B4-BE49-F238E27FC236}">
                  <a16:creationId xmlns:a16="http://schemas.microsoft.com/office/drawing/2014/main" id="{E3B0103B-60DE-4385-B84E-53694FB9A2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20">
              <a:extLst>
                <a:ext uri="{FF2B5EF4-FFF2-40B4-BE49-F238E27FC236}">
                  <a16:creationId xmlns:a16="http://schemas.microsoft.com/office/drawing/2014/main" id="{C8C1C0D4-C36E-4251-A97F-436AFA3797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Freeform 21">
              <a:extLst>
                <a:ext uri="{FF2B5EF4-FFF2-40B4-BE49-F238E27FC236}">
                  <a16:creationId xmlns:a16="http://schemas.microsoft.com/office/drawing/2014/main" id="{550D7341-7849-4B72-A2D7-68B7161D43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6" name="Freeform 22">
              <a:extLst>
                <a:ext uri="{FF2B5EF4-FFF2-40B4-BE49-F238E27FC236}">
                  <a16:creationId xmlns:a16="http://schemas.microsoft.com/office/drawing/2014/main" id="{C9E742C7-3FF2-4931-B087-46AAA6C33E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23">
              <a:extLst>
                <a:ext uri="{FF2B5EF4-FFF2-40B4-BE49-F238E27FC236}">
                  <a16:creationId xmlns:a16="http://schemas.microsoft.com/office/drawing/2014/main" id="{424AF1DB-9264-4B94-9F0D-EF37F12D47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24">
              <a:extLst>
                <a:ext uri="{FF2B5EF4-FFF2-40B4-BE49-F238E27FC236}">
                  <a16:creationId xmlns:a16="http://schemas.microsoft.com/office/drawing/2014/main" id="{766E43D2-CF93-4468-9B12-FFB234513D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25">
              <a:extLst>
                <a:ext uri="{FF2B5EF4-FFF2-40B4-BE49-F238E27FC236}">
                  <a16:creationId xmlns:a16="http://schemas.microsoft.com/office/drawing/2014/main" id="{AC24EC38-E0E5-4A4E-A64D-359DD4A559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26">
              <a:extLst>
                <a:ext uri="{FF2B5EF4-FFF2-40B4-BE49-F238E27FC236}">
                  <a16:creationId xmlns:a16="http://schemas.microsoft.com/office/drawing/2014/main" id="{338D8FE1-6073-44CF-857C-9273A16075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27">
              <a:extLst>
                <a:ext uri="{FF2B5EF4-FFF2-40B4-BE49-F238E27FC236}">
                  <a16:creationId xmlns:a16="http://schemas.microsoft.com/office/drawing/2014/main" id="{39BAF819-1ABF-4754-B2E6-8C023A3B94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28">
              <a:extLst>
                <a:ext uri="{FF2B5EF4-FFF2-40B4-BE49-F238E27FC236}">
                  <a16:creationId xmlns:a16="http://schemas.microsoft.com/office/drawing/2014/main" id="{2B5FE77A-C8CA-4E0E-BA89-53BA982E6A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29">
              <a:extLst>
                <a:ext uri="{FF2B5EF4-FFF2-40B4-BE49-F238E27FC236}">
                  <a16:creationId xmlns:a16="http://schemas.microsoft.com/office/drawing/2014/main" id="{264169FF-BB01-4F56-812A-738BE4AACB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30">
              <a:extLst>
                <a:ext uri="{FF2B5EF4-FFF2-40B4-BE49-F238E27FC236}">
                  <a16:creationId xmlns:a16="http://schemas.microsoft.com/office/drawing/2014/main" id="{831BA8DD-49DA-443B-AD7A-1680CD2875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31">
              <a:extLst>
                <a:ext uri="{FF2B5EF4-FFF2-40B4-BE49-F238E27FC236}">
                  <a16:creationId xmlns:a16="http://schemas.microsoft.com/office/drawing/2014/main" id="{15B5FD47-B408-4DD0-BA9C-76C3F6814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32">
              <a:extLst>
                <a:ext uri="{FF2B5EF4-FFF2-40B4-BE49-F238E27FC236}">
                  <a16:creationId xmlns:a16="http://schemas.microsoft.com/office/drawing/2014/main" id="{2432FB6B-FBB2-438F-A3BC-0392CA9448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Rectangle 33">
              <a:extLst>
                <a:ext uri="{FF2B5EF4-FFF2-40B4-BE49-F238E27FC236}">
                  <a16:creationId xmlns:a16="http://schemas.microsoft.com/office/drawing/2014/main" id="{A9E1CA69-4810-4E1D-A227-EA4EF0151F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08" name="Freeform 34">
              <a:extLst>
                <a:ext uri="{FF2B5EF4-FFF2-40B4-BE49-F238E27FC236}">
                  <a16:creationId xmlns:a16="http://schemas.microsoft.com/office/drawing/2014/main" id="{978653C5-EFDF-4617-9A6A-E810A9C22D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35">
              <a:extLst>
                <a:ext uri="{FF2B5EF4-FFF2-40B4-BE49-F238E27FC236}">
                  <a16:creationId xmlns:a16="http://schemas.microsoft.com/office/drawing/2014/main" id="{F1B9F231-1E6A-4122-81B0-043E2A5F55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36">
              <a:extLst>
                <a:ext uri="{FF2B5EF4-FFF2-40B4-BE49-F238E27FC236}">
                  <a16:creationId xmlns:a16="http://schemas.microsoft.com/office/drawing/2014/main" id="{DF2B6BD0-0057-43BC-8681-9FAC9FC535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37">
              <a:extLst>
                <a:ext uri="{FF2B5EF4-FFF2-40B4-BE49-F238E27FC236}">
                  <a16:creationId xmlns:a16="http://schemas.microsoft.com/office/drawing/2014/main" id="{6D7D7117-2276-4EB9-882B-A44A2DB066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Freeform 38">
              <a:extLst>
                <a:ext uri="{FF2B5EF4-FFF2-40B4-BE49-F238E27FC236}">
                  <a16:creationId xmlns:a16="http://schemas.microsoft.com/office/drawing/2014/main" id="{98AD68EB-6444-4B28-8F06-C0B6111ACF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3" name="Freeform 39">
              <a:extLst>
                <a:ext uri="{FF2B5EF4-FFF2-40B4-BE49-F238E27FC236}">
                  <a16:creationId xmlns:a16="http://schemas.microsoft.com/office/drawing/2014/main" id="{438FA125-C459-48A2-913F-F5D04E160E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Freeform 40">
              <a:extLst>
                <a:ext uri="{FF2B5EF4-FFF2-40B4-BE49-F238E27FC236}">
                  <a16:creationId xmlns:a16="http://schemas.microsoft.com/office/drawing/2014/main" id="{18E796D1-6480-436F-947D-550CCE516E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Freeform 41">
              <a:extLst>
                <a:ext uri="{FF2B5EF4-FFF2-40B4-BE49-F238E27FC236}">
                  <a16:creationId xmlns:a16="http://schemas.microsoft.com/office/drawing/2014/main" id="{4549B300-4F89-4E35-B5E7-53E3C6A54B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6" name="Freeform 42">
              <a:extLst>
                <a:ext uri="{FF2B5EF4-FFF2-40B4-BE49-F238E27FC236}">
                  <a16:creationId xmlns:a16="http://schemas.microsoft.com/office/drawing/2014/main" id="{D8DA6C40-62DD-4FB3-8D06-5A599E3823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7" name="Freeform 43">
              <a:extLst>
                <a:ext uri="{FF2B5EF4-FFF2-40B4-BE49-F238E27FC236}">
                  <a16:creationId xmlns:a16="http://schemas.microsoft.com/office/drawing/2014/main" id="{28EE2B35-9D3D-4925-8DA9-9DF0E40BC4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Freeform 44">
              <a:extLst>
                <a:ext uri="{FF2B5EF4-FFF2-40B4-BE49-F238E27FC236}">
                  <a16:creationId xmlns:a16="http://schemas.microsoft.com/office/drawing/2014/main" id="{9DB82611-4043-4758-81EC-2239619803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9" name="Rectangle 45">
              <a:extLst>
                <a:ext uri="{FF2B5EF4-FFF2-40B4-BE49-F238E27FC236}">
                  <a16:creationId xmlns:a16="http://schemas.microsoft.com/office/drawing/2014/main" id="{A8210AB3-0776-4F74-9227-5E448D1AFA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20" name="Freeform 46">
              <a:extLst>
                <a:ext uri="{FF2B5EF4-FFF2-40B4-BE49-F238E27FC236}">
                  <a16:creationId xmlns:a16="http://schemas.microsoft.com/office/drawing/2014/main" id="{002C10AB-E300-481E-AFA5-410481B163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1" name="Freeform 47">
              <a:extLst>
                <a:ext uri="{FF2B5EF4-FFF2-40B4-BE49-F238E27FC236}">
                  <a16:creationId xmlns:a16="http://schemas.microsoft.com/office/drawing/2014/main" id="{11F47C5E-0453-4EF5-B969-A8263DC6AF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2" name="Freeform 48">
              <a:extLst>
                <a:ext uri="{FF2B5EF4-FFF2-40B4-BE49-F238E27FC236}">
                  <a16:creationId xmlns:a16="http://schemas.microsoft.com/office/drawing/2014/main" id="{D0CFDC87-55E8-40E1-BD98-4E1EA2C095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3" name="Freeform 49">
              <a:extLst>
                <a:ext uri="{FF2B5EF4-FFF2-40B4-BE49-F238E27FC236}">
                  <a16:creationId xmlns:a16="http://schemas.microsoft.com/office/drawing/2014/main" id="{C1151505-8A7F-41D8-AE03-AD172E38C0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4" name="Freeform 50">
              <a:extLst>
                <a:ext uri="{FF2B5EF4-FFF2-40B4-BE49-F238E27FC236}">
                  <a16:creationId xmlns:a16="http://schemas.microsoft.com/office/drawing/2014/main" id="{918DAD20-1F9F-41A7-B9D0-EE92F9B32D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5" name="Freeform 51">
              <a:extLst>
                <a:ext uri="{FF2B5EF4-FFF2-40B4-BE49-F238E27FC236}">
                  <a16:creationId xmlns:a16="http://schemas.microsoft.com/office/drawing/2014/main" id="{D303B51B-ADCC-43C9-AE4F-0168CFA637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6" name="Freeform 52">
              <a:extLst>
                <a:ext uri="{FF2B5EF4-FFF2-40B4-BE49-F238E27FC236}">
                  <a16:creationId xmlns:a16="http://schemas.microsoft.com/office/drawing/2014/main" id="{5621B409-0B0A-4827-81F9-684C335EE1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7" name="Freeform 53">
              <a:extLst>
                <a:ext uri="{FF2B5EF4-FFF2-40B4-BE49-F238E27FC236}">
                  <a16:creationId xmlns:a16="http://schemas.microsoft.com/office/drawing/2014/main" id="{FCA6910E-A4EC-464B-B285-5F1E40AEFF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8" name="Freeform 54">
              <a:extLst>
                <a:ext uri="{FF2B5EF4-FFF2-40B4-BE49-F238E27FC236}">
                  <a16:creationId xmlns:a16="http://schemas.microsoft.com/office/drawing/2014/main" id="{7D0C75DF-4953-4E72-B34A-2F8BD05235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9" name="Freeform 55">
              <a:extLst>
                <a:ext uri="{FF2B5EF4-FFF2-40B4-BE49-F238E27FC236}">
                  <a16:creationId xmlns:a16="http://schemas.microsoft.com/office/drawing/2014/main" id="{998A65EA-C434-41FF-B792-2BDC115019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0" name="Freeform 56">
              <a:extLst>
                <a:ext uri="{FF2B5EF4-FFF2-40B4-BE49-F238E27FC236}">
                  <a16:creationId xmlns:a16="http://schemas.microsoft.com/office/drawing/2014/main" id="{3A6D2AE4-7ABD-4946-BE69-5FD3C1A1D6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1" name="Freeform 57">
              <a:extLst>
                <a:ext uri="{FF2B5EF4-FFF2-40B4-BE49-F238E27FC236}">
                  <a16:creationId xmlns:a16="http://schemas.microsoft.com/office/drawing/2014/main" id="{833A81DC-8A3A-4141-A713-A2FE1C572B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2" name="Freeform 58">
              <a:extLst>
                <a:ext uri="{FF2B5EF4-FFF2-40B4-BE49-F238E27FC236}">
                  <a16:creationId xmlns:a16="http://schemas.microsoft.com/office/drawing/2014/main" id="{47BB7FFD-57DB-41BD-8D42-9FB58174B1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pic>
        <p:nvPicPr>
          <p:cNvPr id="134" name="Picture 2">
            <a:extLst>
              <a:ext uri="{FF2B5EF4-FFF2-40B4-BE49-F238E27FC236}">
                <a16:creationId xmlns:a16="http://schemas.microsoft.com/office/drawing/2014/main" id="{3631D3C9-4C1D-4B3A-A737-E6E7800424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" y="-3747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p14="http://schemas.microsoft.com/office/powerpoint/2010/main" xmlns:a16="http://schemas.microsoft.com/office/drawing/2014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7702659" y="1537878"/>
            <a:ext cx="3890981" cy="239668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700">
                <a:solidFill>
                  <a:srgbClr val="FFFFFF"/>
                </a:solidFill>
              </a:rPr>
              <a:t>Client Needs Identification II</a:t>
            </a:r>
          </a:p>
        </p:txBody>
      </p:sp>
      <p:sp useBgFill="1">
        <p:nvSpPr>
          <p:cNvPr id="136" name="Round Diagonal Corner Rectangle 6">
            <a:extLst>
              <a:ext uri="{FF2B5EF4-FFF2-40B4-BE49-F238E27FC236}">
                <a16:creationId xmlns:a16="http://schemas.microsoft.com/office/drawing/2014/main" id="{5B986EF0-8540-483D-9DDE-1F168FAAC7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8949" y="808057"/>
            <a:ext cx="6752461" cy="5234394"/>
          </a:xfrm>
          <a:prstGeom prst="round2DiagRect">
            <a:avLst>
              <a:gd name="adj1" fmla="val 741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B9F712-4C1D-4595-B446-28F0858C23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8988" y="1675585"/>
            <a:ext cx="6112382" cy="34993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233988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>
            <a:extLst>
              <a:ext uri="{FF2B5EF4-FFF2-40B4-BE49-F238E27FC236}">
                <a16:creationId xmlns:a16="http://schemas.microsoft.com/office/drawing/2014/main" id="{5FF7B57D-FF7B-48B3-9F60-9BCEEECF9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p14="http://schemas.microsoft.com/office/powerpoint/2010/main" xmlns:a16="http://schemas.microsoft.com/office/drawing/2014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EB95AFDF-FA7D-4311-9C65-6D507D92F4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9A5CCD98-20C1-4404-B788-FDA92F8A44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39" name="Rectangle 5">
                <a:extLst>
                  <a:ext uri="{FF2B5EF4-FFF2-40B4-BE49-F238E27FC236}">
                    <a16:creationId xmlns:a16="http://schemas.microsoft.com/office/drawing/2014/main" id="{C1424C76-B5C3-468E-86FA-8D9B269053D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6">
                <a:extLst>
                  <a:ext uri="{FF2B5EF4-FFF2-40B4-BE49-F238E27FC236}">
                    <a16:creationId xmlns:a16="http://schemas.microsoft.com/office/drawing/2014/main" id="{B3922267-72C9-403B-A6DE-7D0A43D5541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7">
                <a:extLst>
                  <a:ext uri="{FF2B5EF4-FFF2-40B4-BE49-F238E27FC236}">
                    <a16:creationId xmlns:a16="http://schemas.microsoft.com/office/drawing/2014/main" id="{7276DB68-2E8D-4723-852B-7476DD38FED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8">
                <a:extLst>
                  <a:ext uri="{FF2B5EF4-FFF2-40B4-BE49-F238E27FC236}">
                    <a16:creationId xmlns:a16="http://schemas.microsoft.com/office/drawing/2014/main" id="{0A155711-4993-4D1E-89EA-A397C164F0F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9">
                <a:extLst>
                  <a:ext uri="{FF2B5EF4-FFF2-40B4-BE49-F238E27FC236}">
                    <a16:creationId xmlns:a16="http://schemas.microsoft.com/office/drawing/2014/main" id="{2AB42136-2551-4CAA-857F-65FA3247B49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10">
                <a:extLst>
                  <a:ext uri="{FF2B5EF4-FFF2-40B4-BE49-F238E27FC236}">
                    <a16:creationId xmlns:a16="http://schemas.microsoft.com/office/drawing/2014/main" id="{7C2ADEA1-EA3E-4C0E-A28E-460092F7FFD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11">
                <a:extLst>
                  <a:ext uri="{FF2B5EF4-FFF2-40B4-BE49-F238E27FC236}">
                    <a16:creationId xmlns:a16="http://schemas.microsoft.com/office/drawing/2014/main" id="{B04584B3-081C-4286-A840-AB5B16B10AA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12">
                <a:extLst>
                  <a:ext uri="{FF2B5EF4-FFF2-40B4-BE49-F238E27FC236}">
                    <a16:creationId xmlns:a16="http://schemas.microsoft.com/office/drawing/2014/main" id="{3AB388FD-C246-4936-A041-E0413A13298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13">
                <a:extLst>
                  <a:ext uri="{FF2B5EF4-FFF2-40B4-BE49-F238E27FC236}">
                    <a16:creationId xmlns:a16="http://schemas.microsoft.com/office/drawing/2014/main" id="{57692343-2D12-4F57-836C-945D407B68B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8" name="Freeform 14">
                <a:extLst>
                  <a:ext uri="{FF2B5EF4-FFF2-40B4-BE49-F238E27FC236}">
                    <a16:creationId xmlns:a16="http://schemas.microsoft.com/office/drawing/2014/main" id="{062EE710-0210-4840-8698-E0DF1C61700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9" name="Freeform 15">
                <a:extLst>
                  <a:ext uri="{FF2B5EF4-FFF2-40B4-BE49-F238E27FC236}">
                    <a16:creationId xmlns:a16="http://schemas.microsoft.com/office/drawing/2014/main" id="{161892F4-6071-40CD-8E18-CDEE0C91B58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0" name="Line 16">
                <a:extLst>
                  <a:ext uri="{FF2B5EF4-FFF2-40B4-BE49-F238E27FC236}">
                    <a16:creationId xmlns:a16="http://schemas.microsoft.com/office/drawing/2014/main" id="{3E6BBE44-8D88-407D-B1C6-10C89DD6173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ShapeType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51" name="Freeform 17">
                <a:extLst>
                  <a:ext uri="{FF2B5EF4-FFF2-40B4-BE49-F238E27FC236}">
                    <a16:creationId xmlns:a16="http://schemas.microsoft.com/office/drawing/2014/main" id="{1E90AE6E-328E-4730-825C-B5130F5CFCA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2" name="Freeform 18">
                <a:extLst>
                  <a:ext uri="{FF2B5EF4-FFF2-40B4-BE49-F238E27FC236}">
                    <a16:creationId xmlns:a16="http://schemas.microsoft.com/office/drawing/2014/main" id="{24EC969F-6E4A-4163-ABDA-4674429A3DC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3" name="Freeform 19">
                <a:extLst>
                  <a:ext uri="{FF2B5EF4-FFF2-40B4-BE49-F238E27FC236}">
                    <a16:creationId xmlns:a16="http://schemas.microsoft.com/office/drawing/2014/main" id="{1B735C94-B049-42C6-9DEF-5DB70D58CE4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4" name="Freeform 20">
                <a:extLst>
                  <a:ext uri="{FF2B5EF4-FFF2-40B4-BE49-F238E27FC236}">
                    <a16:creationId xmlns:a16="http://schemas.microsoft.com/office/drawing/2014/main" id="{051C02E6-1954-478B-AEAE-BF8F36BE941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5" name="Rectangle 21">
                <a:extLst>
                  <a:ext uri="{FF2B5EF4-FFF2-40B4-BE49-F238E27FC236}">
                    <a16:creationId xmlns:a16="http://schemas.microsoft.com/office/drawing/2014/main" id="{6710B1C0-310A-48D0-B824-459D9AFC2FB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56" name="Freeform 22">
                <a:extLst>
                  <a:ext uri="{FF2B5EF4-FFF2-40B4-BE49-F238E27FC236}">
                    <a16:creationId xmlns:a16="http://schemas.microsoft.com/office/drawing/2014/main" id="{1204A606-D9A6-4DC6-9F0E-D516EA1EB95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7" name="Freeform 23">
                <a:extLst>
                  <a:ext uri="{FF2B5EF4-FFF2-40B4-BE49-F238E27FC236}">
                    <a16:creationId xmlns:a16="http://schemas.microsoft.com/office/drawing/2014/main" id="{EE569555-0243-4979-A537-C9B4AFD5F25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8" name="Freeform 24">
                <a:extLst>
                  <a:ext uri="{FF2B5EF4-FFF2-40B4-BE49-F238E27FC236}">
                    <a16:creationId xmlns:a16="http://schemas.microsoft.com/office/drawing/2014/main" id="{D52A977D-4993-48AF-A792-F2DE0963914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9" name="Freeform 25">
                <a:extLst>
                  <a:ext uri="{FF2B5EF4-FFF2-40B4-BE49-F238E27FC236}">
                    <a16:creationId xmlns:a16="http://schemas.microsoft.com/office/drawing/2014/main" id="{93CFF2DC-E52E-4D99-97D5-B0D7B792E5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60" name="Freeform 26">
                <a:extLst>
                  <a:ext uri="{FF2B5EF4-FFF2-40B4-BE49-F238E27FC236}">
                    <a16:creationId xmlns:a16="http://schemas.microsoft.com/office/drawing/2014/main" id="{5E175372-AF09-42A7-B3D0-226C8348917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61" name="Freeform 27">
                <a:extLst>
                  <a:ext uri="{FF2B5EF4-FFF2-40B4-BE49-F238E27FC236}">
                    <a16:creationId xmlns:a16="http://schemas.microsoft.com/office/drawing/2014/main" id="{ABF20BA9-F4B2-49EA-A573-578B1897747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62" name="Freeform 28">
                <a:extLst>
                  <a:ext uri="{FF2B5EF4-FFF2-40B4-BE49-F238E27FC236}">
                    <a16:creationId xmlns:a16="http://schemas.microsoft.com/office/drawing/2014/main" id="{AA3A7A4B-C811-4E23-8BFD-5823A032DA3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63" name="Freeform 29">
                <a:extLst>
                  <a:ext uri="{FF2B5EF4-FFF2-40B4-BE49-F238E27FC236}">
                    <a16:creationId xmlns:a16="http://schemas.microsoft.com/office/drawing/2014/main" id="{47537781-F057-4B97-AD8F-12FE9BE599A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64" name="Freeform 30">
                <a:extLst>
                  <a:ext uri="{FF2B5EF4-FFF2-40B4-BE49-F238E27FC236}">
                    <a16:creationId xmlns:a16="http://schemas.microsoft.com/office/drawing/2014/main" id="{078883C7-EB52-4BB7-A9A7-F8C046A8331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65" name="Freeform 31">
                <a:extLst>
                  <a:ext uri="{FF2B5EF4-FFF2-40B4-BE49-F238E27FC236}">
                    <a16:creationId xmlns:a16="http://schemas.microsoft.com/office/drawing/2014/main" id="{63CCBBF8-5972-4ED3-AB5B-46DC425B177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A8C19883-37FB-437C-A3AA-89AA6239D3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9" name="Freeform 32">
                <a:extLst>
                  <a:ext uri="{FF2B5EF4-FFF2-40B4-BE49-F238E27FC236}">
                    <a16:creationId xmlns:a16="http://schemas.microsoft.com/office/drawing/2014/main" id="{AF1753DD-4CEF-45EC-B952-90EA8895D7C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33">
                <a:extLst>
                  <a:ext uri="{FF2B5EF4-FFF2-40B4-BE49-F238E27FC236}">
                    <a16:creationId xmlns:a16="http://schemas.microsoft.com/office/drawing/2014/main" id="{5B9356DB-C1BE-4D76-8FA7-4FBAA12D1D3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34">
                <a:extLst>
                  <a:ext uri="{FF2B5EF4-FFF2-40B4-BE49-F238E27FC236}">
                    <a16:creationId xmlns:a16="http://schemas.microsoft.com/office/drawing/2014/main" id="{C4F59561-572D-42BA-A6FD-F3AFA1A394D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Freeform 35">
                <a:extLst>
                  <a:ext uri="{FF2B5EF4-FFF2-40B4-BE49-F238E27FC236}">
                    <a16:creationId xmlns:a16="http://schemas.microsoft.com/office/drawing/2014/main" id="{BB7A51A1-D509-4494-BAE2-1B96CAD4DB3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3" name="Freeform 36">
                <a:extLst>
                  <a:ext uri="{FF2B5EF4-FFF2-40B4-BE49-F238E27FC236}">
                    <a16:creationId xmlns:a16="http://schemas.microsoft.com/office/drawing/2014/main" id="{D3FE0B5A-55DE-4E56-8E9B-B92D1DB9A89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37">
                <a:extLst>
                  <a:ext uri="{FF2B5EF4-FFF2-40B4-BE49-F238E27FC236}">
                    <a16:creationId xmlns:a16="http://schemas.microsoft.com/office/drawing/2014/main" id="{F125661C-3A0E-4B6E-B2AB-1B08C892517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38">
                <a:extLst>
                  <a:ext uri="{FF2B5EF4-FFF2-40B4-BE49-F238E27FC236}">
                    <a16:creationId xmlns:a16="http://schemas.microsoft.com/office/drawing/2014/main" id="{39304006-EE77-438A-A0D1-537322356C1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39">
                <a:extLst>
                  <a:ext uri="{FF2B5EF4-FFF2-40B4-BE49-F238E27FC236}">
                    <a16:creationId xmlns:a16="http://schemas.microsoft.com/office/drawing/2014/main" id="{C6031DEB-4109-4049-82CF-DD06483A2CA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Freeform 40">
                <a:extLst>
                  <a:ext uri="{FF2B5EF4-FFF2-40B4-BE49-F238E27FC236}">
                    <a16:creationId xmlns:a16="http://schemas.microsoft.com/office/drawing/2014/main" id="{65FC2657-18D6-4490-88D6-32E6B1C6FB1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8" name="Rectangle 41">
                <a:extLst>
                  <a:ext uri="{FF2B5EF4-FFF2-40B4-BE49-F238E27FC236}">
                    <a16:creationId xmlns:a16="http://schemas.microsoft.com/office/drawing/2014/main" id="{20BEA03B-3EAD-4FA2-BC9D-25A14D635CF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 useBgFill="1">
        <p:nvSpPr>
          <p:cNvPr id="67" name="Rectangle 66">
            <a:extLst>
              <a:ext uri="{FF2B5EF4-FFF2-40B4-BE49-F238E27FC236}">
                <a16:creationId xmlns:a16="http://schemas.microsoft.com/office/drawing/2014/main" id="{6697F791-5FFA-4164-899F-EB52EA72B0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9" name="Picture 2">
            <a:extLst>
              <a:ext uri="{FF2B5EF4-FFF2-40B4-BE49-F238E27FC236}">
                <a16:creationId xmlns:a16="http://schemas.microsoft.com/office/drawing/2014/main" id="{4E28A1A9-FB81-4816-AAEA-C3B4309469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" y="-2"/>
            <a:ext cx="4061525" cy="6858001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 xmlns:p14="http://schemas.microsoft.com/office/powerpoint/2010/main" xmlns:a16="http://schemas.microsoft.com/office/drawing/2014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B773AB25-A422-41AA-9737-5E04C1966D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853"/>
            <a:ext cx="4055621" cy="6858000"/>
          </a:xfrm>
          <a:prstGeom prst="rect">
            <a:avLst/>
          </a:prstGeom>
          <a:ln>
            <a:noFill/>
          </a:ln>
          <a:effectLst>
            <a:outerShdw blurRad="76200" dist="38100" algn="l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Picture 2">
            <a:extLst>
              <a:ext uri="{FF2B5EF4-FFF2-40B4-BE49-F238E27FC236}">
                <a16:creationId xmlns:a16="http://schemas.microsoft.com/office/drawing/2014/main" id="{AF0552B8-DE8C-40DF-B29F-1728E6A10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530" y="23283"/>
            <a:ext cx="4078152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p14="http://schemas.microsoft.com/office/powerpoint/2010/main" xmlns:a16="http://schemas.microsoft.com/office/drawing/2014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855266" y="618518"/>
            <a:ext cx="2851417" cy="14785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000">
                <a:solidFill>
                  <a:srgbClr val="FFFFFF"/>
                </a:solidFill>
              </a:rPr>
              <a:t>Target Specifications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09BED0F9-584F-4935-A47C-62E98E988A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4620" y="2249487"/>
            <a:ext cx="2862444" cy="3957302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400">
                <a:solidFill>
                  <a:srgbClr val="FFFFFF"/>
                </a:solidFill>
              </a:rPr>
              <a:t>Clarifies testing methods for future prototypes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400">
                <a:solidFill>
                  <a:srgbClr val="FFFFFF"/>
                </a:solidFill>
              </a:rPr>
              <a:t>Takes into account physical limitations for future prototypes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400">
                <a:solidFill>
                  <a:srgbClr val="FFFFFF"/>
                </a:solidFill>
              </a:rPr>
              <a:t>Sets a standard for conceptual design</a:t>
            </a: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6AD0D387-1584-4477-B5F8-52B50D4F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bg2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76" name="Rectangle 5">
              <a:extLst>
                <a:ext uri="{FF2B5EF4-FFF2-40B4-BE49-F238E27FC236}">
                  <a16:creationId xmlns:a16="http://schemas.microsoft.com/office/drawing/2014/main" id="{22C90122-8CF0-4164-B596-168DE41D39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7" name="Freeform 6">
              <a:extLst>
                <a:ext uri="{FF2B5EF4-FFF2-40B4-BE49-F238E27FC236}">
                  <a16:creationId xmlns:a16="http://schemas.microsoft.com/office/drawing/2014/main" id="{E74D534E-37A6-4D27-9C47-0B2F052783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7">
              <a:extLst>
                <a:ext uri="{FF2B5EF4-FFF2-40B4-BE49-F238E27FC236}">
                  <a16:creationId xmlns:a16="http://schemas.microsoft.com/office/drawing/2014/main" id="{1C1C156E-D2E0-468A-9B19-79521D69BF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8">
              <a:extLst>
                <a:ext uri="{FF2B5EF4-FFF2-40B4-BE49-F238E27FC236}">
                  <a16:creationId xmlns:a16="http://schemas.microsoft.com/office/drawing/2014/main" id="{14C97F11-4F6C-4DFF-89BC-3AEA5B7FF7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9">
              <a:extLst>
                <a:ext uri="{FF2B5EF4-FFF2-40B4-BE49-F238E27FC236}">
                  <a16:creationId xmlns:a16="http://schemas.microsoft.com/office/drawing/2014/main" id="{773C2106-77CE-42E1-839F-925EAEBB2F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10">
              <a:extLst>
                <a:ext uri="{FF2B5EF4-FFF2-40B4-BE49-F238E27FC236}">
                  <a16:creationId xmlns:a16="http://schemas.microsoft.com/office/drawing/2014/main" id="{E2807D33-BD1F-4B09-8D93-63C06DB3C0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11">
              <a:extLst>
                <a:ext uri="{FF2B5EF4-FFF2-40B4-BE49-F238E27FC236}">
                  <a16:creationId xmlns:a16="http://schemas.microsoft.com/office/drawing/2014/main" id="{84BDF3E8-157B-47D1-AF8E-FE1EFF0612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12">
              <a:extLst>
                <a:ext uri="{FF2B5EF4-FFF2-40B4-BE49-F238E27FC236}">
                  <a16:creationId xmlns:a16="http://schemas.microsoft.com/office/drawing/2014/main" id="{68B482B5-E0FD-406A-99B2-297DF33354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13">
              <a:extLst>
                <a:ext uri="{FF2B5EF4-FFF2-40B4-BE49-F238E27FC236}">
                  <a16:creationId xmlns:a16="http://schemas.microsoft.com/office/drawing/2014/main" id="{B8750F30-12E8-410B-8709-78F1EF3BBE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14">
              <a:extLst>
                <a:ext uri="{FF2B5EF4-FFF2-40B4-BE49-F238E27FC236}">
                  <a16:creationId xmlns:a16="http://schemas.microsoft.com/office/drawing/2014/main" id="{DB2D030A-4700-4CC4-A971-F119F8372C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15">
              <a:extLst>
                <a:ext uri="{FF2B5EF4-FFF2-40B4-BE49-F238E27FC236}">
                  <a16:creationId xmlns:a16="http://schemas.microsoft.com/office/drawing/2014/main" id="{B4E516DB-F66E-4E88-8CAA-67153F5618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Line 16">
              <a:extLst>
                <a:ext uri="{FF2B5EF4-FFF2-40B4-BE49-F238E27FC236}">
                  <a16:creationId xmlns:a16="http://schemas.microsoft.com/office/drawing/2014/main" id="{DF749FDD-DD56-4DC9-A379-77E1106981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88" name="Freeform 17">
              <a:extLst>
                <a:ext uri="{FF2B5EF4-FFF2-40B4-BE49-F238E27FC236}">
                  <a16:creationId xmlns:a16="http://schemas.microsoft.com/office/drawing/2014/main" id="{6AD95087-E0AF-45D3-B824-EFFCBBECD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18">
              <a:extLst>
                <a:ext uri="{FF2B5EF4-FFF2-40B4-BE49-F238E27FC236}">
                  <a16:creationId xmlns:a16="http://schemas.microsoft.com/office/drawing/2014/main" id="{2D21010F-3DE2-4881-B9D5-3415C4E05D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19">
              <a:extLst>
                <a:ext uri="{FF2B5EF4-FFF2-40B4-BE49-F238E27FC236}">
                  <a16:creationId xmlns:a16="http://schemas.microsoft.com/office/drawing/2014/main" id="{2AFDF4BC-8E99-4A2C-9EF2-4B98A05C2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20">
              <a:extLst>
                <a:ext uri="{FF2B5EF4-FFF2-40B4-BE49-F238E27FC236}">
                  <a16:creationId xmlns:a16="http://schemas.microsoft.com/office/drawing/2014/main" id="{BB8EAEE8-22EA-4103-A02E-5043474C4B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Rectangle 21">
              <a:extLst>
                <a:ext uri="{FF2B5EF4-FFF2-40B4-BE49-F238E27FC236}">
                  <a16:creationId xmlns:a16="http://schemas.microsoft.com/office/drawing/2014/main" id="{7148ABD2-E447-429F-B97E-86494051C1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3" name="Freeform 22">
              <a:extLst>
                <a:ext uri="{FF2B5EF4-FFF2-40B4-BE49-F238E27FC236}">
                  <a16:creationId xmlns:a16="http://schemas.microsoft.com/office/drawing/2014/main" id="{99900F4A-F8CA-456E-9FA0-34572621C0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23">
              <a:extLst>
                <a:ext uri="{FF2B5EF4-FFF2-40B4-BE49-F238E27FC236}">
                  <a16:creationId xmlns:a16="http://schemas.microsoft.com/office/drawing/2014/main" id="{DF5CD0A9-E49B-4968-886B-41C1A66D23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Freeform 24">
              <a:extLst>
                <a:ext uri="{FF2B5EF4-FFF2-40B4-BE49-F238E27FC236}">
                  <a16:creationId xmlns:a16="http://schemas.microsoft.com/office/drawing/2014/main" id="{7E462582-7383-4272-A323-85C9D137C4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6" name="Freeform 25">
              <a:extLst>
                <a:ext uri="{FF2B5EF4-FFF2-40B4-BE49-F238E27FC236}">
                  <a16:creationId xmlns:a16="http://schemas.microsoft.com/office/drawing/2014/main" id="{CB472F67-7C37-4D80-B346-DE30D44B55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26">
              <a:extLst>
                <a:ext uri="{FF2B5EF4-FFF2-40B4-BE49-F238E27FC236}">
                  <a16:creationId xmlns:a16="http://schemas.microsoft.com/office/drawing/2014/main" id="{19A8AE83-358F-4D4E-91C7-F09E35097A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27">
              <a:extLst>
                <a:ext uri="{FF2B5EF4-FFF2-40B4-BE49-F238E27FC236}">
                  <a16:creationId xmlns:a16="http://schemas.microsoft.com/office/drawing/2014/main" id="{C4B79436-9285-45DE-A9FB-B3DD750738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28">
              <a:extLst>
                <a:ext uri="{FF2B5EF4-FFF2-40B4-BE49-F238E27FC236}">
                  <a16:creationId xmlns:a16="http://schemas.microsoft.com/office/drawing/2014/main" id="{B0BF8BF3-C90A-483A-B61E-13D2C41FBA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29">
              <a:extLst>
                <a:ext uri="{FF2B5EF4-FFF2-40B4-BE49-F238E27FC236}">
                  <a16:creationId xmlns:a16="http://schemas.microsoft.com/office/drawing/2014/main" id="{31011274-F329-444B-9B06-69DD2EC449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30">
              <a:extLst>
                <a:ext uri="{FF2B5EF4-FFF2-40B4-BE49-F238E27FC236}">
                  <a16:creationId xmlns:a16="http://schemas.microsoft.com/office/drawing/2014/main" id="{DB8B1D39-5B9A-4B4E-849B-A5821A2460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31">
              <a:extLst>
                <a:ext uri="{FF2B5EF4-FFF2-40B4-BE49-F238E27FC236}">
                  <a16:creationId xmlns:a16="http://schemas.microsoft.com/office/drawing/2014/main" id="{336ECD63-75C2-4A32-A31B-30BB309724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038B6311-D46D-4435-8EC9-3707943872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800" y="645717"/>
            <a:ext cx="6380014" cy="55665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050823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>
            <a:extLst>
              <a:ext uri="{FF2B5EF4-FFF2-40B4-BE49-F238E27FC236}">
                <a16:creationId xmlns:a16="http://schemas.microsoft.com/office/drawing/2014/main" id="{678E285C-BE9E-45B7-A3EE-B9792DAE99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p14="http://schemas.microsoft.com/office/powerpoint/2010/main" xmlns:a16="http://schemas.microsoft.com/office/drawing/2014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AB86F577-8905-4B21-8AF3-C1BB343377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21" name="Rectangle 5">
              <a:extLst>
                <a:ext uri="{FF2B5EF4-FFF2-40B4-BE49-F238E27FC236}">
                  <a16:creationId xmlns:a16="http://schemas.microsoft.com/office/drawing/2014/main" id="{D2F1CFF3-A579-4D24-B5F9-1C71BA6FE5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57601B50-7EB1-43FA-8360-4297BCD763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id="{60BD8B7A-CD01-4638-A2C9-299AC68B9B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Rectangle 8">
              <a:extLst>
                <a:ext uri="{FF2B5EF4-FFF2-40B4-BE49-F238E27FC236}">
                  <a16:creationId xmlns:a16="http://schemas.microsoft.com/office/drawing/2014/main" id="{095B58F9-6C29-48BE-9DA6-3855080521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25" name="Freeform 9">
              <a:extLst>
                <a:ext uri="{FF2B5EF4-FFF2-40B4-BE49-F238E27FC236}">
                  <a16:creationId xmlns:a16="http://schemas.microsoft.com/office/drawing/2014/main" id="{0C84674F-2E8A-4B70-B801-00722CDD58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0">
              <a:extLst>
                <a:ext uri="{FF2B5EF4-FFF2-40B4-BE49-F238E27FC236}">
                  <a16:creationId xmlns:a16="http://schemas.microsoft.com/office/drawing/2014/main" id="{34F320BB-D6A9-45FE-8556-498B763B1E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11">
              <a:extLst>
                <a:ext uri="{FF2B5EF4-FFF2-40B4-BE49-F238E27FC236}">
                  <a16:creationId xmlns:a16="http://schemas.microsoft.com/office/drawing/2014/main" id="{5493D54A-532A-46ED-AF63-A0A54818EF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12">
              <a:extLst>
                <a:ext uri="{FF2B5EF4-FFF2-40B4-BE49-F238E27FC236}">
                  <a16:creationId xmlns:a16="http://schemas.microsoft.com/office/drawing/2014/main" id="{EAF2EDFA-9C0B-44E2-B4BB-312B58BCA8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13">
              <a:extLst>
                <a:ext uri="{FF2B5EF4-FFF2-40B4-BE49-F238E27FC236}">
                  <a16:creationId xmlns:a16="http://schemas.microsoft.com/office/drawing/2014/main" id="{A3641113-CE35-42A4-B605-41BC06BF4F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14">
              <a:extLst>
                <a:ext uri="{FF2B5EF4-FFF2-40B4-BE49-F238E27FC236}">
                  <a16:creationId xmlns:a16="http://schemas.microsoft.com/office/drawing/2014/main" id="{DA2E5B2C-BAC4-4440-9B7E-F38783197A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15">
              <a:extLst>
                <a:ext uri="{FF2B5EF4-FFF2-40B4-BE49-F238E27FC236}">
                  <a16:creationId xmlns:a16="http://schemas.microsoft.com/office/drawing/2014/main" id="{D8A506DF-2E53-42C9-94BE-B98E32E057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16">
              <a:extLst>
                <a:ext uri="{FF2B5EF4-FFF2-40B4-BE49-F238E27FC236}">
                  <a16:creationId xmlns:a16="http://schemas.microsoft.com/office/drawing/2014/main" id="{12934FF8-5F70-40BF-BBB6-5EB941FB9B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17">
              <a:extLst>
                <a:ext uri="{FF2B5EF4-FFF2-40B4-BE49-F238E27FC236}">
                  <a16:creationId xmlns:a16="http://schemas.microsoft.com/office/drawing/2014/main" id="{8EB3FB08-D01D-4E24-BE40-C16269DF62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18">
              <a:extLst>
                <a:ext uri="{FF2B5EF4-FFF2-40B4-BE49-F238E27FC236}">
                  <a16:creationId xmlns:a16="http://schemas.microsoft.com/office/drawing/2014/main" id="{D24E50D7-2753-4169-AD51-C106DA1B7A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19">
              <a:extLst>
                <a:ext uri="{FF2B5EF4-FFF2-40B4-BE49-F238E27FC236}">
                  <a16:creationId xmlns:a16="http://schemas.microsoft.com/office/drawing/2014/main" id="{DF94B7E0-D9B6-4096-94D0-18D3AC0EF6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0">
              <a:extLst>
                <a:ext uri="{FF2B5EF4-FFF2-40B4-BE49-F238E27FC236}">
                  <a16:creationId xmlns:a16="http://schemas.microsoft.com/office/drawing/2014/main" id="{EBC05ADE-BBA2-4387-B005-3196E2E198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1">
              <a:extLst>
                <a:ext uri="{FF2B5EF4-FFF2-40B4-BE49-F238E27FC236}">
                  <a16:creationId xmlns:a16="http://schemas.microsoft.com/office/drawing/2014/main" id="{BBED1CEE-14D2-442F-AB08-401ABE3EFB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22">
              <a:extLst>
                <a:ext uri="{FF2B5EF4-FFF2-40B4-BE49-F238E27FC236}">
                  <a16:creationId xmlns:a16="http://schemas.microsoft.com/office/drawing/2014/main" id="{4F6574C0-78E8-49EA-84BC-EE9D55707F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23">
              <a:extLst>
                <a:ext uri="{FF2B5EF4-FFF2-40B4-BE49-F238E27FC236}">
                  <a16:creationId xmlns:a16="http://schemas.microsoft.com/office/drawing/2014/main" id="{65BCDB0B-615E-4CA1-AFD5-6B121CB7CE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Freeform 24">
              <a:extLst>
                <a:ext uri="{FF2B5EF4-FFF2-40B4-BE49-F238E27FC236}">
                  <a16:creationId xmlns:a16="http://schemas.microsoft.com/office/drawing/2014/main" id="{40627863-B7FC-44D1-9E53-E728FFF675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1" name="Freeform 25">
              <a:extLst>
                <a:ext uri="{FF2B5EF4-FFF2-40B4-BE49-F238E27FC236}">
                  <a16:creationId xmlns:a16="http://schemas.microsoft.com/office/drawing/2014/main" id="{52FD6F8C-3AF1-487E-91F4-6E55146F1F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26">
              <a:extLst>
                <a:ext uri="{FF2B5EF4-FFF2-40B4-BE49-F238E27FC236}">
                  <a16:creationId xmlns:a16="http://schemas.microsoft.com/office/drawing/2014/main" id="{50323CF3-93CB-4E03-95C0-B180BB87A8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27">
              <a:extLst>
                <a:ext uri="{FF2B5EF4-FFF2-40B4-BE49-F238E27FC236}">
                  <a16:creationId xmlns:a16="http://schemas.microsoft.com/office/drawing/2014/main" id="{EB47D82F-CF1B-47E6-9FA2-F3A9C5F945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28">
              <a:extLst>
                <a:ext uri="{FF2B5EF4-FFF2-40B4-BE49-F238E27FC236}">
                  <a16:creationId xmlns:a16="http://schemas.microsoft.com/office/drawing/2014/main" id="{0606708F-F2D4-4678-8ED2-39041BC64D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29">
              <a:extLst>
                <a:ext uri="{FF2B5EF4-FFF2-40B4-BE49-F238E27FC236}">
                  <a16:creationId xmlns:a16="http://schemas.microsoft.com/office/drawing/2014/main" id="{D7EB95B4-15E4-433D-B36F-21FF341AD9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0">
              <a:extLst>
                <a:ext uri="{FF2B5EF4-FFF2-40B4-BE49-F238E27FC236}">
                  <a16:creationId xmlns:a16="http://schemas.microsoft.com/office/drawing/2014/main" id="{500A541B-4C75-497C-A489-097ED29964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31">
              <a:extLst>
                <a:ext uri="{FF2B5EF4-FFF2-40B4-BE49-F238E27FC236}">
                  <a16:creationId xmlns:a16="http://schemas.microsoft.com/office/drawing/2014/main" id="{5789326F-12A4-48B8-B0ED-A6A2AE0C27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32">
              <a:extLst>
                <a:ext uri="{FF2B5EF4-FFF2-40B4-BE49-F238E27FC236}">
                  <a16:creationId xmlns:a16="http://schemas.microsoft.com/office/drawing/2014/main" id="{25FA672E-2B65-477F-AA75-6261CE652F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Rectangle 33">
              <a:extLst>
                <a:ext uri="{FF2B5EF4-FFF2-40B4-BE49-F238E27FC236}">
                  <a16:creationId xmlns:a16="http://schemas.microsoft.com/office/drawing/2014/main" id="{BB09AF8D-E68B-499C-B9F5-2F365813D3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0" name="Freeform 34">
              <a:extLst>
                <a:ext uri="{FF2B5EF4-FFF2-40B4-BE49-F238E27FC236}">
                  <a16:creationId xmlns:a16="http://schemas.microsoft.com/office/drawing/2014/main" id="{7991AEAD-B5F3-47BA-9F1B-86C16A84AD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35">
              <a:extLst>
                <a:ext uri="{FF2B5EF4-FFF2-40B4-BE49-F238E27FC236}">
                  <a16:creationId xmlns:a16="http://schemas.microsoft.com/office/drawing/2014/main" id="{19A85F58-4C3A-4388-B55C-2329EEAECF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Freeform 36">
              <a:extLst>
                <a:ext uri="{FF2B5EF4-FFF2-40B4-BE49-F238E27FC236}">
                  <a16:creationId xmlns:a16="http://schemas.microsoft.com/office/drawing/2014/main" id="{05652F38-94D9-41B7-A699-7E8F0C78D8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3" name="Freeform 37">
              <a:extLst>
                <a:ext uri="{FF2B5EF4-FFF2-40B4-BE49-F238E27FC236}">
                  <a16:creationId xmlns:a16="http://schemas.microsoft.com/office/drawing/2014/main" id="{3C043852-C250-4518-BB89-C91A349171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38">
              <a:extLst>
                <a:ext uri="{FF2B5EF4-FFF2-40B4-BE49-F238E27FC236}">
                  <a16:creationId xmlns:a16="http://schemas.microsoft.com/office/drawing/2014/main" id="{0CAB9A07-ECF2-416C-8528-F75DACB138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39">
              <a:extLst>
                <a:ext uri="{FF2B5EF4-FFF2-40B4-BE49-F238E27FC236}">
                  <a16:creationId xmlns:a16="http://schemas.microsoft.com/office/drawing/2014/main" id="{904A314C-A829-4AA6-92E2-529BCCF95C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0">
              <a:extLst>
                <a:ext uri="{FF2B5EF4-FFF2-40B4-BE49-F238E27FC236}">
                  <a16:creationId xmlns:a16="http://schemas.microsoft.com/office/drawing/2014/main" id="{244EE6BA-4569-43ED-9E2E-1FB66201B7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41">
              <a:extLst>
                <a:ext uri="{FF2B5EF4-FFF2-40B4-BE49-F238E27FC236}">
                  <a16:creationId xmlns:a16="http://schemas.microsoft.com/office/drawing/2014/main" id="{BEB8252E-FB2A-4BB5-BEC6-CA10FF6F7C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42">
              <a:extLst>
                <a:ext uri="{FF2B5EF4-FFF2-40B4-BE49-F238E27FC236}">
                  <a16:creationId xmlns:a16="http://schemas.microsoft.com/office/drawing/2014/main" id="{91414711-C3A4-4E96-854A-DDDEB2F2E3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43">
              <a:extLst>
                <a:ext uri="{FF2B5EF4-FFF2-40B4-BE49-F238E27FC236}">
                  <a16:creationId xmlns:a16="http://schemas.microsoft.com/office/drawing/2014/main" id="{86815BA8-3055-4B42-98C3-4202FD92E0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44">
              <a:extLst>
                <a:ext uri="{FF2B5EF4-FFF2-40B4-BE49-F238E27FC236}">
                  <a16:creationId xmlns:a16="http://schemas.microsoft.com/office/drawing/2014/main" id="{44457813-E991-44AE-9A83-B7488D1F36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Rectangle 45">
              <a:extLst>
                <a:ext uri="{FF2B5EF4-FFF2-40B4-BE49-F238E27FC236}">
                  <a16:creationId xmlns:a16="http://schemas.microsoft.com/office/drawing/2014/main" id="{8CE1CF47-A73F-4560-8835-AE1DC51E5C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2" name="Freeform 46">
              <a:extLst>
                <a:ext uri="{FF2B5EF4-FFF2-40B4-BE49-F238E27FC236}">
                  <a16:creationId xmlns:a16="http://schemas.microsoft.com/office/drawing/2014/main" id="{C2A935E4-AACC-4CB9-995E-D286178873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47">
              <a:extLst>
                <a:ext uri="{FF2B5EF4-FFF2-40B4-BE49-F238E27FC236}">
                  <a16:creationId xmlns:a16="http://schemas.microsoft.com/office/drawing/2014/main" id="{93B5B778-8ACB-4004-932D-BD95997BAE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48">
              <a:extLst>
                <a:ext uri="{FF2B5EF4-FFF2-40B4-BE49-F238E27FC236}">
                  <a16:creationId xmlns:a16="http://schemas.microsoft.com/office/drawing/2014/main" id="{1434AF34-0919-40AD-84B1-446D4FF2D6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49">
              <a:extLst>
                <a:ext uri="{FF2B5EF4-FFF2-40B4-BE49-F238E27FC236}">
                  <a16:creationId xmlns:a16="http://schemas.microsoft.com/office/drawing/2014/main" id="{29546CF3-6DDD-4073-AB7F-C6E722257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6" name="Freeform 50">
              <a:extLst>
                <a:ext uri="{FF2B5EF4-FFF2-40B4-BE49-F238E27FC236}">
                  <a16:creationId xmlns:a16="http://schemas.microsoft.com/office/drawing/2014/main" id="{289D46AB-128A-477F-B6C9-F40F115D6C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7" name="Freeform 51">
              <a:extLst>
                <a:ext uri="{FF2B5EF4-FFF2-40B4-BE49-F238E27FC236}">
                  <a16:creationId xmlns:a16="http://schemas.microsoft.com/office/drawing/2014/main" id="{A7DA7E67-3368-44AD-AACD-EB64AE3487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8" name="Freeform 52">
              <a:extLst>
                <a:ext uri="{FF2B5EF4-FFF2-40B4-BE49-F238E27FC236}">
                  <a16:creationId xmlns:a16="http://schemas.microsoft.com/office/drawing/2014/main" id="{78BB1152-AB85-4AD8-BBA1-07CEA1F508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53">
              <a:extLst>
                <a:ext uri="{FF2B5EF4-FFF2-40B4-BE49-F238E27FC236}">
                  <a16:creationId xmlns:a16="http://schemas.microsoft.com/office/drawing/2014/main" id="{A982E7F2-DD68-4093-B9C5-3E42B475AB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Freeform 54">
              <a:extLst>
                <a:ext uri="{FF2B5EF4-FFF2-40B4-BE49-F238E27FC236}">
                  <a16:creationId xmlns:a16="http://schemas.microsoft.com/office/drawing/2014/main" id="{A682E224-4CD6-420B-897A-B23D50B82E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1" name="Freeform 55">
              <a:extLst>
                <a:ext uri="{FF2B5EF4-FFF2-40B4-BE49-F238E27FC236}">
                  <a16:creationId xmlns:a16="http://schemas.microsoft.com/office/drawing/2014/main" id="{31B90F10-06CD-480E-8D35-6E0FFFB894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56">
              <a:extLst>
                <a:ext uri="{FF2B5EF4-FFF2-40B4-BE49-F238E27FC236}">
                  <a16:creationId xmlns:a16="http://schemas.microsoft.com/office/drawing/2014/main" id="{7BC977DB-69B0-4D8D-B77C-E1127EC417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57">
              <a:extLst>
                <a:ext uri="{FF2B5EF4-FFF2-40B4-BE49-F238E27FC236}">
                  <a16:creationId xmlns:a16="http://schemas.microsoft.com/office/drawing/2014/main" id="{24127454-3FCB-41D6-ACFB-81D7E05A79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58">
              <a:extLst>
                <a:ext uri="{FF2B5EF4-FFF2-40B4-BE49-F238E27FC236}">
                  <a16:creationId xmlns:a16="http://schemas.microsoft.com/office/drawing/2014/main" id="{7AA80D42-B8A8-475B-ADBF-99719CE9FE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76" name="Rectangle 75">
            <a:extLst>
              <a:ext uri="{FF2B5EF4-FFF2-40B4-BE49-F238E27FC236}">
                <a16:creationId xmlns:a16="http://schemas.microsoft.com/office/drawing/2014/main" id="{D706AE2E-B17B-43A3-84F8-9C0FE9466C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" y="0"/>
            <a:ext cx="12192003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CEFFB8CF-3E94-42D7-849C-841E7744B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bg2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79" name="Rectangle 5">
              <a:extLst>
                <a:ext uri="{FF2B5EF4-FFF2-40B4-BE49-F238E27FC236}">
                  <a16:creationId xmlns:a16="http://schemas.microsoft.com/office/drawing/2014/main" id="{C274DE9A-4502-4454-911E-B7FE9ED6DE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80" name="Freeform 6">
              <a:extLst>
                <a:ext uri="{FF2B5EF4-FFF2-40B4-BE49-F238E27FC236}">
                  <a16:creationId xmlns:a16="http://schemas.microsoft.com/office/drawing/2014/main" id="{76AFCF59-7BED-416B-ACD9-EA099C9B29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7">
              <a:extLst>
                <a:ext uri="{FF2B5EF4-FFF2-40B4-BE49-F238E27FC236}">
                  <a16:creationId xmlns:a16="http://schemas.microsoft.com/office/drawing/2014/main" id="{8EEECEBC-B149-42E5-8164-EE5456F062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Rectangle 8">
              <a:extLst>
                <a:ext uri="{FF2B5EF4-FFF2-40B4-BE49-F238E27FC236}">
                  <a16:creationId xmlns:a16="http://schemas.microsoft.com/office/drawing/2014/main" id="{03B49256-D2D8-436B-8F29-0C7E53366F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83" name="Freeform 9">
              <a:extLst>
                <a:ext uri="{FF2B5EF4-FFF2-40B4-BE49-F238E27FC236}">
                  <a16:creationId xmlns:a16="http://schemas.microsoft.com/office/drawing/2014/main" id="{4045E56F-B537-408E-B346-B9B15C39A5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10">
              <a:extLst>
                <a:ext uri="{FF2B5EF4-FFF2-40B4-BE49-F238E27FC236}">
                  <a16:creationId xmlns:a16="http://schemas.microsoft.com/office/drawing/2014/main" id="{904BDB2F-0893-4AD7-A871-C808C9651B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11">
              <a:extLst>
                <a:ext uri="{FF2B5EF4-FFF2-40B4-BE49-F238E27FC236}">
                  <a16:creationId xmlns:a16="http://schemas.microsoft.com/office/drawing/2014/main" id="{512D8C6F-C154-4928-9891-DDCF50DA63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12">
              <a:extLst>
                <a:ext uri="{FF2B5EF4-FFF2-40B4-BE49-F238E27FC236}">
                  <a16:creationId xmlns:a16="http://schemas.microsoft.com/office/drawing/2014/main" id="{7E2BBA63-D694-4AD5-976F-4F1CDB204A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13">
              <a:extLst>
                <a:ext uri="{FF2B5EF4-FFF2-40B4-BE49-F238E27FC236}">
                  <a16:creationId xmlns:a16="http://schemas.microsoft.com/office/drawing/2014/main" id="{394F9847-4F95-42E8-AE7E-8DD8A0E27F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14">
              <a:extLst>
                <a:ext uri="{FF2B5EF4-FFF2-40B4-BE49-F238E27FC236}">
                  <a16:creationId xmlns:a16="http://schemas.microsoft.com/office/drawing/2014/main" id="{48CE4CA3-085D-44AC-996B-9F347B7BC1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15">
              <a:extLst>
                <a:ext uri="{FF2B5EF4-FFF2-40B4-BE49-F238E27FC236}">
                  <a16:creationId xmlns:a16="http://schemas.microsoft.com/office/drawing/2014/main" id="{0D7459AE-7E00-4707-B574-1D3636BB46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16">
              <a:extLst>
                <a:ext uri="{FF2B5EF4-FFF2-40B4-BE49-F238E27FC236}">
                  <a16:creationId xmlns:a16="http://schemas.microsoft.com/office/drawing/2014/main" id="{EF95E020-0C4A-4BD5-84BE-6DF8B8BCAB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17">
              <a:extLst>
                <a:ext uri="{FF2B5EF4-FFF2-40B4-BE49-F238E27FC236}">
                  <a16:creationId xmlns:a16="http://schemas.microsoft.com/office/drawing/2014/main" id="{18CC4862-B9BB-4E63-9630-AA5241E68A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18">
              <a:extLst>
                <a:ext uri="{FF2B5EF4-FFF2-40B4-BE49-F238E27FC236}">
                  <a16:creationId xmlns:a16="http://schemas.microsoft.com/office/drawing/2014/main" id="{156A0508-DDAB-4BFB-824D-CA9D3D8333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19">
              <a:extLst>
                <a:ext uri="{FF2B5EF4-FFF2-40B4-BE49-F238E27FC236}">
                  <a16:creationId xmlns:a16="http://schemas.microsoft.com/office/drawing/2014/main" id="{E3B0103B-60DE-4385-B84E-53694FB9A2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20">
              <a:extLst>
                <a:ext uri="{FF2B5EF4-FFF2-40B4-BE49-F238E27FC236}">
                  <a16:creationId xmlns:a16="http://schemas.microsoft.com/office/drawing/2014/main" id="{C8C1C0D4-C36E-4251-A97F-436AFA3797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Freeform 21">
              <a:extLst>
                <a:ext uri="{FF2B5EF4-FFF2-40B4-BE49-F238E27FC236}">
                  <a16:creationId xmlns:a16="http://schemas.microsoft.com/office/drawing/2014/main" id="{550D7341-7849-4B72-A2D7-68B7161D43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6" name="Freeform 22">
              <a:extLst>
                <a:ext uri="{FF2B5EF4-FFF2-40B4-BE49-F238E27FC236}">
                  <a16:creationId xmlns:a16="http://schemas.microsoft.com/office/drawing/2014/main" id="{C9E742C7-3FF2-4931-B087-46AAA6C33E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23">
              <a:extLst>
                <a:ext uri="{FF2B5EF4-FFF2-40B4-BE49-F238E27FC236}">
                  <a16:creationId xmlns:a16="http://schemas.microsoft.com/office/drawing/2014/main" id="{424AF1DB-9264-4B94-9F0D-EF37F12D47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24">
              <a:extLst>
                <a:ext uri="{FF2B5EF4-FFF2-40B4-BE49-F238E27FC236}">
                  <a16:creationId xmlns:a16="http://schemas.microsoft.com/office/drawing/2014/main" id="{766E43D2-CF93-4468-9B12-FFB234513D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25">
              <a:extLst>
                <a:ext uri="{FF2B5EF4-FFF2-40B4-BE49-F238E27FC236}">
                  <a16:creationId xmlns:a16="http://schemas.microsoft.com/office/drawing/2014/main" id="{AC24EC38-E0E5-4A4E-A64D-359DD4A559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26">
              <a:extLst>
                <a:ext uri="{FF2B5EF4-FFF2-40B4-BE49-F238E27FC236}">
                  <a16:creationId xmlns:a16="http://schemas.microsoft.com/office/drawing/2014/main" id="{338D8FE1-6073-44CF-857C-9273A16075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27">
              <a:extLst>
                <a:ext uri="{FF2B5EF4-FFF2-40B4-BE49-F238E27FC236}">
                  <a16:creationId xmlns:a16="http://schemas.microsoft.com/office/drawing/2014/main" id="{39BAF819-1ABF-4754-B2E6-8C023A3B94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28">
              <a:extLst>
                <a:ext uri="{FF2B5EF4-FFF2-40B4-BE49-F238E27FC236}">
                  <a16:creationId xmlns:a16="http://schemas.microsoft.com/office/drawing/2014/main" id="{2B5FE77A-C8CA-4E0E-BA89-53BA982E6A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29">
              <a:extLst>
                <a:ext uri="{FF2B5EF4-FFF2-40B4-BE49-F238E27FC236}">
                  <a16:creationId xmlns:a16="http://schemas.microsoft.com/office/drawing/2014/main" id="{264169FF-BB01-4F56-812A-738BE4AACB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30">
              <a:extLst>
                <a:ext uri="{FF2B5EF4-FFF2-40B4-BE49-F238E27FC236}">
                  <a16:creationId xmlns:a16="http://schemas.microsoft.com/office/drawing/2014/main" id="{831BA8DD-49DA-443B-AD7A-1680CD2875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31">
              <a:extLst>
                <a:ext uri="{FF2B5EF4-FFF2-40B4-BE49-F238E27FC236}">
                  <a16:creationId xmlns:a16="http://schemas.microsoft.com/office/drawing/2014/main" id="{15B5FD47-B408-4DD0-BA9C-76C3F6814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32">
              <a:extLst>
                <a:ext uri="{FF2B5EF4-FFF2-40B4-BE49-F238E27FC236}">
                  <a16:creationId xmlns:a16="http://schemas.microsoft.com/office/drawing/2014/main" id="{2432FB6B-FBB2-438F-A3BC-0392CA9448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Rectangle 33">
              <a:extLst>
                <a:ext uri="{FF2B5EF4-FFF2-40B4-BE49-F238E27FC236}">
                  <a16:creationId xmlns:a16="http://schemas.microsoft.com/office/drawing/2014/main" id="{A9E1CA69-4810-4E1D-A227-EA4EF0151F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08" name="Freeform 34">
              <a:extLst>
                <a:ext uri="{FF2B5EF4-FFF2-40B4-BE49-F238E27FC236}">
                  <a16:creationId xmlns:a16="http://schemas.microsoft.com/office/drawing/2014/main" id="{978653C5-EFDF-4617-9A6A-E810A9C22D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35">
              <a:extLst>
                <a:ext uri="{FF2B5EF4-FFF2-40B4-BE49-F238E27FC236}">
                  <a16:creationId xmlns:a16="http://schemas.microsoft.com/office/drawing/2014/main" id="{F1B9F231-1E6A-4122-81B0-043E2A5F55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36">
              <a:extLst>
                <a:ext uri="{FF2B5EF4-FFF2-40B4-BE49-F238E27FC236}">
                  <a16:creationId xmlns:a16="http://schemas.microsoft.com/office/drawing/2014/main" id="{DF2B6BD0-0057-43BC-8681-9FAC9FC535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37">
              <a:extLst>
                <a:ext uri="{FF2B5EF4-FFF2-40B4-BE49-F238E27FC236}">
                  <a16:creationId xmlns:a16="http://schemas.microsoft.com/office/drawing/2014/main" id="{6D7D7117-2276-4EB9-882B-A44A2DB066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Freeform 38">
              <a:extLst>
                <a:ext uri="{FF2B5EF4-FFF2-40B4-BE49-F238E27FC236}">
                  <a16:creationId xmlns:a16="http://schemas.microsoft.com/office/drawing/2014/main" id="{98AD68EB-6444-4B28-8F06-C0B6111ACF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3" name="Freeform 39">
              <a:extLst>
                <a:ext uri="{FF2B5EF4-FFF2-40B4-BE49-F238E27FC236}">
                  <a16:creationId xmlns:a16="http://schemas.microsoft.com/office/drawing/2014/main" id="{438FA125-C459-48A2-913F-F5D04E160E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Freeform 40">
              <a:extLst>
                <a:ext uri="{FF2B5EF4-FFF2-40B4-BE49-F238E27FC236}">
                  <a16:creationId xmlns:a16="http://schemas.microsoft.com/office/drawing/2014/main" id="{18E796D1-6480-436F-947D-550CCE516E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Freeform 41">
              <a:extLst>
                <a:ext uri="{FF2B5EF4-FFF2-40B4-BE49-F238E27FC236}">
                  <a16:creationId xmlns:a16="http://schemas.microsoft.com/office/drawing/2014/main" id="{4549B300-4F89-4E35-B5E7-53E3C6A54B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6" name="Freeform 42">
              <a:extLst>
                <a:ext uri="{FF2B5EF4-FFF2-40B4-BE49-F238E27FC236}">
                  <a16:creationId xmlns:a16="http://schemas.microsoft.com/office/drawing/2014/main" id="{D8DA6C40-62DD-4FB3-8D06-5A599E3823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7" name="Freeform 43">
              <a:extLst>
                <a:ext uri="{FF2B5EF4-FFF2-40B4-BE49-F238E27FC236}">
                  <a16:creationId xmlns:a16="http://schemas.microsoft.com/office/drawing/2014/main" id="{28EE2B35-9D3D-4925-8DA9-9DF0E40BC4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Freeform 44">
              <a:extLst>
                <a:ext uri="{FF2B5EF4-FFF2-40B4-BE49-F238E27FC236}">
                  <a16:creationId xmlns:a16="http://schemas.microsoft.com/office/drawing/2014/main" id="{9DB82611-4043-4758-81EC-2239619803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9" name="Rectangle 45">
              <a:extLst>
                <a:ext uri="{FF2B5EF4-FFF2-40B4-BE49-F238E27FC236}">
                  <a16:creationId xmlns:a16="http://schemas.microsoft.com/office/drawing/2014/main" id="{A8210AB3-0776-4F74-9227-5E448D1AFA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20" name="Freeform 46">
              <a:extLst>
                <a:ext uri="{FF2B5EF4-FFF2-40B4-BE49-F238E27FC236}">
                  <a16:creationId xmlns:a16="http://schemas.microsoft.com/office/drawing/2014/main" id="{002C10AB-E300-481E-AFA5-410481B163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1" name="Freeform 47">
              <a:extLst>
                <a:ext uri="{FF2B5EF4-FFF2-40B4-BE49-F238E27FC236}">
                  <a16:creationId xmlns:a16="http://schemas.microsoft.com/office/drawing/2014/main" id="{11F47C5E-0453-4EF5-B969-A8263DC6AF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2" name="Freeform 48">
              <a:extLst>
                <a:ext uri="{FF2B5EF4-FFF2-40B4-BE49-F238E27FC236}">
                  <a16:creationId xmlns:a16="http://schemas.microsoft.com/office/drawing/2014/main" id="{D0CFDC87-55E8-40E1-BD98-4E1EA2C095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3" name="Freeform 49">
              <a:extLst>
                <a:ext uri="{FF2B5EF4-FFF2-40B4-BE49-F238E27FC236}">
                  <a16:creationId xmlns:a16="http://schemas.microsoft.com/office/drawing/2014/main" id="{C1151505-8A7F-41D8-AE03-AD172E38C0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4" name="Freeform 50">
              <a:extLst>
                <a:ext uri="{FF2B5EF4-FFF2-40B4-BE49-F238E27FC236}">
                  <a16:creationId xmlns:a16="http://schemas.microsoft.com/office/drawing/2014/main" id="{918DAD20-1F9F-41A7-B9D0-EE92F9B32D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5" name="Freeform 51">
              <a:extLst>
                <a:ext uri="{FF2B5EF4-FFF2-40B4-BE49-F238E27FC236}">
                  <a16:creationId xmlns:a16="http://schemas.microsoft.com/office/drawing/2014/main" id="{D303B51B-ADCC-43C9-AE4F-0168CFA637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6" name="Freeform 52">
              <a:extLst>
                <a:ext uri="{FF2B5EF4-FFF2-40B4-BE49-F238E27FC236}">
                  <a16:creationId xmlns:a16="http://schemas.microsoft.com/office/drawing/2014/main" id="{5621B409-0B0A-4827-81F9-684C335EE1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7" name="Freeform 53">
              <a:extLst>
                <a:ext uri="{FF2B5EF4-FFF2-40B4-BE49-F238E27FC236}">
                  <a16:creationId xmlns:a16="http://schemas.microsoft.com/office/drawing/2014/main" id="{FCA6910E-A4EC-464B-B285-5F1E40AEFF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8" name="Freeform 54">
              <a:extLst>
                <a:ext uri="{FF2B5EF4-FFF2-40B4-BE49-F238E27FC236}">
                  <a16:creationId xmlns:a16="http://schemas.microsoft.com/office/drawing/2014/main" id="{7D0C75DF-4953-4E72-B34A-2F8BD05235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9" name="Freeform 55">
              <a:extLst>
                <a:ext uri="{FF2B5EF4-FFF2-40B4-BE49-F238E27FC236}">
                  <a16:creationId xmlns:a16="http://schemas.microsoft.com/office/drawing/2014/main" id="{998A65EA-C434-41FF-B792-2BDC115019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0" name="Freeform 56">
              <a:extLst>
                <a:ext uri="{FF2B5EF4-FFF2-40B4-BE49-F238E27FC236}">
                  <a16:creationId xmlns:a16="http://schemas.microsoft.com/office/drawing/2014/main" id="{3A6D2AE4-7ABD-4946-BE69-5FD3C1A1D6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1" name="Freeform 57">
              <a:extLst>
                <a:ext uri="{FF2B5EF4-FFF2-40B4-BE49-F238E27FC236}">
                  <a16:creationId xmlns:a16="http://schemas.microsoft.com/office/drawing/2014/main" id="{833A81DC-8A3A-4141-A713-A2FE1C572B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2" name="Freeform 58">
              <a:extLst>
                <a:ext uri="{FF2B5EF4-FFF2-40B4-BE49-F238E27FC236}">
                  <a16:creationId xmlns:a16="http://schemas.microsoft.com/office/drawing/2014/main" id="{47BB7FFD-57DB-41BD-8D42-9FB58174B1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pic>
        <p:nvPicPr>
          <p:cNvPr id="134" name="Picture 2">
            <a:extLst>
              <a:ext uri="{FF2B5EF4-FFF2-40B4-BE49-F238E27FC236}">
                <a16:creationId xmlns:a16="http://schemas.microsoft.com/office/drawing/2014/main" id="{3631D3C9-4C1D-4B3A-A737-E6E7800424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" y="-3747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p14="http://schemas.microsoft.com/office/powerpoint/2010/main" xmlns:a16="http://schemas.microsoft.com/office/drawing/2014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7716947" y="1113282"/>
            <a:ext cx="3830020" cy="239668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700">
                <a:solidFill>
                  <a:srgbClr val="FFFFFF"/>
                </a:solidFill>
              </a:rPr>
              <a:t>Target Specifications II</a:t>
            </a:r>
          </a:p>
        </p:txBody>
      </p:sp>
      <p:sp useBgFill="1">
        <p:nvSpPr>
          <p:cNvPr id="136" name="Round Diagonal Corner Rectangle 6">
            <a:extLst>
              <a:ext uri="{FF2B5EF4-FFF2-40B4-BE49-F238E27FC236}">
                <a16:creationId xmlns:a16="http://schemas.microsoft.com/office/drawing/2014/main" id="{5B986EF0-8540-483D-9DDE-1F168FAAC7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8949" y="808057"/>
            <a:ext cx="6752461" cy="5234394"/>
          </a:xfrm>
          <a:prstGeom prst="round2DiagRect">
            <a:avLst>
              <a:gd name="adj1" fmla="val 741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D16566-77CE-44B6-A3A3-C1775F777B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8988" y="1308842"/>
            <a:ext cx="6112382" cy="42328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82847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Picture 2">
            <a:extLst>
              <a:ext uri="{FF2B5EF4-FFF2-40B4-BE49-F238E27FC236}">
                <a16:creationId xmlns:a16="http://schemas.microsoft.com/office/drawing/2014/main" id="{5FF7B57D-FF7B-48B3-9F60-9BCEEECF9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p14="http://schemas.microsoft.com/office/powerpoint/2010/main" xmlns:a16="http://schemas.microsoft.com/office/drawing/2014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9" name="Group 103">
            <a:extLst>
              <a:ext uri="{FF2B5EF4-FFF2-40B4-BE49-F238E27FC236}">
                <a16:creationId xmlns:a16="http://schemas.microsoft.com/office/drawing/2014/main" id="{EB95AFDF-FA7D-4311-9C65-6D507D92F4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9A5CCD98-20C1-4404-B788-FDA92F8A44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7" name="Rectangle 5">
                <a:extLst>
                  <a:ext uri="{FF2B5EF4-FFF2-40B4-BE49-F238E27FC236}">
                    <a16:creationId xmlns:a16="http://schemas.microsoft.com/office/drawing/2014/main" id="{C1424C76-B5C3-468E-86FA-8D9B269053D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118" name="Freeform 6">
                <a:extLst>
                  <a:ext uri="{FF2B5EF4-FFF2-40B4-BE49-F238E27FC236}">
                    <a16:creationId xmlns:a16="http://schemas.microsoft.com/office/drawing/2014/main" id="{B3922267-72C9-403B-A6DE-7D0A43D5541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19" name="Freeform 7">
                <a:extLst>
                  <a:ext uri="{FF2B5EF4-FFF2-40B4-BE49-F238E27FC236}">
                    <a16:creationId xmlns:a16="http://schemas.microsoft.com/office/drawing/2014/main" id="{7276DB68-2E8D-4723-852B-7476DD38FED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0" name="Freeform 8">
                <a:extLst>
                  <a:ext uri="{FF2B5EF4-FFF2-40B4-BE49-F238E27FC236}">
                    <a16:creationId xmlns:a16="http://schemas.microsoft.com/office/drawing/2014/main" id="{0A155711-4993-4D1E-89EA-A397C164F0F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1" name="Freeform 9">
                <a:extLst>
                  <a:ext uri="{FF2B5EF4-FFF2-40B4-BE49-F238E27FC236}">
                    <a16:creationId xmlns:a16="http://schemas.microsoft.com/office/drawing/2014/main" id="{2AB42136-2551-4CAA-857F-65FA3247B49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2" name="Freeform 10">
                <a:extLst>
                  <a:ext uri="{FF2B5EF4-FFF2-40B4-BE49-F238E27FC236}">
                    <a16:creationId xmlns:a16="http://schemas.microsoft.com/office/drawing/2014/main" id="{7C2ADEA1-EA3E-4C0E-A28E-460092F7FFD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3" name="Freeform 11">
                <a:extLst>
                  <a:ext uri="{FF2B5EF4-FFF2-40B4-BE49-F238E27FC236}">
                    <a16:creationId xmlns:a16="http://schemas.microsoft.com/office/drawing/2014/main" id="{B04584B3-081C-4286-A840-AB5B16B10AA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4" name="Freeform 12">
                <a:extLst>
                  <a:ext uri="{FF2B5EF4-FFF2-40B4-BE49-F238E27FC236}">
                    <a16:creationId xmlns:a16="http://schemas.microsoft.com/office/drawing/2014/main" id="{3AB388FD-C246-4936-A041-E0413A13298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5" name="Freeform 13">
                <a:extLst>
                  <a:ext uri="{FF2B5EF4-FFF2-40B4-BE49-F238E27FC236}">
                    <a16:creationId xmlns:a16="http://schemas.microsoft.com/office/drawing/2014/main" id="{57692343-2D12-4F57-836C-945D407B68B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6" name="Freeform 14">
                <a:extLst>
                  <a:ext uri="{FF2B5EF4-FFF2-40B4-BE49-F238E27FC236}">
                    <a16:creationId xmlns:a16="http://schemas.microsoft.com/office/drawing/2014/main" id="{062EE710-0210-4840-8698-E0DF1C61700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7" name="Freeform 15">
                <a:extLst>
                  <a:ext uri="{FF2B5EF4-FFF2-40B4-BE49-F238E27FC236}">
                    <a16:creationId xmlns:a16="http://schemas.microsoft.com/office/drawing/2014/main" id="{161892F4-6071-40CD-8E18-CDEE0C91B58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8" name="Line 16">
                <a:extLst>
                  <a:ext uri="{FF2B5EF4-FFF2-40B4-BE49-F238E27FC236}">
                    <a16:creationId xmlns:a16="http://schemas.microsoft.com/office/drawing/2014/main" id="{3E6BBE44-8D88-407D-B1C6-10C89DD6173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ShapeType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129" name="Freeform 17">
                <a:extLst>
                  <a:ext uri="{FF2B5EF4-FFF2-40B4-BE49-F238E27FC236}">
                    <a16:creationId xmlns:a16="http://schemas.microsoft.com/office/drawing/2014/main" id="{1E90AE6E-328E-4730-825C-B5130F5CFCA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0" name="Freeform 18">
                <a:extLst>
                  <a:ext uri="{FF2B5EF4-FFF2-40B4-BE49-F238E27FC236}">
                    <a16:creationId xmlns:a16="http://schemas.microsoft.com/office/drawing/2014/main" id="{24EC969F-6E4A-4163-ABDA-4674429A3DC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1" name="Freeform 19">
                <a:extLst>
                  <a:ext uri="{FF2B5EF4-FFF2-40B4-BE49-F238E27FC236}">
                    <a16:creationId xmlns:a16="http://schemas.microsoft.com/office/drawing/2014/main" id="{1B735C94-B049-42C6-9DEF-5DB70D58CE4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2" name="Freeform 20">
                <a:extLst>
                  <a:ext uri="{FF2B5EF4-FFF2-40B4-BE49-F238E27FC236}">
                    <a16:creationId xmlns:a16="http://schemas.microsoft.com/office/drawing/2014/main" id="{051C02E6-1954-478B-AEAE-BF8F36BE941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3" name="Rectangle 21">
                <a:extLst>
                  <a:ext uri="{FF2B5EF4-FFF2-40B4-BE49-F238E27FC236}">
                    <a16:creationId xmlns:a16="http://schemas.microsoft.com/office/drawing/2014/main" id="{6710B1C0-310A-48D0-B824-459D9AFC2FB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134" name="Freeform 22">
                <a:extLst>
                  <a:ext uri="{FF2B5EF4-FFF2-40B4-BE49-F238E27FC236}">
                    <a16:creationId xmlns:a16="http://schemas.microsoft.com/office/drawing/2014/main" id="{1204A606-D9A6-4DC6-9F0E-D516EA1EB95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5" name="Freeform 23">
                <a:extLst>
                  <a:ext uri="{FF2B5EF4-FFF2-40B4-BE49-F238E27FC236}">
                    <a16:creationId xmlns:a16="http://schemas.microsoft.com/office/drawing/2014/main" id="{EE569555-0243-4979-A537-C9B4AFD5F25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6" name="Freeform 24">
                <a:extLst>
                  <a:ext uri="{FF2B5EF4-FFF2-40B4-BE49-F238E27FC236}">
                    <a16:creationId xmlns:a16="http://schemas.microsoft.com/office/drawing/2014/main" id="{D52A977D-4993-48AF-A792-F2DE0963914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7" name="Freeform 25">
                <a:extLst>
                  <a:ext uri="{FF2B5EF4-FFF2-40B4-BE49-F238E27FC236}">
                    <a16:creationId xmlns:a16="http://schemas.microsoft.com/office/drawing/2014/main" id="{93CFF2DC-E52E-4D99-97D5-B0D7B792E5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8" name="Freeform 26">
                <a:extLst>
                  <a:ext uri="{FF2B5EF4-FFF2-40B4-BE49-F238E27FC236}">
                    <a16:creationId xmlns:a16="http://schemas.microsoft.com/office/drawing/2014/main" id="{5E175372-AF09-42A7-B3D0-226C8348917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9" name="Freeform 27">
                <a:extLst>
                  <a:ext uri="{FF2B5EF4-FFF2-40B4-BE49-F238E27FC236}">
                    <a16:creationId xmlns:a16="http://schemas.microsoft.com/office/drawing/2014/main" id="{ABF20BA9-F4B2-49EA-A573-578B1897747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0" name="Freeform 28">
                <a:extLst>
                  <a:ext uri="{FF2B5EF4-FFF2-40B4-BE49-F238E27FC236}">
                    <a16:creationId xmlns:a16="http://schemas.microsoft.com/office/drawing/2014/main" id="{AA3A7A4B-C811-4E23-8BFD-5823A032DA3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1" name="Freeform 29">
                <a:extLst>
                  <a:ext uri="{FF2B5EF4-FFF2-40B4-BE49-F238E27FC236}">
                    <a16:creationId xmlns:a16="http://schemas.microsoft.com/office/drawing/2014/main" id="{47537781-F057-4B97-AD8F-12FE9BE599A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2" name="Freeform 30">
                <a:extLst>
                  <a:ext uri="{FF2B5EF4-FFF2-40B4-BE49-F238E27FC236}">
                    <a16:creationId xmlns:a16="http://schemas.microsoft.com/office/drawing/2014/main" id="{078883C7-EB52-4BB7-A9A7-F8C046A8331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3" name="Freeform 31">
                <a:extLst>
                  <a:ext uri="{FF2B5EF4-FFF2-40B4-BE49-F238E27FC236}">
                    <a16:creationId xmlns:a16="http://schemas.microsoft.com/office/drawing/2014/main" id="{63CCBBF8-5972-4ED3-AB5B-46DC425B177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A8C19883-37FB-437C-A3AA-89AA6239D3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07" name="Freeform 32">
                <a:extLst>
                  <a:ext uri="{FF2B5EF4-FFF2-40B4-BE49-F238E27FC236}">
                    <a16:creationId xmlns:a16="http://schemas.microsoft.com/office/drawing/2014/main" id="{AF1753DD-4CEF-45EC-B952-90EA8895D7C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08" name="Freeform 33">
                <a:extLst>
                  <a:ext uri="{FF2B5EF4-FFF2-40B4-BE49-F238E27FC236}">
                    <a16:creationId xmlns:a16="http://schemas.microsoft.com/office/drawing/2014/main" id="{5B9356DB-C1BE-4D76-8FA7-4FBAA12D1D3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09" name="Freeform 34">
                <a:extLst>
                  <a:ext uri="{FF2B5EF4-FFF2-40B4-BE49-F238E27FC236}">
                    <a16:creationId xmlns:a16="http://schemas.microsoft.com/office/drawing/2014/main" id="{C4F59561-572D-42BA-A6FD-F3AFA1A394D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10" name="Freeform 35">
                <a:extLst>
                  <a:ext uri="{FF2B5EF4-FFF2-40B4-BE49-F238E27FC236}">
                    <a16:creationId xmlns:a16="http://schemas.microsoft.com/office/drawing/2014/main" id="{BB7A51A1-D509-4494-BAE2-1B96CAD4DB3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11" name="Freeform 36">
                <a:extLst>
                  <a:ext uri="{FF2B5EF4-FFF2-40B4-BE49-F238E27FC236}">
                    <a16:creationId xmlns:a16="http://schemas.microsoft.com/office/drawing/2014/main" id="{D3FE0B5A-55DE-4E56-8E9B-B92D1DB9A89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12" name="Freeform 37">
                <a:extLst>
                  <a:ext uri="{FF2B5EF4-FFF2-40B4-BE49-F238E27FC236}">
                    <a16:creationId xmlns:a16="http://schemas.microsoft.com/office/drawing/2014/main" id="{F125661C-3A0E-4B6E-B2AB-1B08C892517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13" name="Freeform 38">
                <a:extLst>
                  <a:ext uri="{FF2B5EF4-FFF2-40B4-BE49-F238E27FC236}">
                    <a16:creationId xmlns:a16="http://schemas.microsoft.com/office/drawing/2014/main" id="{39304006-EE77-438A-A0D1-537322356C1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14" name="Freeform 39">
                <a:extLst>
                  <a:ext uri="{FF2B5EF4-FFF2-40B4-BE49-F238E27FC236}">
                    <a16:creationId xmlns:a16="http://schemas.microsoft.com/office/drawing/2014/main" id="{C6031DEB-4109-4049-82CF-DD06483A2CA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15" name="Freeform 40">
                <a:extLst>
                  <a:ext uri="{FF2B5EF4-FFF2-40B4-BE49-F238E27FC236}">
                    <a16:creationId xmlns:a16="http://schemas.microsoft.com/office/drawing/2014/main" id="{65FC2657-18D6-4490-88D6-32E6B1C6FB1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16" name="Rectangle 41">
                <a:extLst>
                  <a:ext uri="{FF2B5EF4-FFF2-40B4-BE49-F238E27FC236}">
                    <a16:creationId xmlns:a16="http://schemas.microsoft.com/office/drawing/2014/main" id="{20BEA03B-3EAD-4FA2-BC9D-25A14D635CF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191" name="Rectangle 144">
            <a:extLst>
              <a:ext uri="{FF2B5EF4-FFF2-40B4-BE49-F238E27FC236}">
                <a16:creationId xmlns:a16="http://schemas.microsoft.com/office/drawing/2014/main" id="{3CBA50DB-DBC7-4B6E-B3C1-8FF1EA519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2" name="Group 146">
            <a:extLst>
              <a:ext uri="{FF2B5EF4-FFF2-40B4-BE49-F238E27FC236}">
                <a16:creationId xmlns:a16="http://schemas.microsoft.com/office/drawing/2014/main" id="{1DED8FB6-AF8D-4D98-913D-E6486FEC10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1902285" cy="6858001"/>
            <a:chOff x="0" y="0"/>
            <a:chExt cx="11902285" cy="6858001"/>
          </a:xfrm>
        </p:grpSpPr>
        <p:grpSp>
          <p:nvGrpSpPr>
            <p:cNvPr id="148" name="Group 147">
              <a:extLst>
                <a:ext uri="{FF2B5EF4-FFF2-40B4-BE49-F238E27FC236}">
                  <a16:creationId xmlns:a16="http://schemas.microsoft.com/office/drawing/2014/main" id="{0A805ED2-113B-4584-8827-567B5792F1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bg2"/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60" name="Rectangle 5">
                <a:extLst>
                  <a:ext uri="{FF2B5EF4-FFF2-40B4-BE49-F238E27FC236}">
                    <a16:creationId xmlns:a16="http://schemas.microsoft.com/office/drawing/2014/main" id="{C6CF21D8-CC72-4F35-A29E-3AF9E6DA130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161" name="Freeform 6">
                <a:extLst>
                  <a:ext uri="{FF2B5EF4-FFF2-40B4-BE49-F238E27FC236}">
                    <a16:creationId xmlns:a16="http://schemas.microsoft.com/office/drawing/2014/main" id="{8E60A7C3-087D-47B4-AB5A-C8B1042FD20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2" name="Freeform 7">
                <a:extLst>
                  <a:ext uri="{FF2B5EF4-FFF2-40B4-BE49-F238E27FC236}">
                    <a16:creationId xmlns:a16="http://schemas.microsoft.com/office/drawing/2014/main" id="{1885EECE-F6D9-4128-BC90-01583BF2699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3" name="Freeform 8">
                <a:extLst>
                  <a:ext uri="{FF2B5EF4-FFF2-40B4-BE49-F238E27FC236}">
                    <a16:creationId xmlns:a16="http://schemas.microsoft.com/office/drawing/2014/main" id="{F44AA128-AA96-4FF2-A1C3-F9D2E7FD38C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4" name="Freeform 9">
                <a:extLst>
                  <a:ext uri="{FF2B5EF4-FFF2-40B4-BE49-F238E27FC236}">
                    <a16:creationId xmlns:a16="http://schemas.microsoft.com/office/drawing/2014/main" id="{7E52DC12-230B-4892-B284-F2FE9DE16A7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5" name="Freeform 10">
                <a:extLst>
                  <a:ext uri="{FF2B5EF4-FFF2-40B4-BE49-F238E27FC236}">
                    <a16:creationId xmlns:a16="http://schemas.microsoft.com/office/drawing/2014/main" id="{A68FBF9E-B81A-41D0-8A03-6CFC30811D1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6" name="Freeform 11">
                <a:extLst>
                  <a:ext uri="{FF2B5EF4-FFF2-40B4-BE49-F238E27FC236}">
                    <a16:creationId xmlns:a16="http://schemas.microsoft.com/office/drawing/2014/main" id="{B0047F84-8480-494F-9241-39FF17CFFFA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7" name="Freeform 12">
                <a:extLst>
                  <a:ext uri="{FF2B5EF4-FFF2-40B4-BE49-F238E27FC236}">
                    <a16:creationId xmlns:a16="http://schemas.microsoft.com/office/drawing/2014/main" id="{8CAF76D8-4B95-4A8E-9EE5-8CCC0A7AD2C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8" name="Freeform 13">
                <a:extLst>
                  <a:ext uri="{FF2B5EF4-FFF2-40B4-BE49-F238E27FC236}">
                    <a16:creationId xmlns:a16="http://schemas.microsoft.com/office/drawing/2014/main" id="{792F82F3-05A8-4A55-8C5B-81F6678B595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9" name="Freeform 14">
                <a:extLst>
                  <a:ext uri="{FF2B5EF4-FFF2-40B4-BE49-F238E27FC236}">
                    <a16:creationId xmlns:a16="http://schemas.microsoft.com/office/drawing/2014/main" id="{B8472536-021A-4E59-BD59-DDC090A18AB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0" name="Freeform 15">
                <a:extLst>
                  <a:ext uri="{FF2B5EF4-FFF2-40B4-BE49-F238E27FC236}">
                    <a16:creationId xmlns:a16="http://schemas.microsoft.com/office/drawing/2014/main" id="{AEBEF646-3C12-469F-B194-A161A7A95D2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1" name="Line 16">
                <a:extLst>
                  <a:ext uri="{FF2B5EF4-FFF2-40B4-BE49-F238E27FC236}">
                    <a16:creationId xmlns:a16="http://schemas.microsoft.com/office/drawing/2014/main" id="{D4501159-D7AC-4307-9DFC-C8F3A94341D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ShapeType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172" name="Freeform 17">
                <a:extLst>
                  <a:ext uri="{FF2B5EF4-FFF2-40B4-BE49-F238E27FC236}">
                    <a16:creationId xmlns:a16="http://schemas.microsoft.com/office/drawing/2014/main" id="{B5244C41-454C-47D8-A6A9-C17EC2A3663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3" name="Freeform 18">
                <a:extLst>
                  <a:ext uri="{FF2B5EF4-FFF2-40B4-BE49-F238E27FC236}">
                    <a16:creationId xmlns:a16="http://schemas.microsoft.com/office/drawing/2014/main" id="{8FA883B8-99FB-4540-B573-F0674BFB1C2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4" name="Freeform 19">
                <a:extLst>
                  <a:ext uri="{FF2B5EF4-FFF2-40B4-BE49-F238E27FC236}">
                    <a16:creationId xmlns:a16="http://schemas.microsoft.com/office/drawing/2014/main" id="{F1178B7C-5A00-4E5B-9010-B1477621E04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5" name="Freeform 20">
                <a:extLst>
                  <a:ext uri="{FF2B5EF4-FFF2-40B4-BE49-F238E27FC236}">
                    <a16:creationId xmlns:a16="http://schemas.microsoft.com/office/drawing/2014/main" id="{E359D5D8-EE2E-4714-A40A-C3A6D91F989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6" name="Rectangle 21">
                <a:extLst>
                  <a:ext uri="{FF2B5EF4-FFF2-40B4-BE49-F238E27FC236}">
                    <a16:creationId xmlns:a16="http://schemas.microsoft.com/office/drawing/2014/main" id="{8A89C2E5-F892-4666-85FB-995578FBC73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177" name="Freeform 22">
                <a:extLst>
                  <a:ext uri="{FF2B5EF4-FFF2-40B4-BE49-F238E27FC236}">
                    <a16:creationId xmlns:a16="http://schemas.microsoft.com/office/drawing/2014/main" id="{6DC6174B-0EC3-4A81-A0D1-D10DBB869A5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8" name="Freeform 23">
                <a:extLst>
                  <a:ext uri="{FF2B5EF4-FFF2-40B4-BE49-F238E27FC236}">
                    <a16:creationId xmlns:a16="http://schemas.microsoft.com/office/drawing/2014/main" id="{2CB96070-0553-4F79-984C-8DABB1CD5DB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9" name="Freeform 24">
                <a:extLst>
                  <a:ext uri="{FF2B5EF4-FFF2-40B4-BE49-F238E27FC236}">
                    <a16:creationId xmlns:a16="http://schemas.microsoft.com/office/drawing/2014/main" id="{BA23B6E2-3718-4009-B80E-9279154B191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0" name="Freeform 25">
                <a:extLst>
                  <a:ext uri="{FF2B5EF4-FFF2-40B4-BE49-F238E27FC236}">
                    <a16:creationId xmlns:a16="http://schemas.microsoft.com/office/drawing/2014/main" id="{CAFB32D5-E528-419B-80EE-1475633970A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1" name="Freeform 26">
                <a:extLst>
                  <a:ext uri="{FF2B5EF4-FFF2-40B4-BE49-F238E27FC236}">
                    <a16:creationId xmlns:a16="http://schemas.microsoft.com/office/drawing/2014/main" id="{A68ADD35-4FEA-404D-B2F3-23556E6E8F7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2" name="Freeform 27">
                <a:extLst>
                  <a:ext uri="{FF2B5EF4-FFF2-40B4-BE49-F238E27FC236}">
                    <a16:creationId xmlns:a16="http://schemas.microsoft.com/office/drawing/2014/main" id="{89CF17CA-49E3-4B4A-836A-4FD55C67BEC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3" name="Freeform 28">
                <a:extLst>
                  <a:ext uri="{FF2B5EF4-FFF2-40B4-BE49-F238E27FC236}">
                    <a16:creationId xmlns:a16="http://schemas.microsoft.com/office/drawing/2014/main" id="{AB394F2E-F3E7-4CED-84A9-35C47AB287C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4" name="Freeform 29">
                <a:extLst>
                  <a:ext uri="{FF2B5EF4-FFF2-40B4-BE49-F238E27FC236}">
                    <a16:creationId xmlns:a16="http://schemas.microsoft.com/office/drawing/2014/main" id="{FF816C2F-3999-4A9F-8395-5D68ED33A41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5" name="Freeform 30">
                <a:extLst>
                  <a:ext uri="{FF2B5EF4-FFF2-40B4-BE49-F238E27FC236}">
                    <a16:creationId xmlns:a16="http://schemas.microsoft.com/office/drawing/2014/main" id="{82AD6AC6-71D5-4BD8-9185-D3062968B57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6" name="Freeform 31">
                <a:extLst>
                  <a:ext uri="{FF2B5EF4-FFF2-40B4-BE49-F238E27FC236}">
                    <a16:creationId xmlns:a16="http://schemas.microsoft.com/office/drawing/2014/main" id="{743A50C2-65CF-4F4C-B412-6149A93ACFE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93" name="Group 148">
              <a:extLst>
                <a:ext uri="{FF2B5EF4-FFF2-40B4-BE49-F238E27FC236}">
                  <a16:creationId xmlns:a16="http://schemas.microsoft.com/office/drawing/2014/main" id="{6C0E7A88-FEDF-4C4F-A6B4-F7DDE9DE92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1227597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bg2"/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50" name="Freeform 32">
                <a:extLst>
                  <a:ext uri="{FF2B5EF4-FFF2-40B4-BE49-F238E27FC236}">
                    <a16:creationId xmlns:a16="http://schemas.microsoft.com/office/drawing/2014/main" id="{AE94B3EE-D5C0-4BDE-B6AA-7599F0486EA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4" name="Freeform 33">
                <a:extLst>
                  <a:ext uri="{FF2B5EF4-FFF2-40B4-BE49-F238E27FC236}">
                    <a16:creationId xmlns:a16="http://schemas.microsoft.com/office/drawing/2014/main" id="{5EF110E8-C00D-454E-8F3A-ECF2D356676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2" name="Freeform 34">
                <a:extLst>
                  <a:ext uri="{FF2B5EF4-FFF2-40B4-BE49-F238E27FC236}">
                    <a16:creationId xmlns:a16="http://schemas.microsoft.com/office/drawing/2014/main" id="{BFC5F327-6927-4F35-9AF6-C45527BB451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5" name="Freeform 35">
                <a:extLst>
                  <a:ext uri="{FF2B5EF4-FFF2-40B4-BE49-F238E27FC236}">
                    <a16:creationId xmlns:a16="http://schemas.microsoft.com/office/drawing/2014/main" id="{BF2D314D-AEDE-418D-9702-D3CDB98C30F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4" name="Freeform 36">
                <a:extLst>
                  <a:ext uri="{FF2B5EF4-FFF2-40B4-BE49-F238E27FC236}">
                    <a16:creationId xmlns:a16="http://schemas.microsoft.com/office/drawing/2014/main" id="{64FD07F8-3CA6-4209-9A9E-30609FE9A36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5" name="Freeform 37">
                <a:extLst>
                  <a:ext uri="{FF2B5EF4-FFF2-40B4-BE49-F238E27FC236}">
                    <a16:creationId xmlns:a16="http://schemas.microsoft.com/office/drawing/2014/main" id="{AB0AE24D-CD49-4B57-82E0-780F62AE4FD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6" name="Freeform 38">
                <a:extLst>
                  <a:ext uri="{FF2B5EF4-FFF2-40B4-BE49-F238E27FC236}">
                    <a16:creationId xmlns:a16="http://schemas.microsoft.com/office/drawing/2014/main" id="{66803AF8-6368-45E6-A0B7-C0C4CFFEEB5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7" name="Freeform 39">
                <a:extLst>
                  <a:ext uri="{FF2B5EF4-FFF2-40B4-BE49-F238E27FC236}">
                    <a16:creationId xmlns:a16="http://schemas.microsoft.com/office/drawing/2014/main" id="{B4761E05-2792-472B-A814-9616151CF30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8" name="Freeform 40">
                <a:extLst>
                  <a:ext uri="{FF2B5EF4-FFF2-40B4-BE49-F238E27FC236}">
                    <a16:creationId xmlns:a16="http://schemas.microsoft.com/office/drawing/2014/main" id="{40B6A261-9427-4E70-9564-048AD009BD8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9" name="Rectangle 41">
                <a:extLst>
                  <a:ext uri="{FF2B5EF4-FFF2-40B4-BE49-F238E27FC236}">
                    <a16:creationId xmlns:a16="http://schemas.microsoft.com/office/drawing/2014/main" id="{68BFDFBE-2286-4123-9436-E1DF84AF49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pic>
        <p:nvPicPr>
          <p:cNvPr id="188" name="Picture 2">
            <a:extLst>
              <a:ext uri="{FF2B5EF4-FFF2-40B4-BE49-F238E27FC236}">
                <a16:creationId xmlns:a16="http://schemas.microsoft.com/office/drawing/2014/main" id="{5B3DE270-418F-47A7-B311-C4D876041D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p14="http://schemas.microsoft.com/office/powerpoint/2010/main" xmlns:a16="http://schemas.microsoft.com/office/drawing/2014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8036041" y="618518"/>
            <a:ext cx="3281003" cy="147857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>
                <a:solidFill>
                  <a:srgbClr val="FFFFFF"/>
                </a:solidFill>
              </a:rPr>
              <a:t>Benchmarking</a:t>
            </a:r>
          </a:p>
        </p:txBody>
      </p:sp>
      <p:sp useBgFill="1">
        <p:nvSpPr>
          <p:cNvPr id="190" name="Round Diagonal Corner Rectangle 11">
            <a:extLst>
              <a:ext uri="{FF2B5EF4-FFF2-40B4-BE49-F238E27FC236}">
                <a16:creationId xmlns:a16="http://schemas.microsoft.com/office/drawing/2014/main" id="{A1351C6B-7343-451F-AB4A-1CE294A4E9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8949" y="808057"/>
            <a:ext cx="6752461" cy="5234394"/>
          </a:xfrm>
          <a:prstGeom prst="round2DiagRect">
            <a:avLst>
              <a:gd name="adj1" fmla="val 741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1566A51D-CB6D-4D64-9516-46E8AACD15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8988" y="2219074"/>
            <a:ext cx="6112382" cy="2414390"/>
          </a:xfrm>
          <a:prstGeom prst="rect">
            <a:avLst/>
          </a:prstGeom>
          <a:noFill/>
        </p:spPr>
      </p:pic>
      <p:sp>
        <p:nvSpPr>
          <p:cNvPr id="14" name="Content Placeholder 13"/>
          <p:cNvSpPr>
            <a:spLocks noGrp="1"/>
          </p:cNvSpPr>
          <p:nvPr>
            <p:ph type="body" sz="half" idx="2"/>
          </p:nvPr>
        </p:nvSpPr>
        <p:spPr>
          <a:xfrm>
            <a:off x="8036041" y="2249487"/>
            <a:ext cx="3281004" cy="354171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FFFFFF"/>
              </a:solidFill>
            </a:endParaRPr>
          </a:p>
          <a:p>
            <a:pPr marL="28575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>
                <a:solidFill>
                  <a:srgbClr val="FFFFFF"/>
                </a:solidFill>
              </a:rPr>
              <a:t>Limited ability of personalization </a:t>
            </a:r>
          </a:p>
          <a:p>
            <a:pPr marL="28575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>
                <a:solidFill>
                  <a:srgbClr val="FFFFFF"/>
                </a:solidFill>
              </a:rPr>
              <a:t>Complicated user interface</a:t>
            </a:r>
          </a:p>
          <a:p>
            <a:pPr marL="28575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>
                <a:solidFill>
                  <a:srgbClr val="FFFFFF"/>
                </a:solidFill>
              </a:rPr>
              <a:t>Wide range of costs</a:t>
            </a:r>
          </a:p>
          <a:p>
            <a:pPr marL="28575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>
                <a:solidFill>
                  <a:srgbClr val="FFFFFF"/>
                </a:solidFill>
              </a:rPr>
              <a:t>No smart home interactions </a:t>
            </a:r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718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Picture 2">
            <a:extLst>
              <a:ext uri="{FF2B5EF4-FFF2-40B4-BE49-F238E27FC236}">
                <a16:creationId xmlns:a16="http://schemas.microsoft.com/office/drawing/2014/main" id="{5FF7B57D-FF7B-48B3-9F60-9BCEEECF9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p14="http://schemas.microsoft.com/office/powerpoint/2010/main" xmlns:a16="http://schemas.microsoft.com/office/drawing/2014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5" name="Group 20">
            <a:extLst>
              <a:ext uri="{FF2B5EF4-FFF2-40B4-BE49-F238E27FC236}">
                <a16:creationId xmlns:a16="http://schemas.microsoft.com/office/drawing/2014/main" id="{EB95AFDF-FA7D-4311-9C65-6D507D92F4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9A5CCD98-20C1-4404-B788-FDA92F8A44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34" name="Rectangle 5">
                <a:extLst>
                  <a:ext uri="{FF2B5EF4-FFF2-40B4-BE49-F238E27FC236}">
                    <a16:creationId xmlns:a16="http://schemas.microsoft.com/office/drawing/2014/main" id="{C1424C76-B5C3-468E-86FA-8D9B269053D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6">
                <a:extLst>
                  <a:ext uri="{FF2B5EF4-FFF2-40B4-BE49-F238E27FC236}">
                    <a16:creationId xmlns:a16="http://schemas.microsoft.com/office/drawing/2014/main" id="{B3922267-72C9-403B-A6DE-7D0A43D5541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7">
                <a:extLst>
                  <a:ext uri="{FF2B5EF4-FFF2-40B4-BE49-F238E27FC236}">
                    <a16:creationId xmlns:a16="http://schemas.microsoft.com/office/drawing/2014/main" id="{7276DB68-2E8D-4723-852B-7476DD38FED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Freeform 8">
                <a:extLst>
                  <a:ext uri="{FF2B5EF4-FFF2-40B4-BE49-F238E27FC236}">
                    <a16:creationId xmlns:a16="http://schemas.microsoft.com/office/drawing/2014/main" id="{0A155711-4993-4D1E-89EA-A397C164F0F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9">
                <a:extLst>
                  <a:ext uri="{FF2B5EF4-FFF2-40B4-BE49-F238E27FC236}">
                    <a16:creationId xmlns:a16="http://schemas.microsoft.com/office/drawing/2014/main" id="{2AB42136-2551-4CAA-857F-65FA3247B49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10">
                <a:extLst>
                  <a:ext uri="{FF2B5EF4-FFF2-40B4-BE49-F238E27FC236}">
                    <a16:creationId xmlns:a16="http://schemas.microsoft.com/office/drawing/2014/main" id="{7C2ADEA1-EA3E-4C0E-A28E-460092F7FFD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11">
                <a:extLst>
                  <a:ext uri="{FF2B5EF4-FFF2-40B4-BE49-F238E27FC236}">
                    <a16:creationId xmlns:a16="http://schemas.microsoft.com/office/drawing/2014/main" id="{B04584B3-081C-4286-A840-AB5B16B10AA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12">
                <a:extLst>
                  <a:ext uri="{FF2B5EF4-FFF2-40B4-BE49-F238E27FC236}">
                    <a16:creationId xmlns:a16="http://schemas.microsoft.com/office/drawing/2014/main" id="{3AB388FD-C246-4936-A041-E0413A13298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13">
                <a:extLst>
                  <a:ext uri="{FF2B5EF4-FFF2-40B4-BE49-F238E27FC236}">
                    <a16:creationId xmlns:a16="http://schemas.microsoft.com/office/drawing/2014/main" id="{57692343-2D12-4F57-836C-945D407B68B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14">
                <a:extLst>
                  <a:ext uri="{FF2B5EF4-FFF2-40B4-BE49-F238E27FC236}">
                    <a16:creationId xmlns:a16="http://schemas.microsoft.com/office/drawing/2014/main" id="{062EE710-0210-4840-8698-E0DF1C61700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15">
                <a:extLst>
                  <a:ext uri="{FF2B5EF4-FFF2-40B4-BE49-F238E27FC236}">
                    <a16:creationId xmlns:a16="http://schemas.microsoft.com/office/drawing/2014/main" id="{161892F4-6071-40CD-8E18-CDEE0C91B58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Line 16">
                <a:extLst>
                  <a:ext uri="{FF2B5EF4-FFF2-40B4-BE49-F238E27FC236}">
                    <a16:creationId xmlns:a16="http://schemas.microsoft.com/office/drawing/2014/main" id="{3E6BBE44-8D88-407D-B1C6-10C89DD6173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ShapeType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46" name="Freeform 17">
                <a:extLst>
                  <a:ext uri="{FF2B5EF4-FFF2-40B4-BE49-F238E27FC236}">
                    <a16:creationId xmlns:a16="http://schemas.microsoft.com/office/drawing/2014/main" id="{1E90AE6E-328E-4730-825C-B5130F5CFCA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18">
                <a:extLst>
                  <a:ext uri="{FF2B5EF4-FFF2-40B4-BE49-F238E27FC236}">
                    <a16:creationId xmlns:a16="http://schemas.microsoft.com/office/drawing/2014/main" id="{24EC969F-6E4A-4163-ABDA-4674429A3DC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8" name="Freeform 19">
                <a:extLst>
                  <a:ext uri="{FF2B5EF4-FFF2-40B4-BE49-F238E27FC236}">
                    <a16:creationId xmlns:a16="http://schemas.microsoft.com/office/drawing/2014/main" id="{1B735C94-B049-42C6-9DEF-5DB70D58CE4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9" name="Freeform 20">
                <a:extLst>
                  <a:ext uri="{FF2B5EF4-FFF2-40B4-BE49-F238E27FC236}">
                    <a16:creationId xmlns:a16="http://schemas.microsoft.com/office/drawing/2014/main" id="{051C02E6-1954-478B-AEAE-BF8F36BE941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0" name="Rectangle 21">
                <a:extLst>
                  <a:ext uri="{FF2B5EF4-FFF2-40B4-BE49-F238E27FC236}">
                    <a16:creationId xmlns:a16="http://schemas.microsoft.com/office/drawing/2014/main" id="{6710B1C0-310A-48D0-B824-459D9AFC2FB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51" name="Freeform 22">
                <a:extLst>
                  <a:ext uri="{FF2B5EF4-FFF2-40B4-BE49-F238E27FC236}">
                    <a16:creationId xmlns:a16="http://schemas.microsoft.com/office/drawing/2014/main" id="{1204A606-D9A6-4DC6-9F0E-D516EA1EB95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2" name="Freeform 23">
                <a:extLst>
                  <a:ext uri="{FF2B5EF4-FFF2-40B4-BE49-F238E27FC236}">
                    <a16:creationId xmlns:a16="http://schemas.microsoft.com/office/drawing/2014/main" id="{EE569555-0243-4979-A537-C9B4AFD5F25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3" name="Freeform 24">
                <a:extLst>
                  <a:ext uri="{FF2B5EF4-FFF2-40B4-BE49-F238E27FC236}">
                    <a16:creationId xmlns:a16="http://schemas.microsoft.com/office/drawing/2014/main" id="{D52A977D-4993-48AF-A792-F2DE0963914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4" name="Freeform 25">
                <a:extLst>
                  <a:ext uri="{FF2B5EF4-FFF2-40B4-BE49-F238E27FC236}">
                    <a16:creationId xmlns:a16="http://schemas.microsoft.com/office/drawing/2014/main" id="{93CFF2DC-E52E-4D99-97D5-B0D7B792E5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5" name="Freeform 26">
                <a:extLst>
                  <a:ext uri="{FF2B5EF4-FFF2-40B4-BE49-F238E27FC236}">
                    <a16:creationId xmlns:a16="http://schemas.microsoft.com/office/drawing/2014/main" id="{5E175372-AF09-42A7-B3D0-226C8348917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6" name="Freeform 27">
                <a:extLst>
                  <a:ext uri="{FF2B5EF4-FFF2-40B4-BE49-F238E27FC236}">
                    <a16:creationId xmlns:a16="http://schemas.microsoft.com/office/drawing/2014/main" id="{ABF20BA9-F4B2-49EA-A573-578B1897747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7" name="Freeform 28">
                <a:extLst>
                  <a:ext uri="{FF2B5EF4-FFF2-40B4-BE49-F238E27FC236}">
                    <a16:creationId xmlns:a16="http://schemas.microsoft.com/office/drawing/2014/main" id="{AA3A7A4B-C811-4E23-8BFD-5823A032DA3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8" name="Freeform 29">
                <a:extLst>
                  <a:ext uri="{FF2B5EF4-FFF2-40B4-BE49-F238E27FC236}">
                    <a16:creationId xmlns:a16="http://schemas.microsoft.com/office/drawing/2014/main" id="{47537781-F057-4B97-AD8F-12FE9BE599A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9" name="Freeform 30">
                <a:extLst>
                  <a:ext uri="{FF2B5EF4-FFF2-40B4-BE49-F238E27FC236}">
                    <a16:creationId xmlns:a16="http://schemas.microsoft.com/office/drawing/2014/main" id="{078883C7-EB52-4BB7-A9A7-F8C046A8331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60" name="Freeform 31">
                <a:extLst>
                  <a:ext uri="{FF2B5EF4-FFF2-40B4-BE49-F238E27FC236}">
                    <a16:creationId xmlns:a16="http://schemas.microsoft.com/office/drawing/2014/main" id="{63CCBBF8-5972-4ED3-AB5B-46DC425B177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A8C19883-37FB-437C-A3AA-89AA6239D3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4" name="Freeform 32">
                <a:extLst>
                  <a:ext uri="{FF2B5EF4-FFF2-40B4-BE49-F238E27FC236}">
                    <a16:creationId xmlns:a16="http://schemas.microsoft.com/office/drawing/2014/main" id="{AF1753DD-4CEF-45EC-B952-90EA8895D7C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33">
                <a:extLst>
                  <a:ext uri="{FF2B5EF4-FFF2-40B4-BE49-F238E27FC236}">
                    <a16:creationId xmlns:a16="http://schemas.microsoft.com/office/drawing/2014/main" id="{5B9356DB-C1BE-4D76-8FA7-4FBAA12D1D3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34">
                <a:extLst>
                  <a:ext uri="{FF2B5EF4-FFF2-40B4-BE49-F238E27FC236}">
                    <a16:creationId xmlns:a16="http://schemas.microsoft.com/office/drawing/2014/main" id="{C4F59561-572D-42BA-A6FD-F3AFA1A394D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35">
                <a:extLst>
                  <a:ext uri="{FF2B5EF4-FFF2-40B4-BE49-F238E27FC236}">
                    <a16:creationId xmlns:a16="http://schemas.microsoft.com/office/drawing/2014/main" id="{BB7A51A1-D509-4494-BAE2-1B96CAD4DB3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36">
                <a:extLst>
                  <a:ext uri="{FF2B5EF4-FFF2-40B4-BE49-F238E27FC236}">
                    <a16:creationId xmlns:a16="http://schemas.microsoft.com/office/drawing/2014/main" id="{D3FE0B5A-55DE-4E56-8E9B-B92D1DB9A89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37">
                <a:extLst>
                  <a:ext uri="{FF2B5EF4-FFF2-40B4-BE49-F238E27FC236}">
                    <a16:creationId xmlns:a16="http://schemas.microsoft.com/office/drawing/2014/main" id="{F125661C-3A0E-4B6E-B2AB-1B08C892517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38">
                <a:extLst>
                  <a:ext uri="{FF2B5EF4-FFF2-40B4-BE49-F238E27FC236}">
                    <a16:creationId xmlns:a16="http://schemas.microsoft.com/office/drawing/2014/main" id="{39304006-EE77-438A-A0D1-537322356C1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39">
                <a:extLst>
                  <a:ext uri="{FF2B5EF4-FFF2-40B4-BE49-F238E27FC236}">
                    <a16:creationId xmlns:a16="http://schemas.microsoft.com/office/drawing/2014/main" id="{C6031DEB-4109-4049-82CF-DD06483A2CA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Freeform 40">
                <a:extLst>
                  <a:ext uri="{FF2B5EF4-FFF2-40B4-BE49-F238E27FC236}">
                    <a16:creationId xmlns:a16="http://schemas.microsoft.com/office/drawing/2014/main" id="{65FC2657-18D6-4490-88D6-32E6B1C6FB1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3" name="Rectangle 41">
                <a:extLst>
                  <a:ext uri="{FF2B5EF4-FFF2-40B4-BE49-F238E27FC236}">
                    <a16:creationId xmlns:a16="http://schemas.microsoft.com/office/drawing/2014/main" id="{20BEA03B-3EAD-4FA2-BC9D-25A14D635CF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p14="http://schemas.microsoft.com/office/powerpoint/2010/main" xmlns:a16="http://schemas.microsoft.com/office/drawing/2014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 useBgFill="1">
        <p:nvSpPr>
          <p:cNvPr id="146" name="Rectangle 61">
            <a:extLst>
              <a:ext uri="{FF2B5EF4-FFF2-40B4-BE49-F238E27FC236}">
                <a16:creationId xmlns:a16="http://schemas.microsoft.com/office/drawing/2014/main" id="{C2E4E997-8672-4FFD-B8EC-9932A8E471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7" name="Picture 2">
            <a:extLst>
              <a:ext uri="{FF2B5EF4-FFF2-40B4-BE49-F238E27FC236}">
                <a16:creationId xmlns:a16="http://schemas.microsoft.com/office/drawing/2014/main" id="{FE6BA9E6-1D9E-4D30-B528-D49FA1342E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p14="http://schemas.microsoft.com/office/powerpoint/2010/main" xmlns:a16="http://schemas.microsoft.com/office/drawing/2014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141413" y="618518"/>
            <a:ext cx="4459286" cy="14785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Design Solution 1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type="body" sz="half" idx="2"/>
          </p:nvPr>
        </p:nvSpPr>
        <p:spPr>
          <a:xfrm>
            <a:off x="1141412" y="2249487"/>
            <a:ext cx="4459287" cy="3965046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Arduino inside 3D printed case</a:t>
            </a:r>
          </a:p>
          <a:p>
            <a:pPr marL="28575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Modular buttons</a:t>
            </a:r>
          </a:p>
          <a:p>
            <a:pPr marL="28575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Screen for display(both pictorial and text)</a:t>
            </a:r>
          </a:p>
          <a:p>
            <a:pPr marL="28575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Wheelchair mountable </a:t>
            </a:r>
          </a:p>
          <a:p>
            <a:pPr marL="28575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Joystick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A3496D-D78B-4EE2-9473-FFF3A93C05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7017" y="618518"/>
            <a:ext cx="5274244" cy="5596015"/>
          </a:xfrm>
          <a:prstGeom prst="round2DiagRect">
            <a:avLst>
              <a:gd name="adj1" fmla="val 5608"/>
              <a:gd name="adj2" fmla="val 0"/>
            </a:avLst>
          </a:prstGeom>
          <a:noFill/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148" name="Group 65">
            <a:extLst>
              <a:ext uri="{FF2B5EF4-FFF2-40B4-BE49-F238E27FC236}">
                <a16:creationId xmlns:a16="http://schemas.microsoft.com/office/drawing/2014/main" id="{453E4DEE-E996-40F8-8635-0FF43D7348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67" name="Rectangle 5">
              <a:extLst>
                <a:ext uri="{FF2B5EF4-FFF2-40B4-BE49-F238E27FC236}">
                  <a16:creationId xmlns:a16="http://schemas.microsoft.com/office/drawing/2014/main" id="{08BD1D3E-43CE-49EB-A424-0738950C64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49" name="Freeform 6">
              <a:extLst>
                <a:ext uri="{FF2B5EF4-FFF2-40B4-BE49-F238E27FC236}">
                  <a16:creationId xmlns:a16="http://schemas.microsoft.com/office/drawing/2014/main" id="{E9182037-E3FA-489A-95D5-29E4248420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7">
              <a:extLst>
                <a:ext uri="{FF2B5EF4-FFF2-40B4-BE49-F238E27FC236}">
                  <a16:creationId xmlns:a16="http://schemas.microsoft.com/office/drawing/2014/main" id="{E8864E76-AD7F-4BEE-B3F6-A78FA42AEF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0" name="Freeform 8">
              <a:extLst>
                <a:ext uri="{FF2B5EF4-FFF2-40B4-BE49-F238E27FC236}">
                  <a16:creationId xmlns:a16="http://schemas.microsoft.com/office/drawing/2014/main" id="{8AD071B3-046D-4479-91FE-01E9AD7C8A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1" name="Freeform 9">
              <a:extLst>
                <a:ext uri="{FF2B5EF4-FFF2-40B4-BE49-F238E27FC236}">
                  <a16:creationId xmlns:a16="http://schemas.microsoft.com/office/drawing/2014/main" id="{91D776F5-E902-4A4D-A75D-A46E063C9F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10">
              <a:extLst>
                <a:ext uri="{FF2B5EF4-FFF2-40B4-BE49-F238E27FC236}">
                  <a16:creationId xmlns:a16="http://schemas.microsoft.com/office/drawing/2014/main" id="{EBED8F24-A998-4952-AB68-E2074F0746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11">
              <a:extLst>
                <a:ext uri="{FF2B5EF4-FFF2-40B4-BE49-F238E27FC236}">
                  <a16:creationId xmlns:a16="http://schemas.microsoft.com/office/drawing/2014/main" id="{74D7A646-8CDC-49B3-9C44-3EF38DB426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12">
              <a:extLst>
                <a:ext uri="{FF2B5EF4-FFF2-40B4-BE49-F238E27FC236}">
                  <a16:creationId xmlns:a16="http://schemas.microsoft.com/office/drawing/2014/main" id="{D4E99D14-E4F4-419B-9AAF-8D1CEAB28A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13">
              <a:extLst>
                <a:ext uri="{FF2B5EF4-FFF2-40B4-BE49-F238E27FC236}">
                  <a16:creationId xmlns:a16="http://schemas.microsoft.com/office/drawing/2014/main" id="{377E106C-5445-4A52-9F7E-DA17387442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14">
              <a:extLst>
                <a:ext uri="{FF2B5EF4-FFF2-40B4-BE49-F238E27FC236}">
                  <a16:creationId xmlns:a16="http://schemas.microsoft.com/office/drawing/2014/main" id="{752BFE96-D378-4BAE-A64B-F851A34C4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15">
              <a:extLst>
                <a:ext uri="{FF2B5EF4-FFF2-40B4-BE49-F238E27FC236}">
                  <a16:creationId xmlns:a16="http://schemas.microsoft.com/office/drawing/2014/main" id="{B88FFB19-5A5E-4078-B467-9D4ABD21BD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Line 16">
              <a:extLst>
                <a:ext uri="{FF2B5EF4-FFF2-40B4-BE49-F238E27FC236}">
                  <a16:creationId xmlns:a16="http://schemas.microsoft.com/office/drawing/2014/main" id="{11042975-3D19-4728-BCDA-D3F5CD633E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79" name="Freeform 17">
              <a:extLst>
                <a:ext uri="{FF2B5EF4-FFF2-40B4-BE49-F238E27FC236}">
                  <a16:creationId xmlns:a16="http://schemas.microsoft.com/office/drawing/2014/main" id="{A28972BD-D2E1-4DCA-A907-2E3B6F6066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18">
              <a:extLst>
                <a:ext uri="{FF2B5EF4-FFF2-40B4-BE49-F238E27FC236}">
                  <a16:creationId xmlns:a16="http://schemas.microsoft.com/office/drawing/2014/main" id="{1C806824-5C2D-4747-B038-69EE4074B3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19">
              <a:extLst>
                <a:ext uri="{FF2B5EF4-FFF2-40B4-BE49-F238E27FC236}">
                  <a16:creationId xmlns:a16="http://schemas.microsoft.com/office/drawing/2014/main" id="{3B33F710-16D7-4F48-BFCA-66C9CA2352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20">
              <a:extLst>
                <a:ext uri="{FF2B5EF4-FFF2-40B4-BE49-F238E27FC236}">
                  <a16:creationId xmlns:a16="http://schemas.microsoft.com/office/drawing/2014/main" id="{6C8C8ED4-90FA-4E97-AAF0-D5D51E6A93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Rectangle 21">
              <a:extLst>
                <a:ext uri="{FF2B5EF4-FFF2-40B4-BE49-F238E27FC236}">
                  <a16:creationId xmlns:a16="http://schemas.microsoft.com/office/drawing/2014/main" id="{6C5EB9C1-B25F-4172-8A96-5950ECC828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84" name="Freeform 22">
              <a:extLst>
                <a:ext uri="{FF2B5EF4-FFF2-40B4-BE49-F238E27FC236}">
                  <a16:creationId xmlns:a16="http://schemas.microsoft.com/office/drawing/2014/main" id="{097E6E8A-9373-4655-882B-21715CCE97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23">
              <a:extLst>
                <a:ext uri="{FF2B5EF4-FFF2-40B4-BE49-F238E27FC236}">
                  <a16:creationId xmlns:a16="http://schemas.microsoft.com/office/drawing/2014/main" id="{EB8CC766-1206-4372-ACAF-8230AF4D54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24">
              <a:extLst>
                <a:ext uri="{FF2B5EF4-FFF2-40B4-BE49-F238E27FC236}">
                  <a16:creationId xmlns:a16="http://schemas.microsoft.com/office/drawing/2014/main" id="{1C8E2511-2489-47B2-9C19-C410910DD9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25">
              <a:extLst>
                <a:ext uri="{FF2B5EF4-FFF2-40B4-BE49-F238E27FC236}">
                  <a16:creationId xmlns:a16="http://schemas.microsoft.com/office/drawing/2014/main" id="{D7820196-0A47-47EF-832C-A688E8977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26">
              <a:extLst>
                <a:ext uri="{FF2B5EF4-FFF2-40B4-BE49-F238E27FC236}">
                  <a16:creationId xmlns:a16="http://schemas.microsoft.com/office/drawing/2014/main" id="{4982E0BF-34AE-48A3-AD6B-E0F3CD05DB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27">
              <a:extLst>
                <a:ext uri="{FF2B5EF4-FFF2-40B4-BE49-F238E27FC236}">
                  <a16:creationId xmlns:a16="http://schemas.microsoft.com/office/drawing/2014/main" id="{CD34643B-9DF2-4310-8868-48252C3393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28">
              <a:extLst>
                <a:ext uri="{FF2B5EF4-FFF2-40B4-BE49-F238E27FC236}">
                  <a16:creationId xmlns:a16="http://schemas.microsoft.com/office/drawing/2014/main" id="{4E020C4E-AF64-44A8-B830-779541D8D5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29">
              <a:extLst>
                <a:ext uri="{FF2B5EF4-FFF2-40B4-BE49-F238E27FC236}">
                  <a16:creationId xmlns:a16="http://schemas.microsoft.com/office/drawing/2014/main" id="{D97BC3D3-B1B3-4825-9169-BBEF1DBCF0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30">
              <a:extLst>
                <a:ext uri="{FF2B5EF4-FFF2-40B4-BE49-F238E27FC236}">
                  <a16:creationId xmlns:a16="http://schemas.microsoft.com/office/drawing/2014/main" id="{A750DC4F-1DAF-470E-98C6-6C68DEB933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31">
              <a:extLst>
                <a:ext uri="{FF2B5EF4-FFF2-40B4-BE49-F238E27FC236}">
                  <a16:creationId xmlns:a16="http://schemas.microsoft.com/office/drawing/2014/main" id="{2F99594A-5BBD-4E10-A818-8BE52B7D95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</p:spTree>
    <p:extLst>
      <p:ext uri="{BB962C8B-B14F-4D97-AF65-F5344CB8AC3E}">
        <p14:creationId xmlns:p14="http://schemas.microsoft.com/office/powerpoint/2010/main" val="11319846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Picture 2">
            <a:extLst>
              <a:ext uri="{FF2B5EF4-FFF2-40B4-BE49-F238E27FC236}">
                <a16:creationId xmlns:a16="http://schemas.microsoft.com/office/drawing/2014/main" id="{9EB19A0D-88ED-4EC7-B012-FDA45662F2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p14="http://schemas.microsoft.com/office/powerpoint/2010/main" xmlns:a16="http://schemas.microsoft.com/office/drawing/2014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9" name="Group 19">
            <a:extLst>
              <a:ext uri="{FF2B5EF4-FFF2-40B4-BE49-F238E27FC236}">
                <a16:creationId xmlns:a16="http://schemas.microsoft.com/office/drawing/2014/main" id="{039C885C-7507-48BC-8DA5-9B9A8A3B29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21" name="Rectangle 5">
              <a:extLst>
                <a:ext uri="{FF2B5EF4-FFF2-40B4-BE49-F238E27FC236}">
                  <a16:creationId xmlns:a16="http://schemas.microsoft.com/office/drawing/2014/main" id="{80315E80-D09C-4AAC-A1AA-6416ADD0A7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464D5536-A035-4505-AF73-4F7CAE4882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id="{81218E36-F40D-459F-A201-0A62E0FA57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Rectangle 8">
              <a:extLst>
                <a:ext uri="{FF2B5EF4-FFF2-40B4-BE49-F238E27FC236}">
                  <a16:creationId xmlns:a16="http://schemas.microsoft.com/office/drawing/2014/main" id="{5B53825A-3A84-4E26-A19D-A61548B6A5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25" name="Freeform 9">
              <a:extLst>
                <a:ext uri="{FF2B5EF4-FFF2-40B4-BE49-F238E27FC236}">
                  <a16:creationId xmlns:a16="http://schemas.microsoft.com/office/drawing/2014/main" id="{AD90489C-7868-4D44-828E-5BD078E107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0">
              <a:extLst>
                <a:ext uri="{FF2B5EF4-FFF2-40B4-BE49-F238E27FC236}">
                  <a16:creationId xmlns:a16="http://schemas.microsoft.com/office/drawing/2014/main" id="{98ED0810-C456-43E0-A430-4BF3E84BB3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11">
              <a:extLst>
                <a:ext uri="{FF2B5EF4-FFF2-40B4-BE49-F238E27FC236}">
                  <a16:creationId xmlns:a16="http://schemas.microsoft.com/office/drawing/2014/main" id="{E5A0D863-274E-498B-A757-EE462B7CFC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12">
              <a:extLst>
                <a:ext uri="{FF2B5EF4-FFF2-40B4-BE49-F238E27FC236}">
                  <a16:creationId xmlns:a16="http://schemas.microsoft.com/office/drawing/2014/main" id="{B7819E45-002E-4BE7-9D91-AF82D37762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13">
              <a:extLst>
                <a:ext uri="{FF2B5EF4-FFF2-40B4-BE49-F238E27FC236}">
                  <a16:creationId xmlns:a16="http://schemas.microsoft.com/office/drawing/2014/main" id="{8B2A702D-53E8-4674-87E0-CA1F7E5627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14">
              <a:extLst>
                <a:ext uri="{FF2B5EF4-FFF2-40B4-BE49-F238E27FC236}">
                  <a16:creationId xmlns:a16="http://schemas.microsoft.com/office/drawing/2014/main" id="{451CEEF2-55A9-4CDF-BB69-2D07031F0D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15">
              <a:extLst>
                <a:ext uri="{FF2B5EF4-FFF2-40B4-BE49-F238E27FC236}">
                  <a16:creationId xmlns:a16="http://schemas.microsoft.com/office/drawing/2014/main" id="{DCEC5350-68CD-460C-999B-A6055EA506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16">
              <a:extLst>
                <a:ext uri="{FF2B5EF4-FFF2-40B4-BE49-F238E27FC236}">
                  <a16:creationId xmlns:a16="http://schemas.microsoft.com/office/drawing/2014/main" id="{26945734-B592-423F-BCF3-8ED9227467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17">
              <a:extLst>
                <a:ext uri="{FF2B5EF4-FFF2-40B4-BE49-F238E27FC236}">
                  <a16:creationId xmlns:a16="http://schemas.microsoft.com/office/drawing/2014/main" id="{D6FF6791-D332-4D35-90E0-42011DF40C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18">
              <a:extLst>
                <a:ext uri="{FF2B5EF4-FFF2-40B4-BE49-F238E27FC236}">
                  <a16:creationId xmlns:a16="http://schemas.microsoft.com/office/drawing/2014/main" id="{B1ED9C0C-0AD0-4F60-BB85-02B00AFE76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19">
              <a:extLst>
                <a:ext uri="{FF2B5EF4-FFF2-40B4-BE49-F238E27FC236}">
                  <a16:creationId xmlns:a16="http://schemas.microsoft.com/office/drawing/2014/main" id="{E202B26B-3FB3-4127-9295-F6E24A75ED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0">
              <a:extLst>
                <a:ext uri="{FF2B5EF4-FFF2-40B4-BE49-F238E27FC236}">
                  <a16:creationId xmlns:a16="http://schemas.microsoft.com/office/drawing/2014/main" id="{A9B0C70B-3686-4190-8592-736E11AB4D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1">
              <a:extLst>
                <a:ext uri="{FF2B5EF4-FFF2-40B4-BE49-F238E27FC236}">
                  <a16:creationId xmlns:a16="http://schemas.microsoft.com/office/drawing/2014/main" id="{3DCD01FB-20E8-42C3-AFE9-DFD3F426A1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22">
              <a:extLst>
                <a:ext uri="{FF2B5EF4-FFF2-40B4-BE49-F238E27FC236}">
                  <a16:creationId xmlns:a16="http://schemas.microsoft.com/office/drawing/2014/main" id="{E18D3AEB-E104-4243-893A-880F9A3C45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23">
              <a:extLst>
                <a:ext uri="{FF2B5EF4-FFF2-40B4-BE49-F238E27FC236}">
                  <a16:creationId xmlns:a16="http://schemas.microsoft.com/office/drawing/2014/main" id="{25B79020-576E-46E2-BDDD-3D93C9DD53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Freeform 24">
              <a:extLst>
                <a:ext uri="{FF2B5EF4-FFF2-40B4-BE49-F238E27FC236}">
                  <a16:creationId xmlns:a16="http://schemas.microsoft.com/office/drawing/2014/main" id="{F9BE123C-99CB-4F9F-B6AD-D78B410111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1" name="Freeform 25">
              <a:extLst>
                <a:ext uri="{FF2B5EF4-FFF2-40B4-BE49-F238E27FC236}">
                  <a16:creationId xmlns:a16="http://schemas.microsoft.com/office/drawing/2014/main" id="{2652409A-0FBC-471C-8070-735AA2D18C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26">
              <a:extLst>
                <a:ext uri="{FF2B5EF4-FFF2-40B4-BE49-F238E27FC236}">
                  <a16:creationId xmlns:a16="http://schemas.microsoft.com/office/drawing/2014/main" id="{A7B0AC30-BECB-435E-B184-5893DAF4CF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27">
              <a:extLst>
                <a:ext uri="{FF2B5EF4-FFF2-40B4-BE49-F238E27FC236}">
                  <a16:creationId xmlns:a16="http://schemas.microsoft.com/office/drawing/2014/main" id="{209F3AA3-0D92-49EA-8E9E-E851935910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28">
              <a:extLst>
                <a:ext uri="{FF2B5EF4-FFF2-40B4-BE49-F238E27FC236}">
                  <a16:creationId xmlns:a16="http://schemas.microsoft.com/office/drawing/2014/main" id="{96C003E9-8BC2-48CC-ABF7-540233FDB0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29">
              <a:extLst>
                <a:ext uri="{FF2B5EF4-FFF2-40B4-BE49-F238E27FC236}">
                  <a16:creationId xmlns:a16="http://schemas.microsoft.com/office/drawing/2014/main" id="{13BDD8BA-D378-486C-AAC9-F4BC3E8560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0">
              <a:extLst>
                <a:ext uri="{FF2B5EF4-FFF2-40B4-BE49-F238E27FC236}">
                  <a16:creationId xmlns:a16="http://schemas.microsoft.com/office/drawing/2014/main" id="{04C38930-9B92-429B-915A-D0198D6ACD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31">
              <a:extLst>
                <a:ext uri="{FF2B5EF4-FFF2-40B4-BE49-F238E27FC236}">
                  <a16:creationId xmlns:a16="http://schemas.microsoft.com/office/drawing/2014/main" id="{32660743-42C8-4FFB-A77B-66678E1E1B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32">
              <a:extLst>
                <a:ext uri="{FF2B5EF4-FFF2-40B4-BE49-F238E27FC236}">
                  <a16:creationId xmlns:a16="http://schemas.microsoft.com/office/drawing/2014/main" id="{6B242301-66B7-4876-B23A-1B97410A55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Rectangle 33">
              <a:extLst>
                <a:ext uri="{FF2B5EF4-FFF2-40B4-BE49-F238E27FC236}">
                  <a16:creationId xmlns:a16="http://schemas.microsoft.com/office/drawing/2014/main" id="{B05C5127-C481-4571-9E17-90305CA0A9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0" name="Freeform 34">
              <a:extLst>
                <a:ext uri="{FF2B5EF4-FFF2-40B4-BE49-F238E27FC236}">
                  <a16:creationId xmlns:a16="http://schemas.microsoft.com/office/drawing/2014/main" id="{BC0F1F06-EBE2-4919-A902-A503E384D2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35">
              <a:extLst>
                <a:ext uri="{FF2B5EF4-FFF2-40B4-BE49-F238E27FC236}">
                  <a16:creationId xmlns:a16="http://schemas.microsoft.com/office/drawing/2014/main" id="{2B2E1C8D-A953-4AED-8346-C34CFE3BE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Freeform 36">
              <a:extLst>
                <a:ext uri="{FF2B5EF4-FFF2-40B4-BE49-F238E27FC236}">
                  <a16:creationId xmlns:a16="http://schemas.microsoft.com/office/drawing/2014/main" id="{8F150D6E-EB09-41AD-93BE-BF543BE365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3" name="Freeform 37">
              <a:extLst>
                <a:ext uri="{FF2B5EF4-FFF2-40B4-BE49-F238E27FC236}">
                  <a16:creationId xmlns:a16="http://schemas.microsoft.com/office/drawing/2014/main" id="{AE3633FE-8FF6-4FC3-8422-483E7FAEDE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38">
              <a:extLst>
                <a:ext uri="{FF2B5EF4-FFF2-40B4-BE49-F238E27FC236}">
                  <a16:creationId xmlns:a16="http://schemas.microsoft.com/office/drawing/2014/main" id="{D233BC09-3785-4EA9-A80F-699EABFCD8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39">
              <a:extLst>
                <a:ext uri="{FF2B5EF4-FFF2-40B4-BE49-F238E27FC236}">
                  <a16:creationId xmlns:a16="http://schemas.microsoft.com/office/drawing/2014/main" id="{DEFAAC70-9A33-41C4-9960-80B056E47F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0">
              <a:extLst>
                <a:ext uri="{FF2B5EF4-FFF2-40B4-BE49-F238E27FC236}">
                  <a16:creationId xmlns:a16="http://schemas.microsoft.com/office/drawing/2014/main" id="{FE1B6380-FA49-4E35-B2EB-BC1D322A0A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41">
              <a:extLst>
                <a:ext uri="{FF2B5EF4-FFF2-40B4-BE49-F238E27FC236}">
                  <a16:creationId xmlns:a16="http://schemas.microsoft.com/office/drawing/2014/main" id="{F578AFE9-69B9-4FE3-A349-4640D49A58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42">
              <a:extLst>
                <a:ext uri="{FF2B5EF4-FFF2-40B4-BE49-F238E27FC236}">
                  <a16:creationId xmlns:a16="http://schemas.microsoft.com/office/drawing/2014/main" id="{49C01CF4-73AC-40B8-8AA5-60072CBB34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43">
              <a:extLst>
                <a:ext uri="{FF2B5EF4-FFF2-40B4-BE49-F238E27FC236}">
                  <a16:creationId xmlns:a16="http://schemas.microsoft.com/office/drawing/2014/main" id="{B4DA1C3D-282A-4010-9263-E2F62D7954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44">
              <a:extLst>
                <a:ext uri="{FF2B5EF4-FFF2-40B4-BE49-F238E27FC236}">
                  <a16:creationId xmlns:a16="http://schemas.microsoft.com/office/drawing/2014/main" id="{52475A43-7A28-4A0F-BA58-C070BB882B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Rectangle 45">
              <a:extLst>
                <a:ext uri="{FF2B5EF4-FFF2-40B4-BE49-F238E27FC236}">
                  <a16:creationId xmlns:a16="http://schemas.microsoft.com/office/drawing/2014/main" id="{0C7241CC-AC61-4580-A46E-C217B329EB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2" name="Freeform 46">
              <a:extLst>
                <a:ext uri="{FF2B5EF4-FFF2-40B4-BE49-F238E27FC236}">
                  <a16:creationId xmlns:a16="http://schemas.microsoft.com/office/drawing/2014/main" id="{584FF8AA-E75D-483B-A344-7022541CF8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47">
              <a:extLst>
                <a:ext uri="{FF2B5EF4-FFF2-40B4-BE49-F238E27FC236}">
                  <a16:creationId xmlns:a16="http://schemas.microsoft.com/office/drawing/2014/main" id="{AFF0ABD2-8247-432E-9F13-CCB7D0E620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48">
              <a:extLst>
                <a:ext uri="{FF2B5EF4-FFF2-40B4-BE49-F238E27FC236}">
                  <a16:creationId xmlns:a16="http://schemas.microsoft.com/office/drawing/2014/main" id="{8779D639-A8BE-46A3-BF82-B0498C363B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49">
              <a:extLst>
                <a:ext uri="{FF2B5EF4-FFF2-40B4-BE49-F238E27FC236}">
                  <a16:creationId xmlns:a16="http://schemas.microsoft.com/office/drawing/2014/main" id="{62C75AD3-B601-4AB8-A449-C0375B263A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6" name="Freeform 50">
              <a:extLst>
                <a:ext uri="{FF2B5EF4-FFF2-40B4-BE49-F238E27FC236}">
                  <a16:creationId xmlns:a16="http://schemas.microsoft.com/office/drawing/2014/main" id="{7CEBAD4A-BB32-451F-B1E1-48D6F52EBD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7" name="Freeform 51">
              <a:extLst>
                <a:ext uri="{FF2B5EF4-FFF2-40B4-BE49-F238E27FC236}">
                  <a16:creationId xmlns:a16="http://schemas.microsoft.com/office/drawing/2014/main" id="{9EA19F7F-29F8-4DF4-AB9B-C4D507FA7C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8" name="Freeform 52">
              <a:extLst>
                <a:ext uri="{FF2B5EF4-FFF2-40B4-BE49-F238E27FC236}">
                  <a16:creationId xmlns:a16="http://schemas.microsoft.com/office/drawing/2014/main" id="{9A6E14CB-BA29-40ED-B9E1-9AF554AFDE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53">
              <a:extLst>
                <a:ext uri="{FF2B5EF4-FFF2-40B4-BE49-F238E27FC236}">
                  <a16:creationId xmlns:a16="http://schemas.microsoft.com/office/drawing/2014/main" id="{384A67CA-9AF3-4473-9BC7-2C48C43261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Freeform 54">
              <a:extLst>
                <a:ext uri="{FF2B5EF4-FFF2-40B4-BE49-F238E27FC236}">
                  <a16:creationId xmlns:a16="http://schemas.microsoft.com/office/drawing/2014/main" id="{9DE1AF00-9D03-4DFB-B862-C866596289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1" name="Freeform 55">
              <a:extLst>
                <a:ext uri="{FF2B5EF4-FFF2-40B4-BE49-F238E27FC236}">
                  <a16:creationId xmlns:a16="http://schemas.microsoft.com/office/drawing/2014/main" id="{03D15E32-C507-4B36-B9AB-BD0A1AEBDE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56">
              <a:extLst>
                <a:ext uri="{FF2B5EF4-FFF2-40B4-BE49-F238E27FC236}">
                  <a16:creationId xmlns:a16="http://schemas.microsoft.com/office/drawing/2014/main" id="{978B3024-1C05-4858-A919-0ABF75EF71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57">
              <a:extLst>
                <a:ext uri="{FF2B5EF4-FFF2-40B4-BE49-F238E27FC236}">
                  <a16:creationId xmlns:a16="http://schemas.microsoft.com/office/drawing/2014/main" id="{04B0C1D6-8B63-4D35-83C5-5D4331190A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58">
              <a:extLst>
                <a:ext uri="{FF2B5EF4-FFF2-40B4-BE49-F238E27FC236}">
                  <a16:creationId xmlns:a16="http://schemas.microsoft.com/office/drawing/2014/main" id="{C0409678-BF82-43B2-8F95-46A5A0E186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876424" y="4141693"/>
            <a:ext cx="8791575" cy="130167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/>
              <a:t>Design Solution 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2CD363-EA39-4299-B190-104693CDEC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8568" y="1108038"/>
            <a:ext cx="2949637" cy="2893808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 descr="Shape&#10;&#10;Description automatically generated with low confidence">
            <a:extLst>
              <a:ext uri="{FF2B5EF4-FFF2-40B4-BE49-F238E27FC236}">
                <a16:creationId xmlns:a16="http://schemas.microsoft.com/office/drawing/2014/main" id="{94553439-06EB-402E-A9B2-973E5AD829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69244" y="1102655"/>
            <a:ext cx="3283586" cy="2893808"/>
          </a:xfrm>
          <a:prstGeom prst="round2DiagRect">
            <a:avLst>
              <a:gd name="adj1" fmla="val 5608"/>
              <a:gd name="adj2" fmla="val 0"/>
            </a:avLst>
          </a:prstGeom>
          <a:noFill/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425874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Picture 2">
            <a:extLst>
              <a:ext uri="{FF2B5EF4-FFF2-40B4-BE49-F238E27FC236}">
                <a16:creationId xmlns:a16="http://schemas.microsoft.com/office/drawing/2014/main" id="{9FBB3149-8289-4060-BB01-ED3047C531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7" name="Group 126">
            <a:extLst>
              <a:ext uri="{FF2B5EF4-FFF2-40B4-BE49-F238E27FC236}">
                <a16:creationId xmlns:a16="http://schemas.microsoft.com/office/drawing/2014/main" id="{3BAEF7DA-43C4-4736-B5A3-B48E6125AB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128" name="Group 127">
              <a:extLst>
                <a:ext uri="{FF2B5EF4-FFF2-40B4-BE49-F238E27FC236}">
                  <a16:creationId xmlns:a16="http://schemas.microsoft.com/office/drawing/2014/main" id="{A909436B-313B-4D27-BD55-E8303EF451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40" name="Rectangle 5">
                <a:extLst>
                  <a:ext uri="{FF2B5EF4-FFF2-40B4-BE49-F238E27FC236}">
                    <a16:creationId xmlns:a16="http://schemas.microsoft.com/office/drawing/2014/main" id="{758BC0E2-32D9-41ED-907C-DA3C4A698EF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141" name="Freeform 6">
                <a:extLst>
                  <a:ext uri="{FF2B5EF4-FFF2-40B4-BE49-F238E27FC236}">
                    <a16:creationId xmlns:a16="http://schemas.microsoft.com/office/drawing/2014/main" id="{41E486E5-1757-4896-A762-4D0BE33091A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2" name="Freeform 7">
                <a:extLst>
                  <a:ext uri="{FF2B5EF4-FFF2-40B4-BE49-F238E27FC236}">
                    <a16:creationId xmlns:a16="http://schemas.microsoft.com/office/drawing/2014/main" id="{5812B4BD-11B4-43E6-B3D0-1F424A9FD83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3" name="Freeform 8">
                <a:extLst>
                  <a:ext uri="{FF2B5EF4-FFF2-40B4-BE49-F238E27FC236}">
                    <a16:creationId xmlns:a16="http://schemas.microsoft.com/office/drawing/2014/main" id="{6A0E1D38-C2A3-42C9-920D-F40319CE16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4" name="Freeform 9">
                <a:extLst>
                  <a:ext uri="{FF2B5EF4-FFF2-40B4-BE49-F238E27FC236}">
                    <a16:creationId xmlns:a16="http://schemas.microsoft.com/office/drawing/2014/main" id="{3FAF6AF3-9B01-4BEB-BB6B-08B34851198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5" name="Freeform 10">
                <a:extLst>
                  <a:ext uri="{FF2B5EF4-FFF2-40B4-BE49-F238E27FC236}">
                    <a16:creationId xmlns:a16="http://schemas.microsoft.com/office/drawing/2014/main" id="{53F7FADA-61E9-4AAB-BED8-D6FD1BB5455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6" name="Freeform 11">
                <a:extLst>
                  <a:ext uri="{FF2B5EF4-FFF2-40B4-BE49-F238E27FC236}">
                    <a16:creationId xmlns:a16="http://schemas.microsoft.com/office/drawing/2014/main" id="{46419F9F-3EEC-45FF-98BB-4F20D5347EC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7" name="Freeform 12">
                <a:extLst>
                  <a:ext uri="{FF2B5EF4-FFF2-40B4-BE49-F238E27FC236}">
                    <a16:creationId xmlns:a16="http://schemas.microsoft.com/office/drawing/2014/main" id="{1E081BCD-31AF-4E94-966D-497357D2219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8" name="Freeform 13">
                <a:extLst>
                  <a:ext uri="{FF2B5EF4-FFF2-40B4-BE49-F238E27FC236}">
                    <a16:creationId xmlns:a16="http://schemas.microsoft.com/office/drawing/2014/main" id="{5082EAA7-B95F-462F-8307-2C9EC1C35A7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9" name="Freeform 14">
                <a:extLst>
                  <a:ext uri="{FF2B5EF4-FFF2-40B4-BE49-F238E27FC236}">
                    <a16:creationId xmlns:a16="http://schemas.microsoft.com/office/drawing/2014/main" id="{E9A57125-4B73-448E-B7B7-94380A928DF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0" name="Freeform 15">
                <a:extLst>
                  <a:ext uri="{FF2B5EF4-FFF2-40B4-BE49-F238E27FC236}">
                    <a16:creationId xmlns:a16="http://schemas.microsoft.com/office/drawing/2014/main" id="{7290E834-81F0-42A1-B66B-33D45805739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1" name="Line 16">
                <a:extLst>
                  <a:ext uri="{FF2B5EF4-FFF2-40B4-BE49-F238E27FC236}">
                    <a16:creationId xmlns:a16="http://schemas.microsoft.com/office/drawing/2014/main" id="{C9FA5563-6ED2-4EAC-A8ED-DF71850ACD9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ShapeType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152" name="Freeform 17">
                <a:extLst>
                  <a:ext uri="{FF2B5EF4-FFF2-40B4-BE49-F238E27FC236}">
                    <a16:creationId xmlns:a16="http://schemas.microsoft.com/office/drawing/2014/main" id="{50479572-5CA3-41F4-8BDC-F039335C2C0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3" name="Freeform 18">
                <a:extLst>
                  <a:ext uri="{FF2B5EF4-FFF2-40B4-BE49-F238E27FC236}">
                    <a16:creationId xmlns:a16="http://schemas.microsoft.com/office/drawing/2014/main" id="{4156CB6F-DF65-4A51-A840-7A4177BDF6E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4" name="Freeform 19">
                <a:extLst>
                  <a:ext uri="{FF2B5EF4-FFF2-40B4-BE49-F238E27FC236}">
                    <a16:creationId xmlns:a16="http://schemas.microsoft.com/office/drawing/2014/main" id="{9252974F-88C0-4CAA-A42D-E94E2B7A6D4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5" name="Freeform 20">
                <a:extLst>
                  <a:ext uri="{FF2B5EF4-FFF2-40B4-BE49-F238E27FC236}">
                    <a16:creationId xmlns:a16="http://schemas.microsoft.com/office/drawing/2014/main" id="{DE3974B2-2875-4AFE-A30A-6EE823E5799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6" name="Rectangle 21">
                <a:extLst>
                  <a:ext uri="{FF2B5EF4-FFF2-40B4-BE49-F238E27FC236}">
                    <a16:creationId xmlns:a16="http://schemas.microsoft.com/office/drawing/2014/main" id="{948A52FE-E1B0-4297-BBBE-C860B4E3D3F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157" name="Freeform 22">
                <a:extLst>
                  <a:ext uri="{FF2B5EF4-FFF2-40B4-BE49-F238E27FC236}">
                    <a16:creationId xmlns:a16="http://schemas.microsoft.com/office/drawing/2014/main" id="{C6E71B5D-6B02-417C-A0CF-4447C55F27E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8" name="Freeform 23">
                <a:extLst>
                  <a:ext uri="{FF2B5EF4-FFF2-40B4-BE49-F238E27FC236}">
                    <a16:creationId xmlns:a16="http://schemas.microsoft.com/office/drawing/2014/main" id="{0FB94710-B373-451B-84A2-947DDB4564E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9" name="Freeform 24">
                <a:extLst>
                  <a:ext uri="{FF2B5EF4-FFF2-40B4-BE49-F238E27FC236}">
                    <a16:creationId xmlns:a16="http://schemas.microsoft.com/office/drawing/2014/main" id="{4E47778B-FD55-4A2C-A53F-E548158C897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0" name="Freeform 25">
                <a:extLst>
                  <a:ext uri="{FF2B5EF4-FFF2-40B4-BE49-F238E27FC236}">
                    <a16:creationId xmlns:a16="http://schemas.microsoft.com/office/drawing/2014/main" id="{DA2A4F49-8FC4-4F12-8707-A6CC117E588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1" name="Freeform 26">
                <a:extLst>
                  <a:ext uri="{FF2B5EF4-FFF2-40B4-BE49-F238E27FC236}">
                    <a16:creationId xmlns:a16="http://schemas.microsoft.com/office/drawing/2014/main" id="{2293D140-51FA-484D-8464-785D8FD3DD6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2" name="Freeform 27">
                <a:extLst>
                  <a:ext uri="{FF2B5EF4-FFF2-40B4-BE49-F238E27FC236}">
                    <a16:creationId xmlns:a16="http://schemas.microsoft.com/office/drawing/2014/main" id="{AA66B21A-3C7F-426E-9C38-C0D6AEF1300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3" name="Freeform 28">
                <a:extLst>
                  <a:ext uri="{FF2B5EF4-FFF2-40B4-BE49-F238E27FC236}">
                    <a16:creationId xmlns:a16="http://schemas.microsoft.com/office/drawing/2014/main" id="{F22F8B0E-04B8-4D29-9E19-CACDAE6ABD0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4" name="Freeform 29">
                <a:extLst>
                  <a:ext uri="{FF2B5EF4-FFF2-40B4-BE49-F238E27FC236}">
                    <a16:creationId xmlns:a16="http://schemas.microsoft.com/office/drawing/2014/main" id="{E0D8C2CC-1759-4605-B3C9-DA4B1EF2509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5" name="Freeform 30">
                <a:extLst>
                  <a:ext uri="{FF2B5EF4-FFF2-40B4-BE49-F238E27FC236}">
                    <a16:creationId xmlns:a16="http://schemas.microsoft.com/office/drawing/2014/main" id="{547A4BC3-AA95-4A78-AC23-65A4CE843B0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6" name="Freeform 31">
                <a:extLst>
                  <a:ext uri="{FF2B5EF4-FFF2-40B4-BE49-F238E27FC236}">
                    <a16:creationId xmlns:a16="http://schemas.microsoft.com/office/drawing/2014/main" id="{93059BC9-C7C3-41F9-8BBA-7BF49FF602B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29" name="Group 128">
              <a:extLst>
                <a:ext uri="{FF2B5EF4-FFF2-40B4-BE49-F238E27FC236}">
                  <a16:creationId xmlns:a16="http://schemas.microsoft.com/office/drawing/2014/main" id="{F335FE01-8192-4D2A-93F8-2F680F728C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30" name="Freeform 32">
                <a:extLst>
                  <a:ext uri="{FF2B5EF4-FFF2-40B4-BE49-F238E27FC236}">
                    <a16:creationId xmlns:a16="http://schemas.microsoft.com/office/drawing/2014/main" id="{A150A82A-9896-4D5B-BAA5-0A7ECD0789A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1" name="Freeform 33">
                <a:extLst>
                  <a:ext uri="{FF2B5EF4-FFF2-40B4-BE49-F238E27FC236}">
                    <a16:creationId xmlns:a16="http://schemas.microsoft.com/office/drawing/2014/main" id="{82641EF7-9CDB-40BE-A964-13F866165C3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2" name="Freeform 34">
                <a:extLst>
                  <a:ext uri="{FF2B5EF4-FFF2-40B4-BE49-F238E27FC236}">
                    <a16:creationId xmlns:a16="http://schemas.microsoft.com/office/drawing/2014/main" id="{A1D1CF16-B5BD-4021-9BA9-637569FC801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3" name="Freeform 35">
                <a:extLst>
                  <a:ext uri="{FF2B5EF4-FFF2-40B4-BE49-F238E27FC236}">
                    <a16:creationId xmlns:a16="http://schemas.microsoft.com/office/drawing/2014/main" id="{FF13F72C-CC27-48A0-AC55-686AB9153E5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4" name="Freeform 36">
                <a:extLst>
                  <a:ext uri="{FF2B5EF4-FFF2-40B4-BE49-F238E27FC236}">
                    <a16:creationId xmlns:a16="http://schemas.microsoft.com/office/drawing/2014/main" id="{0EC3BA8B-33ED-483D-935C-170AD0C4DCF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5" name="Freeform 37">
                <a:extLst>
                  <a:ext uri="{FF2B5EF4-FFF2-40B4-BE49-F238E27FC236}">
                    <a16:creationId xmlns:a16="http://schemas.microsoft.com/office/drawing/2014/main" id="{C4C451E6-48CE-4642-B51D-FE448408724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6" name="Freeform 38">
                <a:extLst>
                  <a:ext uri="{FF2B5EF4-FFF2-40B4-BE49-F238E27FC236}">
                    <a16:creationId xmlns:a16="http://schemas.microsoft.com/office/drawing/2014/main" id="{0F88F098-E44C-4A45-AE2B-595A7B85275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7" name="Freeform 39">
                <a:extLst>
                  <a:ext uri="{FF2B5EF4-FFF2-40B4-BE49-F238E27FC236}">
                    <a16:creationId xmlns:a16="http://schemas.microsoft.com/office/drawing/2014/main" id="{5B782B5D-8B67-4CD5-A0B3-8067BBB3286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8" name="Freeform 40">
                <a:extLst>
                  <a:ext uri="{FF2B5EF4-FFF2-40B4-BE49-F238E27FC236}">
                    <a16:creationId xmlns:a16="http://schemas.microsoft.com/office/drawing/2014/main" id="{897A4906-0942-4CD6-840D-0915E0C4D09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9" name="Rectangle 41">
                <a:extLst>
                  <a:ext uri="{FF2B5EF4-FFF2-40B4-BE49-F238E27FC236}">
                    <a16:creationId xmlns:a16="http://schemas.microsoft.com/office/drawing/2014/main" id="{D1131789-2DD5-462E-9FC9-E25021F5CFB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000"/>
              <a:t>Design Solution 2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type="body" sz="half" idx="2"/>
          </p:nvPr>
        </p:nvSpPr>
        <p:spPr>
          <a:xfrm>
            <a:off x="1141411" y="2249487"/>
            <a:ext cx="7631927" cy="354171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Arduino inside 3D printed case</a:t>
            </a:r>
          </a:p>
          <a:p>
            <a:pPr marL="28575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No screen of display, only sound feedbacks</a:t>
            </a:r>
          </a:p>
          <a:p>
            <a:pPr marL="28575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Wheelchair mountable</a:t>
            </a:r>
          </a:p>
          <a:p>
            <a:pPr marL="28575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Speaks through small speaker</a:t>
            </a:r>
          </a:p>
          <a:p>
            <a:pPr marL="28575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Controls by remembering numbers associated with phrases</a:t>
            </a:r>
          </a:p>
          <a:p>
            <a:pPr marL="28575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Program communicates using a modular button</a:t>
            </a:r>
          </a:p>
          <a:p>
            <a:pPr marL="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0826082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heme">
  <a:themeElements>
    <a:clrScheme name="TechComputer">
      <a:dk1>
        <a:srgbClr val="000000"/>
      </a:dk1>
      <a:lt1>
        <a:sysClr val="window" lastClr="FFFFFF"/>
      </a:lt1>
      <a:dk2>
        <a:srgbClr val="4D4D4D"/>
      </a:dk2>
      <a:lt2>
        <a:srgbClr val="DDDDDD"/>
      </a:lt2>
      <a:accent1>
        <a:srgbClr val="92D050"/>
      </a:accent1>
      <a:accent2>
        <a:srgbClr val="F7C331"/>
      </a:accent2>
      <a:accent3>
        <a:srgbClr val="47B8C7"/>
      </a:accent3>
      <a:accent4>
        <a:srgbClr val="B074BA"/>
      </a:accent4>
      <a:accent5>
        <a:srgbClr val="F34D47"/>
      </a:accent5>
      <a:accent6>
        <a:srgbClr val="FA8F30"/>
      </a:accent6>
      <a:hlink>
        <a:srgbClr val="47B8C7"/>
      </a:hlink>
      <a:folHlink>
        <a:srgbClr val="969696"/>
      </a:folHlink>
    </a:clrScheme>
    <a:fontScheme name="Consolas-Candara">
      <a:majorFont>
        <a:latin typeface="Consolas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TechComputer">
      <a:dk1>
        <a:srgbClr val="000000"/>
      </a:dk1>
      <a:lt1>
        <a:sysClr val="window" lastClr="FFFFFF"/>
      </a:lt1>
      <a:dk2>
        <a:srgbClr val="4D4D4D"/>
      </a:dk2>
      <a:lt2>
        <a:srgbClr val="DDDDDD"/>
      </a:lt2>
      <a:accent1>
        <a:srgbClr val="92D050"/>
      </a:accent1>
      <a:accent2>
        <a:srgbClr val="F7C331"/>
      </a:accent2>
      <a:accent3>
        <a:srgbClr val="47B8C7"/>
      </a:accent3>
      <a:accent4>
        <a:srgbClr val="B074BA"/>
      </a:accent4>
      <a:accent5>
        <a:srgbClr val="F34D47"/>
      </a:accent5>
      <a:accent6>
        <a:srgbClr val="FA8F30"/>
      </a:accent6>
      <a:hlink>
        <a:srgbClr val="47B8C7"/>
      </a:hlink>
      <a:folHlink>
        <a:srgbClr val="969696"/>
      </a:folHlink>
    </a:clrScheme>
    <a:fontScheme name="Consolas-Candara">
      <a:majorFont>
        <a:latin typeface="Consolas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Application>Microsoft Office PowerPoint</Application>
  <PresentationFormat>Widescreen</PresentationFormat>
  <Slides>25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Circuit</vt:lpstr>
      <vt:lpstr>TalkBox</vt:lpstr>
      <vt:lpstr>Client Needs Identification</vt:lpstr>
      <vt:lpstr>Client Needs Identification II</vt:lpstr>
      <vt:lpstr>Target Specifications</vt:lpstr>
      <vt:lpstr>Target Specifications II</vt:lpstr>
      <vt:lpstr>Benchmarking</vt:lpstr>
      <vt:lpstr>Design Solution 1</vt:lpstr>
      <vt:lpstr>Design Solution 1</vt:lpstr>
      <vt:lpstr>Design Solution 2</vt:lpstr>
      <vt:lpstr>Design Solution 3</vt:lpstr>
      <vt:lpstr>Solution Analysis(decision matrix)</vt:lpstr>
      <vt:lpstr>Feasibility Report and Final Decision</vt:lpstr>
      <vt:lpstr>Client Feedback</vt:lpstr>
      <vt:lpstr>Detailed Design Concept - Software</vt:lpstr>
      <vt:lpstr>Detailed Design Concept – Physical Design</vt:lpstr>
      <vt:lpstr>Redeveloped Subsystems</vt:lpstr>
      <vt:lpstr>Prototype I – Focused Prototypes</vt:lpstr>
      <vt:lpstr>Prototype I – Physical Design</vt:lpstr>
      <vt:lpstr>Prototype I – Physical Design</vt:lpstr>
      <vt:lpstr>Prototype I – Software Design</vt:lpstr>
      <vt:lpstr>Prototype I – Software Design</vt:lpstr>
      <vt:lpstr>Future Prototypes</vt:lpstr>
      <vt:lpstr>Project Plan and Management</vt:lpstr>
      <vt:lpstr>Project Plan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TalkBox</dc:title>
  <dc:creator>Victoria Jancowski</dc:creator>
  <cp:revision>2</cp:revision>
  <dcterms:created xsi:type="dcterms:W3CDTF">2021-02-06T23:44:33Z</dcterms:created>
  <dcterms:modified xsi:type="dcterms:W3CDTF">2021-04-01T07:51:00Z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