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3"/>
  </p:notesMasterIdLst>
  <p:sldIdLst>
    <p:sldId id="256" r:id="rId5"/>
    <p:sldId id="258" r:id="rId6"/>
    <p:sldId id="271" r:id="rId7"/>
    <p:sldId id="272" r:id="rId8"/>
    <p:sldId id="277" r:id="rId9"/>
    <p:sldId id="276" r:id="rId10"/>
    <p:sldId id="268" r:id="rId11"/>
    <p:sldId id="263" r:id="rId12"/>
  </p:sldIdLst>
  <p:sldSz cx="9144000" cy="5143500" type="screen16x9"/>
  <p:notesSz cx="6858000" cy="9144000"/>
  <p:embeddedFontLst>
    <p:embeddedFont>
      <p:font typeface="Cormorant Garamond" panose="020B0604020202020204" charset="0"/>
      <p:regular r:id="rId14"/>
      <p:bold r:id="rId15"/>
      <p:italic r:id="rId16"/>
      <p:boldItalic r:id="rId17"/>
    </p:embeddedFont>
    <p:embeddedFont>
      <p:font typeface="Merriweather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70AC6-939B-D3B4-A1E2-5A65FAC8C443}" v="56" dt="2022-07-14T20:18:17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16eb0963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16eb0963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4956b9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24956b9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4956b9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24956b9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22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4956b9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24956b9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08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4956b9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24956b9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69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4956b9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24956b9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23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24956b95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24956b95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12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5205cc2b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5205cc2b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511850" y="683100"/>
            <a:ext cx="808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713225" y="1544300"/>
            <a:ext cx="4305000" cy="15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7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flipH="1">
            <a:off x="723600" y="3470952"/>
            <a:ext cx="25278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6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614575" y="1934250"/>
            <a:ext cx="65841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morant Garamond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956100" y="3159013"/>
            <a:ext cx="32208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511850" y="715825"/>
            <a:ext cx="808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4"/>
          <p:cNvCxnSpPr/>
          <p:nvPr/>
        </p:nvCxnSpPr>
        <p:spPr>
          <a:xfrm>
            <a:off x="511850" y="4427675"/>
            <a:ext cx="808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_1_1_1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260720" y="1859293"/>
            <a:ext cx="2868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928620" y="2262495"/>
            <a:ext cx="3532800" cy="2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2"/>
          </p:nvPr>
        </p:nvSpPr>
        <p:spPr>
          <a:xfrm>
            <a:off x="5016330" y="1859293"/>
            <a:ext cx="2868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3"/>
          </p:nvPr>
        </p:nvSpPr>
        <p:spPr>
          <a:xfrm>
            <a:off x="4685880" y="2261595"/>
            <a:ext cx="3529500" cy="22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3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4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_1_1_1_2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ctrTitle"/>
          </p:nvPr>
        </p:nvSpPr>
        <p:spPr>
          <a:xfrm>
            <a:off x="3137670" y="2083918"/>
            <a:ext cx="2868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"/>
          </p:nvPr>
        </p:nvSpPr>
        <p:spPr>
          <a:xfrm>
            <a:off x="766375" y="2812808"/>
            <a:ext cx="369000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2"/>
          </p:nvPr>
        </p:nvSpPr>
        <p:spPr>
          <a:xfrm>
            <a:off x="4690949" y="2812275"/>
            <a:ext cx="3686700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3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3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_1_1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cxnSp>
        <p:nvCxnSpPr>
          <p:cNvPr id="115" name="Google Shape;115;p17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7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19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883425" y="2961150"/>
            <a:ext cx="39195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83425" y="1794940"/>
            <a:ext cx="3919500" cy="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720000" y="2484763"/>
            <a:ext cx="2876700" cy="8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20000" y="1805838"/>
            <a:ext cx="28767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0" name="Google Shape;130;p20"/>
          <p:cNvCxnSpPr/>
          <p:nvPr/>
        </p:nvCxnSpPr>
        <p:spPr>
          <a:xfrm>
            <a:off x="713250" y="71582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20"/>
          <p:cNvCxnSpPr/>
          <p:nvPr/>
        </p:nvCxnSpPr>
        <p:spPr>
          <a:xfrm>
            <a:off x="713250" y="442767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cxnSp>
        <p:nvCxnSpPr>
          <p:cNvPr id="135" name="Google Shape;135;p21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1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1"/>
          <p:cNvSpPr txBox="1">
            <a:spLocks noGrp="1"/>
          </p:cNvSpPr>
          <p:nvPr>
            <p:ph type="ctrTitle" idx="2"/>
          </p:nvPr>
        </p:nvSpPr>
        <p:spPr>
          <a:xfrm>
            <a:off x="6159225" y="3657806"/>
            <a:ext cx="22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3464153" y="3206197"/>
            <a:ext cx="2212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ctrTitle" idx="3"/>
          </p:nvPr>
        </p:nvSpPr>
        <p:spPr>
          <a:xfrm>
            <a:off x="772938" y="3206197"/>
            <a:ext cx="2212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774750" y="3659456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ctrTitle" idx="5"/>
          </p:nvPr>
        </p:nvSpPr>
        <p:spPr>
          <a:xfrm>
            <a:off x="6155250" y="3206197"/>
            <a:ext cx="2212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3467047" y="3657806"/>
            <a:ext cx="22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22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2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2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ctrTitle"/>
          </p:nvPr>
        </p:nvSpPr>
        <p:spPr>
          <a:xfrm>
            <a:off x="3787345" y="1998127"/>
            <a:ext cx="2074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3786895" y="2449787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ctrTitle" idx="2"/>
          </p:nvPr>
        </p:nvSpPr>
        <p:spPr>
          <a:xfrm>
            <a:off x="3786895" y="3428231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3"/>
          </p:nvPr>
        </p:nvSpPr>
        <p:spPr>
          <a:xfrm>
            <a:off x="3786895" y="3877449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ctrTitle" idx="4"/>
          </p:nvPr>
        </p:nvSpPr>
        <p:spPr>
          <a:xfrm>
            <a:off x="6355027" y="1998127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5"/>
          </p:nvPr>
        </p:nvSpPr>
        <p:spPr>
          <a:xfrm>
            <a:off x="6355027" y="2449787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ctrTitle" idx="6"/>
          </p:nvPr>
        </p:nvSpPr>
        <p:spPr>
          <a:xfrm>
            <a:off x="6355027" y="3428231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7"/>
          </p:nvPr>
        </p:nvSpPr>
        <p:spPr>
          <a:xfrm>
            <a:off x="6355027" y="3877449"/>
            <a:ext cx="207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8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23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3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3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717750" y="1592682"/>
            <a:ext cx="2336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 idx="2"/>
          </p:nvPr>
        </p:nvSpPr>
        <p:spPr>
          <a:xfrm>
            <a:off x="3403800" y="1592682"/>
            <a:ext cx="2336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idx="3"/>
          </p:nvPr>
        </p:nvSpPr>
        <p:spPr>
          <a:xfrm>
            <a:off x="6092073" y="1592682"/>
            <a:ext cx="2336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 idx="4"/>
          </p:nvPr>
        </p:nvSpPr>
        <p:spPr>
          <a:xfrm>
            <a:off x="6092073" y="3060096"/>
            <a:ext cx="2336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title" idx="5"/>
          </p:nvPr>
        </p:nvSpPr>
        <p:spPr>
          <a:xfrm>
            <a:off x="3403800" y="3060096"/>
            <a:ext cx="2336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 idx="6"/>
          </p:nvPr>
        </p:nvSpPr>
        <p:spPr>
          <a:xfrm>
            <a:off x="717750" y="3060096"/>
            <a:ext cx="23364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715500" y="2233131"/>
            <a:ext cx="234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7"/>
          </p:nvPr>
        </p:nvSpPr>
        <p:spPr>
          <a:xfrm>
            <a:off x="3401550" y="2233131"/>
            <a:ext cx="234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8"/>
          </p:nvPr>
        </p:nvSpPr>
        <p:spPr>
          <a:xfrm>
            <a:off x="715500" y="3701857"/>
            <a:ext cx="234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9"/>
          </p:nvPr>
        </p:nvSpPr>
        <p:spPr>
          <a:xfrm>
            <a:off x="3401550" y="3701857"/>
            <a:ext cx="234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3"/>
          </p:nvPr>
        </p:nvSpPr>
        <p:spPr>
          <a:xfrm>
            <a:off x="6089823" y="2233131"/>
            <a:ext cx="234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4"/>
          </p:nvPr>
        </p:nvSpPr>
        <p:spPr>
          <a:xfrm>
            <a:off x="6089823" y="3701857"/>
            <a:ext cx="234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15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7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181325" y="172650"/>
            <a:ext cx="8781600" cy="4798200"/>
            <a:chOff x="181325" y="172650"/>
            <a:chExt cx="8781600" cy="4798200"/>
          </a:xfrm>
        </p:grpSpPr>
        <p:sp>
          <p:nvSpPr>
            <p:cNvPr id="26" name="Google Shape;26;p4"/>
            <p:cNvSpPr/>
            <p:nvPr/>
          </p:nvSpPr>
          <p:spPr>
            <a:xfrm>
              <a:off x="181800" y="172650"/>
              <a:ext cx="8780400" cy="4798200"/>
            </a:xfrm>
            <a:prstGeom prst="roundRect">
              <a:avLst>
                <a:gd name="adj" fmla="val 5555"/>
              </a:avLst>
            </a:prstGeom>
            <a:solidFill>
              <a:srgbClr val="B0B38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27;p4"/>
            <p:cNvCxnSpPr/>
            <p:nvPr/>
          </p:nvCxnSpPr>
          <p:spPr>
            <a:xfrm>
              <a:off x="181325" y="683100"/>
              <a:ext cx="8781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1725" y="1395600"/>
            <a:ext cx="7700400" cy="32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 sz="1400"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 sz="1400"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 sz="1400"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 sz="1400"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 sz="1400"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8250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24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4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4"/>
          <p:cNvSpPr txBox="1">
            <a:spLocks noGrp="1"/>
          </p:cNvSpPr>
          <p:nvPr>
            <p:ph type="title" hasCustomPrompt="1"/>
          </p:nvPr>
        </p:nvSpPr>
        <p:spPr>
          <a:xfrm>
            <a:off x="1687050" y="812391"/>
            <a:ext cx="5769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2157450" y="1566514"/>
            <a:ext cx="4829100" cy="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 idx="2" hasCustomPrompt="1"/>
          </p:nvPr>
        </p:nvSpPr>
        <p:spPr>
          <a:xfrm>
            <a:off x="1687050" y="2092769"/>
            <a:ext cx="5769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2157450" y="2851805"/>
            <a:ext cx="4829100" cy="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 idx="4" hasCustomPrompt="1"/>
          </p:nvPr>
        </p:nvSpPr>
        <p:spPr>
          <a:xfrm>
            <a:off x="1687050" y="3379447"/>
            <a:ext cx="5769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2157450" y="4137524"/>
            <a:ext cx="4829100" cy="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cxnSp>
        <p:nvCxnSpPr>
          <p:cNvPr id="185" name="Google Shape;185;p25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5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5"/>
          <p:cNvSpPr txBox="1">
            <a:spLocks noGrp="1"/>
          </p:cNvSpPr>
          <p:nvPr>
            <p:ph type="ctrTitle" idx="2"/>
          </p:nvPr>
        </p:nvSpPr>
        <p:spPr>
          <a:xfrm>
            <a:off x="6217963" y="3862422"/>
            <a:ext cx="22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 b="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3465600" y="3410814"/>
            <a:ext cx="2212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ctrTitle" idx="3"/>
          </p:nvPr>
        </p:nvSpPr>
        <p:spPr>
          <a:xfrm>
            <a:off x="713219" y="3410814"/>
            <a:ext cx="2212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4"/>
          </p:nvPr>
        </p:nvSpPr>
        <p:spPr>
          <a:xfrm>
            <a:off x="713219" y="3864072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ctrTitle" idx="5"/>
          </p:nvPr>
        </p:nvSpPr>
        <p:spPr>
          <a:xfrm>
            <a:off x="6217963" y="3410814"/>
            <a:ext cx="2212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6"/>
          </p:nvPr>
        </p:nvSpPr>
        <p:spPr>
          <a:xfrm>
            <a:off x="3465600" y="3862422"/>
            <a:ext cx="22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7" hasCustomPrompt="1"/>
          </p:nvPr>
        </p:nvSpPr>
        <p:spPr>
          <a:xfrm>
            <a:off x="1352669" y="2827717"/>
            <a:ext cx="9339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 idx="8" hasCustomPrompt="1"/>
          </p:nvPr>
        </p:nvSpPr>
        <p:spPr>
          <a:xfrm>
            <a:off x="4105050" y="2827717"/>
            <a:ext cx="9339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>
            <a:spLocks noGrp="1"/>
          </p:cNvSpPr>
          <p:nvPr>
            <p:ph type="title" idx="9" hasCustomPrompt="1"/>
          </p:nvPr>
        </p:nvSpPr>
        <p:spPr>
          <a:xfrm>
            <a:off x="6857413" y="2827717"/>
            <a:ext cx="9339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/>
          <p:nvPr/>
        </p:nvSpPr>
        <p:spPr>
          <a:xfrm>
            <a:off x="2409350" y="1571592"/>
            <a:ext cx="4325400" cy="2812200"/>
          </a:xfrm>
          <a:prstGeom prst="roundRect">
            <a:avLst>
              <a:gd name="adj" fmla="val 9091"/>
            </a:avLst>
          </a:prstGeom>
          <a:solidFill>
            <a:schemeClr val="dk2"/>
          </a:solidFill>
          <a:ln w="19050" cap="flat" cmpd="sng">
            <a:solidFill>
              <a:srgbClr val="1B2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26"/>
          <p:cNvGrpSpPr/>
          <p:nvPr/>
        </p:nvGrpSpPr>
        <p:grpSpPr>
          <a:xfrm>
            <a:off x="2528070" y="3920142"/>
            <a:ext cx="327600" cy="327600"/>
            <a:chOff x="5471550" y="4685975"/>
            <a:chExt cx="327600" cy="327600"/>
          </a:xfrm>
        </p:grpSpPr>
        <p:sp>
          <p:nvSpPr>
            <p:cNvPr id="199" name="Google Shape;199;p26"/>
            <p:cNvSpPr/>
            <p:nvPr/>
          </p:nvSpPr>
          <p:spPr>
            <a:xfrm>
              <a:off x="5471550" y="4685975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528675" y="4758329"/>
              <a:ext cx="213351" cy="182891"/>
            </a:xfrm>
            <a:custGeom>
              <a:avLst/>
              <a:gdLst/>
              <a:ahLst/>
              <a:cxnLst/>
              <a:rect l="l" t="t" r="r" b="b"/>
              <a:pathLst>
                <a:path w="10323" h="8861" extrusionOk="0">
                  <a:moveTo>
                    <a:pt x="4440" y="1"/>
                  </a:moveTo>
                  <a:lnTo>
                    <a:pt x="1" y="4421"/>
                  </a:lnTo>
                  <a:lnTo>
                    <a:pt x="4440" y="8861"/>
                  </a:lnTo>
                  <a:lnTo>
                    <a:pt x="4995" y="8287"/>
                  </a:lnTo>
                  <a:lnTo>
                    <a:pt x="1555" y="4828"/>
                  </a:lnTo>
                  <a:lnTo>
                    <a:pt x="10323" y="4828"/>
                  </a:lnTo>
                  <a:lnTo>
                    <a:pt x="10323" y="4033"/>
                  </a:lnTo>
                  <a:lnTo>
                    <a:pt x="1555" y="4033"/>
                  </a:lnTo>
                  <a:lnTo>
                    <a:pt x="4995" y="556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6"/>
          <p:cNvGrpSpPr/>
          <p:nvPr/>
        </p:nvGrpSpPr>
        <p:grpSpPr>
          <a:xfrm>
            <a:off x="6257424" y="1703090"/>
            <a:ext cx="327600" cy="327600"/>
            <a:chOff x="9379775" y="1529850"/>
            <a:chExt cx="327600" cy="327600"/>
          </a:xfrm>
        </p:grpSpPr>
        <p:sp>
          <p:nvSpPr>
            <p:cNvPr id="202" name="Google Shape;202;p26"/>
            <p:cNvSpPr/>
            <p:nvPr/>
          </p:nvSpPr>
          <p:spPr>
            <a:xfrm>
              <a:off x="9379775" y="1529850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9452138" y="1602213"/>
              <a:ext cx="182870" cy="182867"/>
            </a:xfrm>
            <a:custGeom>
              <a:avLst/>
              <a:gdLst/>
              <a:ahLst/>
              <a:cxnLst/>
              <a:rect l="l" t="t" r="r" b="b"/>
              <a:pathLst>
                <a:path w="10304" h="10285" extrusionOk="0">
                  <a:moveTo>
                    <a:pt x="574" y="0"/>
                  </a:moveTo>
                  <a:lnTo>
                    <a:pt x="0" y="555"/>
                  </a:lnTo>
                  <a:lnTo>
                    <a:pt x="4569" y="5124"/>
                  </a:lnTo>
                  <a:lnTo>
                    <a:pt x="0" y="9730"/>
                  </a:lnTo>
                  <a:lnTo>
                    <a:pt x="574" y="10285"/>
                  </a:lnTo>
                  <a:lnTo>
                    <a:pt x="5161" y="5697"/>
                  </a:lnTo>
                  <a:lnTo>
                    <a:pt x="9730" y="10285"/>
                  </a:lnTo>
                  <a:lnTo>
                    <a:pt x="10303" y="9730"/>
                  </a:lnTo>
                  <a:lnTo>
                    <a:pt x="5735" y="5124"/>
                  </a:lnTo>
                  <a:lnTo>
                    <a:pt x="10303" y="555"/>
                  </a:lnTo>
                  <a:lnTo>
                    <a:pt x="9730" y="0"/>
                  </a:lnTo>
                  <a:lnTo>
                    <a:pt x="5161" y="4569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204" name="Google Shape;204;p26"/>
          <p:cNvSpPr txBox="1">
            <a:spLocks noGrp="1"/>
          </p:cNvSpPr>
          <p:nvPr>
            <p:ph type="ctrTitle"/>
          </p:nvPr>
        </p:nvSpPr>
        <p:spPr>
          <a:xfrm>
            <a:off x="2326200" y="539500"/>
            <a:ext cx="4491600" cy="7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3209075" y="1702400"/>
            <a:ext cx="2785500" cy="8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6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6"/>
          <p:cNvCxnSpPr/>
          <p:nvPr/>
        </p:nvCxnSpPr>
        <p:spPr>
          <a:xfrm>
            <a:off x="194350" y="5395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6"/>
          <p:cNvSpPr txBox="1"/>
          <p:nvPr/>
        </p:nvSpPr>
        <p:spPr>
          <a:xfrm>
            <a:off x="2862900" y="3224216"/>
            <a:ext cx="3418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CREDITS: This presentation template was created by </a:t>
            </a:r>
            <a:r>
              <a:rPr lang="en" sz="1000" b="1" i="1">
                <a:solidFill>
                  <a:schemeClr val="dk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including icons by </a:t>
            </a:r>
            <a:r>
              <a:rPr lang="en" sz="1000" b="1" i="1">
                <a:solidFill>
                  <a:schemeClr val="dk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infographics &amp; images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b="1" i="1">
                <a:solidFill>
                  <a:schemeClr val="dk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27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7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7"/>
          <p:cNvSpPr/>
          <p:nvPr/>
        </p:nvSpPr>
        <p:spPr>
          <a:xfrm>
            <a:off x="713250" y="944850"/>
            <a:ext cx="7717500" cy="3253800"/>
          </a:xfrm>
          <a:prstGeom prst="roundRect">
            <a:avLst>
              <a:gd name="adj" fmla="val 5555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214;p27"/>
          <p:cNvCxnSpPr/>
          <p:nvPr/>
        </p:nvCxnSpPr>
        <p:spPr>
          <a:xfrm>
            <a:off x="726627" y="1422645"/>
            <a:ext cx="770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5" name="Google Shape;215;p27"/>
          <p:cNvGrpSpPr/>
          <p:nvPr/>
        </p:nvGrpSpPr>
        <p:grpSpPr>
          <a:xfrm>
            <a:off x="7991250" y="1024650"/>
            <a:ext cx="327600" cy="327600"/>
            <a:chOff x="9379775" y="1529850"/>
            <a:chExt cx="327600" cy="327600"/>
          </a:xfrm>
        </p:grpSpPr>
        <p:sp>
          <p:nvSpPr>
            <p:cNvPr id="216" name="Google Shape;216;p27"/>
            <p:cNvSpPr/>
            <p:nvPr/>
          </p:nvSpPr>
          <p:spPr>
            <a:xfrm>
              <a:off x="9379775" y="1529850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9452138" y="1602213"/>
              <a:ext cx="182870" cy="182867"/>
            </a:xfrm>
            <a:custGeom>
              <a:avLst/>
              <a:gdLst/>
              <a:ahLst/>
              <a:cxnLst/>
              <a:rect l="l" t="t" r="r" b="b"/>
              <a:pathLst>
                <a:path w="10304" h="10285" extrusionOk="0">
                  <a:moveTo>
                    <a:pt x="574" y="0"/>
                  </a:moveTo>
                  <a:lnTo>
                    <a:pt x="0" y="555"/>
                  </a:lnTo>
                  <a:lnTo>
                    <a:pt x="4569" y="5124"/>
                  </a:lnTo>
                  <a:lnTo>
                    <a:pt x="0" y="9730"/>
                  </a:lnTo>
                  <a:lnTo>
                    <a:pt x="574" y="10285"/>
                  </a:lnTo>
                  <a:lnTo>
                    <a:pt x="5161" y="5697"/>
                  </a:lnTo>
                  <a:lnTo>
                    <a:pt x="9730" y="10285"/>
                  </a:lnTo>
                  <a:lnTo>
                    <a:pt x="10303" y="9730"/>
                  </a:lnTo>
                  <a:lnTo>
                    <a:pt x="5735" y="5124"/>
                  </a:lnTo>
                  <a:lnTo>
                    <a:pt x="10303" y="555"/>
                  </a:lnTo>
                  <a:lnTo>
                    <a:pt x="9730" y="0"/>
                  </a:lnTo>
                  <a:lnTo>
                    <a:pt x="5161" y="4569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824984" y="1024650"/>
            <a:ext cx="327600" cy="327600"/>
            <a:chOff x="5471550" y="4685975"/>
            <a:chExt cx="327600" cy="327600"/>
          </a:xfrm>
        </p:grpSpPr>
        <p:sp>
          <p:nvSpPr>
            <p:cNvPr id="219" name="Google Shape;219;p27"/>
            <p:cNvSpPr/>
            <p:nvPr/>
          </p:nvSpPr>
          <p:spPr>
            <a:xfrm>
              <a:off x="5471550" y="4685975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528675" y="4758329"/>
              <a:ext cx="213351" cy="182891"/>
            </a:xfrm>
            <a:custGeom>
              <a:avLst/>
              <a:gdLst/>
              <a:ahLst/>
              <a:cxnLst/>
              <a:rect l="l" t="t" r="r" b="b"/>
              <a:pathLst>
                <a:path w="10323" h="8861" extrusionOk="0">
                  <a:moveTo>
                    <a:pt x="4440" y="1"/>
                  </a:moveTo>
                  <a:lnTo>
                    <a:pt x="1" y="4421"/>
                  </a:lnTo>
                  <a:lnTo>
                    <a:pt x="4440" y="8861"/>
                  </a:lnTo>
                  <a:lnTo>
                    <a:pt x="4995" y="8287"/>
                  </a:lnTo>
                  <a:lnTo>
                    <a:pt x="1555" y="4828"/>
                  </a:lnTo>
                  <a:lnTo>
                    <a:pt x="10323" y="4828"/>
                  </a:lnTo>
                  <a:lnTo>
                    <a:pt x="10323" y="4033"/>
                  </a:lnTo>
                  <a:lnTo>
                    <a:pt x="1555" y="4033"/>
                  </a:lnTo>
                  <a:lnTo>
                    <a:pt x="4995" y="556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181800" y="172650"/>
            <a:ext cx="8780400" cy="4798200"/>
          </a:xfrm>
          <a:prstGeom prst="roundRect">
            <a:avLst>
              <a:gd name="adj" fmla="val 5555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713200" y="851950"/>
            <a:ext cx="7717500" cy="3756900"/>
          </a:xfrm>
          <a:prstGeom prst="roundRect">
            <a:avLst>
              <a:gd name="adj" fmla="val 5555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28"/>
          <p:cNvCxnSpPr/>
          <p:nvPr/>
        </p:nvCxnSpPr>
        <p:spPr>
          <a:xfrm>
            <a:off x="726577" y="1227170"/>
            <a:ext cx="7702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28"/>
          <p:cNvCxnSpPr/>
          <p:nvPr/>
        </p:nvCxnSpPr>
        <p:spPr>
          <a:xfrm>
            <a:off x="194350" y="683100"/>
            <a:ext cx="876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6" name="Google Shape;226;p28"/>
          <p:cNvGrpSpPr/>
          <p:nvPr/>
        </p:nvGrpSpPr>
        <p:grpSpPr>
          <a:xfrm>
            <a:off x="8422125" y="298550"/>
            <a:ext cx="327600" cy="327600"/>
            <a:chOff x="9379775" y="1529850"/>
            <a:chExt cx="327600" cy="327600"/>
          </a:xfrm>
        </p:grpSpPr>
        <p:sp>
          <p:nvSpPr>
            <p:cNvPr id="227" name="Google Shape;227;p28"/>
            <p:cNvSpPr/>
            <p:nvPr/>
          </p:nvSpPr>
          <p:spPr>
            <a:xfrm>
              <a:off x="9379775" y="1529850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9452138" y="1602213"/>
              <a:ext cx="182870" cy="182867"/>
            </a:xfrm>
            <a:custGeom>
              <a:avLst/>
              <a:gdLst/>
              <a:ahLst/>
              <a:cxnLst/>
              <a:rect l="l" t="t" r="r" b="b"/>
              <a:pathLst>
                <a:path w="10304" h="10285" extrusionOk="0">
                  <a:moveTo>
                    <a:pt x="574" y="0"/>
                  </a:moveTo>
                  <a:lnTo>
                    <a:pt x="0" y="555"/>
                  </a:lnTo>
                  <a:lnTo>
                    <a:pt x="4569" y="5124"/>
                  </a:lnTo>
                  <a:lnTo>
                    <a:pt x="0" y="9730"/>
                  </a:lnTo>
                  <a:lnTo>
                    <a:pt x="574" y="10285"/>
                  </a:lnTo>
                  <a:lnTo>
                    <a:pt x="5161" y="5697"/>
                  </a:lnTo>
                  <a:lnTo>
                    <a:pt x="9730" y="10285"/>
                  </a:lnTo>
                  <a:lnTo>
                    <a:pt x="10303" y="9730"/>
                  </a:lnTo>
                  <a:lnTo>
                    <a:pt x="5735" y="5124"/>
                  </a:lnTo>
                  <a:lnTo>
                    <a:pt x="10303" y="555"/>
                  </a:lnTo>
                  <a:lnTo>
                    <a:pt x="9730" y="0"/>
                  </a:lnTo>
                  <a:lnTo>
                    <a:pt x="5161" y="4569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229" name="Google Shape;229;p28"/>
          <p:cNvGrpSpPr/>
          <p:nvPr/>
        </p:nvGrpSpPr>
        <p:grpSpPr>
          <a:xfrm>
            <a:off x="394125" y="298550"/>
            <a:ext cx="327600" cy="327600"/>
            <a:chOff x="5471550" y="4685975"/>
            <a:chExt cx="327600" cy="327600"/>
          </a:xfrm>
        </p:grpSpPr>
        <p:sp>
          <p:nvSpPr>
            <p:cNvPr id="230" name="Google Shape;230;p28"/>
            <p:cNvSpPr/>
            <p:nvPr/>
          </p:nvSpPr>
          <p:spPr>
            <a:xfrm>
              <a:off x="5471550" y="4685975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5528675" y="4758329"/>
              <a:ext cx="213351" cy="182891"/>
            </a:xfrm>
            <a:custGeom>
              <a:avLst/>
              <a:gdLst/>
              <a:ahLst/>
              <a:cxnLst/>
              <a:rect l="l" t="t" r="r" b="b"/>
              <a:pathLst>
                <a:path w="10323" h="8861" extrusionOk="0">
                  <a:moveTo>
                    <a:pt x="4440" y="1"/>
                  </a:moveTo>
                  <a:lnTo>
                    <a:pt x="1" y="4421"/>
                  </a:lnTo>
                  <a:lnTo>
                    <a:pt x="4440" y="8861"/>
                  </a:lnTo>
                  <a:lnTo>
                    <a:pt x="4995" y="8287"/>
                  </a:lnTo>
                  <a:lnTo>
                    <a:pt x="1555" y="4828"/>
                  </a:lnTo>
                  <a:lnTo>
                    <a:pt x="10323" y="4828"/>
                  </a:lnTo>
                  <a:lnTo>
                    <a:pt x="10323" y="4033"/>
                  </a:lnTo>
                  <a:lnTo>
                    <a:pt x="1555" y="4033"/>
                  </a:lnTo>
                  <a:lnTo>
                    <a:pt x="4995" y="556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8"/>
          <p:cNvSpPr/>
          <p:nvPr/>
        </p:nvSpPr>
        <p:spPr>
          <a:xfrm>
            <a:off x="7990963" y="964938"/>
            <a:ext cx="257600" cy="133225"/>
          </a:xfrm>
          <a:custGeom>
            <a:avLst/>
            <a:gdLst/>
            <a:ahLst/>
            <a:cxnLst/>
            <a:rect l="l" t="t" r="r" b="b"/>
            <a:pathLst>
              <a:path w="10304" h="5329" extrusionOk="0">
                <a:moveTo>
                  <a:pt x="5549" y="815"/>
                </a:moveTo>
                <a:lnTo>
                  <a:pt x="4958" y="1388"/>
                </a:lnTo>
                <a:cubicBezTo>
                  <a:pt x="4847" y="1185"/>
                  <a:pt x="4717" y="981"/>
                  <a:pt x="4551" y="815"/>
                </a:cubicBezTo>
                <a:close/>
                <a:moveTo>
                  <a:pt x="7806" y="815"/>
                </a:moveTo>
                <a:lnTo>
                  <a:pt x="5180" y="3441"/>
                </a:lnTo>
                <a:cubicBezTo>
                  <a:pt x="5235" y="3182"/>
                  <a:pt x="5291" y="2942"/>
                  <a:pt x="5291" y="2665"/>
                </a:cubicBezTo>
                <a:cubicBezTo>
                  <a:pt x="5309" y="2517"/>
                  <a:pt x="5291" y="2369"/>
                  <a:pt x="5272" y="2221"/>
                </a:cubicBezTo>
                <a:lnTo>
                  <a:pt x="6678" y="815"/>
                </a:lnTo>
                <a:close/>
                <a:moveTo>
                  <a:pt x="2645" y="815"/>
                </a:moveTo>
                <a:cubicBezTo>
                  <a:pt x="3663" y="815"/>
                  <a:pt x="4495" y="1647"/>
                  <a:pt x="4495" y="2665"/>
                </a:cubicBezTo>
                <a:cubicBezTo>
                  <a:pt x="4495" y="3682"/>
                  <a:pt x="3663" y="4514"/>
                  <a:pt x="2645" y="4514"/>
                </a:cubicBezTo>
                <a:cubicBezTo>
                  <a:pt x="1628" y="4514"/>
                  <a:pt x="796" y="3682"/>
                  <a:pt x="796" y="2665"/>
                </a:cubicBezTo>
                <a:cubicBezTo>
                  <a:pt x="796" y="1647"/>
                  <a:pt x="1628" y="815"/>
                  <a:pt x="2645" y="815"/>
                </a:cubicBezTo>
                <a:close/>
                <a:moveTo>
                  <a:pt x="8657" y="1111"/>
                </a:moveTo>
                <a:cubicBezTo>
                  <a:pt x="8898" y="1277"/>
                  <a:pt x="9083" y="1462"/>
                  <a:pt x="9249" y="1703"/>
                </a:cubicBezTo>
                <a:lnTo>
                  <a:pt x="6437" y="4514"/>
                </a:lnTo>
                <a:lnTo>
                  <a:pt x="5272" y="4514"/>
                </a:lnTo>
                <a:lnTo>
                  <a:pt x="8657" y="1111"/>
                </a:lnTo>
                <a:close/>
                <a:moveTo>
                  <a:pt x="9489" y="2572"/>
                </a:moveTo>
                <a:lnTo>
                  <a:pt x="9489" y="2665"/>
                </a:lnTo>
                <a:cubicBezTo>
                  <a:pt x="9489" y="3682"/>
                  <a:pt x="8657" y="4514"/>
                  <a:pt x="7640" y="4514"/>
                </a:cubicBezTo>
                <a:lnTo>
                  <a:pt x="7547" y="4514"/>
                </a:lnTo>
                <a:lnTo>
                  <a:pt x="9489" y="2572"/>
                </a:lnTo>
                <a:close/>
                <a:moveTo>
                  <a:pt x="2645" y="1"/>
                </a:moveTo>
                <a:cubicBezTo>
                  <a:pt x="1184" y="1"/>
                  <a:pt x="0" y="1203"/>
                  <a:pt x="0" y="2665"/>
                </a:cubicBezTo>
                <a:cubicBezTo>
                  <a:pt x="0" y="4107"/>
                  <a:pt x="1184" y="5328"/>
                  <a:pt x="2645" y="5328"/>
                </a:cubicBezTo>
                <a:lnTo>
                  <a:pt x="7640" y="5328"/>
                </a:lnTo>
                <a:cubicBezTo>
                  <a:pt x="9101" y="5328"/>
                  <a:pt x="10303" y="4107"/>
                  <a:pt x="10303" y="2665"/>
                </a:cubicBezTo>
                <a:cubicBezTo>
                  <a:pt x="10303" y="1203"/>
                  <a:pt x="9101" y="1"/>
                  <a:pt x="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7_1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5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004475" y="1699190"/>
            <a:ext cx="3300900" cy="5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04475" y="2399788"/>
            <a:ext cx="33009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2"/>
          </p:nvPr>
        </p:nvSpPr>
        <p:spPr>
          <a:xfrm>
            <a:off x="4839229" y="1699190"/>
            <a:ext cx="3299700" cy="5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4838629" y="2397426"/>
            <a:ext cx="3300900" cy="17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7_1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181800" y="539500"/>
            <a:ext cx="8768700" cy="799200"/>
          </a:xfrm>
          <a:prstGeom prst="roundRect">
            <a:avLst>
              <a:gd name="adj" fmla="val 33352"/>
            </a:avLst>
          </a:prstGeom>
          <a:solidFill>
            <a:srgbClr val="B0B38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cxnSp>
        <p:nvCxnSpPr>
          <p:cNvPr id="42" name="Google Shape;42;p6"/>
          <p:cNvCxnSpPr/>
          <p:nvPr/>
        </p:nvCxnSpPr>
        <p:spPr>
          <a:xfrm>
            <a:off x="194350" y="4608575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6"/>
          <p:cNvCxnSpPr/>
          <p:nvPr/>
        </p:nvCxnSpPr>
        <p:spPr>
          <a:xfrm>
            <a:off x="194350" y="261700"/>
            <a:ext cx="8768700" cy="0"/>
          </a:xfrm>
          <a:prstGeom prst="straightConnector1">
            <a:avLst/>
          </a:prstGeom>
          <a:noFill/>
          <a:ln w="19050" cap="flat" cmpd="sng">
            <a:solidFill>
              <a:srgbClr val="1B211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7"/>
          <p:cNvCxnSpPr/>
          <p:nvPr/>
        </p:nvCxnSpPr>
        <p:spPr>
          <a:xfrm>
            <a:off x="713225" y="71582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7"/>
          <p:cNvCxnSpPr/>
          <p:nvPr/>
        </p:nvCxnSpPr>
        <p:spPr>
          <a:xfrm>
            <a:off x="713225" y="1056400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713225" y="442767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" name="Google Shape;48;p7"/>
          <p:cNvGrpSpPr/>
          <p:nvPr/>
        </p:nvGrpSpPr>
        <p:grpSpPr>
          <a:xfrm>
            <a:off x="710475" y="227050"/>
            <a:ext cx="3559800" cy="4572000"/>
            <a:chOff x="710475" y="227050"/>
            <a:chExt cx="3559800" cy="4572000"/>
          </a:xfrm>
        </p:grpSpPr>
        <p:sp>
          <p:nvSpPr>
            <p:cNvPr id="49" name="Google Shape;49;p7"/>
            <p:cNvSpPr/>
            <p:nvPr/>
          </p:nvSpPr>
          <p:spPr>
            <a:xfrm>
              <a:off x="713225" y="227050"/>
              <a:ext cx="3554100" cy="4572000"/>
            </a:xfrm>
            <a:prstGeom prst="roundRect">
              <a:avLst>
                <a:gd name="adj" fmla="val 9091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710475" y="834800"/>
              <a:ext cx="3559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93825" y="1803501"/>
            <a:ext cx="3243300" cy="21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93825" y="1210201"/>
            <a:ext cx="32433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994850" y="1826175"/>
            <a:ext cx="5154300" cy="18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713250" y="539500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8"/>
          <p:cNvCxnSpPr/>
          <p:nvPr/>
        </p:nvCxnSpPr>
        <p:spPr>
          <a:xfrm>
            <a:off x="713250" y="460857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9"/>
          <p:cNvCxnSpPr/>
          <p:nvPr/>
        </p:nvCxnSpPr>
        <p:spPr>
          <a:xfrm>
            <a:off x="713250" y="71582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>
            <a:off x="713250" y="442767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459050" y="1640725"/>
            <a:ext cx="62259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643600" y="2475124"/>
            <a:ext cx="3856800" cy="13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188800" y="1125525"/>
            <a:ext cx="42357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181800" y="172650"/>
            <a:ext cx="8781250" cy="4798200"/>
            <a:chOff x="181800" y="172650"/>
            <a:chExt cx="8781250" cy="4798200"/>
          </a:xfrm>
        </p:grpSpPr>
        <p:sp>
          <p:nvSpPr>
            <p:cNvPr id="66" name="Google Shape;66;p11"/>
            <p:cNvSpPr/>
            <p:nvPr/>
          </p:nvSpPr>
          <p:spPr>
            <a:xfrm>
              <a:off x="181800" y="172650"/>
              <a:ext cx="8780400" cy="4798200"/>
            </a:xfrm>
            <a:prstGeom prst="roundRect">
              <a:avLst>
                <a:gd name="adj" fmla="val 55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" name="Google Shape;67;p11"/>
            <p:cNvCxnSpPr/>
            <p:nvPr/>
          </p:nvCxnSpPr>
          <p:spPr>
            <a:xfrm>
              <a:off x="194350" y="683100"/>
              <a:ext cx="8768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" name="Google Shape;68;p11"/>
          <p:cNvGrpSpPr/>
          <p:nvPr/>
        </p:nvGrpSpPr>
        <p:grpSpPr>
          <a:xfrm>
            <a:off x="1528625" y="1090775"/>
            <a:ext cx="6086700" cy="3326400"/>
            <a:chOff x="1528625" y="1090775"/>
            <a:chExt cx="6086700" cy="3326400"/>
          </a:xfrm>
        </p:grpSpPr>
        <p:sp>
          <p:nvSpPr>
            <p:cNvPr id="69" name="Google Shape;69;p11"/>
            <p:cNvSpPr/>
            <p:nvPr/>
          </p:nvSpPr>
          <p:spPr>
            <a:xfrm>
              <a:off x="1528625" y="1090775"/>
              <a:ext cx="6086700" cy="3326400"/>
            </a:xfrm>
            <a:prstGeom prst="roundRect">
              <a:avLst>
                <a:gd name="adj" fmla="val 55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70;p11"/>
            <p:cNvCxnSpPr/>
            <p:nvPr/>
          </p:nvCxnSpPr>
          <p:spPr>
            <a:xfrm>
              <a:off x="1539175" y="1579250"/>
              <a:ext cx="60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1757975" y="1689650"/>
            <a:ext cx="5628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758075" y="3244200"/>
            <a:ext cx="5628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■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■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○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erriweather"/>
              <a:buChar char="■"/>
              <a:defRPr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"/>
              <a:buNone/>
              <a:defRPr sz="2800" b="1" i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29"/>
          <p:cNvCxnSpPr/>
          <p:nvPr/>
        </p:nvCxnSpPr>
        <p:spPr>
          <a:xfrm>
            <a:off x="511850" y="1023675"/>
            <a:ext cx="808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9"/>
          <p:cNvCxnSpPr/>
          <p:nvPr/>
        </p:nvCxnSpPr>
        <p:spPr>
          <a:xfrm>
            <a:off x="511850" y="4394950"/>
            <a:ext cx="808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29"/>
          <p:cNvSpPr/>
          <p:nvPr/>
        </p:nvSpPr>
        <p:spPr>
          <a:xfrm>
            <a:off x="6244150" y="227050"/>
            <a:ext cx="2361000" cy="4572000"/>
          </a:xfrm>
          <a:prstGeom prst="roundRect">
            <a:avLst>
              <a:gd name="adj" fmla="val 9091"/>
            </a:avLst>
          </a:prstGeom>
          <a:solidFill>
            <a:schemeClr val="accent6"/>
          </a:solidFill>
          <a:ln w="19050" cap="flat" cmpd="sng">
            <a:solidFill>
              <a:srgbClr val="1B2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Mind Connect</a:t>
            </a: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Yang, Ashton, Raymond, Noe, Alaa</a:t>
            </a:r>
            <a:endParaRPr/>
          </a:p>
        </p:txBody>
      </p:sp>
      <p:cxnSp>
        <p:nvCxnSpPr>
          <p:cNvPr id="242" name="Google Shape;242;p29"/>
          <p:cNvCxnSpPr/>
          <p:nvPr/>
        </p:nvCxnSpPr>
        <p:spPr>
          <a:xfrm>
            <a:off x="511850" y="3288900"/>
            <a:ext cx="417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9"/>
          <p:cNvSpPr txBox="1"/>
          <p:nvPr/>
        </p:nvSpPr>
        <p:spPr>
          <a:xfrm>
            <a:off x="4506575" y="3297125"/>
            <a:ext cx="16533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0" b="1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8138890" y="292175"/>
            <a:ext cx="327600" cy="327600"/>
            <a:chOff x="9379775" y="1529850"/>
            <a:chExt cx="327600" cy="327600"/>
          </a:xfrm>
        </p:grpSpPr>
        <p:sp>
          <p:nvSpPr>
            <p:cNvPr id="245" name="Google Shape;245;p29"/>
            <p:cNvSpPr/>
            <p:nvPr/>
          </p:nvSpPr>
          <p:spPr>
            <a:xfrm>
              <a:off x="9379775" y="1529850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9452138" y="1602213"/>
              <a:ext cx="182870" cy="182867"/>
            </a:xfrm>
            <a:custGeom>
              <a:avLst/>
              <a:gdLst/>
              <a:ahLst/>
              <a:cxnLst/>
              <a:rect l="l" t="t" r="r" b="b"/>
              <a:pathLst>
                <a:path w="10304" h="10285" extrusionOk="0">
                  <a:moveTo>
                    <a:pt x="574" y="0"/>
                  </a:moveTo>
                  <a:lnTo>
                    <a:pt x="0" y="555"/>
                  </a:lnTo>
                  <a:lnTo>
                    <a:pt x="4569" y="5124"/>
                  </a:lnTo>
                  <a:lnTo>
                    <a:pt x="0" y="9730"/>
                  </a:lnTo>
                  <a:lnTo>
                    <a:pt x="574" y="10285"/>
                  </a:lnTo>
                  <a:lnTo>
                    <a:pt x="5161" y="5697"/>
                  </a:lnTo>
                  <a:lnTo>
                    <a:pt x="9730" y="10285"/>
                  </a:lnTo>
                  <a:lnTo>
                    <a:pt x="10303" y="9730"/>
                  </a:lnTo>
                  <a:lnTo>
                    <a:pt x="5735" y="5124"/>
                  </a:lnTo>
                  <a:lnTo>
                    <a:pt x="10303" y="555"/>
                  </a:lnTo>
                  <a:lnTo>
                    <a:pt x="9730" y="0"/>
                  </a:lnTo>
                  <a:lnTo>
                    <a:pt x="5161" y="4569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247" name="Google Shape;247;p29"/>
          <p:cNvGrpSpPr/>
          <p:nvPr/>
        </p:nvGrpSpPr>
        <p:grpSpPr>
          <a:xfrm>
            <a:off x="6424750" y="3705965"/>
            <a:ext cx="327600" cy="327600"/>
            <a:chOff x="5471550" y="4685975"/>
            <a:chExt cx="327600" cy="327600"/>
          </a:xfrm>
        </p:grpSpPr>
        <p:sp>
          <p:nvSpPr>
            <p:cNvPr id="248" name="Google Shape;248;p29"/>
            <p:cNvSpPr/>
            <p:nvPr/>
          </p:nvSpPr>
          <p:spPr>
            <a:xfrm>
              <a:off x="5471550" y="4685975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5528675" y="4758329"/>
              <a:ext cx="213351" cy="182891"/>
            </a:xfrm>
            <a:custGeom>
              <a:avLst/>
              <a:gdLst/>
              <a:ahLst/>
              <a:cxnLst/>
              <a:rect l="l" t="t" r="r" b="b"/>
              <a:pathLst>
                <a:path w="10323" h="8861" extrusionOk="0">
                  <a:moveTo>
                    <a:pt x="4440" y="1"/>
                  </a:moveTo>
                  <a:lnTo>
                    <a:pt x="1" y="4421"/>
                  </a:lnTo>
                  <a:lnTo>
                    <a:pt x="4440" y="8861"/>
                  </a:lnTo>
                  <a:lnTo>
                    <a:pt x="4995" y="8287"/>
                  </a:lnTo>
                  <a:lnTo>
                    <a:pt x="1555" y="4828"/>
                  </a:lnTo>
                  <a:lnTo>
                    <a:pt x="10323" y="4828"/>
                  </a:lnTo>
                  <a:lnTo>
                    <a:pt x="10323" y="4033"/>
                  </a:lnTo>
                  <a:lnTo>
                    <a:pt x="1555" y="4033"/>
                  </a:lnTo>
                  <a:lnTo>
                    <a:pt x="4995" y="556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889" y="1563002"/>
            <a:ext cx="1899525" cy="20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14B61D-3AD9-5949-89C7-540ECB65A390}"/>
              </a:ext>
            </a:extLst>
          </p:cNvPr>
          <p:cNvSpPr txBox="1"/>
          <p:nvPr/>
        </p:nvSpPr>
        <p:spPr>
          <a:xfrm>
            <a:off x="713225" y="1725364"/>
            <a:ext cx="7211958" cy="2037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/>
                <a:ea typeface="Times New Roman" panose="02020603050405020304" pitchFamily="18" charset="0"/>
              </a:rPr>
              <a:t>A need exists for the development of a user-friendly app which connects patients and mental health professionals, province wide and enables them to share their availability and book appointments with ease regardless of location within the province. </a:t>
            </a:r>
            <a:endParaRPr lang="en-US" sz="1800" dirty="0">
              <a:latin typeface="Times New Roman"/>
            </a:endParaRPr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6" name="Picture 6" descr="Arrow&#10;&#10;Description automatically generated">
            <a:extLst>
              <a:ext uri="{FF2B5EF4-FFF2-40B4-BE49-F238E27FC236}">
                <a16:creationId xmlns:a16="http://schemas.microsoft.com/office/drawing/2014/main" id="{B06544E8-14FB-D0B6-AEB6-88A5E2F4F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9" y="3107532"/>
            <a:ext cx="1435894" cy="14358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Benchmarking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5C036176-F576-B3ED-F6C2-7F277554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2" y="1585368"/>
            <a:ext cx="5886450" cy="26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8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Benchmarking</a:t>
            </a:r>
          </a:p>
        </p:txBody>
      </p:sp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278DC8AA-E412-EF6A-6E3A-253208DBB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89" y="1381439"/>
            <a:ext cx="4505324" cy="31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Design Specifications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600FE9D9-C544-A706-A2B7-AC0E4696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8" t="10925" r="355" b="1748"/>
          <a:stretch/>
        </p:blipFill>
        <p:spPr>
          <a:xfrm>
            <a:off x="921544" y="1493043"/>
            <a:ext cx="7315200" cy="263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577494" y="675931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Our Solution and why it's better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2C771-FAC9-B6DD-31B2-47088B6EA2A3}"/>
              </a:ext>
            </a:extLst>
          </p:cNvPr>
          <p:cNvSpPr txBox="1"/>
          <p:nvPr/>
        </p:nvSpPr>
        <p:spPr>
          <a:xfrm>
            <a:off x="528637" y="1428750"/>
            <a:ext cx="5736430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/>
              <a:t>User friendly</a:t>
            </a:r>
            <a:endParaRPr lang="en-US"/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/>
              <a:t>Unique</a:t>
            </a:r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/>
              <a:t>Free for patients </a:t>
            </a:r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/>
              <a:t>Connects specialists with patients from the comfort of their homes</a:t>
            </a:r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/>
              <a:t>Connects specialists and patients from isolated areas</a:t>
            </a:r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/>
              <a:t>Makes mental health care more accessible 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endParaRPr lang="en-US" dirty="0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2DDF91A7-4674-6505-2A45-575CEF3CE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1388976"/>
            <a:ext cx="850107" cy="915366"/>
          </a:xfrm>
          <a:prstGeom prst="rect">
            <a:avLst/>
          </a:prstGeom>
        </p:spPr>
      </p:pic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63BD2F6-50D9-F8DF-2615-B64B54C3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2389101"/>
            <a:ext cx="878682" cy="958229"/>
          </a:xfrm>
          <a:prstGeom prst="rect">
            <a:avLst/>
          </a:prstGeom>
        </p:spPr>
      </p:pic>
      <p:pic>
        <p:nvPicPr>
          <p:cNvPr id="3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F59B663-3F2C-B7FD-8A1C-B4FF516A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10" y="3503526"/>
            <a:ext cx="878682" cy="9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683075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Live Demo</a:t>
            </a:r>
          </a:p>
        </p:txBody>
      </p:sp>
      <p:pic>
        <p:nvPicPr>
          <p:cNvPr id="3" name="Google Shape;250;p29" descr="Logo&#10;&#10;Description automatically generated">
            <a:extLst>
              <a:ext uri="{FF2B5EF4-FFF2-40B4-BE49-F238E27FC236}">
                <a16:creationId xmlns:a16="http://schemas.microsoft.com/office/drawing/2014/main" id="{C3D1C30B-0488-0E14-AB23-23310F658D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327" y="1499502"/>
            <a:ext cx="3360024" cy="300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7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6"/>
          <p:cNvGrpSpPr/>
          <p:nvPr/>
        </p:nvGrpSpPr>
        <p:grpSpPr>
          <a:xfrm>
            <a:off x="1528650" y="1245648"/>
            <a:ext cx="6086700" cy="2525070"/>
            <a:chOff x="1528625" y="1090775"/>
            <a:chExt cx="6086700" cy="3326400"/>
          </a:xfrm>
        </p:grpSpPr>
        <p:sp>
          <p:nvSpPr>
            <p:cNvPr id="323" name="Google Shape;323;p36"/>
            <p:cNvSpPr/>
            <p:nvPr/>
          </p:nvSpPr>
          <p:spPr>
            <a:xfrm>
              <a:off x="1528625" y="1090775"/>
              <a:ext cx="6086700" cy="3326400"/>
            </a:xfrm>
            <a:prstGeom prst="roundRect">
              <a:avLst>
                <a:gd name="adj" fmla="val 55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4" name="Google Shape;324;p36"/>
            <p:cNvCxnSpPr/>
            <p:nvPr/>
          </p:nvCxnSpPr>
          <p:spPr>
            <a:xfrm>
              <a:off x="1539175" y="1687240"/>
              <a:ext cx="60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1994850" y="1826175"/>
            <a:ext cx="5154300" cy="18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cxnSp>
        <p:nvCxnSpPr>
          <p:cNvPr id="326" name="Google Shape;326;p36"/>
          <p:cNvCxnSpPr/>
          <p:nvPr/>
        </p:nvCxnSpPr>
        <p:spPr>
          <a:xfrm>
            <a:off x="713225" y="4261313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6"/>
          <p:cNvCxnSpPr/>
          <p:nvPr/>
        </p:nvCxnSpPr>
        <p:spPr>
          <a:xfrm>
            <a:off x="713225" y="890725"/>
            <a:ext cx="7717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8" name="Google Shape;328;p36"/>
          <p:cNvGrpSpPr/>
          <p:nvPr/>
        </p:nvGrpSpPr>
        <p:grpSpPr>
          <a:xfrm>
            <a:off x="7149150" y="1304951"/>
            <a:ext cx="327600" cy="327600"/>
            <a:chOff x="9379775" y="1529850"/>
            <a:chExt cx="327600" cy="327600"/>
          </a:xfrm>
        </p:grpSpPr>
        <p:sp>
          <p:nvSpPr>
            <p:cNvPr id="329" name="Google Shape;329;p36"/>
            <p:cNvSpPr/>
            <p:nvPr/>
          </p:nvSpPr>
          <p:spPr>
            <a:xfrm>
              <a:off x="9379775" y="1529850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9452138" y="1602213"/>
              <a:ext cx="182870" cy="182867"/>
            </a:xfrm>
            <a:custGeom>
              <a:avLst/>
              <a:gdLst/>
              <a:ahLst/>
              <a:cxnLst/>
              <a:rect l="l" t="t" r="r" b="b"/>
              <a:pathLst>
                <a:path w="10304" h="10285" extrusionOk="0">
                  <a:moveTo>
                    <a:pt x="574" y="0"/>
                  </a:moveTo>
                  <a:lnTo>
                    <a:pt x="0" y="555"/>
                  </a:lnTo>
                  <a:lnTo>
                    <a:pt x="4569" y="5124"/>
                  </a:lnTo>
                  <a:lnTo>
                    <a:pt x="0" y="9730"/>
                  </a:lnTo>
                  <a:lnTo>
                    <a:pt x="574" y="10285"/>
                  </a:lnTo>
                  <a:lnTo>
                    <a:pt x="5161" y="5697"/>
                  </a:lnTo>
                  <a:lnTo>
                    <a:pt x="9730" y="10285"/>
                  </a:lnTo>
                  <a:lnTo>
                    <a:pt x="10303" y="9730"/>
                  </a:lnTo>
                  <a:lnTo>
                    <a:pt x="5735" y="5124"/>
                  </a:lnTo>
                  <a:lnTo>
                    <a:pt x="10303" y="555"/>
                  </a:lnTo>
                  <a:lnTo>
                    <a:pt x="9730" y="0"/>
                  </a:lnTo>
                  <a:lnTo>
                    <a:pt x="5161" y="4569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331" name="Google Shape;331;p36"/>
          <p:cNvGrpSpPr/>
          <p:nvPr/>
        </p:nvGrpSpPr>
        <p:grpSpPr>
          <a:xfrm>
            <a:off x="1667250" y="1304951"/>
            <a:ext cx="327600" cy="327600"/>
            <a:chOff x="5471550" y="4685975"/>
            <a:chExt cx="327600" cy="327600"/>
          </a:xfrm>
        </p:grpSpPr>
        <p:sp>
          <p:nvSpPr>
            <p:cNvPr id="332" name="Google Shape;332;p36"/>
            <p:cNvSpPr/>
            <p:nvPr/>
          </p:nvSpPr>
          <p:spPr>
            <a:xfrm>
              <a:off x="5471550" y="4685975"/>
              <a:ext cx="327600" cy="327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5528675" y="4758329"/>
              <a:ext cx="213351" cy="182891"/>
            </a:xfrm>
            <a:custGeom>
              <a:avLst/>
              <a:gdLst/>
              <a:ahLst/>
              <a:cxnLst/>
              <a:rect l="l" t="t" r="r" b="b"/>
              <a:pathLst>
                <a:path w="10323" h="8861" extrusionOk="0">
                  <a:moveTo>
                    <a:pt x="4440" y="1"/>
                  </a:moveTo>
                  <a:lnTo>
                    <a:pt x="1" y="4421"/>
                  </a:lnTo>
                  <a:lnTo>
                    <a:pt x="4440" y="8861"/>
                  </a:lnTo>
                  <a:lnTo>
                    <a:pt x="4995" y="8287"/>
                  </a:lnTo>
                  <a:lnTo>
                    <a:pt x="1555" y="4828"/>
                  </a:lnTo>
                  <a:lnTo>
                    <a:pt x="10323" y="4828"/>
                  </a:lnTo>
                  <a:lnTo>
                    <a:pt x="10323" y="4033"/>
                  </a:lnTo>
                  <a:lnTo>
                    <a:pt x="1555" y="4033"/>
                  </a:lnTo>
                  <a:lnTo>
                    <a:pt x="4995" y="556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ata Analyst CV by Slidesgo">
  <a:themeElements>
    <a:clrScheme name="Simple Light">
      <a:dk1>
        <a:srgbClr val="000000"/>
      </a:dk1>
      <a:lt1>
        <a:srgbClr val="EEEEE9"/>
      </a:lt1>
      <a:dk2>
        <a:srgbClr val="ADAF7E"/>
      </a:dk2>
      <a:lt2>
        <a:srgbClr val="D4D7AD"/>
      </a:lt2>
      <a:accent1>
        <a:srgbClr val="88ADC8"/>
      </a:accent1>
      <a:accent2>
        <a:srgbClr val="9CBAB7"/>
      </a:accent2>
      <a:accent3>
        <a:srgbClr val="80A9A4"/>
      </a:accent3>
      <a:accent4>
        <a:srgbClr val="E0ABA0"/>
      </a:accent4>
      <a:accent5>
        <a:srgbClr val="C77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398591400E044B744BD505227F4BC" ma:contentTypeVersion="9" ma:contentTypeDescription="Create a new document." ma:contentTypeScope="" ma:versionID="ca23f8eb9cac2ac6978a3ba03f9a2131">
  <xsd:schema xmlns:xsd="http://www.w3.org/2001/XMLSchema" xmlns:xs="http://www.w3.org/2001/XMLSchema" xmlns:p="http://schemas.microsoft.com/office/2006/metadata/properties" xmlns:ns3="7400cd99-cd65-42ed-ba67-f5c50015f5dc" xmlns:ns4="085f0f09-9c81-4006-a0dd-bd107a9be4ab" targetNamespace="http://schemas.microsoft.com/office/2006/metadata/properties" ma:root="true" ma:fieldsID="1c0aa85ca3cf223d31ebf497ee401422" ns3:_="" ns4:_="">
    <xsd:import namespace="7400cd99-cd65-42ed-ba67-f5c50015f5dc"/>
    <xsd:import namespace="085f0f09-9c81-4006-a0dd-bd107a9be4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0cd99-cd65-42ed-ba67-f5c50015f5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f0f09-9c81-4006-a0dd-bd107a9be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13075-D73B-402E-804C-B0AAD3B8312F}">
  <ds:schemaRefs>
    <ds:schemaRef ds:uri="http://purl.org/dc/terms/"/>
    <ds:schemaRef ds:uri="http://purl.org/dc/elements/1.1/"/>
    <ds:schemaRef ds:uri="085f0f09-9c81-4006-a0dd-bd107a9be4a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400cd99-cd65-42ed-ba67-f5c50015f5dc"/>
  </ds:schemaRefs>
</ds:datastoreItem>
</file>

<file path=customXml/itemProps2.xml><?xml version="1.0" encoding="utf-8"?>
<ds:datastoreItem xmlns:ds="http://schemas.openxmlformats.org/officeDocument/2006/customXml" ds:itemID="{CBAE7145-74DE-4FAF-BAC9-7094D00F739C}">
  <ds:schemaRefs>
    <ds:schemaRef ds:uri="085f0f09-9c81-4006-a0dd-bd107a9be4ab"/>
    <ds:schemaRef ds:uri="7400cd99-cd65-42ed-ba67-f5c50015f5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9343CC-D97D-4013-A5F3-1F1AA997D3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19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Data Analyst CV by Slidesgo</vt:lpstr>
      <vt:lpstr>Healthy Mind Connect</vt:lpstr>
      <vt:lpstr>Problem Statement</vt:lpstr>
      <vt:lpstr>Benchmarking</vt:lpstr>
      <vt:lpstr>Benchmarking</vt:lpstr>
      <vt:lpstr>Design Specifications</vt:lpstr>
      <vt:lpstr>Our Solution and why it's better </vt:lpstr>
      <vt:lpstr>Live Demo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Mind Connect</dc:title>
  <dc:creator>Superme</dc:creator>
  <cp:lastModifiedBy>Noe Kapuscinsky</cp:lastModifiedBy>
  <cp:revision>71</cp:revision>
  <dcterms:modified xsi:type="dcterms:W3CDTF">2022-07-14T22:11:00Z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0x01010020E398591400E044B744BD505227F4BC</vt:lpwstr>
  </property>
</Properties>
</file>