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PT Sans Narrow"/>
      <p:regular r:id="rId15"/>
      <p:bold r:id="rId16"/>
    </p:embeddedFont>
    <p:embeddedFont>
      <p:font typeface="Open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TSansNarrow-regular.fntdata"/><Relationship Id="rId14" Type="http://schemas.openxmlformats.org/officeDocument/2006/relationships/slide" Target="slides/slide9.xml"/><Relationship Id="rId17" Type="http://schemas.openxmlformats.org/officeDocument/2006/relationships/font" Target="fonts/OpenSans-regular.fntdata"/><Relationship Id="rId16" Type="http://schemas.openxmlformats.org/officeDocument/2006/relationships/font" Target="fonts/PTSansNarrow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italic.fntdata"/><Relationship Id="rId6" Type="http://schemas.openxmlformats.org/officeDocument/2006/relationships/slide" Target="slides/slide1.xml"/><Relationship Id="rId18" Type="http://schemas.openxmlformats.org/officeDocument/2006/relationships/font" Target="fonts/Open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e7f127df6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e7f127df6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e7f127df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e7f127df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e7f127df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e7f127df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e7f127df6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e7f127df6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e7f127df6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e7f127df6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e7f127df6_1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e7f127df6_1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e7f127df6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e7f127df6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e7f127df6_2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e7f127df6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e7f127df6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e7f127df6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Relationship Id="rId7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Planteur intelligent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 jardiniers - Équipe A2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Journée de la conception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Membres de l’équipe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75" y="1975825"/>
            <a:ext cx="1409624" cy="187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4">
            <a:alphaModFix/>
          </a:blip>
          <a:srcRect b="18553" l="0" r="0" t="18383"/>
          <a:stretch/>
        </p:blipFill>
        <p:spPr>
          <a:xfrm>
            <a:off x="1901512" y="1975812"/>
            <a:ext cx="1377157" cy="187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2300" y="1975856"/>
            <a:ext cx="1409628" cy="187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2425" y="1967512"/>
            <a:ext cx="1422925" cy="18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1975" y="1955000"/>
            <a:ext cx="1440851" cy="19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166425" y="4216625"/>
            <a:ext cx="15519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Ashton Herkert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1830638" y="4192775"/>
            <a:ext cx="151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Liza Hamidi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3664338" y="4187825"/>
            <a:ext cx="18153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Maxime Cardinal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5582425" y="4216625"/>
            <a:ext cx="16680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Jacob Lavoie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7164300" y="4192775"/>
            <a:ext cx="16680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Stéphanie Dionne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24" y="848950"/>
            <a:ext cx="3683125" cy="20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500" y="282225"/>
            <a:ext cx="3963734" cy="22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0225" y="2754100"/>
            <a:ext cx="2958749" cy="198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/>
          <p:nvPr/>
        </p:nvSpPr>
        <p:spPr>
          <a:xfrm>
            <a:off x="5875900" y="466075"/>
            <a:ext cx="2405400" cy="11154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234775" y="1152425"/>
            <a:ext cx="4868700" cy="35031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Besoins principaux</a:t>
            </a:r>
            <a:endParaRPr/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311700" y="1266325"/>
            <a:ext cx="5111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-Planteur autosuffisant (au moins une semaine)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-Plante arrosée automatiquement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-Durable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-Abordable (sous 100$)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-Difficile à voler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848" y="3003150"/>
            <a:ext cx="1652374" cy="16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1625" y="3003150"/>
            <a:ext cx="1698225" cy="16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5909200" y="474400"/>
            <a:ext cx="27465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Client:</a:t>
            </a:r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600">
                <a:latin typeface="PT Sans Narrow"/>
                <a:ea typeface="PT Sans Narrow"/>
                <a:cs typeface="PT Sans Narrow"/>
                <a:sym typeface="PT Sans Narrow"/>
              </a:rPr>
              <a:t>Université d’Ottawa</a:t>
            </a:r>
            <a:endParaRPr sz="2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6849" y="1723249"/>
            <a:ext cx="3743750" cy="9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445025"/>
            <a:ext cx="579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Compétition</a:t>
            </a: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300" y="1606325"/>
            <a:ext cx="3687000" cy="24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500" y="445025"/>
            <a:ext cx="2696958" cy="37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20000"/>
            <a:ext cx="3101974" cy="232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/>
          <p:nvPr/>
        </p:nvSpPr>
        <p:spPr>
          <a:xfrm>
            <a:off x="274650" y="1281725"/>
            <a:ext cx="5043600" cy="17061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Rétroaction du client/entourage</a:t>
            </a:r>
            <a:endParaRPr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B0F00"/>
                </a:solidFill>
              </a:rPr>
              <a:t>-Voir niveau maximal d’eau</a:t>
            </a:r>
            <a:endParaRPr>
              <a:solidFill>
                <a:srgbClr val="5B0F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B0F00"/>
                </a:solidFill>
              </a:rPr>
              <a:t>-Moyen de savoir quand le réservoir est vide</a:t>
            </a:r>
            <a:endParaRPr>
              <a:solidFill>
                <a:srgbClr val="5B0F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B0F00"/>
                </a:solidFill>
              </a:rPr>
              <a:t>-Assez lourd pour ne pas être volé</a:t>
            </a:r>
            <a:endParaRPr>
              <a:solidFill>
                <a:srgbClr val="5B0F00"/>
              </a:solidFill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675" y="445013"/>
            <a:ext cx="177165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21175"/>
            <a:ext cx="9144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25" y="179525"/>
            <a:ext cx="3254852" cy="433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b="0" l="5204" r="0" t="0"/>
          <a:stretch/>
        </p:blipFill>
        <p:spPr>
          <a:xfrm>
            <a:off x="6657150" y="179525"/>
            <a:ext cx="2415951" cy="330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0775" y="1311250"/>
            <a:ext cx="2477019" cy="330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214725" y="1193500"/>
            <a:ext cx="2551800" cy="29412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9750"/>
            <a:ext cx="30999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Prix du planteur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311700" y="1243625"/>
            <a:ext cx="2677200" cy="30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Coût</a:t>
            </a:r>
            <a:br>
              <a:rPr lang="en"/>
            </a:br>
            <a:r>
              <a:rPr lang="en"/>
              <a:t>Pots dessus:$7.99</a:t>
            </a:r>
            <a:br>
              <a:rPr lang="en"/>
            </a:br>
            <a:r>
              <a:rPr lang="en"/>
              <a:t>Pots dessous:$24.90</a:t>
            </a:r>
            <a:br>
              <a:rPr lang="en"/>
            </a:br>
            <a:r>
              <a:rPr lang="en"/>
              <a:t>Corde:$11.99</a:t>
            </a:r>
            <a:br>
              <a:rPr lang="en"/>
            </a:br>
            <a:r>
              <a:rPr lang="en"/>
              <a:t>Taxe :$4.93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Total :$49.81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275" y="321475"/>
            <a:ext cx="3254852" cy="433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114300" y="1234375"/>
            <a:ext cx="5611200" cy="3366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Avantages de notre planteur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11700" y="1402500"/>
            <a:ext cx="5611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-Facile d’utilisation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-Facile de construction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-Abordable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-Pas d’électronique, à l’épreuve de l’obsolescence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-Efficace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-Longue durée (plus d’un mois)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9899" y="266450"/>
            <a:ext cx="2055776" cy="223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750" y="2653568"/>
            <a:ext cx="2337251" cy="17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