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Fjalla One"/>
      <p:regular r:id="rId29"/>
    </p:embeddedFont>
    <p:embeddedFont>
      <p:font typeface="Barlow Semi Condensed Medium"/>
      <p:regular r:id="rId30"/>
      <p:bold r:id="rId31"/>
      <p:italic r:id="rId32"/>
      <p:boldItalic r:id="rId33"/>
    </p:embeddedFont>
    <p:embeddedFont>
      <p:font typeface="Barlow Semi Condense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jallaOn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SemiCondensedMedium-bold.fntdata"/><Relationship Id="rId30" Type="http://schemas.openxmlformats.org/officeDocument/2006/relationships/font" Target="fonts/BarlowSemiCondensedMedium-regular.fntdata"/><Relationship Id="rId11" Type="http://schemas.openxmlformats.org/officeDocument/2006/relationships/slide" Target="slides/slide6.xml"/><Relationship Id="rId33" Type="http://schemas.openxmlformats.org/officeDocument/2006/relationships/font" Target="fonts/BarlowSemiCondensedMedium-boldItalic.fntdata"/><Relationship Id="rId10" Type="http://schemas.openxmlformats.org/officeDocument/2006/relationships/slide" Target="slides/slide5.xml"/><Relationship Id="rId32" Type="http://schemas.openxmlformats.org/officeDocument/2006/relationships/font" Target="fonts/BarlowSemiCondensedMedium-italic.fntdata"/><Relationship Id="rId13" Type="http://schemas.openxmlformats.org/officeDocument/2006/relationships/slide" Target="slides/slide8.xml"/><Relationship Id="rId35" Type="http://schemas.openxmlformats.org/officeDocument/2006/relationships/font" Target="fonts/BarlowSemiCondensed-bold.fntdata"/><Relationship Id="rId12" Type="http://schemas.openxmlformats.org/officeDocument/2006/relationships/slide" Target="slides/slide7.xml"/><Relationship Id="rId34" Type="http://schemas.openxmlformats.org/officeDocument/2006/relationships/font" Target="fonts/BarlowSemiCondensed-regular.fntdata"/><Relationship Id="rId15" Type="http://schemas.openxmlformats.org/officeDocument/2006/relationships/slide" Target="slides/slide10.xml"/><Relationship Id="rId37" Type="http://schemas.openxmlformats.org/officeDocument/2006/relationships/font" Target="fonts/BarlowSemiCondensed-boldItalic.fntdata"/><Relationship Id="rId14" Type="http://schemas.openxmlformats.org/officeDocument/2006/relationships/slide" Target="slides/slide9.xml"/><Relationship Id="rId36" Type="http://schemas.openxmlformats.org/officeDocument/2006/relationships/font" Target="fonts/BarlowSemiCondense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g1026cf86c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g1026cf86c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3" name="Shape 1793"/>
        <p:cNvGrpSpPr/>
        <p:nvPr/>
      </p:nvGrpSpPr>
      <p:grpSpPr>
        <a:xfrm>
          <a:off x="0" y="0"/>
          <a:ext cx="0" cy="0"/>
          <a:chOff x="0" y="0"/>
          <a:chExt cx="0" cy="0"/>
        </a:xfrm>
      </p:grpSpPr>
      <p:sp>
        <p:nvSpPr>
          <p:cNvPr id="1794" name="Google Shape;1794;g1027a58a8f8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5" name="Google Shape;1795;g1027a58a8f8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g1026cf86cd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6" name="Google Shape;1806;g1026cf86cd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0" name="Shape 1810"/>
        <p:cNvGrpSpPr/>
        <p:nvPr/>
      </p:nvGrpSpPr>
      <p:grpSpPr>
        <a:xfrm>
          <a:off x="0" y="0"/>
          <a:ext cx="0" cy="0"/>
          <a:chOff x="0" y="0"/>
          <a:chExt cx="0" cy="0"/>
        </a:xfrm>
      </p:grpSpPr>
      <p:sp>
        <p:nvSpPr>
          <p:cNvPr id="1811" name="Google Shape;1811;g1027a58a8f8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2" name="Google Shape;1812;g1027a58a8f8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Tuba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gfbf0ded6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0" name="Google Shape;1820;gfbf0ded6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Tuba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1027a58a8f8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9" name="Google Shape;1829;g1027a58a8f8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Tuba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gfbf0ded6c1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6" name="Google Shape;1836;gfbf0ded6c1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1027a58a8f8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7" name="Google Shape;1847;g1027a58a8f8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gfbf0ded6c1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3" name="Google Shape;1853;gfbf0ded6c1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 research</a:t>
            </a:r>
            <a:br>
              <a:rPr lang="en"/>
            </a:br>
            <a:r>
              <a:rPr lang="en"/>
              <a:t>Ryan consult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g10454f408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9" name="Google Shape;1859;g10454f408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1026cf86cd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8" name="Google Shape;1878;g1026cf86cd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g1026cf86cd9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0" name="Google Shape;1690;g1026cf86cd9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1026cf86cd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1026cf86cd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g1026cf86cd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9" name="Google Shape;1899;g1026cf86cd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0" name="Shape 2390"/>
        <p:cNvGrpSpPr/>
        <p:nvPr/>
      </p:nvGrpSpPr>
      <p:grpSpPr>
        <a:xfrm>
          <a:off x="0" y="0"/>
          <a:ext cx="0" cy="0"/>
          <a:chOff x="0" y="0"/>
          <a:chExt cx="0" cy="0"/>
        </a:xfrm>
      </p:grpSpPr>
      <p:sp>
        <p:nvSpPr>
          <p:cNvPr id="2391" name="Google Shape;2391;g804e9800b4_0_1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2" name="Google Shape;2392;g804e9800b4_0_1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2" name="Shape 2672"/>
        <p:cNvGrpSpPr/>
        <p:nvPr/>
      </p:nvGrpSpPr>
      <p:grpSpPr>
        <a:xfrm>
          <a:off x="0" y="0"/>
          <a:ext cx="0" cy="0"/>
          <a:chOff x="0" y="0"/>
          <a:chExt cx="0" cy="0"/>
        </a:xfrm>
      </p:grpSpPr>
      <p:sp>
        <p:nvSpPr>
          <p:cNvPr id="2673" name="Google Shape;2673;g1026cf86cd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4" name="Google Shape;2674;g1026cf86cd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804e9800b4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6" name="Google Shape;1696;g804e9800b4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1026cf86cd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6" name="Google Shape;1746;g1026cf86cd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1027a58a8f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1027a58a8f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 - </a:t>
            </a:r>
            <a:r>
              <a:rPr lang="en"/>
              <a:t>strengthen</a:t>
            </a:r>
            <a:r>
              <a:rPr lang="en"/>
              <a:t> </a:t>
            </a:r>
            <a:r>
              <a:rPr lang="en"/>
              <a:t>business</a:t>
            </a:r>
            <a:r>
              <a:rPr lang="en"/>
              <a:t>-customer relationships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g804e9800b4_0_1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8" name="Google Shape;1758;g804e9800b4_0_1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 after meeting with client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g1027a58a8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1" name="Google Shape;1771;g1027a58a8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g1027a58a8f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3" name="Google Shape;1783;g1027a58a8f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Tuba 1</a:t>
            </a:r>
            <a:br>
              <a:rPr lang="en"/>
            </a:br>
            <a:r>
              <a:rPr lang="en"/>
              <a:t>Ryan 2/3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g1026cf86cd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9" name="Google Shape;1789;g1026cf86cd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 - prioratize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5248656" y="2002536"/>
            <a:ext cx="3264300" cy="1792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9" name="Google Shape;9;p2"/>
          <p:cNvSpPr txBox="1"/>
          <p:nvPr>
            <p:ph idx="1" type="subTitle"/>
          </p:nvPr>
        </p:nvSpPr>
        <p:spPr>
          <a:xfrm>
            <a:off x="5248656" y="3721608"/>
            <a:ext cx="3264300" cy="896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0" name="Google Shape;10;p2"/>
          <p:cNvCxnSpPr/>
          <p:nvPr/>
        </p:nvCxnSpPr>
        <p:spPr>
          <a:xfrm flipH="1">
            <a:off x="5827050" y="451300"/>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11" name="Google Shape;11;p2"/>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5"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1119425" y="238125"/>
              <a:ext cx="5331675" cy="5174300"/>
            </a:xfrm>
            <a:custGeom>
              <a:rect b="b" l="l" r="r" t="t"/>
              <a:pathLst>
                <a:path extrusionOk="0" h="206972" w="213267">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 name="Google Shape;550;p11"/>
          <p:cNvSpPr txBox="1"/>
          <p:nvPr>
            <p:ph idx="1" type="subTitle"/>
          </p:nvPr>
        </p:nvSpPr>
        <p:spPr>
          <a:xfrm>
            <a:off x="3227832" y="2816352"/>
            <a:ext cx="2679300" cy="658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551" name="Google Shape;551;p11"/>
          <p:cNvCxnSpPr/>
          <p:nvPr/>
        </p:nvCxnSpPr>
        <p:spPr>
          <a:xfrm rot="5400000">
            <a:off x="7269708" y="3324550"/>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552" name="Google Shape;552;p11"/>
          <p:cNvCxnSpPr/>
          <p:nvPr/>
        </p:nvCxnSpPr>
        <p:spPr>
          <a:xfrm flipH="1" rot="-5400000">
            <a:off x="7181408" y="2082400"/>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11"/>
          <p:cNvCxnSpPr/>
          <p:nvPr/>
        </p:nvCxnSpPr>
        <p:spPr>
          <a:xfrm rot="5400000">
            <a:off x="7232433" y="736375"/>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554" name="Google Shape;554;p11"/>
          <p:cNvCxnSpPr/>
          <p:nvPr/>
        </p:nvCxnSpPr>
        <p:spPr>
          <a:xfrm rot="5400000">
            <a:off x="8168433" y="-6660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555" name="Google Shape;555;p11"/>
          <p:cNvGrpSpPr/>
          <p:nvPr/>
        </p:nvGrpSpPr>
        <p:grpSpPr>
          <a:xfrm flipH="1" rot="5400000">
            <a:off x="7407333" y="1284925"/>
            <a:ext cx="581800" cy="582350"/>
            <a:chOff x="8064275" y="887850"/>
            <a:chExt cx="581800" cy="582350"/>
          </a:xfrm>
        </p:grpSpPr>
        <p:sp>
          <p:nvSpPr>
            <p:cNvPr id="556" name="Google Shape;556;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11"/>
          <p:cNvGrpSpPr/>
          <p:nvPr/>
        </p:nvGrpSpPr>
        <p:grpSpPr>
          <a:xfrm flipH="1" rot="5400000">
            <a:off x="7869720" y="2754200"/>
            <a:ext cx="292025" cy="292575"/>
            <a:chOff x="7353050" y="316275"/>
            <a:chExt cx="292025" cy="292575"/>
          </a:xfrm>
        </p:grpSpPr>
        <p:sp>
          <p:nvSpPr>
            <p:cNvPr id="563" name="Google Shape;563;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1"/>
          <p:cNvGrpSpPr/>
          <p:nvPr/>
        </p:nvGrpSpPr>
        <p:grpSpPr>
          <a:xfrm flipH="1" rot="5400000">
            <a:off x="8012458" y="178175"/>
            <a:ext cx="175000" cy="175000"/>
            <a:chOff x="8792300" y="321275"/>
            <a:chExt cx="175000" cy="175000"/>
          </a:xfrm>
        </p:grpSpPr>
        <p:sp>
          <p:nvSpPr>
            <p:cNvPr id="568" name="Google Shape;568;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11"/>
          <p:cNvGrpSpPr/>
          <p:nvPr/>
        </p:nvGrpSpPr>
        <p:grpSpPr>
          <a:xfrm flipH="1" rot="5400000">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83" name="Google Shape;583;p11"/>
          <p:cNvCxnSpPr/>
          <p:nvPr/>
        </p:nvCxnSpPr>
        <p:spPr>
          <a:xfrm flipH="1" rot="5400000">
            <a:off x="740850" y="25983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584" name="Google Shape;584;p11"/>
          <p:cNvCxnSpPr/>
          <p:nvPr/>
        </p:nvCxnSpPr>
        <p:spPr>
          <a:xfrm rot="-5400000">
            <a:off x="847100" y="355400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585" name="Google Shape;585;p11"/>
          <p:cNvCxnSpPr/>
          <p:nvPr/>
        </p:nvCxnSpPr>
        <p:spPr>
          <a:xfrm flipH="1" rot="5400000">
            <a:off x="1105775" y="415125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11"/>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11"/>
          <p:cNvSpPr txBox="1"/>
          <p:nvPr>
            <p:ph hasCustomPrompt="1" type="title"/>
          </p:nvPr>
        </p:nvSpPr>
        <p:spPr>
          <a:xfrm>
            <a:off x="2624328" y="2057400"/>
            <a:ext cx="3904500" cy="7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2" name="Shape 62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23" name="Shape 623"/>
        <p:cNvGrpSpPr/>
        <p:nvPr/>
      </p:nvGrpSpPr>
      <p:grpSpPr>
        <a:xfrm>
          <a:off x="0" y="0"/>
          <a:ext cx="0" cy="0"/>
          <a:chOff x="0" y="0"/>
          <a:chExt cx="0" cy="0"/>
        </a:xfrm>
      </p:grpSpPr>
      <p:sp>
        <p:nvSpPr>
          <p:cNvPr id="624" name="Google Shape;624;p13"/>
          <p:cNvSpPr txBox="1"/>
          <p:nvPr>
            <p:ph type="title"/>
          </p:nvPr>
        </p:nvSpPr>
        <p:spPr>
          <a:xfrm>
            <a:off x="5907024" y="356616"/>
            <a:ext cx="2615100" cy="576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625" name="Google Shape;625;p13"/>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6" name="Google Shape;626;p13"/>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7" name="Google Shape;627;p13"/>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8" name="Google Shape;628;p13"/>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9" name="Google Shape;629;p13"/>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0" name="Google Shape;630;p13"/>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1" name="Google Shape;631;p13"/>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2" name="Google Shape;632;p13"/>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3" name="Google Shape;633;p13"/>
          <p:cNvSpPr txBox="1"/>
          <p:nvPr>
            <p:ph hasCustomPrompt="1" idx="9" type="title"/>
          </p:nvPr>
        </p:nvSpPr>
        <p:spPr>
          <a:xfrm>
            <a:off x="813816" y="722376"/>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p:nvPr>
            <p:ph hasCustomPrompt="1" idx="13" type="title"/>
          </p:nvPr>
        </p:nvSpPr>
        <p:spPr>
          <a:xfrm>
            <a:off x="813816" y="1801368"/>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p:nvPr>
            <p:ph hasCustomPrompt="1" idx="14" type="title"/>
          </p:nvPr>
        </p:nvSpPr>
        <p:spPr>
          <a:xfrm>
            <a:off x="813816" y="2880360"/>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p:nvPr>
            <p:ph hasCustomPrompt="1" idx="15" type="title"/>
          </p:nvPr>
        </p:nvSpPr>
        <p:spPr>
          <a:xfrm>
            <a:off x="813816" y="3959352"/>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637" name="Shape 637"/>
        <p:cNvGrpSpPr/>
        <p:nvPr/>
      </p:nvGrpSpPr>
      <p:grpSpPr>
        <a:xfrm>
          <a:off x="0" y="0"/>
          <a:ext cx="0" cy="0"/>
          <a:chOff x="0" y="0"/>
          <a:chExt cx="0" cy="0"/>
        </a:xfrm>
      </p:grpSpPr>
      <p:sp>
        <p:nvSpPr>
          <p:cNvPr id="638" name="Google Shape;638;p14"/>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39" name="Google Shape;639;p14"/>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0" name="Google Shape;640;p14"/>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1" name="Google Shape;641;p14"/>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2" name="Google Shape;642;p14"/>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3" name="Google Shape;643;p14"/>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4" name="Google Shape;644;p14"/>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cap="flat" cmpd="sng" w="9525">
              <a:solidFill>
                <a:schemeClr val="dk1"/>
              </a:solidFill>
              <a:prstDash val="solid"/>
              <a:round/>
              <a:headEnd len="med" w="med" type="none"/>
              <a:tailEnd len="med" w="med" type="none"/>
            </a:ln>
          </p:spPr>
        </p:cxnSp>
        <p:cxnSp>
          <p:nvCxnSpPr>
            <p:cNvPr id="647" name="Google Shape;647;p14"/>
            <p:cNvCxnSpPr/>
            <p:nvPr/>
          </p:nvCxnSpPr>
          <p:spPr>
            <a:xfrm>
              <a:off x="8666025" y="-1158"/>
              <a:ext cx="0" cy="1902000"/>
            </a:xfrm>
            <a:prstGeom prst="straightConnector1">
              <a:avLst/>
            </a:prstGeom>
            <a:noFill/>
            <a:ln cap="flat" cmpd="sng" w="9525">
              <a:solidFill>
                <a:schemeClr val="dk1"/>
              </a:solidFill>
              <a:prstDash val="solid"/>
              <a:round/>
              <a:headEnd len="med" w="med" type="none"/>
              <a:tailEnd len="med" w="med" type="none"/>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665" name="Shape 665"/>
        <p:cNvGrpSpPr/>
        <p:nvPr/>
      </p:nvGrpSpPr>
      <p:grpSpPr>
        <a:xfrm>
          <a:off x="0" y="0"/>
          <a:ext cx="0" cy="0"/>
          <a:chOff x="0" y="0"/>
          <a:chExt cx="0" cy="0"/>
        </a:xfrm>
      </p:grpSpPr>
      <p:sp>
        <p:nvSpPr>
          <p:cNvPr id="666" name="Google Shape;666;p15"/>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67" name="Google Shape;667;p15"/>
          <p:cNvSpPr txBox="1"/>
          <p:nvPr>
            <p:ph idx="1" type="subTitle"/>
          </p:nvPr>
        </p:nvSpPr>
        <p:spPr>
          <a:xfrm>
            <a:off x="1709928" y="1545336"/>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68" name="Google Shape;668;p15"/>
          <p:cNvSpPr txBox="1"/>
          <p:nvPr>
            <p:ph idx="2" type="subTitle"/>
          </p:nvPr>
        </p:nvSpPr>
        <p:spPr>
          <a:xfrm>
            <a:off x="1709928" y="1938528"/>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69" name="Google Shape;669;p15"/>
          <p:cNvSpPr txBox="1"/>
          <p:nvPr>
            <p:ph idx="3" type="subTitle"/>
          </p:nvPr>
        </p:nvSpPr>
        <p:spPr>
          <a:xfrm>
            <a:off x="5468112" y="1545336"/>
            <a:ext cx="19476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0" name="Google Shape;670;p15"/>
          <p:cNvSpPr txBox="1"/>
          <p:nvPr>
            <p:ph idx="4" type="subTitle"/>
          </p:nvPr>
        </p:nvSpPr>
        <p:spPr>
          <a:xfrm>
            <a:off x="5468112" y="1938528"/>
            <a:ext cx="19476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1" name="Google Shape;671;p15"/>
          <p:cNvSpPr txBox="1"/>
          <p:nvPr>
            <p:ph idx="5" type="subTitle"/>
          </p:nvPr>
        </p:nvSpPr>
        <p:spPr>
          <a:xfrm>
            <a:off x="2825496" y="3200400"/>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2" name="Google Shape;672;p15"/>
          <p:cNvSpPr txBox="1"/>
          <p:nvPr>
            <p:ph idx="6" type="subTitle"/>
          </p:nvPr>
        </p:nvSpPr>
        <p:spPr>
          <a:xfrm>
            <a:off x="2825496" y="3593592"/>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3" name="Google Shape;673;p15"/>
          <p:cNvSpPr txBox="1"/>
          <p:nvPr>
            <p:ph idx="7" type="subTitle"/>
          </p:nvPr>
        </p:nvSpPr>
        <p:spPr>
          <a:xfrm>
            <a:off x="6464808" y="3200400"/>
            <a:ext cx="19935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4" name="Google Shape;674;p15"/>
          <p:cNvSpPr txBox="1"/>
          <p:nvPr>
            <p:ph idx="8" type="subTitle"/>
          </p:nvPr>
        </p:nvSpPr>
        <p:spPr>
          <a:xfrm>
            <a:off x="6464808" y="3593592"/>
            <a:ext cx="19935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cxnSp>
        <p:nvCxnSpPr>
          <p:cNvPr id="675" name="Google Shape;675;p15"/>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676" name="Google Shape;676;p15"/>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677" name="Google Shape;677;p15"/>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4" name="Google Shape;694;p15"/>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2">
  <p:cSld name="CUSTOM_7">
    <p:spTree>
      <p:nvGrpSpPr>
        <p:cNvPr id="71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sp>
        <p:nvSpPr>
          <p:cNvPr id="713" name="Google Shape;713;p16"/>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714" name="Google Shape;714;p16"/>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27" name="Google Shape;727;p16"/>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728" name="Google Shape;728;p16"/>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16"/>
          <p:cNvSpPr txBox="1"/>
          <p:nvPr>
            <p:ph idx="1" type="subTitle"/>
          </p:nvPr>
        </p:nvSpPr>
        <p:spPr>
          <a:xfrm>
            <a:off x="6217920"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5" name="Google Shape;755;p16"/>
          <p:cNvSpPr txBox="1"/>
          <p:nvPr>
            <p:ph idx="2" type="subTitle"/>
          </p:nvPr>
        </p:nvSpPr>
        <p:spPr>
          <a:xfrm>
            <a:off x="3749040" y="1252728"/>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6" name="Google Shape;756;p16"/>
          <p:cNvSpPr txBox="1"/>
          <p:nvPr>
            <p:ph idx="3" type="subTitle"/>
          </p:nvPr>
        </p:nvSpPr>
        <p:spPr>
          <a:xfrm>
            <a:off x="1289304"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7" name="Google Shape;757;p16"/>
          <p:cNvSpPr txBox="1"/>
          <p:nvPr>
            <p:ph idx="4" type="subTitle"/>
          </p:nvPr>
        </p:nvSpPr>
        <p:spPr>
          <a:xfrm>
            <a:off x="6217920" y="2139696"/>
            <a:ext cx="1636800" cy="877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defRPr>
            </a:lvl1pPr>
            <a:lvl2pPr lvl="1" rtl="0" algn="ctr">
              <a:spcBef>
                <a:spcPts val="0"/>
              </a:spcBef>
              <a:spcAft>
                <a:spcPts val="0"/>
              </a:spcAft>
              <a:buNone/>
              <a:defRPr sz="1600">
                <a:solidFill>
                  <a:schemeClr val="dk2"/>
                </a:solidFill>
              </a:defRPr>
            </a:lvl2pPr>
            <a:lvl3pPr lvl="2" rtl="0" algn="ctr">
              <a:spcBef>
                <a:spcPts val="0"/>
              </a:spcBef>
              <a:spcAft>
                <a:spcPts val="0"/>
              </a:spcAft>
              <a:buNone/>
              <a:defRPr sz="1600">
                <a:solidFill>
                  <a:schemeClr val="dk2"/>
                </a:solidFill>
              </a:defRPr>
            </a:lvl3pPr>
            <a:lvl4pPr lvl="3" rtl="0" algn="ctr">
              <a:spcBef>
                <a:spcPts val="0"/>
              </a:spcBef>
              <a:spcAft>
                <a:spcPts val="0"/>
              </a:spcAft>
              <a:buNone/>
              <a:defRPr sz="1600">
                <a:solidFill>
                  <a:schemeClr val="dk2"/>
                </a:solidFill>
              </a:defRPr>
            </a:lvl4pPr>
            <a:lvl5pPr lvl="4" rtl="0" algn="ctr">
              <a:spcBef>
                <a:spcPts val="0"/>
              </a:spcBef>
              <a:spcAft>
                <a:spcPts val="0"/>
              </a:spcAft>
              <a:buNone/>
              <a:defRPr sz="1600">
                <a:solidFill>
                  <a:schemeClr val="dk2"/>
                </a:solidFill>
              </a:defRPr>
            </a:lvl5pPr>
            <a:lvl6pPr lvl="5" rtl="0" algn="ctr">
              <a:spcBef>
                <a:spcPts val="0"/>
              </a:spcBef>
              <a:spcAft>
                <a:spcPts val="0"/>
              </a:spcAft>
              <a:buNone/>
              <a:defRPr sz="1600">
                <a:solidFill>
                  <a:schemeClr val="dk2"/>
                </a:solidFill>
              </a:defRPr>
            </a:lvl6pPr>
            <a:lvl7pPr lvl="6" rtl="0" algn="ctr">
              <a:spcBef>
                <a:spcPts val="0"/>
              </a:spcBef>
              <a:spcAft>
                <a:spcPts val="0"/>
              </a:spcAft>
              <a:buNone/>
              <a:defRPr sz="1600">
                <a:solidFill>
                  <a:schemeClr val="dk2"/>
                </a:solidFill>
              </a:defRPr>
            </a:lvl7pPr>
            <a:lvl8pPr lvl="7" rtl="0" algn="ctr">
              <a:spcBef>
                <a:spcPts val="0"/>
              </a:spcBef>
              <a:spcAft>
                <a:spcPts val="0"/>
              </a:spcAft>
              <a:buNone/>
              <a:defRPr sz="1600">
                <a:solidFill>
                  <a:schemeClr val="dk2"/>
                </a:solidFill>
              </a:defRPr>
            </a:lvl8pPr>
            <a:lvl9pPr lvl="8" rtl="0" algn="ctr">
              <a:spcBef>
                <a:spcPts val="0"/>
              </a:spcBef>
              <a:spcAft>
                <a:spcPts val="0"/>
              </a:spcAft>
              <a:buNone/>
              <a:defRPr sz="1600">
                <a:solidFill>
                  <a:schemeClr val="dk2"/>
                </a:solidFill>
              </a:defRPr>
            </a:lvl9pPr>
          </a:lstStyle>
          <a:p/>
        </p:txBody>
      </p:sp>
      <p:sp>
        <p:nvSpPr>
          <p:cNvPr id="758" name="Google Shape;758;p16"/>
          <p:cNvSpPr txBox="1"/>
          <p:nvPr>
            <p:ph idx="5" type="subTitle"/>
          </p:nvPr>
        </p:nvSpPr>
        <p:spPr>
          <a:xfrm>
            <a:off x="3749040" y="1581912"/>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759" name="Google Shape;759;p16"/>
          <p:cNvSpPr txBox="1"/>
          <p:nvPr>
            <p:ph idx="6" type="subTitle"/>
          </p:nvPr>
        </p:nvSpPr>
        <p:spPr>
          <a:xfrm>
            <a:off x="1289304" y="2139696"/>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8">
    <p:spTree>
      <p:nvGrpSpPr>
        <p:cNvPr id="760" name="Shape 760"/>
        <p:cNvGrpSpPr/>
        <p:nvPr/>
      </p:nvGrpSpPr>
      <p:grpSpPr>
        <a:xfrm>
          <a:off x="0" y="0"/>
          <a:ext cx="0" cy="0"/>
          <a:chOff x="0" y="0"/>
          <a:chExt cx="0" cy="0"/>
        </a:xfrm>
      </p:grpSpPr>
      <p:sp>
        <p:nvSpPr>
          <p:cNvPr id="761" name="Google Shape;761;p17"/>
          <p:cNvSpPr txBox="1"/>
          <p:nvPr>
            <p:ph type="title"/>
          </p:nvPr>
        </p:nvSpPr>
        <p:spPr>
          <a:xfrm>
            <a:off x="3090672" y="338328"/>
            <a:ext cx="2962800" cy="5760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762" name="Google Shape;762;p17"/>
          <p:cNvSpPr txBox="1"/>
          <p:nvPr>
            <p:ph idx="1" type="subTitle"/>
          </p:nvPr>
        </p:nvSpPr>
        <p:spPr>
          <a:xfrm>
            <a:off x="152242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3" name="Google Shape;763;p17"/>
          <p:cNvSpPr txBox="1"/>
          <p:nvPr>
            <p:ph idx="2" type="subTitle"/>
          </p:nvPr>
        </p:nvSpPr>
        <p:spPr>
          <a:xfrm>
            <a:off x="152242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4" name="Google Shape;764;p17"/>
          <p:cNvSpPr txBox="1"/>
          <p:nvPr>
            <p:ph idx="3" type="subTitle"/>
          </p:nvPr>
        </p:nvSpPr>
        <p:spPr>
          <a:xfrm>
            <a:off x="3689552" y="1588336"/>
            <a:ext cx="17649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5" name="Google Shape;765;p17"/>
          <p:cNvSpPr txBox="1"/>
          <p:nvPr>
            <p:ph idx="4" type="subTitle"/>
          </p:nvPr>
        </p:nvSpPr>
        <p:spPr>
          <a:xfrm>
            <a:off x="3689552"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p:txBody>
      </p:sp>
      <p:sp>
        <p:nvSpPr>
          <p:cNvPr id="766" name="Google Shape;766;p17"/>
          <p:cNvSpPr txBox="1"/>
          <p:nvPr>
            <p:ph idx="5" type="subTitle"/>
          </p:nvPr>
        </p:nvSpPr>
        <p:spPr>
          <a:xfrm>
            <a:off x="585667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7" name="Google Shape;767;p17"/>
          <p:cNvSpPr txBox="1"/>
          <p:nvPr>
            <p:ph idx="6" type="subTitle"/>
          </p:nvPr>
        </p:nvSpPr>
        <p:spPr>
          <a:xfrm>
            <a:off x="585667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8" name="Google Shape;768;p17"/>
          <p:cNvSpPr txBox="1"/>
          <p:nvPr>
            <p:ph idx="7" type="subTitle"/>
          </p:nvPr>
        </p:nvSpPr>
        <p:spPr>
          <a:xfrm>
            <a:off x="152242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9" name="Google Shape;769;p17"/>
          <p:cNvSpPr txBox="1"/>
          <p:nvPr>
            <p:ph idx="8" type="subTitle"/>
          </p:nvPr>
        </p:nvSpPr>
        <p:spPr>
          <a:xfrm>
            <a:off x="152242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0" name="Google Shape;770;p17"/>
          <p:cNvSpPr txBox="1"/>
          <p:nvPr>
            <p:ph idx="9" type="subTitle"/>
          </p:nvPr>
        </p:nvSpPr>
        <p:spPr>
          <a:xfrm>
            <a:off x="3597450" y="3215961"/>
            <a:ext cx="19491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1" name="Google Shape;771;p17"/>
          <p:cNvSpPr txBox="1"/>
          <p:nvPr>
            <p:ph idx="13" type="subTitle"/>
          </p:nvPr>
        </p:nvSpPr>
        <p:spPr>
          <a:xfrm>
            <a:off x="3597500" y="3556017"/>
            <a:ext cx="19491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2" name="Google Shape;772;p17"/>
          <p:cNvSpPr txBox="1"/>
          <p:nvPr>
            <p:ph idx="14" type="subTitle"/>
          </p:nvPr>
        </p:nvSpPr>
        <p:spPr>
          <a:xfrm>
            <a:off x="585667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3" name="Google Shape;773;p17"/>
          <p:cNvSpPr txBox="1"/>
          <p:nvPr>
            <p:ph idx="15" type="subTitle"/>
          </p:nvPr>
        </p:nvSpPr>
        <p:spPr>
          <a:xfrm>
            <a:off x="585667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774" name="Google Shape;774;p17"/>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775" name="Google Shape;775;p17"/>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776" name="Google Shape;776;p17"/>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777" name="Google Shape;777;p17"/>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06" name="Google Shape;806;p17"/>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807" name="Google Shape;807;p17"/>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808" name="Google Shape;808;p17"/>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17"/>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7"/>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7"/>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7"/>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7"/>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7"/>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840" name="Shape 840"/>
        <p:cNvGrpSpPr/>
        <p:nvPr/>
      </p:nvGrpSpPr>
      <p:grpSpPr>
        <a:xfrm>
          <a:off x="0" y="0"/>
          <a:ext cx="0" cy="0"/>
          <a:chOff x="0" y="0"/>
          <a:chExt cx="0" cy="0"/>
        </a:xfrm>
      </p:grpSpPr>
      <p:sp>
        <p:nvSpPr>
          <p:cNvPr id="841" name="Google Shape;841;p18"/>
          <p:cNvSpPr txBox="1"/>
          <p:nvPr>
            <p:ph type="title"/>
          </p:nvPr>
        </p:nvSpPr>
        <p:spPr>
          <a:xfrm>
            <a:off x="1271016" y="338328"/>
            <a:ext cx="6611100" cy="548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842" name="Google Shape;842;p18"/>
          <p:cNvSpPr txBox="1"/>
          <p:nvPr>
            <p:ph idx="1" type="subTitle"/>
          </p:nvPr>
        </p:nvSpPr>
        <p:spPr>
          <a:xfrm>
            <a:off x="4690875" y="1491351"/>
            <a:ext cx="3557100" cy="2656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843" name="Google Shape;843;p18"/>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844" name="Google Shape;844;p18"/>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845" name="Google Shape;845;p18"/>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62" name="Google Shape;862;p18"/>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79" name="Google Shape;879;p18"/>
          <p:cNvCxnSpPr/>
          <p:nvPr/>
        </p:nvCxnSpPr>
        <p:spPr>
          <a:xfrm flipH="1">
            <a:off x="5101704"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880" name="Google Shape;880;p18"/>
          <p:cNvCxnSpPr/>
          <p:nvPr/>
        </p:nvCxnSpPr>
        <p:spPr>
          <a:xfrm rot="10800000">
            <a:off x="6234804"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881" name="Google Shape;881;p18"/>
          <p:cNvCxnSpPr/>
          <p:nvPr/>
        </p:nvCxnSpPr>
        <p:spPr>
          <a:xfrm flipH="1">
            <a:off x="7547529"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882" name="Google Shape;882;p18"/>
          <p:cNvCxnSpPr/>
          <p:nvPr/>
        </p:nvCxnSpPr>
        <p:spPr>
          <a:xfrm flipH="1">
            <a:off x="8872054"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911" name="Shape 911"/>
        <p:cNvGrpSpPr/>
        <p:nvPr/>
      </p:nvGrpSpPr>
      <p:grpSpPr>
        <a:xfrm>
          <a:off x="0" y="0"/>
          <a:ext cx="0" cy="0"/>
          <a:chOff x="0" y="0"/>
          <a:chExt cx="0" cy="0"/>
        </a:xfrm>
      </p:grpSpPr>
      <p:sp>
        <p:nvSpPr>
          <p:cNvPr id="912" name="Google Shape;912;p19"/>
          <p:cNvSpPr txBox="1"/>
          <p:nvPr>
            <p:ph type="title"/>
          </p:nvPr>
        </p:nvSpPr>
        <p:spPr>
          <a:xfrm>
            <a:off x="2105425" y="384048"/>
            <a:ext cx="4937700" cy="1079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p:txBody>
      </p:sp>
      <p:sp>
        <p:nvSpPr>
          <p:cNvPr id="913" name="Google Shape;913;p19"/>
          <p:cNvSpPr txBox="1"/>
          <p:nvPr>
            <p:ph idx="1" type="subTitle"/>
          </p:nvPr>
        </p:nvSpPr>
        <p:spPr>
          <a:xfrm>
            <a:off x="3017520" y="1709928"/>
            <a:ext cx="3099900" cy="1435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p:txBody>
      </p:sp>
      <p:sp>
        <p:nvSpPr>
          <p:cNvPr id="914" name="Google Shape;914;p19"/>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indent="0" lvl="0" marL="0" rtl="0" algn="ctr">
              <a:spcBef>
                <a:spcPts val="0"/>
              </a:spcBef>
              <a:spcAft>
                <a:spcPts val="0"/>
              </a:spcAft>
              <a:buNone/>
            </a:pPr>
            <a:r>
              <a:t/>
            </a: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16" name="Google Shape;916;p19"/>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17" name="Google Shape;917;p19"/>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18" name="Google Shape;918;p19"/>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19" name="Google Shape;919;p19"/>
          <p:cNvGrpSpPr/>
          <p:nvPr/>
        </p:nvGrpSpPr>
        <p:grpSpPr>
          <a:xfrm flipH="1" rot="5400000">
            <a:off x="7407333" y="1284925"/>
            <a:ext cx="581800" cy="582350"/>
            <a:chOff x="8064275" y="887850"/>
            <a:chExt cx="581800" cy="582350"/>
          </a:xfrm>
        </p:grpSpPr>
        <p:sp>
          <p:nvSpPr>
            <p:cNvPr id="920" name="Google Shape;920;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19"/>
          <p:cNvGrpSpPr/>
          <p:nvPr/>
        </p:nvGrpSpPr>
        <p:grpSpPr>
          <a:xfrm flipH="1" rot="5400000">
            <a:off x="7869720" y="2754200"/>
            <a:ext cx="292025" cy="292575"/>
            <a:chOff x="7353050" y="316275"/>
            <a:chExt cx="292025" cy="292575"/>
          </a:xfrm>
        </p:grpSpPr>
        <p:sp>
          <p:nvSpPr>
            <p:cNvPr id="927" name="Google Shape;927;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9"/>
          <p:cNvGrpSpPr/>
          <p:nvPr/>
        </p:nvGrpSpPr>
        <p:grpSpPr>
          <a:xfrm flipH="1" rot="5400000">
            <a:off x="8012458" y="178175"/>
            <a:ext cx="175000" cy="175000"/>
            <a:chOff x="8792300" y="321275"/>
            <a:chExt cx="175000" cy="175000"/>
          </a:xfrm>
        </p:grpSpPr>
        <p:sp>
          <p:nvSpPr>
            <p:cNvPr id="932" name="Google Shape;932;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9"/>
          <p:cNvGrpSpPr/>
          <p:nvPr/>
        </p:nvGrpSpPr>
        <p:grpSpPr>
          <a:xfrm flipH="1" rot="5400000">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47" name="Google Shape;947;p19"/>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948" name="Google Shape;948;p19"/>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949" name="Google Shape;949;p19"/>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 name="Google Shape;967;p19"/>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9"/>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9"/>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9"/>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9"/>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9"/>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11">
    <p:spTree>
      <p:nvGrpSpPr>
        <p:cNvPr id="985" name="Shape 985"/>
        <p:cNvGrpSpPr/>
        <p:nvPr/>
      </p:nvGrpSpPr>
      <p:grpSpPr>
        <a:xfrm>
          <a:off x="0" y="0"/>
          <a:ext cx="0" cy="0"/>
          <a:chOff x="0" y="0"/>
          <a:chExt cx="0" cy="0"/>
        </a:xfrm>
      </p:grpSpPr>
      <p:sp>
        <p:nvSpPr>
          <p:cNvPr id="986" name="Google Shape;986;p20"/>
          <p:cNvSpPr txBox="1"/>
          <p:nvPr>
            <p:ph hasCustomPrompt="1" type="title"/>
          </p:nvPr>
        </p:nvSpPr>
        <p:spPr>
          <a:xfrm>
            <a:off x="2825496" y="704088"/>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p:nvPr>
            <p:ph idx="1" type="subTitle"/>
          </p:nvPr>
        </p:nvSpPr>
        <p:spPr>
          <a:xfrm>
            <a:off x="2825496" y="1225296"/>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88" name="Google Shape;988;p20"/>
          <p:cNvSpPr txBox="1"/>
          <p:nvPr>
            <p:ph hasCustomPrompt="1" idx="2" type="title"/>
          </p:nvPr>
        </p:nvSpPr>
        <p:spPr>
          <a:xfrm>
            <a:off x="2825496" y="218541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p:nvPr>
            <p:ph idx="3" type="subTitle"/>
          </p:nvPr>
        </p:nvSpPr>
        <p:spPr>
          <a:xfrm>
            <a:off x="2825496" y="2697480"/>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90" name="Google Shape;990;p20"/>
          <p:cNvSpPr txBox="1"/>
          <p:nvPr>
            <p:ph hasCustomPrompt="1" idx="4" type="title"/>
          </p:nvPr>
        </p:nvSpPr>
        <p:spPr>
          <a:xfrm>
            <a:off x="2825496" y="364845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p:nvPr>
            <p:ph idx="5" type="subTitle"/>
          </p:nvPr>
        </p:nvSpPr>
        <p:spPr>
          <a:xfrm>
            <a:off x="2834640" y="4169664"/>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992" name="Google Shape;992;p20"/>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93" name="Google Shape;993;p20"/>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94" name="Google Shape;994;p20"/>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95" name="Google Shape;995;p20"/>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96" name="Google Shape;996;p20"/>
          <p:cNvGrpSpPr/>
          <p:nvPr/>
        </p:nvGrpSpPr>
        <p:grpSpPr>
          <a:xfrm flipH="1" rot="5400000">
            <a:off x="7407333" y="1284925"/>
            <a:ext cx="581800" cy="582350"/>
            <a:chOff x="8064275" y="887850"/>
            <a:chExt cx="581800" cy="582350"/>
          </a:xfrm>
        </p:grpSpPr>
        <p:sp>
          <p:nvSpPr>
            <p:cNvPr id="997" name="Google Shape;997;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20"/>
          <p:cNvGrpSpPr/>
          <p:nvPr/>
        </p:nvGrpSpPr>
        <p:grpSpPr>
          <a:xfrm flipH="1" rot="5400000">
            <a:off x="7869720" y="2754200"/>
            <a:ext cx="292025" cy="292575"/>
            <a:chOff x="7353050" y="316275"/>
            <a:chExt cx="292025" cy="292575"/>
          </a:xfrm>
        </p:grpSpPr>
        <p:sp>
          <p:nvSpPr>
            <p:cNvPr id="1004" name="Google Shape;1004;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20"/>
          <p:cNvGrpSpPr/>
          <p:nvPr/>
        </p:nvGrpSpPr>
        <p:grpSpPr>
          <a:xfrm flipH="1" rot="5400000">
            <a:off x="8012458" y="178175"/>
            <a:ext cx="175000" cy="175000"/>
            <a:chOff x="8792300" y="321275"/>
            <a:chExt cx="175000" cy="175000"/>
          </a:xfrm>
        </p:grpSpPr>
        <p:sp>
          <p:nvSpPr>
            <p:cNvPr id="1009" name="Google Shape;1009;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20"/>
          <p:cNvGrpSpPr/>
          <p:nvPr/>
        </p:nvGrpSpPr>
        <p:grpSpPr>
          <a:xfrm flipH="1" rot="5400000">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24" name="Google Shape;1024;p20"/>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025" name="Google Shape;1025;p20"/>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026" name="Google Shape;1026;p20"/>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p20"/>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0"/>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0"/>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0"/>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0"/>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0"/>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2971800" y="2231136"/>
            <a:ext cx="3200400" cy="80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 name="Google Shape;48;p3"/>
          <p:cNvSpPr txBox="1"/>
          <p:nvPr>
            <p:ph hasCustomPrompt="1" idx="2" type="title"/>
          </p:nvPr>
        </p:nvSpPr>
        <p:spPr>
          <a:xfrm>
            <a:off x="2971800" y="1161288"/>
            <a:ext cx="2967600" cy="106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49" name="Google Shape;49;p3"/>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 name="Google Shape;69;p3"/>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 name="Google Shape;103;p3"/>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04" name="Google Shape;104;p3"/>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05" name="Google Shape;105;p3"/>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1062" name="Shape 1062"/>
        <p:cNvGrpSpPr/>
        <p:nvPr/>
      </p:nvGrpSpPr>
      <p:grpSpPr>
        <a:xfrm>
          <a:off x="0" y="0"/>
          <a:ext cx="0" cy="0"/>
          <a:chOff x="0" y="0"/>
          <a:chExt cx="0" cy="0"/>
        </a:xfrm>
      </p:grpSpPr>
      <p:sp>
        <p:nvSpPr>
          <p:cNvPr id="1063" name="Google Shape;1063;p21"/>
          <p:cNvSpPr txBox="1"/>
          <p:nvPr>
            <p:ph type="title"/>
          </p:nvPr>
        </p:nvSpPr>
        <p:spPr>
          <a:xfrm>
            <a:off x="2962656" y="338328"/>
            <a:ext cx="32187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cap="flat" cmpd="sng" w="9525">
              <a:solidFill>
                <a:schemeClr val="dk2"/>
              </a:solidFill>
              <a:prstDash val="solid"/>
              <a:round/>
              <a:headEnd len="med" w="med" type="none"/>
              <a:tailEnd len="med" w="med" type="none"/>
            </a:ln>
          </p:spPr>
        </p:cxnSp>
        <p:cxnSp>
          <p:nvCxnSpPr>
            <p:cNvPr id="1066" name="Google Shape;1066;p21"/>
            <p:cNvCxnSpPr/>
            <p:nvPr/>
          </p:nvCxnSpPr>
          <p:spPr>
            <a:xfrm>
              <a:off x="8666025" y="-1158"/>
              <a:ext cx="0" cy="1902000"/>
            </a:xfrm>
            <a:prstGeom prst="straightConnector1">
              <a:avLst/>
            </a:prstGeom>
            <a:noFill/>
            <a:ln cap="flat" cmpd="sng" w="9525">
              <a:solidFill>
                <a:schemeClr val="dk2"/>
              </a:solidFill>
              <a:prstDash val="solid"/>
              <a:round/>
              <a:headEnd len="med" w="med" type="none"/>
              <a:tailEnd len="med" w="med" type="none"/>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4" name="Google Shape;1084;p21"/>
          <p:cNvSpPr txBox="1"/>
          <p:nvPr>
            <p:ph idx="1" type="subTitle"/>
          </p:nvPr>
        </p:nvSpPr>
        <p:spPr>
          <a:xfrm>
            <a:off x="1408175" y="1035279"/>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5" name="Google Shape;1085;p21"/>
          <p:cNvSpPr txBox="1"/>
          <p:nvPr>
            <p:ph idx="2" type="subTitle"/>
          </p:nvPr>
        </p:nvSpPr>
        <p:spPr>
          <a:xfrm>
            <a:off x="1408175" y="1336956"/>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6" name="Google Shape;1086;p21"/>
          <p:cNvSpPr txBox="1"/>
          <p:nvPr>
            <p:ph idx="3" type="subTitle"/>
          </p:nvPr>
        </p:nvSpPr>
        <p:spPr>
          <a:xfrm>
            <a:off x="1408175" y="2309476"/>
            <a:ext cx="2184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7" name="Google Shape;1087;p21"/>
          <p:cNvSpPr txBox="1"/>
          <p:nvPr>
            <p:ph idx="4" type="subTitle"/>
          </p:nvPr>
        </p:nvSpPr>
        <p:spPr>
          <a:xfrm>
            <a:off x="1408175" y="2609979"/>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8" name="Google Shape;1088;p21"/>
          <p:cNvSpPr txBox="1"/>
          <p:nvPr>
            <p:ph idx="5" type="subTitle"/>
          </p:nvPr>
        </p:nvSpPr>
        <p:spPr>
          <a:xfrm>
            <a:off x="1408175" y="3587645"/>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9" name="Google Shape;1089;p21"/>
          <p:cNvSpPr txBox="1"/>
          <p:nvPr>
            <p:ph idx="6" type="subTitle"/>
          </p:nvPr>
        </p:nvSpPr>
        <p:spPr>
          <a:xfrm>
            <a:off x="1408175" y="3889317"/>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
    <p:spTree>
      <p:nvGrpSpPr>
        <p:cNvPr id="1090"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cap="flat" cmpd="sng" w="9525">
            <a:solidFill>
              <a:schemeClr val="dk2"/>
            </a:solidFill>
            <a:prstDash val="solid"/>
            <a:round/>
            <a:headEnd len="med" w="med" type="none"/>
            <a:tailEnd len="med" w="med" type="none"/>
          </a:ln>
        </p:spPr>
      </p:cxnSp>
      <p:sp>
        <p:nvSpPr>
          <p:cNvPr id="1092" name="Google Shape;1092;p22"/>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093" name="Google Shape;1093;p22"/>
          <p:cNvCxnSpPr/>
          <p:nvPr/>
        </p:nvCxnSpPr>
        <p:spPr>
          <a:xfrm flipH="1" rot="10800000">
            <a:off x="0" y="4332550"/>
            <a:ext cx="590700" cy="663900"/>
          </a:xfrm>
          <a:prstGeom prst="straightConnector1">
            <a:avLst/>
          </a:prstGeom>
          <a:noFill/>
          <a:ln cap="flat" cmpd="sng" w="9525">
            <a:solidFill>
              <a:schemeClr val="dk2"/>
            </a:solidFill>
            <a:prstDash val="solid"/>
            <a:round/>
            <a:headEnd len="med" w="med" type="none"/>
            <a:tailEnd len="med" w="med" type="none"/>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6" name="Google Shape;1106;p22"/>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107" name="Google Shape;1107;p22"/>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3" name="Google Shape;1133;p22"/>
          <p:cNvSpPr txBox="1"/>
          <p:nvPr>
            <p:ph idx="1" type="subTitle"/>
          </p:nvPr>
        </p:nvSpPr>
        <p:spPr>
          <a:xfrm>
            <a:off x="5641848" y="2743200"/>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4" name="Google Shape;1134;p22"/>
          <p:cNvSpPr txBox="1"/>
          <p:nvPr>
            <p:ph idx="2" type="subTitle"/>
          </p:nvPr>
        </p:nvSpPr>
        <p:spPr>
          <a:xfrm>
            <a:off x="3639312" y="1636776"/>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5" name="Google Shape;1135;p22"/>
          <p:cNvSpPr txBox="1"/>
          <p:nvPr>
            <p:ph idx="3" type="subTitle"/>
          </p:nvPr>
        </p:nvSpPr>
        <p:spPr>
          <a:xfrm>
            <a:off x="1636776" y="2249424"/>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6" name="Google Shape;1136;p22"/>
          <p:cNvSpPr txBox="1"/>
          <p:nvPr>
            <p:ph idx="4" type="subTitle"/>
          </p:nvPr>
        </p:nvSpPr>
        <p:spPr>
          <a:xfrm>
            <a:off x="5641848" y="3081528"/>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7" name="Google Shape;1137;p22"/>
          <p:cNvSpPr txBox="1"/>
          <p:nvPr>
            <p:ph idx="5" type="subTitle"/>
          </p:nvPr>
        </p:nvSpPr>
        <p:spPr>
          <a:xfrm>
            <a:off x="3639312" y="1975104"/>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8" name="Google Shape;1138;p22"/>
          <p:cNvSpPr txBox="1"/>
          <p:nvPr>
            <p:ph idx="6" type="subTitle"/>
          </p:nvPr>
        </p:nvSpPr>
        <p:spPr>
          <a:xfrm>
            <a:off x="1636776"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1139" name="Shape 1139"/>
        <p:cNvGrpSpPr/>
        <p:nvPr/>
      </p:nvGrpSpPr>
      <p:grpSpPr>
        <a:xfrm>
          <a:off x="0" y="0"/>
          <a:ext cx="0" cy="0"/>
          <a:chOff x="0" y="0"/>
          <a:chExt cx="0" cy="0"/>
        </a:xfrm>
      </p:grpSpPr>
      <p:sp>
        <p:nvSpPr>
          <p:cNvPr id="1140" name="Google Shape;1140;p23"/>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41" name="Google Shape;1141;p23"/>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indent="-304800" lvl="1" marL="9144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indent="-304800" lvl="2" marL="13716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indent="-304800" lvl="3" marL="1828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indent="-304800" lvl="4" marL="22860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indent="-304800" lvl="5" marL="27432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indent="-304800" lvl="6" marL="32004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indent="-304800" lvl="7" marL="36576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indent="-304800" lvl="8" marL="411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p:txBody>
      </p:sp>
      <p:cxnSp>
        <p:nvCxnSpPr>
          <p:cNvPr id="1142" name="Google Shape;1142;p23"/>
          <p:cNvCxnSpPr/>
          <p:nvPr/>
        </p:nvCxnSpPr>
        <p:spPr>
          <a:xfrm rot="10800000">
            <a:off x="303000" y="3359375"/>
            <a:ext cx="151800" cy="957300"/>
          </a:xfrm>
          <a:prstGeom prst="straightConnector1">
            <a:avLst/>
          </a:prstGeom>
          <a:noFill/>
          <a:ln cap="flat" cmpd="sng" w="9525">
            <a:solidFill>
              <a:schemeClr val="dk1"/>
            </a:solidFill>
            <a:prstDash val="solid"/>
            <a:round/>
            <a:headEnd len="med" w="med" type="none"/>
            <a:tailEnd len="med" w="med" type="none"/>
          </a:ln>
        </p:spPr>
      </p:cxnSp>
      <p:cxnSp>
        <p:nvCxnSpPr>
          <p:cNvPr id="1143" name="Google Shape;1143;p23"/>
          <p:cNvCxnSpPr/>
          <p:nvPr/>
        </p:nvCxnSpPr>
        <p:spPr>
          <a:xfrm flipH="1" rot="10800000">
            <a:off x="0" y="4332550"/>
            <a:ext cx="446700" cy="663900"/>
          </a:xfrm>
          <a:prstGeom prst="straightConnector1">
            <a:avLst/>
          </a:prstGeom>
          <a:noFill/>
          <a:ln cap="flat" cmpd="sng" w="9525">
            <a:solidFill>
              <a:schemeClr val="dk1"/>
            </a:solidFill>
            <a:prstDash val="solid"/>
            <a:round/>
            <a:headEnd len="med" w="med" type="none"/>
            <a:tailEnd len="med" w="med" type="none"/>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56" name="Google Shape;1156;p23"/>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1157" name="Google Shape;1157;p23"/>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1183" name="Shape 1183"/>
        <p:cNvGrpSpPr/>
        <p:nvPr/>
      </p:nvGrpSpPr>
      <p:grpSpPr>
        <a:xfrm>
          <a:off x="0" y="0"/>
          <a:ext cx="0" cy="0"/>
          <a:chOff x="0" y="0"/>
          <a:chExt cx="0" cy="0"/>
        </a:xfrm>
      </p:grpSpPr>
      <p:sp>
        <p:nvSpPr>
          <p:cNvPr id="1184" name="Google Shape;1184;p24"/>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cxnSp>
        <p:nvCxnSpPr>
          <p:cNvPr id="1185" name="Google Shape;1185;p24"/>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cxnSp>
        <p:nvCxnSpPr>
          <p:cNvPr id="1186" name="Google Shape;1186;p24"/>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9" name="Google Shape;1199;p24"/>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00" name="Google Shape;1200;p24"/>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1226" name="Shape 1226"/>
        <p:cNvGrpSpPr/>
        <p:nvPr/>
      </p:nvGrpSpPr>
      <p:grpSpPr>
        <a:xfrm>
          <a:off x="0" y="0"/>
          <a:ext cx="0" cy="0"/>
          <a:chOff x="0" y="0"/>
          <a:chExt cx="0" cy="0"/>
        </a:xfrm>
      </p:grpSpPr>
      <p:cxnSp>
        <p:nvCxnSpPr>
          <p:cNvPr id="1227" name="Google Shape;1227;p25"/>
          <p:cNvCxnSpPr/>
          <p:nvPr/>
        </p:nvCxnSpPr>
        <p:spPr>
          <a:xfrm>
            <a:off x="1645925" y="5231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228" name="Google Shape;1228;p25"/>
          <p:cNvCxnSpPr/>
          <p:nvPr/>
        </p:nvCxnSpPr>
        <p:spPr>
          <a:xfrm flipH="1" rot="10800000">
            <a:off x="803050" y="529675"/>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229" name="Google Shape;1229;p25"/>
          <p:cNvCxnSpPr/>
          <p:nvPr/>
        </p:nvCxnSpPr>
        <p:spPr>
          <a:xfrm>
            <a:off x="0" y="6520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230" name="Google Shape;1230;p25"/>
          <p:cNvGrpSpPr/>
          <p:nvPr/>
        </p:nvGrpSpPr>
        <p:grpSpPr>
          <a:xfrm flipH="1">
            <a:off x="499400" y="959675"/>
            <a:ext cx="581800" cy="582350"/>
            <a:chOff x="8064275" y="887850"/>
            <a:chExt cx="581800" cy="582350"/>
          </a:xfrm>
        </p:grpSpPr>
        <p:sp>
          <p:nvSpPr>
            <p:cNvPr id="1231" name="Google Shape;1231;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25"/>
          <p:cNvGrpSpPr/>
          <p:nvPr/>
        </p:nvGrpSpPr>
        <p:grpSpPr>
          <a:xfrm flipH="1">
            <a:off x="1500400" y="388100"/>
            <a:ext cx="292025" cy="292575"/>
            <a:chOff x="7353050" y="316275"/>
            <a:chExt cx="292025" cy="292575"/>
          </a:xfrm>
        </p:grpSpPr>
        <p:sp>
          <p:nvSpPr>
            <p:cNvPr id="1238" name="Google Shape;1238;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2" name="Google Shape;1242;p25"/>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5"/>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5"/>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5"/>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5"/>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5"/>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8" name="Google Shape;1248;p25"/>
          <p:cNvGrpSpPr/>
          <p:nvPr/>
        </p:nvGrpSpPr>
        <p:grpSpPr>
          <a:xfrm flipH="1">
            <a:off x="3527112" y="361100"/>
            <a:ext cx="175013" cy="27000"/>
            <a:chOff x="5662375" y="212375"/>
            <a:chExt cx="175013" cy="27000"/>
          </a:xfrm>
        </p:grpSpPr>
        <p:sp>
          <p:nvSpPr>
            <p:cNvPr id="1249" name="Google Shape;1249;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2" name="Google Shape;1252;p25"/>
          <p:cNvGrpSpPr/>
          <p:nvPr/>
        </p:nvGrpSpPr>
        <p:grpSpPr>
          <a:xfrm flipH="1">
            <a:off x="480412" y="242700"/>
            <a:ext cx="175013" cy="27000"/>
            <a:chOff x="5662375" y="212375"/>
            <a:chExt cx="175013" cy="27000"/>
          </a:xfrm>
        </p:grpSpPr>
        <p:sp>
          <p:nvSpPr>
            <p:cNvPr id="1253" name="Google Shape;1253;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6" name="Google Shape;1256;p25"/>
          <p:cNvGrpSpPr/>
          <p:nvPr/>
        </p:nvGrpSpPr>
        <p:grpSpPr>
          <a:xfrm flipH="1">
            <a:off x="901712" y="1653625"/>
            <a:ext cx="175013" cy="27000"/>
            <a:chOff x="5662375" y="212375"/>
            <a:chExt cx="175013" cy="27000"/>
          </a:xfrm>
        </p:grpSpPr>
        <p:sp>
          <p:nvSpPr>
            <p:cNvPr id="1257" name="Google Shape;1257;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60" name="Google Shape;1260;p25"/>
          <p:cNvCxnSpPr/>
          <p:nvPr/>
        </p:nvCxnSpPr>
        <p:spPr>
          <a:xfrm>
            <a:off x="791400" y="42124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61" name="Google Shape;1261;p25"/>
          <p:cNvCxnSpPr/>
          <p:nvPr/>
        </p:nvCxnSpPr>
        <p:spPr>
          <a:xfrm flipH="1" rot="10800000">
            <a:off x="0" y="42204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62" name="Google Shape;1262;p25"/>
          <p:cNvGrpSpPr/>
          <p:nvPr/>
        </p:nvGrpSpPr>
        <p:grpSpPr>
          <a:xfrm rot="10800000">
            <a:off x="499400" y="3940925"/>
            <a:ext cx="581800" cy="582350"/>
            <a:chOff x="8064275" y="887850"/>
            <a:chExt cx="581800" cy="582350"/>
          </a:xfrm>
        </p:grpSpPr>
        <p:sp>
          <p:nvSpPr>
            <p:cNvPr id="1263" name="Google Shape;1263;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25"/>
          <p:cNvGrpSpPr/>
          <p:nvPr/>
        </p:nvGrpSpPr>
        <p:grpSpPr>
          <a:xfrm rot="10800000">
            <a:off x="1819575" y="4586750"/>
            <a:ext cx="292025" cy="292575"/>
            <a:chOff x="7353050" y="316275"/>
            <a:chExt cx="292025" cy="292575"/>
          </a:xfrm>
        </p:grpSpPr>
        <p:sp>
          <p:nvSpPr>
            <p:cNvPr id="1270" name="Google Shape;1270;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4" name="Google Shape;1274;p25"/>
          <p:cNvGrpSpPr/>
          <p:nvPr/>
        </p:nvGrpSpPr>
        <p:grpSpPr>
          <a:xfrm rot="10800000">
            <a:off x="212525" y="4645550"/>
            <a:ext cx="175000" cy="175000"/>
            <a:chOff x="8792300" y="321275"/>
            <a:chExt cx="175000" cy="175000"/>
          </a:xfrm>
        </p:grpSpPr>
        <p:sp>
          <p:nvSpPr>
            <p:cNvPr id="1275" name="Google Shape;1275;p2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25"/>
          <p:cNvGrpSpPr/>
          <p:nvPr/>
        </p:nvGrpSpPr>
        <p:grpSpPr>
          <a:xfrm rot="10800000">
            <a:off x="480412" y="4852325"/>
            <a:ext cx="175013" cy="27000"/>
            <a:chOff x="5662375" y="212375"/>
            <a:chExt cx="175013" cy="27000"/>
          </a:xfrm>
        </p:grpSpPr>
        <p:sp>
          <p:nvSpPr>
            <p:cNvPr id="1280" name="Google Shape;1280;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3" name="Google Shape;1283;p25"/>
          <p:cNvGrpSpPr/>
          <p:nvPr/>
        </p:nvGrpSpPr>
        <p:grpSpPr>
          <a:xfrm rot="10800000">
            <a:off x="1054112" y="3898600"/>
            <a:ext cx="175013" cy="27000"/>
            <a:chOff x="5662375" y="212375"/>
            <a:chExt cx="175013" cy="27000"/>
          </a:xfrm>
        </p:grpSpPr>
        <p:sp>
          <p:nvSpPr>
            <p:cNvPr id="1284" name="Google Shape;1284;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7" name="Google Shape;1287;p25"/>
          <p:cNvSpPr txBox="1"/>
          <p:nvPr>
            <p:ph type="title"/>
          </p:nvPr>
        </p:nvSpPr>
        <p:spPr>
          <a:xfrm>
            <a:off x="896100" y="1984450"/>
            <a:ext cx="3457200" cy="12921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1288" name="Shape 1288"/>
        <p:cNvGrpSpPr/>
        <p:nvPr/>
      </p:nvGrpSpPr>
      <p:grpSpPr>
        <a:xfrm>
          <a:off x="0" y="0"/>
          <a:ext cx="0" cy="0"/>
          <a:chOff x="0" y="0"/>
          <a:chExt cx="0" cy="0"/>
        </a:xfrm>
      </p:grpSpPr>
      <p:sp>
        <p:nvSpPr>
          <p:cNvPr id="1289" name="Google Shape;1289;p26"/>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cxnSp>
        <p:nvCxnSpPr>
          <p:cNvPr id="1290" name="Google Shape;1290;p26"/>
          <p:cNvCxnSpPr/>
          <p:nvPr/>
        </p:nvCxnSpPr>
        <p:spPr>
          <a:xfrm rot="10800000">
            <a:off x="8109000" y="501275"/>
            <a:ext cx="737700" cy="737700"/>
          </a:xfrm>
          <a:prstGeom prst="straightConnector1">
            <a:avLst/>
          </a:prstGeom>
          <a:noFill/>
          <a:ln cap="flat" cmpd="sng" w="9525">
            <a:solidFill>
              <a:schemeClr val="dk2"/>
            </a:solidFill>
            <a:prstDash val="solid"/>
            <a:round/>
            <a:headEnd len="med" w="med" type="none"/>
            <a:tailEnd len="med" w="med" type="none"/>
          </a:ln>
        </p:spPr>
      </p:cxnSp>
      <p:cxnSp>
        <p:nvCxnSpPr>
          <p:cNvPr id="1291" name="Google Shape;1291;p26"/>
          <p:cNvCxnSpPr/>
          <p:nvPr/>
        </p:nvCxnSpPr>
        <p:spPr>
          <a:xfrm>
            <a:off x="582475" y="282188"/>
            <a:ext cx="1212900" cy="422700"/>
          </a:xfrm>
          <a:prstGeom prst="straightConnector1">
            <a:avLst/>
          </a:prstGeom>
          <a:noFill/>
          <a:ln cap="flat" cmpd="sng" w="9525">
            <a:solidFill>
              <a:schemeClr val="dk2"/>
            </a:solidFill>
            <a:prstDash val="solid"/>
            <a:round/>
            <a:headEnd len="med" w="med" type="none"/>
            <a:tailEnd len="med" w="med" type="none"/>
          </a:ln>
        </p:spPr>
      </p:cxnSp>
      <p:cxnSp>
        <p:nvCxnSpPr>
          <p:cNvPr id="1292" name="Google Shape;1292;p26"/>
          <p:cNvCxnSpPr/>
          <p:nvPr/>
        </p:nvCxnSpPr>
        <p:spPr>
          <a:xfrm flipH="1" rot="10800000">
            <a:off x="0" y="274188"/>
            <a:ext cx="582600" cy="654300"/>
          </a:xfrm>
          <a:prstGeom prst="straightConnector1">
            <a:avLst/>
          </a:prstGeom>
          <a:noFill/>
          <a:ln cap="flat" cmpd="sng" w="9525">
            <a:solidFill>
              <a:schemeClr val="dk2"/>
            </a:solidFill>
            <a:prstDash val="solid"/>
            <a:round/>
            <a:headEnd len="med" w="med" type="none"/>
            <a:tailEnd len="med" w="med" type="none"/>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09" name="Google Shape;1309;p26"/>
          <p:cNvCxnSpPr/>
          <p:nvPr/>
        </p:nvCxnSpPr>
        <p:spPr>
          <a:xfrm flipH="1">
            <a:off x="8151325" y="6875"/>
            <a:ext cx="1002600" cy="494400"/>
          </a:xfrm>
          <a:prstGeom prst="straightConnector1">
            <a:avLst/>
          </a:prstGeom>
          <a:noFill/>
          <a:ln cap="flat" cmpd="sng" w="9525">
            <a:solidFill>
              <a:schemeClr val="dk2"/>
            </a:solidFill>
            <a:prstDash val="solid"/>
            <a:round/>
            <a:headEnd len="med" w="med" type="none"/>
            <a:tailEnd len="med" w="med" type="none"/>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1326"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cap="flat" cmpd="sng" w="9525">
            <a:solidFill>
              <a:srgbClr val="1A2E35"/>
            </a:solidFill>
            <a:prstDash val="solid"/>
            <a:round/>
            <a:headEnd len="med" w="med" type="none"/>
            <a:tailEnd len="med" w="med" type="none"/>
          </a:ln>
        </p:spPr>
      </p:cxnSp>
      <p:cxnSp>
        <p:nvCxnSpPr>
          <p:cNvPr id="1328" name="Google Shape;1328;p27"/>
          <p:cNvCxnSpPr/>
          <p:nvPr/>
        </p:nvCxnSpPr>
        <p:spPr>
          <a:xfrm flipH="1" rot="-5400000">
            <a:off x="7181408" y="2082400"/>
            <a:ext cx="1342200" cy="315300"/>
          </a:xfrm>
          <a:prstGeom prst="straightConnector1">
            <a:avLst/>
          </a:prstGeom>
          <a:noFill/>
          <a:ln cap="flat" cmpd="sng" w="9525">
            <a:solidFill>
              <a:srgbClr val="1A2E35"/>
            </a:solidFill>
            <a:prstDash val="solid"/>
            <a:round/>
            <a:headEnd len="med" w="med" type="none"/>
            <a:tailEnd len="med" w="med" type="none"/>
          </a:ln>
        </p:spPr>
      </p:cxnSp>
      <p:cxnSp>
        <p:nvCxnSpPr>
          <p:cNvPr id="1329" name="Google Shape;1329;p27"/>
          <p:cNvCxnSpPr/>
          <p:nvPr/>
        </p:nvCxnSpPr>
        <p:spPr>
          <a:xfrm rot="5400000">
            <a:off x="7232433" y="736375"/>
            <a:ext cx="1332000" cy="392100"/>
          </a:xfrm>
          <a:prstGeom prst="straightConnector1">
            <a:avLst/>
          </a:prstGeom>
          <a:noFill/>
          <a:ln cap="flat" cmpd="sng" w="9525">
            <a:solidFill>
              <a:srgbClr val="1A2E35"/>
            </a:solidFill>
            <a:prstDash val="solid"/>
            <a:round/>
            <a:headEnd len="med" w="med" type="none"/>
            <a:tailEnd len="med" w="med" type="none"/>
          </a:ln>
        </p:spPr>
      </p:cxnSp>
      <p:cxnSp>
        <p:nvCxnSpPr>
          <p:cNvPr id="1330" name="Google Shape;1330;p27"/>
          <p:cNvCxnSpPr/>
          <p:nvPr/>
        </p:nvCxnSpPr>
        <p:spPr>
          <a:xfrm rot="5400000">
            <a:off x="8168433" y="-66600"/>
            <a:ext cx="273900" cy="407100"/>
          </a:xfrm>
          <a:prstGeom prst="straightConnector1">
            <a:avLst/>
          </a:prstGeom>
          <a:noFill/>
          <a:ln cap="flat" cmpd="sng" w="9525">
            <a:solidFill>
              <a:srgbClr val="1A2E35"/>
            </a:solidFill>
            <a:prstDash val="solid"/>
            <a:round/>
            <a:headEnd len="med" w="med" type="none"/>
            <a:tailEnd len="med" w="med" type="none"/>
          </a:ln>
        </p:spPr>
      </p:cxnSp>
      <p:grpSp>
        <p:nvGrpSpPr>
          <p:cNvPr id="1331" name="Google Shape;1331;p27"/>
          <p:cNvGrpSpPr/>
          <p:nvPr/>
        </p:nvGrpSpPr>
        <p:grpSpPr>
          <a:xfrm flipH="1" rot="5400000">
            <a:off x="7407333" y="1284925"/>
            <a:ext cx="581800" cy="582350"/>
            <a:chOff x="8064275" y="887850"/>
            <a:chExt cx="581800" cy="582350"/>
          </a:xfrm>
        </p:grpSpPr>
        <p:sp>
          <p:nvSpPr>
            <p:cNvPr id="1332" name="Google Shape;1332;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27"/>
          <p:cNvGrpSpPr/>
          <p:nvPr/>
        </p:nvGrpSpPr>
        <p:grpSpPr>
          <a:xfrm flipH="1" rot="5400000">
            <a:off x="7869720" y="2754200"/>
            <a:ext cx="292025" cy="292575"/>
            <a:chOff x="7353050" y="316275"/>
            <a:chExt cx="292025" cy="292575"/>
          </a:xfrm>
        </p:grpSpPr>
        <p:sp>
          <p:nvSpPr>
            <p:cNvPr id="1339" name="Google Shape;1339;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27"/>
          <p:cNvGrpSpPr/>
          <p:nvPr/>
        </p:nvGrpSpPr>
        <p:grpSpPr>
          <a:xfrm flipH="1" rot="5400000">
            <a:off x="8012458" y="178175"/>
            <a:ext cx="175000" cy="175000"/>
            <a:chOff x="8792300" y="321275"/>
            <a:chExt cx="175000" cy="175000"/>
          </a:xfrm>
        </p:grpSpPr>
        <p:sp>
          <p:nvSpPr>
            <p:cNvPr id="1344" name="Google Shape;1344;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27"/>
          <p:cNvGrpSpPr/>
          <p:nvPr/>
        </p:nvGrpSpPr>
        <p:grpSpPr>
          <a:xfrm flipH="1" rot="5400000">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9" name="Google Shape;1359;p27"/>
          <p:cNvCxnSpPr/>
          <p:nvPr/>
        </p:nvCxnSpPr>
        <p:spPr>
          <a:xfrm flipH="1" rot="5400000">
            <a:off x="740850" y="2598325"/>
            <a:ext cx="1672500" cy="126000"/>
          </a:xfrm>
          <a:prstGeom prst="straightConnector1">
            <a:avLst/>
          </a:prstGeom>
          <a:noFill/>
          <a:ln cap="flat" cmpd="sng" w="9525">
            <a:solidFill>
              <a:srgbClr val="1A2E35"/>
            </a:solidFill>
            <a:prstDash val="solid"/>
            <a:round/>
            <a:headEnd len="med" w="med" type="none"/>
            <a:tailEnd len="med" w="med" type="none"/>
          </a:ln>
        </p:spPr>
      </p:cxnSp>
      <p:cxnSp>
        <p:nvCxnSpPr>
          <p:cNvPr id="1360" name="Google Shape;1360;p27"/>
          <p:cNvCxnSpPr/>
          <p:nvPr/>
        </p:nvCxnSpPr>
        <p:spPr>
          <a:xfrm rot="-5400000">
            <a:off x="847100" y="3554000"/>
            <a:ext cx="829500" cy="743400"/>
          </a:xfrm>
          <a:prstGeom prst="straightConnector1">
            <a:avLst/>
          </a:prstGeom>
          <a:noFill/>
          <a:ln cap="flat" cmpd="sng" w="9525">
            <a:solidFill>
              <a:srgbClr val="1A2E35"/>
            </a:solidFill>
            <a:prstDash val="solid"/>
            <a:round/>
            <a:headEnd len="med" w="med" type="none"/>
            <a:tailEnd len="med" w="med" type="none"/>
          </a:ln>
        </p:spPr>
      </p:cxnSp>
      <p:cxnSp>
        <p:nvCxnSpPr>
          <p:cNvPr id="1361" name="Google Shape;1361;p27"/>
          <p:cNvCxnSpPr/>
          <p:nvPr/>
        </p:nvCxnSpPr>
        <p:spPr>
          <a:xfrm flipH="1" rot="5400000">
            <a:off x="1105775" y="4151250"/>
            <a:ext cx="796500" cy="1188000"/>
          </a:xfrm>
          <a:prstGeom prst="straightConnector1">
            <a:avLst/>
          </a:prstGeom>
          <a:noFill/>
          <a:ln cap="flat" cmpd="sng" w="9525">
            <a:solidFill>
              <a:srgbClr val="1A2E35"/>
            </a:solidFill>
            <a:prstDash val="solid"/>
            <a:round/>
            <a:headEnd len="med" w="med" type="none"/>
            <a:tailEnd len="med" w="med" type="none"/>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9" name="Google Shape;1379;p27"/>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7"/>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7"/>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7"/>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7"/>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7"/>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1397"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cap="flat" cmpd="sng" w="9525">
              <a:solidFill>
                <a:srgbClr val="595959"/>
              </a:solidFill>
              <a:prstDash val="solid"/>
              <a:round/>
              <a:headEnd len="med" w="med" type="none"/>
              <a:tailEnd len="med" w="med" type="none"/>
            </a:ln>
          </p:spPr>
        </p:cxnSp>
        <p:cxnSp>
          <p:nvCxnSpPr>
            <p:cNvPr id="1400" name="Google Shape;1400;p28"/>
            <p:cNvCxnSpPr/>
            <p:nvPr/>
          </p:nvCxnSpPr>
          <p:spPr>
            <a:xfrm>
              <a:off x="8666025" y="-1158"/>
              <a:ext cx="0" cy="1902000"/>
            </a:xfrm>
            <a:prstGeom prst="straightConnector1">
              <a:avLst/>
            </a:prstGeom>
            <a:noFill/>
            <a:ln cap="flat" cmpd="sng" w="9525">
              <a:solidFill>
                <a:srgbClr val="595959"/>
              </a:solidFill>
              <a:prstDash val="solid"/>
              <a:round/>
              <a:headEnd len="med" w="med" type="none"/>
              <a:tailEnd len="med" w="med" type="none"/>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1418"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38" name="Google Shape;1438;p29"/>
            <p:cNvCxnSpPr/>
            <p:nvPr/>
          </p:nvCxnSpPr>
          <p:spPr>
            <a:xfrm>
              <a:off x="723725" y="613"/>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72" name="Google Shape;1472;p29"/>
            <p:cNvCxnSpPr/>
            <p:nvPr/>
          </p:nvCxnSpPr>
          <p:spPr>
            <a:xfrm>
              <a:off x="8407225" y="0"/>
              <a:ext cx="0" cy="2160900"/>
            </a:xfrm>
            <a:prstGeom prst="straightConnector1">
              <a:avLst/>
            </a:prstGeom>
            <a:noFill/>
            <a:ln cap="flat" cmpd="sng" w="9525">
              <a:solidFill>
                <a:srgbClr val="595959"/>
              </a:solidFill>
              <a:prstDash val="solid"/>
              <a:round/>
              <a:headEnd len="med" w="med" type="none"/>
              <a:tailEnd len="med" w="med" type="none"/>
            </a:ln>
          </p:spPr>
        </p:cxnSp>
        <p:cxnSp>
          <p:nvCxnSpPr>
            <p:cNvPr id="1473" name="Google Shape;1473;p29"/>
            <p:cNvCxnSpPr/>
            <p:nvPr/>
          </p:nvCxnSpPr>
          <p:spPr>
            <a:xfrm>
              <a:off x="718025" y="2985634"/>
              <a:ext cx="0" cy="2160900"/>
            </a:xfrm>
            <a:prstGeom prst="straightConnector1">
              <a:avLst/>
            </a:prstGeom>
            <a:noFill/>
            <a:ln cap="flat" cmpd="sng" w="9525">
              <a:solidFill>
                <a:srgbClr val="595959"/>
              </a:solidFill>
              <a:prstDash val="solid"/>
              <a:round/>
              <a:headEnd len="med" w="med" type="none"/>
              <a:tailEnd len="med" w="med" type="none"/>
            </a:ln>
          </p:spPr>
        </p:cxnSp>
        <p:sp>
          <p:nvSpPr>
            <p:cNvPr id="1474" name="Google Shape;1474;p29"/>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9"/>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9"/>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1478"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1481" name="Google Shape;1481;p30"/>
            <p:cNvCxnSpPr/>
            <p:nvPr/>
          </p:nvCxnSpPr>
          <p:spPr>
            <a:xfrm flipH="1" rot="10800000">
              <a:off x="1562083"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1482" name="Google Shape;1482;p30"/>
            <p:cNvCxnSpPr/>
            <p:nvPr/>
          </p:nvCxnSpPr>
          <p:spPr>
            <a:xfrm>
              <a:off x="259558"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1483" name="Google Shape;1483;p30"/>
            <p:cNvCxnSpPr/>
            <p:nvPr/>
          </p:nvCxnSpPr>
          <p:spPr>
            <a:xfrm>
              <a:off x="-6867"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12" name="Google Shape;1512;p30"/>
            <p:cNvCxnSpPr/>
            <p:nvPr/>
          </p:nvCxnSpPr>
          <p:spPr>
            <a:xfrm rot="10800000">
              <a:off x="5995050" y="226600"/>
              <a:ext cx="1504500" cy="224700"/>
            </a:xfrm>
            <a:prstGeom prst="straightConnector1">
              <a:avLst/>
            </a:prstGeom>
            <a:noFill/>
            <a:ln cap="flat" cmpd="sng" w="9525">
              <a:solidFill>
                <a:schemeClr val="dk2"/>
              </a:solidFill>
              <a:prstDash val="solid"/>
              <a:round/>
              <a:headEnd len="med" w="med" type="none"/>
              <a:tailEnd len="med" w="med" type="none"/>
            </a:ln>
          </p:spPr>
        </p:cxnSp>
        <p:cxnSp>
          <p:nvCxnSpPr>
            <p:cNvPr id="1513" name="Google Shape;1513;p30"/>
            <p:cNvCxnSpPr/>
            <p:nvPr/>
          </p:nvCxnSpPr>
          <p:spPr>
            <a:xfrm rot="10800000">
              <a:off x="7512925" y="45785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514" name="Google Shape;1514;p30"/>
            <p:cNvCxnSpPr/>
            <p:nvPr/>
          </p:nvCxnSpPr>
          <p:spPr>
            <a:xfrm flipH="1">
              <a:off x="8348975" y="-6625"/>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2" name="Google Shape;1532;p30"/>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0"/>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0"/>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0"/>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0"/>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0"/>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4"/>
          <p:cNvSpPr txBox="1"/>
          <p:nvPr>
            <p:ph idx="1" type="subTitle"/>
          </p:nvPr>
        </p:nvSpPr>
        <p:spPr>
          <a:xfrm>
            <a:off x="2167128" y="3054096"/>
            <a:ext cx="4809600" cy="1134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4"/>
          <p:cNvSpPr txBox="1"/>
          <p:nvPr>
            <p:ph type="title"/>
          </p:nvPr>
        </p:nvSpPr>
        <p:spPr>
          <a:xfrm>
            <a:off x="2167128" y="2478024"/>
            <a:ext cx="48096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 name="Google Shape;135;p4"/>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9" name="Google Shape;169;p4"/>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70" name="Google Shape;170;p4"/>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71" name="Google Shape;171;p4"/>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2">
    <p:spTree>
      <p:nvGrpSpPr>
        <p:cNvPr id="1546"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1"/>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31"/>
          <p:cNvSpPr txBox="1"/>
          <p:nvPr>
            <p:ph type="title"/>
          </p:nvPr>
        </p:nvSpPr>
        <p:spPr>
          <a:xfrm>
            <a:off x="2624328" y="1018528"/>
            <a:ext cx="3904500" cy="190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cap="flat" cmpd="sng" w="9525">
              <a:solidFill>
                <a:srgbClr val="595959"/>
              </a:solidFill>
              <a:prstDash val="solid"/>
              <a:round/>
              <a:headEnd len="med" w="med" type="none"/>
              <a:tailEnd len="med" w="med" type="none"/>
            </a:ln>
          </p:spPr>
        </p:cxnSp>
        <p:cxnSp>
          <p:nvCxnSpPr>
            <p:cNvPr id="1553" name="Google Shape;1553;p31"/>
            <p:cNvCxnSpPr/>
            <p:nvPr/>
          </p:nvCxnSpPr>
          <p:spPr>
            <a:xfrm flipH="1" rot="10800000">
              <a:off x="1562083" y="4492325"/>
              <a:ext cx="1342200" cy="315300"/>
            </a:xfrm>
            <a:prstGeom prst="straightConnector1">
              <a:avLst/>
            </a:prstGeom>
            <a:noFill/>
            <a:ln cap="flat" cmpd="sng" w="9525">
              <a:solidFill>
                <a:srgbClr val="595959"/>
              </a:solidFill>
              <a:prstDash val="solid"/>
              <a:round/>
              <a:headEnd len="med" w="med" type="none"/>
              <a:tailEnd len="med" w="med" type="none"/>
            </a:ln>
          </p:spPr>
        </p:cxnSp>
        <p:cxnSp>
          <p:nvCxnSpPr>
            <p:cNvPr id="1554" name="Google Shape;1554;p31"/>
            <p:cNvCxnSpPr/>
            <p:nvPr/>
          </p:nvCxnSpPr>
          <p:spPr>
            <a:xfrm>
              <a:off x="259558" y="4408000"/>
              <a:ext cx="1332000" cy="392100"/>
            </a:xfrm>
            <a:prstGeom prst="straightConnector1">
              <a:avLst/>
            </a:prstGeom>
            <a:noFill/>
            <a:ln cap="flat" cmpd="sng" w="9525">
              <a:solidFill>
                <a:srgbClr val="595959"/>
              </a:solidFill>
              <a:prstDash val="solid"/>
              <a:round/>
              <a:headEnd len="med" w="med" type="none"/>
              <a:tailEnd len="med" w="med" type="none"/>
            </a:ln>
          </p:spPr>
        </p:cxnSp>
        <p:cxnSp>
          <p:nvCxnSpPr>
            <p:cNvPr id="1555" name="Google Shape;1555;p31"/>
            <p:cNvCxnSpPr/>
            <p:nvPr/>
          </p:nvCxnSpPr>
          <p:spPr>
            <a:xfrm>
              <a:off x="-6867" y="3993550"/>
              <a:ext cx="273900" cy="407100"/>
            </a:xfrm>
            <a:prstGeom prst="straightConnector1">
              <a:avLst/>
            </a:prstGeom>
            <a:noFill/>
            <a:ln cap="flat" cmpd="sng" w="9525">
              <a:solidFill>
                <a:srgbClr val="595959"/>
              </a:solidFill>
              <a:prstDash val="solid"/>
              <a:round/>
              <a:headEnd len="med" w="med" type="none"/>
              <a:tailEnd len="med" w="med" type="none"/>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84" name="Google Shape;1584;p31"/>
            <p:cNvCxnSpPr/>
            <p:nvPr/>
          </p:nvCxnSpPr>
          <p:spPr>
            <a:xfrm rot="10800000">
              <a:off x="5995050" y="226600"/>
              <a:ext cx="1504500" cy="224700"/>
            </a:xfrm>
            <a:prstGeom prst="straightConnector1">
              <a:avLst/>
            </a:prstGeom>
            <a:noFill/>
            <a:ln cap="flat" cmpd="sng" w="9525">
              <a:solidFill>
                <a:srgbClr val="595959"/>
              </a:solidFill>
              <a:prstDash val="solid"/>
              <a:round/>
              <a:headEnd len="med" w="med" type="none"/>
              <a:tailEnd len="med" w="med" type="none"/>
            </a:ln>
          </p:spPr>
        </p:cxnSp>
        <p:cxnSp>
          <p:nvCxnSpPr>
            <p:cNvPr id="1585" name="Google Shape;1585;p31"/>
            <p:cNvCxnSpPr/>
            <p:nvPr/>
          </p:nvCxnSpPr>
          <p:spPr>
            <a:xfrm rot="10800000">
              <a:off x="7512925" y="457850"/>
              <a:ext cx="829500" cy="743400"/>
            </a:xfrm>
            <a:prstGeom prst="straightConnector1">
              <a:avLst/>
            </a:prstGeom>
            <a:noFill/>
            <a:ln cap="flat" cmpd="sng" w="9525">
              <a:solidFill>
                <a:srgbClr val="595959"/>
              </a:solidFill>
              <a:prstDash val="solid"/>
              <a:round/>
              <a:headEnd len="med" w="med" type="none"/>
              <a:tailEnd len="med" w="med" type="none"/>
            </a:ln>
          </p:spPr>
        </p:cxnSp>
        <p:cxnSp>
          <p:nvCxnSpPr>
            <p:cNvPr id="1586" name="Google Shape;1586;p31"/>
            <p:cNvCxnSpPr/>
            <p:nvPr/>
          </p:nvCxnSpPr>
          <p:spPr>
            <a:xfrm flipH="1">
              <a:off x="8348975" y="-6625"/>
              <a:ext cx="796500" cy="1188000"/>
            </a:xfrm>
            <a:prstGeom prst="straightConnector1">
              <a:avLst/>
            </a:prstGeom>
            <a:noFill/>
            <a:ln cap="flat" cmpd="sng" w="9525">
              <a:solidFill>
                <a:srgbClr val="595959"/>
              </a:solidFill>
              <a:prstDash val="solid"/>
              <a:round/>
              <a:headEnd len="med" w="med" type="none"/>
              <a:tailEnd len="med" w="med" type="none"/>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31"/>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1"/>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1"/>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8" name="Google Shape;1618;p31"/>
          <p:cNvSpPr txBox="1"/>
          <p:nvPr>
            <p:ph idx="1" type="subTitle"/>
          </p:nvPr>
        </p:nvSpPr>
        <p:spPr>
          <a:xfrm>
            <a:off x="3639300"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1619" name="Shape 1619"/>
        <p:cNvGrpSpPr/>
        <p:nvPr/>
      </p:nvGrpSpPr>
      <p:grpSpPr>
        <a:xfrm>
          <a:off x="0" y="0"/>
          <a:ext cx="0" cy="0"/>
          <a:chOff x="0" y="0"/>
          <a:chExt cx="0" cy="0"/>
        </a:xfrm>
      </p:grpSpPr>
      <p:sp>
        <p:nvSpPr>
          <p:cNvPr id="1620" name="Google Shape;1620;p32"/>
          <p:cNvSpPr txBox="1"/>
          <p:nvPr>
            <p:ph idx="1" type="body"/>
          </p:nvPr>
        </p:nvSpPr>
        <p:spPr>
          <a:xfrm>
            <a:off x="1881350" y="1246850"/>
            <a:ext cx="21333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1" name="Google Shape;1621;p32"/>
          <p:cNvSpPr txBox="1"/>
          <p:nvPr>
            <p:ph idx="2" type="body"/>
          </p:nvPr>
        </p:nvSpPr>
        <p:spPr>
          <a:xfrm>
            <a:off x="4220325" y="1246850"/>
            <a:ext cx="30999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2" name="Google Shape;1622;p32"/>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42" name="Google Shape;1642;p32"/>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76" name="Google Shape;1676;p32"/>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677" name="Google Shape;1677;p32"/>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678" name="Google Shape;1678;p32"/>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5" name="Shape 175"/>
        <p:cNvGrpSpPr/>
        <p:nvPr/>
      </p:nvGrpSpPr>
      <p:grpSpPr>
        <a:xfrm>
          <a:off x="0" y="0"/>
          <a:ext cx="0" cy="0"/>
          <a:chOff x="0" y="0"/>
          <a:chExt cx="0" cy="0"/>
        </a:xfrm>
      </p:grpSpPr>
      <p:sp>
        <p:nvSpPr>
          <p:cNvPr id="176" name="Google Shape;176;p5"/>
          <p:cNvSpPr txBox="1"/>
          <p:nvPr>
            <p:ph type="title"/>
          </p:nvPr>
        </p:nvSpPr>
        <p:spPr>
          <a:xfrm>
            <a:off x="1848096" y="338325"/>
            <a:ext cx="54480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7" name="Google Shape;177;p5"/>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8" name="Google Shape;178;p5"/>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9" name="Google Shape;179;p5"/>
          <p:cNvSpPr txBox="1"/>
          <p:nvPr>
            <p:ph idx="3" type="subTitle"/>
          </p:nvPr>
        </p:nvSpPr>
        <p:spPr>
          <a:xfrm>
            <a:off x="4956048" y="2221992"/>
            <a:ext cx="2084700" cy="283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0" name="Google Shape;180;p5"/>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1" name="Google Shape;181;p5"/>
          <p:cNvSpPr txBox="1"/>
          <p:nvPr>
            <p:ph hasCustomPrompt="1" idx="5" type="title"/>
          </p:nvPr>
        </p:nvSpPr>
        <p:spPr>
          <a:xfrm>
            <a:off x="2779776"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82" name="Google Shape;182;p5"/>
          <p:cNvSpPr txBox="1"/>
          <p:nvPr>
            <p:ph hasCustomPrompt="1" idx="6" type="title"/>
          </p:nvPr>
        </p:nvSpPr>
        <p:spPr>
          <a:xfrm>
            <a:off x="5641848"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2" name="Google Shape;202;p5"/>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5"/>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37" name="Google Shape;237;p5"/>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38" name="Google Shape;238;p5"/>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2" name="Shape 242"/>
        <p:cNvGrpSpPr/>
        <p:nvPr/>
      </p:nvGrpSpPr>
      <p:grpSpPr>
        <a:xfrm>
          <a:off x="0" y="0"/>
          <a:ext cx="0" cy="0"/>
          <a:chOff x="0" y="0"/>
          <a:chExt cx="0" cy="0"/>
        </a:xfrm>
      </p:grpSpPr>
      <p:sp>
        <p:nvSpPr>
          <p:cNvPr id="243" name="Google Shape;243;p6"/>
          <p:cNvSpPr txBox="1"/>
          <p:nvPr>
            <p:ph type="title"/>
          </p:nvPr>
        </p:nvSpPr>
        <p:spPr>
          <a:xfrm>
            <a:off x="1823475" y="338328"/>
            <a:ext cx="54969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3" name="Google Shape;263;p6"/>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97" name="Google Shape;297;p6"/>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98" name="Google Shape;298;p6"/>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99" name="Google Shape;299;p6"/>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3" name="Shape 303"/>
        <p:cNvGrpSpPr/>
        <p:nvPr/>
      </p:nvGrpSpPr>
      <p:grpSpPr>
        <a:xfrm>
          <a:off x="0" y="0"/>
          <a:ext cx="0" cy="0"/>
          <a:chOff x="0" y="0"/>
          <a:chExt cx="0" cy="0"/>
        </a:xfrm>
      </p:grpSpPr>
      <p:sp>
        <p:nvSpPr>
          <p:cNvPr id="304" name="Google Shape;304;p7"/>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p:txBody>
      </p:sp>
      <p:sp>
        <p:nvSpPr>
          <p:cNvPr id="305" name="Google Shape;305;p7"/>
          <p:cNvSpPr txBox="1"/>
          <p:nvPr>
            <p:ph type="title"/>
          </p:nvPr>
        </p:nvSpPr>
        <p:spPr>
          <a:xfrm>
            <a:off x="804672" y="3319272"/>
            <a:ext cx="3291900" cy="402300"/>
          </a:xfrm>
          <a:prstGeom prst="rect">
            <a:avLst/>
          </a:prstGeom>
        </p:spPr>
        <p:txBody>
          <a:bodyPr anchorCtr="0" anchor="b" bIns="91425" lIns="91425" spcFirstLastPara="1" rIns="91425" wrap="square" tIns="91425">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306" name="Google Shape;306;p7"/>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307" name="Google Shape;307;p7"/>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308" name="Google Shape;308;p7"/>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7"/>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9" name="Google Shape;339;p7"/>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340" name="Google Shape;340;p7"/>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6"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8"/>
          <p:cNvSpPr txBox="1"/>
          <p:nvPr>
            <p:ph type="title"/>
          </p:nvPr>
        </p:nvSpPr>
        <p:spPr>
          <a:xfrm>
            <a:off x="2624328" y="1620753"/>
            <a:ext cx="3904500" cy="190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8"/>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374" name="Google Shape;374;p8"/>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375" name="Google Shape;375;p8"/>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04" name="Google Shape;404;p8"/>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405" name="Google Shape;405;p8"/>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06" name="Google Shape;406;p8"/>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8"/>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8" name="Shape 438"/>
        <p:cNvGrpSpPr/>
        <p:nvPr/>
      </p:nvGrpSpPr>
      <p:grpSpPr>
        <a:xfrm>
          <a:off x="0" y="0"/>
          <a:ext cx="0" cy="0"/>
          <a:chOff x="0" y="0"/>
          <a:chExt cx="0" cy="0"/>
        </a:xfrm>
      </p:grpSpPr>
      <p:sp>
        <p:nvSpPr>
          <p:cNvPr id="439" name="Google Shape;439;p9"/>
          <p:cNvSpPr txBox="1"/>
          <p:nvPr>
            <p:ph type="title"/>
          </p:nvPr>
        </p:nvSpPr>
        <p:spPr>
          <a:xfrm>
            <a:off x="896112" y="2039112"/>
            <a:ext cx="3566100" cy="1362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0" name="Google Shape;440;p9"/>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indent="-317500" lvl="1" marL="914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indent="-317500" lvl="2" marL="1371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indent="-317500" lvl="3" marL="1828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indent="-317500" lvl="4" marL="22860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indent="-317500" lvl="5" marL="2743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indent="-317500" lvl="6" marL="3200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indent="-317500" lvl="7" marL="3657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indent="-317500" lvl="8" marL="4114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p:txBody>
      </p:sp>
      <p:cxnSp>
        <p:nvCxnSpPr>
          <p:cNvPr id="441" name="Google Shape;441;p9"/>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442" name="Google Shape;442;p9"/>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43" name="Google Shape;443;p9"/>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9"/>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9"/>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4" name="Google Shape;474;p9"/>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475" name="Google Shape;475;p9"/>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1" name="Shape 501"/>
        <p:cNvGrpSpPr/>
        <p:nvPr/>
      </p:nvGrpSpPr>
      <p:grpSpPr>
        <a:xfrm>
          <a:off x="0" y="0"/>
          <a:ext cx="0" cy="0"/>
          <a:chOff x="0" y="0"/>
          <a:chExt cx="0" cy="0"/>
        </a:xfrm>
      </p:grpSpPr>
      <p:sp>
        <p:nvSpPr>
          <p:cNvPr id="502" name="Google Shape;502;p10"/>
          <p:cNvSpPr txBox="1"/>
          <p:nvPr>
            <p:ph idx="1" type="body"/>
          </p:nvPr>
        </p:nvSpPr>
        <p:spPr>
          <a:xfrm>
            <a:off x="1122050" y="1947672"/>
            <a:ext cx="2788800" cy="13626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p:txBody>
      </p:sp>
      <p:sp>
        <p:nvSpPr>
          <p:cNvPr id="503" name="Google Shape;503;p10"/>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cxnSp>
        <p:nvCxnSpPr>
          <p:cNvPr id="504" name="Google Shape;504;p10"/>
          <p:cNvCxnSpPr/>
          <p:nvPr/>
        </p:nvCxnSpPr>
        <p:spPr>
          <a:xfrm>
            <a:off x="590450" y="4340600"/>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505" name="Google Shape;505;p10"/>
          <p:cNvCxnSpPr/>
          <p:nvPr/>
        </p:nvCxnSpPr>
        <p:spPr>
          <a:xfrm flipH="1" rot="10800000">
            <a:off x="7975" y="4332600"/>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8" name="Google Shape;518;p10"/>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519" name="Google Shape;519;p10"/>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hyperlink" Target="https://blog.fivestars.com/what-do-customers-really-want-from-a-loyalty-progra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33"/>
          <p:cNvSpPr txBox="1"/>
          <p:nvPr>
            <p:ph type="title"/>
          </p:nvPr>
        </p:nvSpPr>
        <p:spPr>
          <a:xfrm>
            <a:off x="2624325" y="1757075"/>
            <a:ext cx="3904500" cy="95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Infinite Rewards</a:t>
            </a:r>
            <a:endParaRPr/>
          </a:p>
        </p:txBody>
      </p:sp>
      <p:sp>
        <p:nvSpPr>
          <p:cNvPr id="1687" name="Google Shape;1687;p33"/>
          <p:cNvSpPr txBox="1"/>
          <p:nvPr>
            <p:ph idx="4294967295" type="subTitle"/>
          </p:nvPr>
        </p:nvSpPr>
        <p:spPr>
          <a:xfrm>
            <a:off x="2944425" y="3346354"/>
            <a:ext cx="3264300" cy="45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300">
                <a:solidFill>
                  <a:schemeClr val="dk1"/>
                </a:solidFill>
              </a:rPr>
              <a:t>Team 10 - Ryan &amp; Tuba</a:t>
            </a:r>
            <a:endParaRPr sz="2300">
              <a:solidFill>
                <a:schemeClr val="accent1"/>
              </a:solidFill>
            </a:endParaRPr>
          </a:p>
          <a:p>
            <a:pPr indent="0" lvl="0" marL="0" rtl="0" algn="ctr">
              <a:spcBef>
                <a:spcPts val="0"/>
              </a:spcBef>
              <a:spcAft>
                <a:spcPts val="0"/>
              </a:spcAft>
              <a:buNone/>
            </a:pPr>
            <a:r>
              <a:t/>
            </a:r>
            <a:endParaRPr sz="23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6" name="Shape 1796"/>
        <p:cNvGrpSpPr/>
        <p:nvPr/>
      </p:nvGrpSpPr>
      <p:grpSpPr>
        <a:xfrm>
          <a:off x="0" y="0"/>
          <a:ext cx="0" cy="0"/>
          <a:chOff x="0" y="0"/>
          <a:chExt cx="0" cy="0"/>
        </a:xfrm>
      </p:grpSpPr>
      <p:sp>
        <p:nvSpPr>
          <p:cNvPr id="1797" name="Google Shape;1797;p42"/>
          <p:cNvSpPr txBox="1"/>
          <p:nvPr>
            <p:ph idx="4294967295" type="title"/>
          </p:nvPr>
        </p:nvSpPr>
        <p:spPr>
          <a:xfrm>
            <a:off x="1848096" y="338325"/>
            <a:ext cx="5448000" cy="61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Options For Partner Integration</a:t>
            </a:r>
            <a:endParaRPr/>
          </a:p>
        </p:txBody>
      </p:sp>
      <p:sp>
        <p:nvSpPr>
          <p:cNvPr id="1798" name="Google Shape;1798;p42"/>
          <p:cNvSpPr txBox="1"/>
          <p:nvPr>
            <p:ph idx="4" type="subTitle"/>
          </p:nvPr>
        </p:nvSpPr>
        <p:spPr>
          <a:xfrm>
            <a:off x="3335800" y="2237938"/>
            <a:ext cx="2544600" cy="1079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Guidelines on how points </a:t>
            </a:r>
            <a:r>
              <a:rPr lang="en"/>
              <a:t>systems</a:t>
            </a:r>
            <a:r>
              <a:rPr lang="en"/>
              <a:t> should be set up would be made </a:t>
            </a:r>
            <a:r>
              <a:rPr lang="en"/>
              <a:t>publicly</a:t>
            </a:r>
            <a:r>
              <a:rPr lang="en"/>
              <a:t> </a:t>
            </a:r>
            <a:r>
              <a:rPr lang="en"/>
              <a:t>available</a:t>
            </a:r>
            <a:r>
              <a:rPr lang="en"/>
              <a:t> so </a:t>
            </a:r>
            <a:r>
              <a:rPr lang="en"/>
              <a:t>integrations</a:t>
            </a:r>
            <a:r>
              <a:rPr lang="en"/>
              <a:t> can run smoothly</a:t>
            </a:r>
            <a:endParaRPr/>
          </a:p>
        </p:txBody>
      </p:sp>
      <p:sp>
        <p:nvSpPr>
          <p:cNvPr id="1799" name="Google Shape;1799;p42"/>
          <p:cNvSpPr txBox="1"/>
          <p:nvPr>
            <p:ph idx="1" type="subTitle"/>
          </p:nvPr>
        </p:nvSpPr>
        <p:spPr>
          <a:xfrm>
            <a:off x="3386525" y="1826463"/>
            <a:ext cx="2433900" cy="3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Open-Source </a:t>
            </a:r>
            <a:r>
              <a:rPr lang="en"/>
              <a:t>Approach</a:t>
            </a:r>
            <a:endParaRPr/>
          </a:p>
        </p:txBody>
      </p:sp>
      <p:sp>
        <p:nvSpPr>
          <p:cNvPr id="1800" name="Google Shape;1800;p42"/>
          <p:cNvSpPr txBox="1"/>
          <p:nvPr>
            <p:ph idx="2" type="subTitle"/>
          </p:nvPr>
        </p:nvSpPr>
        <p:spPr>
          <a:xfrm>
            <a:off x="721100" y="1826463"/>
            <a:ext cx="2433900" cy="3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Tired Partnered System</a:t>
            </a:r>
            <a:endParaRPr/>
          </a:p>
        </p:txBody>
      </p:sp>
      <p:sp>
        <p:nvSpPr>
          <p:cNvPr id="1801" name="Google Shape;1801;p42"/>
          <p:cNvSpPr txBox="1"/>
          <p:nvPr>
            <p:ph idx="3" type="subTitle"/>
          </p:nvPr>
        </p:nvSpPr>
        <p:spPr>
          <a:xfrm>
            <a:off x="6139650" y="1826463"/>
            <a:ext cx="2258700" cy="3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Automatic Invitations</a:t>
            </a:r>
            <a:endParaRPr/>
          </a:p>
        </p:txBody>
      </p:sp>
      <p:sp>
        <p:nvSpPr>
          <p:cNvPr id="1802" name="Google Shape;1802;p42"/>
          <p:cNvSpPr txBox="1"/>
          <p:nvPr>
            <p:ph idx="5" type="subTitle"/>
          </p:nvPr>
        </p:nvSpPr>
        <p:spPr>
          <a:xfrm>
            <a:off x="793100" y="2237938"/>
            <a:ext cx="2308200" cy="1079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There would be </a:t>
            </a:r>
            <a:r>
              <a:rPr lang="en"/>
              <a:t>increased</a:t>
            </a:r>
            <a:r>
              <a:rPr lang="en"/>
              <a:t> rates at Higher tired businesses</a:t>
            </a:r>
            <a:endParaRPr/>
          </a:p>
        </p:txBody>
      </p:sp>
      <p:sp>
        <p:nvSpPr>
          <p:cNvPr id="1803" name="Google Shape;1803;p42"/>
          <p:cNvSpPr txBox="1"/>
          <p:nvPr>
            <p:ph idx="6" type="subTitle"/>
          </p:nvPr>
        </p:nvSpPr>
        <p:spPr>
          <a:xfrm>
            <a:off x="6114900" y="2237938"/>
            <a:ext cx="2308200" cy="1079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Software would send out invitations to businesses who aren’t partnered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43"/>
          <p:cNvSpPr txBox="1"/>
          <p:nvPr>
            <p:ph type="title"/>
          </p:nvPr>
        </p:nvSpPr>
        <p:spPr>
          <a:xfrm>
            <a:off x="896112" y="2039112"/>
            <a:ext cx="3566100" cy="13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Prototype &amp; Test</a:t>
            </a:r>
            <a:endParaRPr/>
          </a:p>
        </p:txBody>
      </p:sp>
      <p:sp>
        <p:nvSpPr>
          <p:cNvPr id="1809" name="Google Shape;1809;p43"/>
          <p:cNvSpPr txBox="1"/>
          <p:nvPr>
            <p:ph idx="1" type="body"/>
          </p:nvPr>
        </p:nvSpPr>
        <p:spPr>
          <a:xfrm>
            <a:off x="4899150" y="821850"/>
            <a:ext cx="3096000" cy="3478800"/>
          </a:xfrm>
          <a:prstGeom prst="rect">
            <a:avLst/>
          </a:prstGeom>
        </p:spPr>
        <p:txBody>
          <a:bodyPr anchorCtr="0" anchor="ctr"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700"/>
              <a:t>Prototype 1</a:t>
            </a:r>
            <a:endParaRPr sz="1700"/>
          </a:p>
          <a:p>
            <a:pPr indent="-336550" lvl="0" marL="457200" rtl="0" algn="l">
              <a:lnSpc>
                <a:spcPct val="150000"/>
              </a:lnSpc>
              <a:spcBef>
                <a:spcPts val="0"/>
              </a:spcBef>
              <a:spcAft>
                <a:spcPts val="0"/>
              </a:spcAft>
              <a:buSzPts val="1700"/>
              <a:buChar char="●"/>
            </a:pPr>
            <a:r>
              <a:rPr lang="en" sz="1700"/>
              <a:t>Prototype 2</a:t>
            </a:r>
            <a:endParaRPr sz="1700"/>
          </a:p>
          <a:p>
            <a:pPr indent="-336550" lvl="0" marL="457200" rtl="0" algn="l">
              <a:lnSpc>
                <a:spcPct val="150000"/>
              </a:lnSpc>
              <a:spcBef>
                <a:spcPts val="0"/>
              </a:spcBef>
              <a:spcAft>
                <a:spcPts val="0"/>
              </a:spcAft>
              <a:buSzPts val="1700"/>
              <a:buChar char="●"/>
            </a:pPr>
            <a:r>
              <a:rPr lang="en" sz="1700"/>
              <a:t>Prototype</a:t>
            </a:r>
            <a:r>
              <a:rPr lang="en" sz="1700"/>
              <a:t> 3</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3" name="Shape 1813"/>
        <p:cNvGrpSpPr/>
        <p:nvPr/>
      </p:nvGrpSpPr>
      <p:grpSpPr>
        <a:xfrm>
          <a:off x="0" y="0"/>
          <a:ext cx="0" cy="0"/>
          <a:chOff x="0" y="0"/>
          <a:chExt cx="0" cy="0"/>
        </a:xfrm>
      </p:grpSpPr>
      <p:sp>
        <p:nvSpPr>
          <p:cNvPr id="1814" name="Google Shape;1814;p44"/>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1</a:t>
            </a:r>
            <a:endParaRPr/>
          </a:p>
        </p:txBody>
      </p:sp>
      <p:sp>
        <p:nvSpPr>
          <p:cNvPr id="1815" name="Google Shape;1815;p44"/>
          <p:cNvSpPr txBox="1"/>
          <p:nvPr>
            <p:ph idx="1" type="body"/>
          </p:nvPr>
        </p:nvSpPr>
        <p:spPr>
          <a:xfrm>
            <a:off x="714650" y="1152150"/>
            <a:ext cx="7705500" cy="35295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Main goal was to test out the data analytics subsystem</a:t>
            </a:r>
            <a:endParaRPr sz="1600"/>
          </a:p>
          <a:p>
            <a:pPr indent="-330200" lvl="1" marL="914400" rtl="0" algn="l">
              <a:lnSpc>
                <a:spcPct val="150000"/>
              </a:lnSpc>
              <a:spcBef>
                <a:spcPts val="0"/>
              </a:spcBef>
              <a:spcAft>
                <a:spcPts val="0"/>
              </a:spcAft>
              <a:buSzPts val="1600"/>
              <a:buChar char="○"/>
            </a:pPr>
            <a:r>
              <a:rPr lang="en" sz="1600"/>
              <a:t>Created table of made up transactions on excel sharepoint</a:t>
            </a:r>
            <a:endParaRPr sz="1600"/>
          </a:p>
          <a:p>
            <a:pPr indent="0" lvl="0" marL="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t/>
            </a:r>
            <a:endParaRPr sz="1600"/>
          </a:p>
          <a:p>
            <a:pPr indent="-330200" lvl="1" marL="914400" rtl="0" algn="l">
              <a:lnSpc>
                <a:spcPct val="150000"/>
              </a:lnSpc>
              <a:spcBef>
                <a:spcPts val="0"/>
              </a:spcBef>
              <a:spcAft>
                <a:spcPts val="0"/>
              </a:spcAft>
              <a:buSzPts val="1600"/>
              <a:buChar char="○"/>
            </a:pPr>
            <a:r>
              <a:rPr lang="en" sz="1600"/>
              <a:t>Connected that data to Power BI</a:t>
            </a:r>
            <a:endParaRPr sz="1600"/>
          </a:p>
          <a:p>
            <a:pPr indent="-330200" lvl="0" marL="457200" rtl="0" algn="l">
              <a:lnSpc>
                <a:spcPct val="150000"/>
              </a:lnSpc>
              <a:spcBef>
                <a:spcPts val="0"/>
              </a:spcBef>
              <a:spcAft>
                <a:spcPts val="0"/>
              </a:spcAft>
              <a:buSzPts val="1600"/>
              <a:buChar char="●"/>
            </a:pPr>
            <a:r>
              <a:rPr lang="en" sz="1600"/>
              <a:t>Made with the banks in mind</a:t>
            </a:r>
            <a:endParaRPr sz="1600"/>
          </a:p>
          <a:p>
            <a:pPr indent="-330200" lvl="1" marL="914400" rtl="0" algn="l">
              <a:lnSpc>
                <a:spcPct val="150000"/>
              </a:lnSpc>
              <a:spcBef>
                <a:spcPts val="0"/>
              </a:spcBef>
              <a:spcAft>
                <a:spcPts val="0"/>
              </a:spcAft>
              <a:buSzPts val="1600"/>
              <a:buChar char="○"/>
            </a:pPr>
            <a:r>
              <a:rPr lang="en" sz="1600"/>
              <a:t>Purpose was to see if the graphs were dynamic with the data</a:t>
            </a:r>
            <a:endParaRPr sz="1600"/>
          </a:p>
          <a:p>
            <a:pPr indent="-330200" lvl="1" marL="914400" rtl="0" algn="l">
              <a:lnSpc>
                <a:spcPct val="150000"/>
              </a:lnSpc>
              <a:spcBef>
                <a:spcPts val="0"/>
              </a:spcBef>
              <a:spcAft>
                <a:spcPts val="0"/>
              </a:spcAft>
              <a:buSzPts val="1600"/>
              <a:buChar char="○"/>
            </a:pPr>
            <a:r>
              <a:rPr lang="en" sz="1600"/>
              <a:t>Would allow the banks to see if their loyalty program was working </a:t>
            </a:r>
            <a:endParaRPr sz="1600"/>
          </a:p>
        </p:txBody>
      </p:sp>
      <p:pic>
        <p:nvPicPr>
          <p:cNvPr id="1816" name="Google Shape;1816;p44"/>
          <p:cNvPicPr preferRelativeResize="0"/>
          <p:nvPr/>
        </p:nvPicPr>
        <p:blipFill rotWithShape="1">
          <a:blip r:embed="rId3">
            <a:alphaModFix/>
          </a:blip>
          <a:srcRect b="0" l="4150" r="15881" t="28856"/>
          <a:stretch/>
        </p:blipFill>
        <p:spPr>
          <a:xfrm>
            <a:off x="1335714" y="1995750"/>
            <a:ext cx="6481876" cy="576000"/>
          </a:xfrm>
          <a:prstGeom prst="rect">
            <a:avLst/>
          </a:prstGeom>
          <a:noFill/>
          <a:ln>
            <a:noFill/>
          </a:ln>
        </p:spPr>
      </p:pic>
      <p:sp>
        <p:nvSpPr>
          <p:cNvPr id="1817" name="Google Shape;1817;p44"/>
          <p:cNvSpPr/>
          <p:nvPr/>
        </p:nvSpPr>
        <p:spPr>
          <a:xfrm>
            <a:off x="6620400" y="2571750"/>
            <a:ext cx="1080900" cy="9732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arlow Semi Condensed"/>
                <a:ea typeface="Barlow Semi Condensed"/>
                <a:cs typeface="Barlow Semi Condensed"/>
                <a:sym typeface="Barlow Semi Condensed"/>
              </a:rPr>
              <a:t>These Last 2 Columns are Calculated</a:t>
            </a:r>
            <a:endParaRPr>
              <a:latin typeface="Barlow Semi Condensed"/>
              <a:ea typeface="Barlow Semi Condensed"/>
              <a:cs typeface="Barlow Semi Condensed"/>
              <a:sym typeface="Barlow Semi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45"/>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Testing</a:t>
            </a:r>
            <a:endParaRPr/>
          </a:p>
        </p:txBody>
      </p:sp>
      <p:sp>
        <p:nvSpPr>
          <p:cNvPr id="1823" name="Google Shape;1823;p45"/>
          <p:cNvSpPr txBox="1"/>
          <p:nvPr>
            <p:ph idx="1" type="body"/>
          </p:nvPr>
        </p:nvSpPr>
        <p:spPr>
          <a:xfrm>
            <a:off x="714650" y="1152150"/>
            <a:ext cx="7705500" cy="14196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We tested it to see if the Power BI graphs would change when...</a:t>
            </a:r>
            <a:endParaRPr sz="1600"/>
          </a:p>
          <a:p>
            <a:pPr indent="-330200" lvl="1" marL="914400" rtl="0" algn="l">
              <a:lnSpc>
                <a:spcPct val="150000"/>
              </a:lnSpc>
              <a:spcBef>
                <a:spcPts val="0"/>
              </a:spcBef>
              <a:spcAft>
                <a:spcPts val="0"/>
              </a:spcAft>
              <a:buSzPts val="1600"/>
              <a:buChar char="○"/>
            </a:pPr>
            <a:r>
              <a:rPr lang="en" sz="1600"/>
              <a:t>When existing data was modified</a:t>
            </a:r>
            <a:endParaRPr sz="1600"/>
          </a:p>
          <a:p>
            <a:pPr indent="-330200" lvl="1" marL="914400" rtl="0" algn="l">
              <a:lnSpc>
                <a:spcPct val="150000"/>
              </a:lnSpc>
              <a:spcBef>
                <a:spcPts val="0"/>
              </a:spcBef>
              <a:spcAft>
                <a:spcPts val="0"/>
              </a:spcAft>
              <a:buSzPts val="1600"/>
              <a:buChar char="○"/>
            </a:pPr>
            <a:r>
              <a:rPr lang="en" sz="1600"/>
              <a:t>When new data was added (ie if someone make a transaction)</a:t>
            </a:r>
            <a:endParaRPr sz="1600"/>
          </a:p>
        </p:txBody>
      </p:sp>
      <p:pic>
        <p:nvPicPr>
          <p:cNvPr id="1824" name="Google Shape;1824;p45"/>
          <p:cNvPicPr preferRelativeResize="0"/>
          <p:nvPr/>
        </p:nvPicPr>
        <p:blipFill>
          <a:blip r:embed="rId3">
            <a:alphaModFix/>
          </a:blip>
          <a:stretch>
            <a:fillRect/>
          </a:stretch>
        </p:blipFill>
        <p:spPr>
          <a:xfrm>
            <a:off x="1411569" y="338325"/>
            <a:ext cx="5970050" cy="4430850"/>
          </a:xfrm>
          <a:prstGeom prst="rect">
            <a:avLst/>
          </a:prstGeom>
          <a:noFill/>
          <a:ln>
            <a:noFill/>
          </a:ln>
        </p:spPr>
      </p:pic>
      <p:pic>
        <p:nvPicPr>
          <p:cNvPr id="1825" name="Google Shape;1825;p45"/>
          <p:cNvPicPr preferRelativeResize="0"/>
          <p:nvPr/>
        </p:nvPicPr>
        <p:blipFill>
          <a:blip r:embed="rId4">
            <a:alphaModFix/>
          </a:blip>
          <a:stretch>
            <a:fillRect/>
          </a:stretch>
        </p:blipFill>
        <p:spPr>
          <a:xfrm>
            <a:off x="1475910" y="375301"/>
            <a:ext cx="5970049" cy="4321954"/>
          </a:xfrm>
          <a:prstGeom prst="rect">
            <a:avLst/>
          </a:prstGeom>
          <a:noFill/>
          <a:ln>
            <a:noFill/>
          </a:ln>
        </p:spPr>
      </p:pic>
      <p:sp>
        <p:nvSpPr>
          <p:cNvPr id="1826" name="Google Shape;1826;p45"/>
          <p:cNvSpPr txBox="1"/>
          <p:nvPr>
            <p:ph idx="1" type="body"/>
          </p:nvPr>
        </p:nvSpPr>
        <p:spPr>
          <a:xfrm>
            <a:off x="714650" y="2447550"/>
            <a:ext cx="7705500" cy="14196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Feedback</a:t>
            </a:r>
            <a:endParaRPr sz="1600"/>
          </a:p>
          <a:p>
            <a:pPr indent="-330200" lvl="1" marL="914400" rtl="0" algn="l">
              <a:lnSpc>
                <a:spcPct val="150000"/>
              </a:lnSpc>
              <a:spcBef>
                <a:spcPts val="0"/>
              </a:spcBef>
              <a:spcAft>
                <a:spcPts val="0"/>
              </a:spcAft>
              <a:buSzPts val="1600"/>
              <a:buChar char="○"/>
            </a:pPr>
            <a:r>
              <a:rPr lang="en" sz="1600"/>
              <a:t>It would be cool to be able to filter the data to make it more customizable</a:t>
            </a:r>
            <a:endParaRPr sz="1600"/>
          </a:p>
          <a:p>
            <a:pPr indent="-330200" lvl="1" marL="914400" rtl="0" algn="l">
              <a:lnSpc>
                <a:spcPct val="150000"/>
              </a:lnSpc>
              <a:spcBef>
                <a:spcPts val="0"/>
              </a:spcBef>
              <a:spcAft>
                <a:spcPts val="0"/>
              </a:spcAft>
              <a:buSzPts val="1600"/>
              <a:buChar char="○"/>
            </a:pPr>
            <a:r>
              <a:rPr lang="en" sz="1600"/>
              <a:t>The Power BI report as a whole was a bit </a:t>
            </a:r>
            <a:r>
              <a:rPr lang="en" sz="1600"/>
              <a:t>cluttered</a:t>
            </a:r>
            <a:r>
              <a:rPr lang="en" sz="1600"/>
              <a:t> and hard to easily understand</a:t>
            </a:r>
            <a:endParaRPr sz="1600"/>
          </a:p>
          <a:p>
            <a:pPr indent="-330200" lvl="1" marL="914400" rtl="0" algn="l">
              <a:lnSpc>
                <a:spcPct val="150000"/>
              </a:lnSpc>
              <a:spcBef>
                <a:spcPts val="0"/>
              </a:spcBef>
              <a:spcAft>
                <a:spcPts val="0"/>
              </a:spcAft>
              <a:buSzPts val="1600"/>
              <a:buChar char="○"/>
            </a:pPr>
            <a:r>
              <a:rPr lang="en" sz="1600"/>
              <a:t>The idea was a smart and powerful</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18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82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sp>
        <p:nvSpPr>
          <p:cNvPr id="1831" name="Google Shape;1831;p46"/>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2</a:t>
            </a:r>
            <a:endParaRPr/>
          </a:p>
        </p:txBody>
      </p:sp>
      <p:sp>
        <p:nvSpPr>
          <p:cNvPr id="1832" name="Google Shape;1832;p46"/>
          <p:cNvSpPr txBox="1"/>
          <p:nvPr>
            <p:ph idx="1" type="body"/>
          </p:nvPr>
        </p:nvSpPr>
        <p:spPr>
          <a:xfrm>
            <a:off x="714650" y="1152150"/>
            <a:ext cx="7705500" cy="35295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This prototype was meant to test out Partner </a:t>
            </a:r>
            <a:r>
              <a:rPr lang="en" sz="1600"/>
              <a:t>Integration</a:t>
            </a:r>
            <a:endParaRPr sz="1600"/>
          </a:p>
          <a:p>
            <a:pPr indent="-330200" lvl="1" marL="914400" rtl="0" algn="l">
              <a:lnSpc>
                <a:spcPct val="150000"/>
              </a:lnSpc>
              <a:spcBef>
                <a:spcPts val="0"/>
              </a:spcBef>
              <a:spcAft>
                <a:spcPts val="0"/>
              </a:spcAft>
              <a:buSzPts val="1600"/>
              <a:buChar char="○"/>
            </a:pPr>
            <a:r>
              <a:rPr lang="en" sz="1600"/>
              <a:t>Created another Excel Sheet which contained a list of all the businesses</a:t>
            </a:r>
            <a:endParaRPr sz="1600"/>
          </a:p>
          <a:p>
            <a:pPr indent="0" lvl="0" marL="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t/>
            </a:r>
            <a:endParaRPr sz="1600"/>
          </a:p>
          <a:p>
            <a:pPr indent="-330200" lvl="1" marL="914400" rtl="0" algn="l">
              <a:lnSpc>
                <a:spcPct val="150000"/>
              </a:lnSpc>
              <a:spcBef>
                <a:spcPts val="0"/>
              </a:spcBef>
              <a:spcAft>
                <a:spcPts val="0"/>
              </a:spcAft>
              <a:buSzPts val="1600"/>
              <a:buChar char="○"/>
            </a:pPr>
            <a:r>
              <a:rPr lang="en" sz="1600"/>
              <a:t>This file was </a:t>
            </a:r>
            <a:r>
              <a:rPr lang="en" sz="1600"/>
              <a:t>connected</a:t>
            </a:r>
            <a:r>
              <a:rPr lang="en" sz="1600"/>
              <a:t> to the transaction file from the last prototype through the XLOOKUP function</a:t>
            </a:r>
            <a:endParaRPr sz="1600"/>
          </a:p>
          <a:p>
            <a:pPr indent="-330200" lvl="2" marL="1371600" rtl="0" algn="l">
              <a:lnSpc>
                <a:spcPct val="150000"/>
              </a:lnSpc>
              <a:spcBef>
                <a:spcPts val="0"/>
              </a:spcBef>
              <a:spcAft>
                <a:spcPts val="0"/>
              </a:spcAft>
              <a:buSzPts val="1600"/>
              <a:buChar char="■"/>
            </a:pPr>
            <a:r>
              <a:rPr lang="en" sz="1600"/>
              <a:t>Allowed for the dollar value at certain businesses to be more or less</a:t>
            </a:r>
            <a:endParaRPr sz="1600"/>
          </a:p>
        </p:txBody>
      </p:sp>
      <p:pic>
        <p:nvPicPr>
          <p:cNvPr id="1833" name="Google Shape;1833;p46"/>
          <p:cNvPicPr preferRelativeResize="0"/>
          <p:nvPr/>
        </p:nvPicPr>
        <p:blipFill>
          <a:blip r:embed="rId3">
            <a:alphaModFix/>
          </a:blip>
          <a:stretch>
            <a:fillRect/>
          </a:stretch>
        </p:blipFill>
        <p:spPr>
          <a:xfrm>
            <a:off x="1763600" y="2017402"/>
            <a:ext cx="5375575" cy="1279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47"/>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Testing</a:t>
            </a:r>
            <a:endParaRPr/>
          </a:p>
        </p:txBody>
      </p:sp>
      <p:sp>
        <p:nvSpPr>
          <p:cNvPr id="1839" name="Google Shape;1839;p47"/>
          <p:cNvSpPr txBox="1"/>
          <p:nvPr>
            <p:ph idx="1" type="body"/>
          </p:nvPr>
        </p:nvSpPr>
        <p:spPr>
          <a:xfrm>
            <a:off x="714650" y="1152150"/>
            <a:ext cx="7705500" cy="35295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We ran 7 tests  (below are the important ones)</a:t>
            </a:r>
            <a:endParaRPr sz="1600"/>
          </a:p>
          <a:p>
            <a:pPr indent="-330200" lvl="1" marL="914400" rtl="0" algn="l">
              <a:lnSpc>
                <a:spcPct val="150000"/>
              </a:lnSpc>
              <a:spcBef>
                <a:spcPts val="0"/>
              </a:spcBef>
              <a:spcAft>
                <a:spcPts val="0"/>
              </a:spcAft>
              <a:buSzPts val="1600"/>
              <a:buChar char="○"/>
            </a:pPr>
            <a:r>
              <a:rPr b="1" lang="en" sz="1600"/>
              <a:t>Test 1: Addition of businesses to the list of partners</a:t>
            </a:r>
            <a:endParaRPr b="1" sz="1600"/>
          </a:p>
          <a:p>
            <a:pPr indent="-330200" lvl="2" marL="1371600" rtl="0" algn="l">
              <a:lnSpc>
                <a:spcPct val="150000"/>
              </a:lnSpc>
              <a:spcBef>
                <a:spcPts val="0"/>
              </a:spcBef>
              <a:spcAft>
                <a:spcPts val="0"/>
              </a:spcAft>
              <a:buSzPts val="1600"/>
              <a:buChar char="■"/>
            </a:pPr>
            <a:r>
              <a:rPr lang="en" sz="1600"/>
              <a:t>This is the whole </a:t>
            </a:r>
            <a:r>
              <a:rPr lang="en" sz="1600"/>
              <a:t>premises</a:t>
            </a:r>
            <a:r>
              <a:rPr lang="en" sz="1600"/>
              <a:t> of partner integration (democratization of pts)</a:t>
            </a:r>
            <a:endParaRPr sz="1600"/>
          </a:p>
          <a:p>
            <a:pPr indent="-330200" lvl="1" marL="914400" rtl="0" algn="l">
              <a:lnSpc>
                <a:spcPct val="150000"/>
              </a:lnSpc>
              <a:spcBef>
                <a:spcPts val="0"/>
              </a:spcBef>
              <a:spcAft>
                <a:spcPts val="0"/>
              </a:spcAft>
              <a:buSzPts val="1600"/>
              <a:buFont typeface="Roboto Condensed"/>
              <a:buChar char="○"/>
            </a:pPr>
            <a:r>
              <a:rPr b="1" lang="en" sz="1600"/>
              <a:t>Test 2: Assigning tiers to partners</a:t>
            </a:r>
            <a:endParaRPr sz="1600"/>
          </a:p>
          <a:p>
            <a:pPr indent="-330200" lvl="1" marL="914400" rtl="0" algn="l">
              <a:lnSpc>
                <a:spcPct val="150000"/>
              </a:lnSpc>
              <a:spcBef>
                <a:spcPts val="0"/>
              </a:spcBef>
              <a:spcAft>
                <a:spcPts val="0"/>
              </a:spcAft>
              <a:buSzPts val="1600"/>
              <a:buFont typeface="Roboto Condensed"/>
              <a:buChar char="○"/>
            </a:pPr>
            <a:r>
              <a:rPr b="1" lang="en" sz="1600"/>
              <a:t>Test 3: Change how points are calculated by different tiers</a:t>
            </a:r>
            <a:endParaRPr b="1" sz="1600"/>
          </a:p>
          <a:p>
            <a:pPr indent="-330200" lvl="2" marL="1371600" rtl="0" algn="l">
              <a:lnSpc>
                <a:spcPct val="150000"/>
              </a:lnSpc>
              <a:spcBef>
                <a:spcPts val="0"/>
              </a:spcBef>
              <a:spcAft>
                <a:spcPts val="0"/>
              </a:spcAft>
              <a:buSzPts val="1600"/>
              <a:buChar char="■"/>
            </a:pPr>
            <a:r>
              <a:rPr lang="en" sz="1600"/>
              <a:t>This was the basis of the </a:t>
            </a:r>
            <a:r>
              <a:rPr lang="en" sz="1600"/>
              <a:t>tired</a:t>
            </a:r>
            <a:r>
              <a:rPr lang="en" sz="1600"/>
              <a:t> businesses</a:t>
            </a:r>
            <a:endParaRPr sz="1600"/>
          </a:p>
          <a:p>
            <a:pPr indent="-330200" lvl="1" marL="914400" rtl="0" algn="l">
              <a:lnSpc>
                <a:spcPct val="150000"/>
              </a:lnSpc>
              <a:spcBef>
                <a:spcPts val="0"/>
              </a:spcBef>
              <a:spcAft>
                <a:spcPts val="0"/>
              </a:spcAft>
              <a:buSzPts val="1600"/>
              <a:buFont typeface="Roboto Condensed"/>
              <a:buChar char="○"/>
            </a:pPr>
            <a:r>
              <a:rPr b="1" lang="en" sz="1600"/>
              <a:t>Test 6: Will the implementation of businesses update Power BI?</a:t>
            </a:r>
            <a:endParaRPr b="1" sz="1600"/>
          </a:p>
          <a:p>
            <a:pPr indent="-330200" lvl="2" marL="1371600" rtl="0" algn="l">
              <a:lnSpc>
                <a:spcPct val="150000"/>
              </a:lnSpc>
              <a:spcBef>
                <a:spcPts val="0"/>
              </a:spcBef>
              <a:spcAft>
                <a:spcPts val="0"/>
              </a:spcAft>
              <a:buSzPts val="1600"/>
              <a:buChar char="■"/>
            </a:pPr>
            <a:r>
              <a:rPr lang="en" sz="1600"/>
              <a:t>Is the data still dynamic?</a:t>
            </a:r>
            <a:endParaRPr sz="1600"/>
          </a:p>
        </p:txBody>
      </p:sp>
      <p:pic>
        <p:nvPicPr>
          <p:cNvPr id="1840" name="Google Shape;1840;p47"/>
          <p:cNvPicPr preferRelativeResize="0"/>
          <p:nvPr/>
        </p:nvPicPr>
        <p:blipFill rotWithShape="1">
          <a:blip r:embed="rId3">
            <a:alphaModFix/>
          </a:blip>
          <a:srcRect b="0" l="0" r="0" t="42416"/>
          <a:stretch/>
        </p:blipFill>
        <p:spPr>
          <a:xfrm>
            <a:off x="1353000" y="1536875"/>
            <a:ext cx="6428800" cy="403850"/>
          </a:xfrm>
          <a:prstGeom prst="rect">
            <a:avLst/>
          </a:prstGeom>
          <a:noFill/>
          <a:ln>
            <a:noFill/>
          </a:ln>
        </p:spPr>
      </p:pic>
      <p:pic>
        <p:nvPicPr>
          <p:cNvPr id="1841" name="Google Shape;1841;p47"/>
          <p:cNvPicPr preferRelativeResize="0"/>
          <p:nvPr/>
        </p:nvPicPr>
        <p:blipFill>
          <a:blip r:embed="rId4">
            <a:alphaModFix/>
          </a:blip>
          <a:stretch>
            <a:fillRect/>
          </a:stretch>
        </p:blipFill>
        <p:spPr>
          <a:xfrm>
            <a:off x="1295350" y="2456600"/>
            <a:ext cx="6562579" cy="403850"/>
          </a:xfrm>
          <a:prstGeom prst="rect">
            <a:avLst/>
          </a:prstGeom>
          <a:noFill/>
          <a:ln>
            <a:noFill/>
          </a:ln>
        </p:spPr>
      </p:pic>
      <p:pic>
        <p:nvPicPr>
          <p:cNvPr id="1842" name="Google Shape;1842;p47"/>
          <p:cNvPicPr preferRelativeResize="0"/>
          <p:nvPr/>
        </p:nvPicPr>
        <p:blipFill>
          <a:blip r:embed="rId5">
            <a:alphaModFix/>
          </a:blip>
          <a:stretch>
            <a:fillRect/>
          </a:stretch>
        </p:blipFill>
        <p:spPr>
          <a:xfrm>
            <a:off x="879550" y="1152150"/>
            <a:ext cx="7176525" cy="3629725"/>
          </a:xfrm>
          <a:prstGeom prst="rect">
            <a:avLst/>
          </a:prstGeom>
          <a:noFill/>
          <a:ln>
            <a:noFill/>
          </a:ln>
        </p:spPr>
      </p:pic>
      <p:pic>
        <p:nvPicPr>
          <p:cNvPr id="1843" name="Google Shape;1843;p47"/>
          <p:cNvPicPr preferRelativeResize="0"/>
          <p:nvPr/>
        </p:nvPicPr>
        <p:blipFill>
          <a:blip r:embed="rId6">
            <a:alphaModFix/>
          </a:blip>
          <a:stretch>
            <a:fillRect/>
          </a:stretch>
        </p:blipFill>
        <p:spPr>
          <a:xfrm>
            <a:off x="879550" y="1152162"/>
            <a:ext cx="7193420" cy="3629725"/>
          </a:xfrm>
          <a:prstGeom prst="rect">
            <a:avLst/>
          </a:prstGeom>
          <a:noFill/>
          <a:ln>
            <a:noFill/>
          </a:ln>
        </p:spPr>
      </p:pic>
      <p:sp>
        <p:nvSpPr>
          <p:cNvPr id="1844" name="Google Shape;1844;p47"/>
          <p:cNvSpPr/>
          <p:nvPr/>
        </p:nvSpPr>
        <p:spPr>
          <a:xfrm rot="-2031684">
            <a:off x="6518825" y="4056896"/>
            <a:ext cx="1474733" cy="297709"/>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3"/>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44"/>
                                        </p:tgtEl>
                                        <p:attrNameLst>
                                          <p:attrName>style.visibility</p:attrName>
                                        </p:attrNameLst>
                                      </p:cBhvr>
                                      <p:to>
                                        <p:strVal val="visible"/>
                                      </p:to>
                                    </p:set>
                                    <p:animEffect filter="fade" transition="in">
                                      <p:cBhvr>
                                        <p:cTn dur="1000"/>
                                        <p:tgtEl>
                                          <p:spTgt spid="18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sp>
        <p:nvSpPr>
          <p:cNvPr id="1849" name="Google Shape;1849;p48"/>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3</a:t>
            </a:r>
            <a:endParaRPr/>
          </a:p>
        </p:txBody>
      </p:sp>
      <p:sp>
        <p:nvSpPr>
          <p:cNvPr id="1850" name="Google Shape;1850;p48"/>
          <p:cNvSpPr txBox="1"/>
          <p:nvPr>
            <p:ph idx="1" type="body"/>
          </p:nvPr>
        </p:nvSpPr>
        <p:spPr>
          <a:xfrm>
            <a:off x="714650" y="1152150"/>
            <a:ext cx="7705500" cy="35295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The aim of this prototype was to expand on the last prototype and make it even easier to </a:t>
            </a:r>
            <a:r>
              <a:rPr lang="en" sz="1600"/>
              <a:t>integrate</a:t>
            </a:r>
            <a:r>
              <a:rPr lang="en" sz="1600"/>
              <a:t> businesses </a:t>
            </a:r>
            <a:endParaRPr sz="1600"/>
          </a:p>
          <a:p>
            <a:pPr indent="-330200" lvl="1" marL="914400" rtl="0" algn="l">
              <a:lnSpc>
                <a:spcPct val="150000"/>
              </a:lnSpc>
              <a:spcBef>
                <a:spcPts val="0"/>
              </a:spcBef>
              <a:spcAft>
                <a:spcPts val="0"/>
              </a:spcAft>
              <a:buSzPts val="1600"/>
              <a:buChar char="○"/>
            </a:pPr>
            <a:r>
              <a:rPr lang="en" sz="1600"/>
              <a:t>Build </a:t>
            </a:r>
            <a:r>
              <a:rPr lang="en" sz="1600"/>
              <a:t>a </a:t>
            </a:r>
            <a:r>
              <a:rPr lang="en" sz="1600"/>
              <a:t>website </a:t>
            </a:r>
            <a:r>
              <a:rPr lang="en" sz="1600"/>
              <a:t>prototype</a:t>
            </a:r>
            <a:r>
              <a:rPr lang="en" sz="1600"/>
              <a:t> on Figma</a:t>
            </a:r>
            <a:endParaRPr sz="1600"/>
          </a:p>
          <a:p>
            <a:pPr indent="-330200" lvl="2" marL="1371600" rtl="0" algn="l">
              <a:lnSpc>
                <a:spcPct val="150000"/>
              </a:lnSpc>
              <a:spcBef>
                <a:spcPts val="0"/>
              </a:spcBef>
              <a:spcAft>
                <a:spcPts val="0"/>
              </a:spcAft>
              <a:buSzPts val="1600"/>
              <a:buChar char="■"/>
            </a:pPr>
            <a:r>
              <a:rPr lang="en" sz="1600"/>
              <a:t>Allow the banks to recruit businesses</a:t>
            </a:r>
            <a:endParaRPr sz="1600"/>
          </a:p>
          <a:p>
            <a:pPr indent="-330200" lvl="2" marL="1371600" rtl="0" algn="l">
              <a:lnSpc>
                <a:spcPct val="150000"/>
              </a:lnSpc>
              <a:spcBef>
                <a:spcPts val="0"/>
              </a:spcBef>
              <a:spcAft>
                <a:spcPts val="0"/>
              </a:spcAft>
              <a:buSzPts val="1600"/>
              <a:buChar char="■"/>
            </a:pPr>
            <a:r>
              <a:rPr lang="en" sz="1600"/>
              <a:t>Allow</a:t>
            </a:r>
            <a:r>
              <a:rPr lang="en" sz="1600"/>
              <a:t> businesses to see </a:t>
            </a:r>
            <a:r>
              <a:rPr lang="en" sz="1600"/>
              <a:t>instructions</a:t>
            </a:r>
            <a:r>
              <a:rPr lang="en" sz="1600"/>
              <a:t> on how they can join or request to join the loyalty program</a:t>
            </a:r>
            <a:endParaRPr sz="1600"/>
          </a:p>
          <a:p>
            <a:pPr indent="-330200" lvl="0" marL="457200" rtl="0" algn="l">
              <a:lnSpc>
                <a:spcPct val="150000"/>
              </a:lnSpc>
              <a:spcBef>
                <a:spcPts val="0"/>
              </a:spcBef>
              <a:spcAft>
                <a:spcPts val="0"/>
              </a:spcAft>
              <a:buSzPts val="1600"/>
              <a:buChar char="●"/>
            </a:pPr>
            <a:r>
              <a:rPr lang="en" sz="1600"/>
              <a:t>Lets go to Figma!</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49"/>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Testing</a:t>
            </a:r>
            <a:endParaRPr/>
          </a:p>
        </p:txBody>
      </p:sp>
      <p:sp>
        <p:nvSpPr>
          <p:cNvPr id="1856" name="Google Shape;1856;p49"/>
          <p:cNvSpPr txBox="1"/>
          <p:nvPr>
            <p:ph idx="1" type="body"/>
          </p:nvPr>
        </p:nvSpPr>
        <p:spPr>
          <a:xfrm>
            <a:off x="714650" y="1152150"/>
            <a:ext cx="7705500" cy="35295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Research</a:t>
            </a:r>
            <a:endParaRPr sz="1600"/>
          </a:p>
          <a:p>
            <a:pPr indent="-330200" lvl="1" marL="914400" rtl="0" algn="l">
              <a:lnSpc>
                <a:spcPct val="150000"/>
              </a:lnSpc>
              <a:spcBef>
                <a:spcPts val="0"/>
              </a:spcBef>
              <a:spcAft>
                <a:spcPts val="0"/>
              </a:spcAft>
              <a:buSzPts val="1600"/>
              <a:buChar char="○"/>
            </a:pPr>
            <a:r>
              <a:rPr lang="en" sz="1600"/>
              <a:t>Blog: </a:t>
            </a:r>
            <a:r>
              <a:rPr lang="en" sz="1600" u="sng">
                <a:solidFill>
                  <a:schemeClr val="hlink"/>
                </a:solidFill>
                <a:hlinkClick r:id="rId3"/>
              </a:rPr>
              <a:t>What Do Customers Really Want from a Loyalty Program?</a:t>
            </a:r>
            <a:r>
              <a:rPr lang="en" sz="1600"/>
              <a:t> </a:t>
            </a:r>
            <a:endParaRPr sz="1600"/>
          </a:p>
          <a:p>
            <a:pPr indent="-330200" lvl="2" marL="1371600" rtl="0" algn="l">
              <a:lnSpc>
                <a:spcPct val="150000"/>
              </a:lnSpc>
              <a:spcBef>
                <a:spcPts val="0"/>
              </a:spcBef>
              <a:spcAft>
                <a:spcPts val="0"/>
              </a:spcAft>
              <a:buSzPts val="1600"/>
              <a:buChar char="■"/>
            </a:pPr>
            <a:r>
              <a:rPr lang="en" sz="1600"/>
              <a:t>Reward Structure</a:t>
            </a:r>
            <a:endParaRPr sz="1600"/>
          </a:p>
          <a:p>
            <a:pPr indent="-330200" lvl="3" marL="1828800" rtl="0" algn="l">
              <a:lnSpc>
                <a:spcPct val="150000"/>
              </a:lnSpc>
              <a:spcBef>
                <a:spcPts val="0"/>
              </a:spcBef>
              <a:spcAft>
                <a:spcPts val="0"/>
              </a:spcAft>
              <a:buSzPts val="1600"/>
              <a:buChar char="●"/>
            </a:pPr>
            <a:r>
              <a:rPr lang="en" sz="1600"/>
              <a:t>Create a Tried System</a:t>
            </a:r>
            <a:endParaRPr sz="1600"/>
          </a:p>
          <a:p>
            <a:pPr indent="-330200" lvl="3" marL="1828800" rtl="0" algn="l">
              <a:lnSpc>
                <a:spcPct val="150000"/>
              </a:lnSpc>
              <a:spcBef>
                <a:spcPts val="0"/>
              </a:spcBef>
              <a:spcAft>
                <a:spcPts val="0"/>
              </a:spcAft>
              <a:buSzPts val="1600"/>
              <a:buChar char="●"/>
            </a:pPr>
            <a:r>
              <a:rPr lang="en" sz="1600"/>
              <a:t>Customers are willing to only shop at places </a:t>
            </a:r>
            <a:r>
              <a:rPr lang="en" sz="1600"/>
              <a:t>where</a:t>
            </a:r>
            <a:r>
              <a:rPr lang="en" sz="1600"/>
              <a:t> their points gained can be maximized</a:t>
            </a:r>
            <a:endParaRPr sz="1600"/>
          </a:p>
          <a:p>
            <a:pPr indent="-330200" lvl="0" marL="457200" rtl="0" algn="l">
              <a:lnSpc>
                <a:spcPct val="150000"/>
              </a:lnSpc>
              <a:spcBef>
                <a:spcPts val="0"/>
              </a:spcBef>
              <a:spcAft>
                <a:spcPts val="0"/>
              </a:spcAft>
              <a:buSzPts val="1600"/>
              <a:buChar char="●"/>
            </a:pPr>
            <a:r>
              <a:rPr lang="en" sz="1600"/>
              <a:t>Consult with real, banks and </a:t>
            </a:r>
            <a:r>
              <a:rPr lang="en" sz="1600"/>
              <a:t>businesses</a:t>
            </a:r>
            <a:r>
              <a:rPr lang="en" sz="1600"/>
              <a:t> to gain feedback an our idea</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grpSp>
        <p:nvGrpSpPr>
          <p:cNvPr id="1861" name="Google Shape;1861;p50"/>
          <p:cNvGrpSpPr/>
          <p:nvPr/>
        </p:nvGrpSpPr>
        <p:grpSpPr>
          <a:xfrm>
            <a:off x="2831850" y="526920"/>
            <a:ext cx="3480300" cy="1145100"/>
            <a:chOff x="2771600" y="526920"/>
            <a:chExt cx="3480300" cy="1145100"/>
          </a:xfrm>
        </p:grpSpPr>
        <p:sp>
          <p:nvSpPr>
            <p:cNvPr id="1862" name="Google Shape;1862;p50"/>
            <p:cNvSpPr/>
            <p:nvPr/>
          </p:nvSpPr>
          <p:spPr>
            <a:xfrm>
              <a:off x="2771600" y="526920"/>
              <a:ext cx="3480300" cy="11451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0"/>
            <p:cNvSpPr/>
            <p:nvPr/>
          </p:nvSpPr>
          <p:spPr>
            <a:xfrm>
              <a:off x="2849650" y="606775"/>
              <a:ext cx="3324000" cy="985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50"/>
          <p:cNvGrpSpPr/>
          <p:nvPr/>
        </p:nvGrpSpPr>
        <p:grpSpPr>
          <a:xfrm>
            <a:off x="2831850" y="1999195"/>
            <a:ext cx="3480300" cy="1145100"/>
            <a:chOff x="2771600" y="526920"/>
            <a:chExt cx="3480300" cy="1145100"/>
          </a:xfrm>
        </p:grpSpPr>
        <p:sp>
          <p:nvSpPr>
            <p:cNvPr id="1865" name="Google Shape;1865;p50"/>
            <p:cNvSpPr/>
            <p:nvPr/>
          </p:nvSpPr>
          <p:spPr>
            <a:xfrm>
              <a:off x="2771600" y="526920"/>
              <a:ext cx="3480300" cy="11451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50"/>
            <p:cNvSpPr/>
            <p:nvPr/>
          </p:nvSpPr>
          <p:spPr>
            <a:xfrm>
              <a:off x="2849650" y="606775"/>
              <a:ext cx="3324000" cy="985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7" name="Google Shape;1867;p50"/>
          <p:cNvSpPr txBox="1"/>
          <p:nvPr>
            <p:ph type="title"/>
          </p:nvPr>
        </p:nvSpPr>
        <p:spPr>
          <a:xfrm>
            <a:off x="2834646" y="567138"/>
            <a:ext cx="3483900" cy="5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BMO - </a:t>
            </a:r>
            <a:r>
              <a:rPr lang="en" sz="1500"/>
              <a:t>Business</a:t>
            </a:r>
            <a:r>
              <a:rPr lang="en" sz="1500"/>
              <a:t> Technology Consultant</a:t>
            </a:r>
            <a:endParaRPr sz="1500"/>
          </a:p>
        </p:txBody>
      </p:sp>
      <p:grpSp>
        <p:nvGrpSpPr>
          <p:cNvPr id="1868" name="Google Shape;1868;p50"/>
          <p:cNvGrpSpPr/>
          <p:nvPr/>
        </p:nvGrpSpPr>
        <p:grpSpPr>
          <a:xfrm>
            <a:off x="2831850" y="3471345"/>
            <a:ext cx="3480300" cy="1145100"/>
            <a:chOff x="2771600" y="526920"/>
            <a:chExt cx="3480300" cy="1145100"/>
          </a:xfrm>
        </p:grpSpPr>
        <p:sp>
          <p:nvSpPr>
            <p:cNvPr id="1869" name="Google Shape;1869;p50"/>
            <p:cNvSpPr/>
            <p:nvPr/>
          </p:nvSpPr>
          <p:spPr>
            <a:xfrm>
              <a:off x="2771600" y="526920"/>
              <a:ext cx="3480300" cy="11451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0"/>
            <p:cNvSpPr/>
            <p:nvPr/>
          </p:nvSpPr>
          <p:spPr>
            <a:xfrm>
              <a:off x="2849650" y="606775"/>
              <a:ext cx="3324000" cy="985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1" name="Google Shape;1871;p50"/>
          <p:cNvSpPr txBox="1"/>
          <p:nvPr>
            <p:ph idx="1" type="subTitle"/>
          </p:nvPr>
        </p:nvSpPr>
        <p:spPr>
          <a:xfrm>
            <a:off x="2825500" y="1034778"/>
            <a:ext cx="3483900" cy="46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Pros: Outsourced design</a:t>
            </a:r>
            <a:br>
              <a:rPr lang="en"/>
            </a:br>
            <a:r>
              <a:rPr lang="en"/>
              <a:t>Cons: Money Laundering, CASL</a:t>
            </a:r>
            <a:endParaRPr/>
          </a:p>
        </p:txBody>
      </p:sp>
      <p:sp>
        <p:nvSpPr>
          <p:cNvPr id="1872" name="Google Shape;1872;p50"/>
          <p:cNvSpPr txBox="1"/>
          <p:nvPr>
            <p:ph type="title"/>
          </p:nvPr>
        </p:nvSpPr>
        <p:spPr>
          <a:xfrm>
            <a:off x="2830071" y="2039351"/>
            <a:ext cx="3483900" cy="5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50"/>
              <a:t>Caterpillar inc. - Service Operation Manager</a:t>
            </a:r>
            <a:endParaRPr sz="1450"/>
          </a:p>
        </p:txBody>
      </p:sp>
      <p:sp>
        <p:nvSpPr>
          <p:cNvPr id="1873" name="Google Shape;1873;p50"/>
          <p:cNvSpPr txBox="1"/>
          <p:nvPr>
            <p:ph idx="1" type="subTitle"/>
          </p:nvPr>
        </p:nvSpPr>
        <p:spPr>
          <a:xfrm>
            <a:off x="2820925" y="2506990"/>
            <a:ext cx="3483900" cy="46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Pros: Data a</a:t>
            </a:r>
            <a:r>
              <a:rPr lang="en"/>
              <a:t>nalysis</a:t>
            </a:r>
            <a:br>
              <a:rPr lang="en"/>
            </a:br>
            <a:r>
              <a:rPr lang="en"/>
              <a:t>Cons: Competition</a:t>
            </a:r>
            <a:endParaRPr/>
          </a:p>
        </p:txBody>
      </p:sp>
      <p:sp>
        <p:nvSpPr>
          <p:cNvPr id="1874" name="Google Shape;1874;p50"/>
          <p:cNvSpPr txBox="1"/>
          <p:nvPr>
            <p:ph type="title"/>
          </p:nvPr>
        </p:nvSpPr>
        <p:spPr>
          <a:xfrm>
            <a:off x="2825496" y="3511688"/>
            <a:ext cx="3483900" cy="5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Northwood Studios - </a:t>
            </a:r>
            <a:r>
              <a:rPr lang="en" sz="1500"/>
              <a:t>IT Administrator</a:t>
            </a:r>
            <a:endParaRPr sz="1500"/>
          </a:p>
        </p:txBody>
      </p:sp>
      <p:sp>
        <p:nvSpPr>
          <p:cNvPr id="1875" name="Google Shape;1875;p50"/>
          <p:cNvSpPr txBox="1"/>
          <p:nvPr>
            <p:ph idx="1" type="subTitle"/>
          </p:nvPr>
        </p:nvSpPr>
        <p:spPr>
          <a:xfrm>
            <a:off x="2816350" y="3979328"/>
            <a:ext cx="3483900" cy="46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Pros: Open source content</a:t>
            </a:r>
            <a:br>
              <a:rPr lang="en"/>
            </a:br>
            <a:r>
              <a:rPr lang="en"/>
              <a:t>Cons: Network size, data management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51"/>
          <p:cNvSpPr txBox="1"/>
          <p:nvPr>
            <p:ph type="title"/>
          </p:nvPr>
        </p:nvSpPr>
        <p:spPr>
          <a:xfrm>
            <a:off x="896112" y="2039112"/>
            <a:ext cx="3566100" cy="13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Future Work</a:t>
            </a:r>
            <a:endParaRPr/>
          </a:p>
        </p:txBody>
      </p:sp>
      <p:sp>
        <p:nvSpPr>
          <p:cNvPr id="1881" name="Google Shape;1881;p51"/>
          <p:cNvSpPr txBox="1"/>
          <p:nvPr>
            <p:ph idx="1" type="body"/>
          </p:nvPr>
        </p:nvSpPr>
        <p:spPr>
          <a:xfrm>
            <a:off x="4899150" y="821850"/>
            <a:ext cx="3096000" cy="3478800"/>
          </a:xfrm>
          <a:prstGeom prst="rect">
            <a:avLst/>
          </a:prstGeom>
        </p:spPr>
        <p:txBody>
          <a:bodyPr anchorCtr="0" anchor="ctr"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700"/>
              <a:t>What we would do differently for next time</a:t>
            </a:r>
            <a:endParaRPr sz="1700"/>
          </a:p>
          <a:p>
            <a:pPr indent="-336550" lvl="0" marL="457200" rtl="0" algn="l">
              <a:lnSpc>
                <a:spcPct val="150000"/>
              </a:lnSpc>
              <a:spcBef>
                <a:spcPts val="0"/>
              </a:spcBef>
              <a:spcAft>
                <a:spcPts val="0"/>
              </a:spcAft>
              <a:buSzPts val="1700"/>
              <a:buChar char="●"/>
            </a:pPr>
            <a:r>
              <a:rPr lang="en" sz="1700"/>
              <a:t>Future Plans</a:t>
            </a:r>
            <a:endParaRPr sz="1700"/>
          </a:p>
          <a:p>
            <a:pPr indent="-336550" lvl="0" marL="457200" rtl="0" algn="l">
              <a:lnSpc>
                <a:spcPct val="150000"/>
              </a:lnSpc>
              <a:spcBef>
                <a:spcPts val="0"/>
              </a:spcBef>
              <a:spcAft>
                <a:spcPts val="0"/>
              </a:spcAft>
              <a:buSzPts val="1700"/>
              <a:buChar char="●"/>
            </a:pPr>
            <a:r>
              <a:rPr lang="en" sz="1700"/>
              <a:t>Lessons learned for next time</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34"/>
          <p:cNvSpPr txBox="1"/>
          <p:nvPr>
            <p:ph idx="1" type="subTitle"/>
          </p:nvPr>
        </p:nvSpPr>
        <p:spPr>
          <a:xfrm>
            <a:off x="3129900" y="3039425"/>
            <a:ext cx="2884200" cy="65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People On The Team!</a:t>
            </a:r>
            <a:endParaRPr sz="3000"/>
          </a:p>
        </p:txBody>
      </p:sp>
      <p:sp>
        <p:nvSpPr>
          <p:cNvPr id="1693" name="Google Shape;1693;p34"/>
          <p:cNvSpPr txBox="1"/>
          <p:nvPr>
            <p:ph type="title"/>
          </p:nvPr>
        </p:nvSpPr>
        <p:spPr>
          <a:xfrm>
            <a:off x="2624325" y="1660800"/>
            <a:ext cx="3904500" cy="118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0"/>
              <a:t>2</a:t>
            </a: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52"/>
          <p:cNvSpPr txBox="1"/>
          <p:nvPr>
            <p:ph type="title"/>
          </p:nvPr>
        </p:nvSpPr>
        <p:spPr>
          <a:xfrm>
            <a:off x="2320101" y="338325"/>
            <a:ext cx="44946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We Would Do Differently</a:t>
            </a:r>
            <a:endParaRPr/>
          </a:p>
        </p:txBody>
      </p:sp>
      <p:grpSp>
        <p:nvGrpSpPr>
          <p:cNvPr id="1887" name="Google Shape;1887;p52"/>
          <p:cNvGrpSpPr/>
          <p:nvPr/>
        </p:nvGrpSpPr>
        <p:grpSpPr>
          <a:xfrm>
            <a:off x="3510796" y="1573930"/>
            <a:ext cx="2113203" cy="1995651"/>
            <a:chOff x="4815575" y="1416800"/>
            <a:chExt cx="73750" cy="71400"/>
          </a:xfrm>
        </p:grpSpPr>
        <p:sp>
          <p:nvSpPr>
            <p:cNvPr id="1888" name="Google Shape;1888;p52"/>
            <p:cNvSpPr/>
            <p:nvPr/>
          </p:nvSpPr>
          <p:spPr>
            <a:xfrm>
              <a:off x="4815575" y="1416800"/>
              <a:ext cx="43100" cy="52150"/>
            </a:xfrm>
            <a:custGeom>
              <a:rect b="b" l="l" r="r" t="t"/>
              <a:pathLst>
                <a:path extrusionOk="0" h="2086" w="1724">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chemeClr val="accent2"/>
            </a:solid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2"/>
            <p:cNvSpPr/>
            <p:nvPr/>
          </p:nvSpPr>
          <p:spPr>
            <a:xfrm>
              <a:off x="4861725" y="1421125"/>
              <a:ext cx="27600" cy="51250"/>
            </a:xfrm>
            <a:custGeom>
              <a:rect b="b" l="l" r="r" t="t"/>
              <a:pathLst>
                <a:path extrusionOk="0" h="2050" w="1104">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chemeClr val="accent3"/>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52"/>
            <p:cNvSpPr/>
            <p:nvPr/>
          </p:nvSpPr>
          <p:spPr>
            <a:xfrm>
              <a:off x="4829450" y="1467825"/>
              <a:ext cx="49250" cy="20375"/>
            </a:xfrm>
            <a:custGeom>
              <a:rect b="b" l="l" r="r" t="t"/>
              <a:pathLst>
                <a:path extrusionOk="0" h="815" w="197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chemeClr val="accent1"/>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1" name="Google Shape;1891;p52"/>
          <p:cNvSpPr txBox="1"/>
          <p:nvPr>
            <p:ph idx="1" type="subTitle"/>
          </p:nvPr>
        </p:nvSpPr>
        <p:spPr>
          <a:xfrm>
            <a:off x="1181101" y="1988375"/>
            <a:ext cx="2004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Barlow Semi Condensed Medium"/>
                <a:ea typeface="Barlow Semi Condensed Medium"/>
                <a:cs typeface="Barlow Semi Condensed Medium"/>
                <a:sym typeface="Barlow Semi Condensed Medium"/>
              </a:rPr>
              <a:t>Communication</a:t>
            </a:r>
            <a:endParaRPr sz="1800">
              <a:solidFill>
                <a:schemeClr val="accent1"/>
              </a:solidFill>
              <a:latin typeface="Barlow Semi Condensed Medium"/>
              <a:ea typeface="Barlow Semi Condensed Medium"/>
              <a:cs typeface="Barlow Semi Condensed Medium"/>
              <a:sym typeface="Barlow Semi Condensed Medium"/>
            </a:endParaRPr>
          </a:p>
        </p:txBody>
      </p:sp>
      <p:sp>
        <p:nvSpPr>
          <p:cNvPr id="1892" name="Google Shape;1892;p52"/>
          <p:cNvSpPr txBox="1"/>
          <p:nvPr>
            <p:ph idx="2" type="subTitle"/>
          </p:nvPr>
        </p:nvSpPr>
        <p:spPr>
          <a:xfrm>
            <a:off x="1181100" y="2305650"/>
            <a:ext cx="2205900" cy="6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Barlow Semi Condensed"/>
                <a:ea typeface="Barlow Semi Condensed"/>
                <a:cs typeface="Barlow Semi Condensed"/>
                <a:sym typeface="Barlow Semi Condensed"/>
              </a:rPr>
              <a:t>Improve</a:t>
            </a:r>
            <a:r>
              <a:rPr lang="en" sz="1600">
                <a:solidFill>
                  <a:schemeClr val="dk2"/>
                </a:solidFill>
                <a:latin typeface="Barlow Semi Condensed"/>
                <a:ea typeface="Barlow Semi Condensed"/>
                <a:cs typeface="Barlow Semi Condensed"/>
                <a:sym typeface="Barlow Semi Condensed"/>
              </a:rPr>
              <a:t> on it and make it good in the beginning</a:t>
            </a:r>
            <a:endParaRPr sz="1600">
              <a:solidFill>
                <a:schemeClr val="dk2"/>
              </a:solidFill>
              <a:latin typeface="Barlow Semi Condensed"/>
              <a:ea typeface="Barlow Semi Condensed"/>
              <a:cs typeface="Barlow Semi Condensed"/>
              <a:sym typeface="Barlow Semi Condensed"/>
            </a:endParaRPr>
          </a:p>
        </p:txBody>
      </p:sp>
      <p:sp>
        <p:nvSpPr>
          <p:cNvPr id="1893" name="Google Shape;1893;p52"/>
          <p:cNvSpPr txBox="1"/>
          <p:nvPr>
            <p:ph idx="4294967295" type="subTitle"/>
          </p:nvPr>
        </p:nvSpPr>
        <p:spPr>
          <a:xfrm>
            <a:off x="6131451" y="2127962"/>
            <a:ext cx="2004900" cy="3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Barlow Semi Condensed Medium"/>
                <a:ea typeface="Barlow Semi Condensed Medium"/>
                <a:cs typeface="Barlow Semi Condensed Medium"/>
                <a:sym typeface="Barlow Semi Condensed Medium"/>
              </a:rPr>
              <a:t>Plan MORE!</a:t>
            </a:r>
            <a:endParaRPr sz="1800">
              <a:solidFill>
                <a:schemeClr val="accent1"/>
              </a:solidFill>
              <a:latin typeface="Barlow Semi Condensed Medium"/>
              <a:ea typeface="Barlow Semi Condensed Medium"/>
              <a:cs typeface="Barlow Semi Condensed Medium"/>
              <a:sym typeface="Barlow Semi Condensed Medium"/>
            </a:endParaRPr>
          </a:p>
        </p:txBody>
      </p:sp>
      <p:sp>
        <p:nvSpPr>
          <p:cNvPr id="1894" name="Google Shape;1894;p52"/>
          <p:cNvSpPr txBox="1"/>
          <p:nvPr>
            <p:ph idx="3" type="subTitle"/>
          </p:nvPr>
        </p:nvSpPr>
        <p:spPr>
          <a:xfrm>
            <a:off x="6131450" y="2489900"/>
            <a:ext cx="2205900" cy="6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Barlow Semi Condensed"/>
                <a:ea typeface="Barlow Semi Condensed"/>
                <a:cs typeface="Barlow Semi Condensed"/>
                <a:sym typeface="Barlow Semi Condensed"/>
              </a:rPr>
              <a:t>Have a clear and set plan right from the start</a:t>
            </a:r>
            <a:endParaRPr sz="1600">
              <a:solidFill>
                <a:schemeClr val="dk2"/>
              </a:solidFill>
              <a:latin typeface="Barlow Semi Condensed"/>
              <a:ea typeface="Barlow Semi Condensed"/>
              <a:cs typeface="Barlow Semi Condensed"/>
              <a:sym typeface="Barlow Semi Condensed"/>
            </a:endParaRPr>
          </a:p>
        </p:txBody>
      </p:sp>
      <p:sp>
        <p:nvSpPr>
          <p:cNvPr id="1895" name="Google Shape;1895;p52"/>
          <p:cNvSpPr txBox="1"/>
          <p:nvPr>
            <p:ph idx="4294967295" type="subTitle"/>
          </p:nvPr>
        </p:nvSpPr>
        <p:spPr>
          <a:xfrm>
            <a:off x="3387001" y="3651962"/>
            <a:ext cx="2004900" cy="3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Barlow Semi Condensed Medium"/>
                <a:ea typeface="Barlow Semi Condensed Medium"/>
                <a:cs typeface="Barlow Semi Condensed Medium"/>
                <a:sym typeface="Barlow Semi Condensed Medium"/>
              </a:rPr>
              <a:t>Skills</a:t>
            </a:r>
            <a:endParaRPr sz="1800">
              <a:solidFill>
                <a:schemeClr val="accent1"/>
              </a:solidFill>
              <a:latin typeface="Barlow Semi Condensed Medium"/>
              <a:ea typeface="Barlow Semi Condensed Medium"/>
              <a:cs typeface="Barlow Semi Condensed Medium"/>
              <a:sym typeface="Barlow Semi Condensed Medium"/>
            </a:endParaRPr>
          </a:p>
        </p:txBody>
      </p:sp>
      <p:sp>
        <p:nvSpPr>
          <p:cNvPr id="1896" name="Google Shape;1896;p52"/>
          <p:cNvSpPr txBox="1"/>
          <p:nvPr>
            <p:ph idx="4" type="subTitle"/>
          </p:nvPr>
        </p:nvSpPr>
        <p:spPr>
          <a:xfrm>
            <a:off x="3387000" y="4013900"/>
            <a:ext cx="3038700" cy="6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Barlow Semi Condensed"/>
                <a:ea typeface="Barlow Semi Condensed"/>
                <a:cs typeface="Barlow Semi Condensed"/>
                <a:sym typeface="Barlow Semi Condensed"/>
              </a:rPr>
              <a:t>Learn more about software before we </a:t>
            </a:r>
            <a:r>
              <a:rPr lang="en" sz="1600">
                <a:solidFill>
                  <a:schemeClr val="dk2"/>
                </a:solidFill>
                <a:latin typeface="Barlow Semi Condensed"/>
                <a:ea typeface="Barlow Semi Condensed"/>
                <a:cs typeface="Barlow Semi Condensed"/>
                <a:sym typeface="Barlow Semi Condensed"/>
              </a:rPr>
              <a:t>actually</a:t>
            </a:r>
            <a:r>
              <a:rPr lang="en" sz="1600">
                <a:solidFill>
                  <a:schemeClr val="dk2"/>
                </a:solidFill>
                <a:latin typeface="Barlow Semi Condensed"/>
                <a:ea typeface="Barlow Semi Condensed"/>
                <a:cs typeface="Barlow Semi Condensed"/>
                <a:sym typeface="Barlow Semi Condensed"/>
              </a:rPr>
              <a:t> start the prototypes</a:t>
            </a:r>
            <a:endParaRPr sz="1600">
              <a:solidFill>
                <a:schemeClr val="dk2"/>
              </a:solidFill>
              <a:latin typeface="Barlow Semi Condensed"/>
              <a:ea typeface="Barlow Semi Condensed"/>
              <a:cs typeface="Barlow Semi Condensed"/>
              <a:sym typeface="Barlow Semi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0" name="Shape 1900"/>
        <p:cNvGrpSpPr/>
        <p:nvPr/>
      </p:nvGrpSpPr>
      <p:grpSpPr>
        <a:xfrm>
          <a:off x="0" y="0"/>
          <a:ext cx="0" cy="0"/>
          <a:chOff x="0" y="0"/>
          <a:chExt cx="0" cy="0"/>
        </a:xfrm>
      </p:grpSpPr>
      <p:sp>
        <p:nvSpPr>
          <p:cNvPr id="1901" name="Google Shape;1901;p53"/>
          <p:cNvSpPr txBox="1"/>
          <p:nvPr>
            <p:ph type="title"/>
          </p:nvPr>
        </p:nvSpPr>
        <p:spPr>
          <a:xfrm>
            <a:off x="2962656" y="338328"/>
            <a:ext cx="3218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Future Work</a:t>
            </a:r>
            <a:endParaRPr/>
          </a:p>
        </p:txBody>
      </p:sp>
      <p:sp>
        <p:nvSpPr>
          <p:cNvPr id="1902" name="Google Shape;1902;p53"/>
          <p:cNvSpPr txBox="1"/>
          <p:nvPr>
            <p:ph idx="1" type="subTitle"/>
          </p:nvPr>
        </p:nvSpPr>
        <p:spPr>
          <a:xfrm>
            <a:off x="1408175" y="1035279"/>
            <a:ext cx="2184000" cy="45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t>Power App</a:t>
            </a:r>
            <a:endParaRPr sz="2000"/>
          </a:p>
        </p:txBody>
      </p:sp>
      <p:sp>
        <p:nvSpPr>
          <p:cNvPr id="1903" name="Google Shape;1903;p53"/>
          <p:cNvSpPr txBox="1"/>
          <p:nvPr>
            <p:ph idx="2" type="subTitle"/>
          </p:nvPr>
        </p:nvSpPr>
        <p:spPr>
          <a:xfrm>
            <a:off x="1408175" y="1413156"/>
            <a:ext cx="2184000" cy="6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 the Power App that we originally planned</a:t>
            </a:r>
            <a:endParaRPr/>
          </a:p>
        </p:txBody>
      </p:sp>
      <p:sp>
        <p:nvSpPr>
          <p:cNvPr id="1904" name="Google Shape;1904;p53"/>
          <p:cNvSpPr txBox="1"/>
          <p:nvPr>
            <p:ph idx="3" type="subTitle"/>
          </p:nvPr>
        </p:nvSpPr>
        <p:spPr>
          <a:xfrm>
            <a:off x="1408175" y="2309476"/>
            <a:ext cx="2184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Analytics</a:t>
            </a:r>
            <a:endParaRPr/>
          </a:p>
        </p:txBody>
      </p:sp>
      <p:sp>
        <p:nvSpPr>
          <p:cNvPr id="1905" name="Google Shape;1905;p53"/>
          <p:cNvSpPr txBox="1"/>
          <p:nvPr>
            <p:ph idx="4" type="subTitle"/>
          </p:nvPr>
        </p:nvSpPr>
        <p:spPr>
          <a:xfrm>
            <a:off x="1408175" y="2609979"/>
            <a:ext cx="2184000" cy="6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 the Data to the App and Website</a:t>
            </a:r>
            <a:endParaRPr/>
          </a:p>
        </p:txBody>
      </p:sp>
      <p:sp>
        <p:nvSpPr>
          <p:cNvPr id="1906" name="Google Shape;1906;p53"/>
          <p:cNvSpPr txBox="1"/>
          <p:nvPr>
            <p:ph idx="5" type="subTitle"/>
          </p:nvPr>
        </p:nvSpPr>
        <p:spPr>
          <a:xfrm>
            <a:off x="1408175" y="3587645"/>
            <a:ext cx="21840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a:t>
            </a:r>
            <a:endParaRPr/>
          </a:p>
        </p:txBody>
      </p:sp>
      <p:sp>
        <p:nvSpPr>
          <p:cNvPr id="1907" name="Google Shape;1907;p53"/>
          <p:cNvSpPr txBox="1"/>
          <p:nvPr>
            <p:ph idx="6" type="subTitle"/>
          </p:nvPr>
        </p:nvSpPr>
        <p:spPr>
          <a:xfrm>
            <a:off x="1408175" y="3889317"/>
            <a:ext cx="2184000" cy="6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 the Figma Website into a real website</a:t>
            </a:r>
            <a:endParaRPr/>
          </a:p>
        </p:txBody>
      </p:sp>
      <p:grpSp>
        <p:nvGrpSpPr>
          <p:cNvPr id="1908" name="Google Shape;1908;p53"/>
          <p:cNvGrpSpPr/>
          <p:nvPr/>
        </p:nvGrpSpPr>
        <p:grpSpPr>
          <a:xfrm>
            <a:off x="4297098" y="2818191"/>
            <a:ext cx="1884249" cy="1996104"/>
            <a:chOff x="1744400" y="429725"/>
            <a:chExt cx="4623925" cy="4948200"/>
          </a:xfrm>
        </p:grpSpPr>
        <p:sp>
          <p:nvSpPr>
            <p:cNvPr id="1909" name="Google Shape;1909;p53"/>
            <p:cNvSpPr/>
            <p:nvPr/>
          </p:nvSpPr>
          <p:spPr>
            <a:xfrm>
              <a:off x="1744400" y="430000"/>
              <a:ext cx="4623925" cy="4588575"/>
            </a:xfrm>
            <a:custGeom>
              <a:rect b="b" l="l" r="r" t="t"/>
              <a:pathLst>
                <a:path extrusionOk="0" h="183543" w="184957">
                  <a:moveTo>
                    <a:pt x="93830" y="1"/>
                  </a:moveTo>
                  <a:cubicBezTo>
                    <a:pt x="76191" y="1"/>
                    <a:pt x="57391" y="6440"/>
                    <a:pt x="42281" y="19249"/>
                  </a:cubicBezTo>
                  <a:cubicBezTo>
                    <a:pt x="12606" y="44404"/>
                    <a:pt x="7524" y="71664"/>
                    <a:pt x="7524" y="71664"/>
                  </a:cubicBezTo>
                  <a:cubicBezTo>
                    <a:pt x="7524" y="71664"/>
                    <a:pt x="0" y="103754"/>
                    <a:pt x="20916" y="131716"/>
                  </a:cubicBezTo>
                  <a:cubicBezTo>
                    <a:pt x="41831" y="159679"/>
                    <a:pt x="78300" y="170544"/>
                    <a:pt x="107611" y="180117"/>
                  </a:cubicBezTo>
                  <a:cubicBezTo>
                    <a:pt x="114704" y="182434"/>
                    <a:pt x="121689" y="183542"/>
                    <a:pt x="128348" y="183542"/>
                  </a:cubicBezTo>
                  <a:cubicBezTo>
                    <a:pt x="149206" y="183542"/>
                    <a:pt x="166871" y="172670"/>
                    <a:pt x="174681" y="154008"/>
                  </a:cubicBezTo>
                  <a:cubicBezTo>
                    <a:pt x="184956" y="129386"/>
                    <a:pt x="164181" y="116107"/>
                    <a:pt x="159577" y="83933"/>
                  </a:cubicBezTo>
                  <a:cubicBezTo>
                    <a:pt x="155001" y="51759"/>
                    <a:pt x="158650" y="42495"/>
                    <a:pt x="137257" y="18013"/>
                  </a:cubicBezTo>
                  <a:cubicBezTo>
                    <a:pt x="126757" y="5984"/>
                    <a:pt x="110833" y="1"/>
                    <a:pt x="938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3"/>
            <p:cNvSpPr/>
            <p:nvPr/>
          </p:nvSpPr>
          <p:spPr>
            <a:xfrm>
              <a:off x="1899500" y="429725"/>
              <a:ext cx="4282125" cy="4588850"/>
            </a:xfrm>
            <a:custGeom>
              <a:rect b="b" l="l" r="r" t="t"/>
              <a:pathLst>
                <a:path extrusionOk="0" h="183554" w="171285">
                  <a:moveTo>
                    <a:pt x="170470" y="133468"/>
                  </a:moveTo>
                  <a:lnTo>
                    <a:pt x="170470" y="147814"/>
                  </a:lnTo>
                  <a:cubicBezTo>
                    <a:pt x="171032" y="145372"/>
                    <a:pt x="171285" y="143013"/>
                    <a:pt x="171285" y="140711"/>
                  </a:cubicBezTo>
                  <a:cubicBezTo>
                    <a:pt x="171285" y="138241"/>
                    <a:pt x="171004" y="135854"/>
                    <a:pt x="170470" y="133468"/>
                  </a:cubicBezTo>
                  <a:close/>
                  <a:moveTo>
                    <a:pt x="87622" y="0"/>
                  </a:moveTo>
                  <a:cubicBezTo>
                    <a:pt x="70777" y="0"/>
                    <a:pt x="52893" y="5896"/>
                    <a:pt x="38126" y="17575"/>
                  </a:cubicBezTo>
                  <a:lnTo>
                    <a:pt x="103147" y="17575"/>
                  </a:lnTo>
                  <a:lnTo>
                    <a:pt x="103147" y="91805"/>
                  </a:lnTo>
                  <a:lnTo>
                    <a:pt x="3931" y="91805"/>
                  </a:lnTo>
                  <a:lnTo>
                    <a:pt x="3931" y="63169"/>
                  </a:lnTo>
                  <a:cubicBezTo>
                    <a:pt x="1910" y="68419"/>
                    <a:pt x="1320" y="71675"/>
                    <a:pt x="1320" y="71675"/>
                  </a:cubicBezTo>
                  <a:cubicBezTo>
                    <a:pt x="1320" y="71675"/>
                    <a:pt x="1" y="77290"/>
                    <a:pt x="1" y="85853"/>
                  </a:cubicBezTo>
                  <a:cubicBezTo>
                    <a:pt x="1" y="97785"/>
                    <a:pt x="2555" y="115444"/>
                    <a:pt x="14712" y="131727"/>
                  </a:cubicBezTo>
                  <a:cubicBezTo>
                    <a:pt x="35627" y="159690"/>
                    <a:pt x="72096" y="170555"/>
                    <a:pt x="101407" y="180128"/>
                  </a:cubicBezTo>
                  <a:cubicBezTo>
                    <a:pt x="108509" y="182458"/>
                    <a:pt x="115500" y="183553"/>
                    <a:pt x="122154" y="183553"/>
                  </a:cubicBezTo>
                  <a:cubicBezTo>
                    <a:pt x="143013" y="183553"/>
                    <a:pt x="160672" y="172688"/>
                    <a:pt x="168477" y="154019"/>
                  </a:cubicBezTo>
                  <a:cubicBezTo>
                    <a:pt x="169095" y="152503"/>
                    <a:pt x="169628" y="151015"/>
                    <a:pt x="170021" y="149583"/>
                  </a:cubicBezTo>
                  <a:lnTo>
                    <a:pt x="100452" y="149583"/>
                  </a:lnTo>
                  <a:lnTo>
                    <a:pt x="100452" y="98290"/>
                  </a:lnTo>
                  <a:lnTo>
                    <a:pt x="100452" y="97167"/>
                  </a:lnTo>
                  <a:lnTo>
                    <a:pt x="100452" y="94079"/>
                  </a:lnTo>
                  <a:lnTo>
                    <a:pt x="117465" y="94079"/>
                  </a:lnTo>
                  <a:lnTo>
                    <a:pt x="119402" y="97167"/>
                  </a:lnTo>
                  <a:lnTo>
                    <a:pt x="156349" y="97167"/>
                  </a:lnTo>
                  <a:cubicBezTo>
                    <a:pt x="155114" y="93124"/>
                    <a:pt x="154075" y="88745"/>
                    <a:pt x="153373" y="83944"/>
                  </a:cubicBezTo>
                  <a:cubicBezTo>
                    <a:pt x="148797" y="51770"/>
                    <a:pt x="152446" y="42506"/>
                    <a:pt x="131053" y="18024"/>
                  </a:cubicBezTo>
                  <a:cubicBezTo>
                    <a:pt x="120554" y="6008"/>
                    <a:pt x="104635" y="0"/>
                    <a:pt x="876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3"/>
            <p:cNvSpPr/>
            <p:nvPr/>
          </p:nvSpPr>
          <p:spPr>
            <a:xfrm>
              <a:off x="4410775" y="2781675"/>
              <a:ext cx="1750500" cy="1387625"/>
            </a:xfrm>
            <a:custGeom>
              <a:rect b="b" l="l" r="r" t="t"/>
              <a:pathLst>
                <a:path extrusionOk="0" h="55505" w="70020">
                  <a:moveTo>
                    <a:pt x="1" y="1"/>
                  </a:moveTo>
                  <a:lnTo>
                    <a:pt x="1" y="55505"/>
                  </a:lnTo>
                  <a:lnTo>
                    <a:pt x="70019" y="55505"/>
                  </a:lnTo>
                  <a:lnTo>
                    <a:pt x="70019" y="3089"/>
                  </a:lnTo>
                  <a:lnTo>
                    <a:pt x="18951" y="3089"/>
                  </a:lnTo>
                  <a:lnTo>
                    <a:pt x="170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3"/>
            <p:cNvSpPr/>
            <p:nvPr/>
          </p:nvSpPr>
          <p:spPr>
            <a:xfrm>
              <a:off x="4424125" y="2894675"/>
              <a:ext cx="1725925" cy="1246550"/>
            </a:xfrm>
            <a:custGeom>
              <a:rect b="b" l="l" r="r" t="t"/>
              <a:pathLst>
                <a:path extrusionOk="0" h="49862" w="69037">
                  <a:moveTo>
                    <a:pt x="0" y="1"/>
                  </a:moveTo>
                  <a:lnTo>
                    <a:pt x="0" y="49862"/>
                  </a:lnTo>
                  <a:lnTo>
                    <a:pt x="69036" y="49862"/>
                  </a:lnTo>
                  <a:lnTo>
                    <a:pt x="69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3"/>
            <p:cNvSpPr/>
            <p:nvPr/>
          </p:nvSpPr>
          <p:spPr>
            <a:xfrm>
              <a:off x="6118425" y="2900300"/>
              <a:ext cx="26000" cy="749625"/>
            </a:xfrm>
            <a:custGeom>
              <a:rect b="b" l="l" r="r" t="t"/>
              <a:pathLst>
                <a:path extrusionOk="0" h="29985" w="1040">
                  <a:moveTo>
                    <a:pt x="1" y="1"/>
                  </a:moveTo>
                  <a:lnTo>
                    <a:pt x="1" y="29984"/>
                  </a:lnTo>
                  <a:lnTo>
                    <a:pt x="1040" y="29984"/>
                  </a:lnTo>
                  <a:lnTo>
                    <a:pt x="1040"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3"/>
            <p:cNvSpPr/>
            <p:nvPr/>
          </p:nvSpPr>
          <p:spPr>
            <a:xfrm>
              <a:off x="6118425" y="3649900"/>
              <a:ext cx="26000" cy="485025"/>
            </a:xfrm>
            <a:custGeom>
              <a:rect b="b" l="l" r="r" t="t"/>
              <a:pathLst>
                <a:path extrusionOk="0" h="19401" w="1040">
                  <a:moveTo>
                    <a:pt x="1" y="0"/>
                  </a:moveTo>
                  <a:lnTo>
                    <a:pt x="1" y="19400"/>
                  </a:lnTo>
                  <a:lnTo>
                    <a:pt x="1040" y="19400"/>
                  </a:lnTo>
                  <a:lnTo>
                    <a:pt x="1040" y="0"/>
                  </a:lnTo>
                  <a:close/>
                </a:path>
              </a:pathLst>
            </a:custGeom>
            <a:solidFill>
              <a:srgbClr val="B0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3"/>
            <p:cNvSpPr/>
            <p:nvPr/>
          </p:nvSpPr>
          <p:spPr>
            <a:xfrm>
              <a:off x="4417100" y="2877850"/>
              <a:ext cx="1735050" cy="67400"/>
            </a:xfrm>
            <a:custGeom>
              <a:rect b="b" l="l" r="r" t="t"/>
              <a:pathLst>
                <a:path extrusionOk="0" h="2696" w="69402">
                  <a:moveTo>
                    <a:pt x="1" y="0"/>
                  </a:moveTo>
                  <a:lnTo>
                    <a:pt x="1" y="2695"/>
                  </a:lnTo>
                  <a:lnTo>
                    <a:pt x="69401" y="2695"/>
                  </a:lnTo>
                  <a:lnTo>
                    <a:pt x="694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3"/>
            <p:cNvSpPr/>
            <p:nvPr/>
          </p:nvSpPr>
          <p:spPr>
            <a:xfrm>
              <a:off x="4411500" y="2871525"/>
              <a:ext cx="1746975" cy="80050"/>
            </a:xfrm>
            <a:custGeom>
              <a:rect b="b" l="l" r="r" t="t"/>
              <a:pathLst>
                <a:path extrusionOk="0" h="3202" w="69879">
                  <a:moveTo>
                    <a:pt x="69401" y="478"/>
                  </a:moveTo>
                  <a:lnTo>
                    <a:pt x="69401" y="2724"/>
                  </a:lnTo>
                  <a:lnTo>
                    <a:pt x="449" y="2724"/>
                  </a:lnTo>
                  <a:lnTo>
                    <a:pt x="449" y="478"/>
                  </a:lnTo>
                  <a:close/>
                  <a:moveTo>
                    <a:pt x="0" y="0"/>
                  </a:moveTo>
                  <a:lnTo>
                    <a:pt x="0" y="3201"/>
                  </a:lnTo>
                  <a:lnTo>
                    <a:pt x="69878" y="3201"/>
                  </a:lnTo>
                  <a:lnTo>
                    <a:pt x="69878" y="2948"/>
                  </a:lnTo>
                  <a:lnTo>
                    <a:pt x="698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3"/>
            <p:cNvSpPr/>
            <p:nvPr/>
          </p:nvSpPr>
          <p:spPr>
            <a:xfrm>
              <a:off x="4417800" y="2888375"/>
              <a:ext cx="1737850" cy="1258475"/>
            </a:xfrm>
            <a:custGeom>
              <a:rect b="b" l="l" r="r" t="t"/>
              <a:pathLst>
                <a:path extrusionOk="0" h="50339" w="69514">
                  <a:moveTo>
                    <a:pt x="69065" y="478"/>
                  </a:moveTo>
                  <a:lnTo>
                    <a:pt x="69065" y="49861"/>
                  </a:lnTo>
                  <a:lnTo>
                    <a:pt x="478" y="49861"/>
                  </a:lnTo>
                  <a:lnTo>
                    <a:pt x="478" y="478"/>
                  </a:lnTo>
                  <a:close/>
                  <a:moveTo>
                    <a:pt x="253" y="0"/>
                  </a:moveTo>
                  <a:cubicBezTo>
                    <a:pt x="197" y="0"/>
                    <a:pt x="113" y="28"/>
                    <a:pt x="85" y="85"/>
                  </a:cubicBezTo>
                  <a:cubicBezTo>
                    <a:pt x="29" y="113"/>
                    <a:pt x="1" y="169"/>
                    <a:pt x="1" y="253"/>
                  </a:cubicBezTo>
                  <a:lnTo>
                    <a:pt x="1" y="50114"/>
                  </a:lnTo>
                  <a:cubicBezTo>
                    <a:pt x="1" y="50170"/>
                    <a:pt x="29" y="50226"/>
                    <a:pt x="85" y="50282"/>
                  </a:cubicBezTo>
                  <a:cubicBezTo>
                    <a:pt x="113" y="50310"/>
                    <a:pt x="197" y="50338"/>
                    <a:pt x="253" y="50338"/>
                  </a:cubicBezTo>
                  <a:lnTo>
                    <a:pt x="69289" y="50338"/>
                  </a:lnTo>
                  <a:cubicBezTo>
                    <a:pt x="69345" y="50338"/>
                    <a:pt x="69402" y="50310"/>
                    <a:pt x="69458" y="50282"/>
                  </a:cubicBezTo>
                  <a:cubicBezTo>
                    <a:pt x="69514" y="50226"/>
                    <a:pt x="69514" y="50170"/>
                    <a:pt x="69514" y="50114"/>
                  </a:cubicBezTo>
                  <a:lnTo>
                    <a:pt x="69514" y="253"/>
                  </a:lnTo>
                  <a:cubicBezTo>
                    <a:pt x="69514" y="169"/>
                    <a:pt x="69514" y="113"/>
                    <a:pt x="69458" y="85"/>
                  </a:cubicBezTo>
                  <a:cubicBezTo>
                    <a:pt x="69402" y="28"/>
                    <a:pt x="69345" y="0"/>
                    <a:pt x="69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3"/>
            <p:cNvSpPr/>
            <p:nvPr/>
          </p:nvSpPr>
          <p:spPr>
            <a:xfrm>
              <a:off x="5191975" y="2989450"/>
              <a:ext cx="141800" cy="21075"/>
            </a:xfrm>
            <a:custGeom>
              <a:rect b="b" l="l" r="r" t="t"/>
              <a:pathLst>
                <a:path extrusionOk="0" h="843" w="5672">
                  <a:moveTo>
                    <a:pt x="421" y="0"/>
                  </a:moveTo>
                  <a:cubicBezTo>
                    <a:pt x="197" y="0"/>
                    <a:pt x="0" y="197"/>
                    <a:pt x="0" y="421"/>
                  </a:cubicBezTo>
                  <a:cubicBezTo>
                    <a:pt x="0" y="674"/>
                    <a:pt x="197" y="842"/>
                    <a:pt x="421" y="842"/>
                  </a:cubicBezTo>
                  <a:lnTo>
                    <a:pt x="5250" y="842"/>
                  </a:lnTo>
                  <a:cubicBezTo>
                    <a:pt x="5475" y="842"/>
                    <a:pt x="5671" y="674"/>
                    <a:pt x="5671" y="421"/>
                  </a:cubicBezTo>
                  <a:cubicBezTo>
                    <a:pt x="5671" y="197"/>
                    <a:pt x="5475" y="0"/>
                    <a:pt x="5250"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3"/>
            <p:cNvSpPr/>
            <p:nvPr/>
          </p:nvSpPr>
          <p:spPr>
            <a:xfrm>
              <a:off x="5433400" y="2989450"/>
              <a:ext cx="141800" cy="21075"/>
            </a:xfrm>
            <a:custGeom>
              <a:rect b="b" l="l" r="r" t="t"/>
              <a:pathLst>
                <a:path extrusionOk="0" h="843" w="5672">
                  <a:moveTo>
                    <a:pt x="422" y="0"/>
                  </a:moveTo>
                  <a:cubicBezTo>
                    <a:pt x="197" y="0"/>
                    <a:pt x="1" y="197"/>
                    <a:pt x="1" y="421"/>
                  </a:cubicBezTo>
                  <a:cubicBezTo>
                    <a:pt x="1" y="674"/>
                    <a:pt x="197" y="842"/>
                    <a:pt x="422" y="842"/>
                  </a:cubicBezTo>
                  <a:lnTo>
                    <a:pt x="5251" y="842"/>
                  </a:lnTo>
                  <a:cubicBezTo>
                    <a:pt x="5504" y="842"/>
                    <a:pt x="5672" y="674"/>
                    <a:pt x="5672" y="421"/>
                  </a:cubicBezTo>
                  <a:cubicBezTo>
                    <a:pt x="5672" y="197"/>
                    <a:pt x="5504" y="0"/>
                    <a:pt x="5251"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3"/>
            <p:cNvSpPr/>
            <p:nvPr/>
          </p:nvSpPr>
          <p:spPr>
            <a:xfrm>
              <a:off x="5674850" y="2989450"/>
              <a:ext cx="141800" cy="21075"/>
            </a:xfrm>
            <a:custGeom>
              <a:rect b="b" l="l" r="r" t="t"/>
              <a:pathLst>
                <a:path extrusionOk="0" h="843" w="5672">
                  <a:moveTo>
                    <a:pt x="422" y="0"/>
                  </a:moveTo>
                  <a:cubicBezTo>
                    <a:pt x="197" y="0"/>
                    <a:pt x="1" y="197"/>
                    <a:pt x="1" y="421"/>
                  </a:cubicBezTo>
                  <a:cubicBezTo>
                    <a:pt x="1" y="674"/>
                    <a:pt x="197" y="842"/>
                    <a:pt x="422" y="842"/>
                  </a:cubicBezTo>
                  <a:lnTo>
                    <a:pt x="5251" y="842"/>
                  </a:lnTo>
                  <a:cubicBezTo>
                    <a:pt x="5503" y="842"/>
                    <a:pt x="5672" y="674"/>
                    <a:pt x="5672" y="421"/>
                  </a:cubicBezTo>
                  <a:cubicBezTo>
                    <a:pt x="5672" y="197"/>
                    <a:pt x="5503" y="0"/>
                    <a:pt x="5251"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3"/>
            <p:cNvSpPr/>
            <p:nvPr/>
          </p:nvSpPr>
          <p:spPr>
            <a:xfrm>
              <a:off x="5916300" y="2989450"/>
              <a:ext cx="142500" cy="21075"/>
            </a:xfrm>
            <a:custGeom>
              <a:rect b="b" l="l" r="r" t="t"/>
              <a:pathLst>
                <a:path extrusionOk="0" h="843" w="5700">
                  <a:moveTo>
                    <a:pt x="421" y="0"/>
                  </a:moveTo>
                  <a:cubicBezTo>
                    <a:pt x="197" y="0"/>
                    <a:pt x="0" y="197"/>
                    <a:pt x="0" y="421"/>
                  </a:cubicBezTo>
                  <a:cubicBezTo>
                    <a:pt x="0" y="674"/>
                    <a:pt x="197" y="842"/>
                    <a:pt x="421" y="842"/>
                  </a:cubicBezTo>
                  <a:lnTo>
                    <a:pt x="5250" y="842"/>
                  </a:lnTo>
                  <a:cubicBezTo>
                    <a:pt x="5503" y="842"/>
                    <a:pt x="5699" y="674"/>
                    <a:pt x="5699" y="421"/>
                  </a:cubicBezTo>
                  <a:cubicBezTo>
                    <a:pt x="5699" y="197"/>
                    <a:pt x="5503" y="0"/>
                    <a:pt x="5250"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3"/>
            <p:cNvSpPr/>
            <p:nvPr/>
          </p:nvSpPr>
          <p:spPr>
            <a:xfrm>
              <a:off x="5778025" y="3646400"/>
              <a:ext cx="113725" cy="357975"/>
            </a:xfrm>
            <a:custGeom>
              <a:rect b="b" l="l" r="r" t="t"/>
              <a:pathLst>
                <a:path extrusionOk="0" h="14319" w="4549">
                  <a:moveTo>
                    <a:pt x="1" y="0"/>
                  </a:moveTo>
                  <a:lnTo>
                    <a:pt x="1" y="14318"/>
                  </a:lnTo>
                  <a:lnTo>
                    <a:pt x="4549" y="14318"/>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3"/>
            <p:cNvSpPr/>
            <p:nvPr/>
          </p:nvSpPr>
          <p:spPr>
            <a:xfrm>
              <a:off x="5772400" y="3640075"/>
              <a:ext cx="124975" cy="370600"/>
            </a:xfrm>
            <a:custGeom>
              <a:rect b="b" l="l" r="r" t="t"/>
              <a:pathLst>
                <a:path extrusionOk="0" h="14824" w="4999">
                  <a:moveTo>
                    <a:pt x="4521" y="478"/>
                  </a:moveTo>
                  <a:lnTo>
                    <a:pt x="4521" y="14347"/>
                  </a:lnTo>
                  <a:lnTo>
                    <a:pt x="450" y="14347"/>
                  </a:lnTo>
                  <a:lnTo>
                    <a:pt x="450" y="478"/>
                  </a:lnTo>
                  <a:close/>
                  <a:moveTo>
                    <a:pt x="1" y="0"/>
                  </a:moveTo>
                  <a:lnTo>
                    <a:pt x="1" y="253"/>
                  </a:lnTo>
                  <a:lnTo>
                    <a:pt x="1" y="14824"/>
                  </a:lnTo>
                  <a:lnTo>
                    <a:pt x="4998" y="14824"/>
                  </a:lnTo>
                  <a:lnTo>
                    <a:pt x="49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3"/>
            <p:cNvSpPr/>
            <p:nvPr/>
          </p:nvSpPr>
          <p:spPr>
            <a:xfrm>
              <a:off x="5651700" y="3878000"/>
              <a:ext cx="113725" cy="126375"/>
            </a:xfrm>
            <a:custGeom>
              <a:rect b="b" l="l" r="r" t="t"/>
              <a:pathLst>
                <a:path extrusionOk="0" h="5055" w="4549">
                  <a:moveTo>
                    <a:pt x="0" y="1"/>
                  </a:moveTo>
                  <a:lnTo>
                    <a:pt x="0" y="5054"/>
                  </a:lnTo>
                  <a:lnTo>
                    <a:pt x="4548" y="5054"/>
                  </a:lnTo>
                  <a:lnTo>
                    <a:pt x="45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3"/>
            <p:cNvSpPr/>
            <p:nvPr/>
          </p:nvSpPr>
          <p:spPr>
            <a:xfrm>
              <a:off x="5646075" y="3872400"/>
              <a:ext cx="124950" cy="138275"/>
            </a:xfrm>
            <a:custGeom>
              <a:rect b="b" l="l" r="r" t="t"/>
              <a:pathLst>
                <a:path extrusionOk="0" h="5531" w="4998">
                  <a:moveTo>
                    <a:pt x="4549" y="477"/>
                  </a:moveTo>
                  <a:lnTo>
                    <a:pt x="4549" y="5054"/>
                  </a:lnTo>
                  <a:lnTo>
                    <a:pt x="450" y="5054"/>
                  </a:lnTo>
                  <a:lnTo>
                    <a:pt x="450" y="477"/>
                  </a:lnTo>
                  <a:close/>
                  <a:moveTo>
                    <a:pt x="225" y="0"/>
                  </a:moveTo>
                  <a:cubicBezTo>
                    <a:pt x="169" y="0"/>
                    <a:pt x="113" y="28"/>
                    <a:pt x="57" y="56"/>
                  </a:cubicBezTo>
                  <a:cubicBezTo>
                    <a:pt x="29" y="112"/>
                    <a:pt x="1" y="169"/>
                    <a:pt x="1" y="225"/>
                  </a:cubicBezTo>
                  <a:lnTo>
                    <a:pt x="1" y="5278"/>
                  </a:lnTo>
                  <a:cubicBezTo>
                    <a:pt x="1" y="5362"/>
                    <a:pt x="29" y="5419"/>
                    <a:pt x="57" y="5447"/>
                  </a:cubicBezTo>
                  <a:cubicBezTo>
                    <a:pt x="113" y="5503"/>
                    <a:pt x="169" y="5531"/>
                    <a:pt x="225" y="5531"/>
                  </a:cubicBezTo>
                  <a:lnTo>
                    <a:pt x="4773" y="5531"/>
                  </a:lnTo>
                  <a:cubicBezTo>
                    <a:pt x="4829" y="5531"/>
                    <a:pt x="4886" y="5503"/>
                    <a:pt x="4942" y="5447"/>
                  </a:cubicBezTo>
                  <a:cubicBezTo>
                    <a:pt x="4970" y="5419"/>
                    <a:pt x="4998" y="5362"/>
                    <a:pt x="4998" y="5278"/>
                  </a:cubicBezTo>
                  <a:lnTo>
                    <a:pt x="4998" y="225"/>
                  </a:lnTo>
                  <a:cubicBezTo>
                    <a:pt x="4998" y="169"/>
                    <a:pt x="4970" y="112"/>
                    <a:pt x="4942" y="56"/>
                  </a:cubicBezTo>
                  <a:cubicBezTo>
                    <a:pt x="4886" y="28"/>
                    <a:pt x="4829"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3"/>
            <p:cNvSpPr/>
            <p:nvPr/>
          </p:nvSpPr>
          <p:spPr>
            <a:xfrm>
              <a:off x="5525350" y="3171925"/>
              <a:ext cx="113725" cy="832450"/>
            </a:xfrm>
            <a:custGeom>
              <a:rect b="b" l="l" r="r" t="t"/>
              <a:pathLst>
                <a:path extrusionOk="0" h="33298" w="4549">
                  <a:moveTo>
                    <a:pt x="1" y="0"/>
                  </a:moveTo>
                  <a:lnTo>
                    <a:pt x="1" y="33297"/>
                  </a:lnTo>
                  <a:lnTo>
                    <a:pt x="4549" y="33297"/>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3"/>
            <p:cNvSpPr/>
            <p:nvPr/>
          </p:nvSpPr>
          <p:spPr>
            <a:xfrm>
              <a:off x="5519750" y="3166300"/>
              <a:ext cx="124950" cy="844375"/>
            </a:xfrm>
            <a:custGeom>
              <a:rect b="b" l="l" r="r" t="t"/>
              <a:pathLst>
                <a:path extrusionOk="0" h="33775" w="4998">
                  <a:moveTo>
                    <a:pt x="4548" y="450"/>
                  </a:moveTo>
                  <a:lnTo>
                    <a:pt x="4548" y="33298"/>
                  </a:lnTo>
                  <a:lnTo>
                    <a:pt x="477" y="33298"/>
                  </a:lnTo>
                  <a:lnTo>
                    <a:pt x="477" y="450"/>
                  </a:lnTo>
                  <a:close/>
                  <a:moveTo>
                    <a:pt x="0" y="1"/>
                  </a:moveTo>
                  <a:lnTo>
                    <a:pt x="0" y="225"/>
                  </a:lnTo>
                  <a:lnTo>
                    <a:pt x="0" y="33775"/>
                  </a:lnTo>
                  <a:lnTo>
                    <a:pt x="4997" y="33775"/>
                  </a:lnTo>
                  <a:lnTo>
                    <a:pt x="49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3"/>
            <p:cNvSpPr/>
            <p:nvPr/>
          </p:nvSpPr>
          <p:spPr>
            <a:xfrm>
              <a:off x="5399725" y="3214025"/>
              <a:ext cx="113025" cy="790350"/>
            </a:xfrm>
            <a:custGeom>
              <a:rect b="b" l="l" r="r" t="t"/>
              <a:pathLst>
                <a:path extrusionOk="0" h="31614" w="4521">
                  <a:moveTo>
                    <a:pt x="0" y="1"/>
                  </a:moveTo>
                  <a:lnTo>
                    <a:pt x="0" y="31613"/>
                  </a:lnTo>
                  <a:lnTo>
                    <a:pt x="4520" y="31613"/>
                  </a:lnTo>
                  <a:lnTo>
                    <a:pt x="45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3"/>
            <p:cNvSpPr/>
            <p:nvPr/>
          </p:nvSpPr>
          <p:spPr>
            <a:xfrm>
              <a:off x="5393400" y="3208425"/>
              <a:ext cx="125650" cy="802250"/>
            </a:xfrm>
            <a:custGeom>
              <a:rect b="b" l="l" r="r" t="t"/>
              <a:pathLst>
                <a:path extrusionOk="0" h="32090" w="5026">
                  <a:moveTo>
                    <a:pt x="4549" y="478"/>
                  </a:moveTo>
                  <a:lnTo>
                    <a:pt x="4549" y="31613"/>
                  </a:lnTo>
                  <a:lnTo>
                    <a:pt x="478" y="31613"/>
                  </a:lnTo>
                  <a:lnTo>
                    <a:pt x="478" y="478"/>
                  </a:lnTo>
                  <a:close/>
                  <a:moveTo>
                    <a:pt x="253" y="0"/>
                  </a:moveTo>
                  <a:cubicBezTo>
                    <a:pt x="169" y="0"/>
                    <a:pt x="113" y="28"/>
                    <a:pt x="85" y="57"/>
                  </a:cubicBezTo>
                  <a:cubicBezTo>
                    <a:pt x="29" y="113"/>
                    <a:pt x="1" y="169"/>
                    <a:pt x="1" y="225"/>
                  </a:cubicBezTo>
                  <a:lnTo>
                    <a:pt x="1" y="31837"/>
                  </a:lnTo>
                  <a:cubicBezTo>
                    <a:pt x="1" y="31921"/>
                    <a:pt x="29" y="31978"/>
                    <a:pt x="85" y="32006"/>
                  </a:cubicBezTo>
                  <a:cubicBezTo>
                    <a:pt x="113" y="32062"/>
                    <a:pt x="169" y="32090"/>
                    <a:pt x="253" y="32090"/>
                  </a:cubicBezTo>
                  <a:lnTo>
                    <a:pt x="4773" y="32090"/>
                  </a:lnTo>
                  <a:cubicBezTo>
                    <a:pt x="4858" y="32090"/>
                    <a:pt x="4914" y="32062"/>
                    <a:pt x="4942" y="32006"/>
                  </a:cubicBezTo>
                  <a:cubicBezTo>
                    <a:pt x="4998" y="31978"/>
                    <a:pt x="5026" y="31921"/>
                    <a:pt x="5026" y="31837"/>
                  </a:cubicBezTo>
                  <a:lnTo>
                    <a:pt x="5026" y="225"/>
                  </a:lnTo>
                  <a:cubicBezTo>
                    <a:pt x="5026" y="169"/>
                    <a:pt x="4998" y="113"/>
                    <a:pt x="4942" y="57"/>
                  </a:cubicBezTo>
                  <a:cubicBezTo>
                    <a:pt x="4914" y="28"/>
                    <a:pt x="4858"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3"/>
            <p:cNvSpPr/>
            <p:nvPr/>
          </p:nvSpPr>
          <p:spPr>
            <a:xfrm>
              <a:off x="5273375" y="3646400"/>
              <a:ext cx="113725" cy="357975"/>
            </a:xfrm>
            <a:custGeom>
              <a:rect b="b" l="l" r="r" t="t"/>
              <a:pathLst>
                <a:path extrusionOk="0" h="14319" w="4549">
                  <a:moveTo>
                    <a:pt x="1" y="0"/>
                  </a:moveTo>
                  <a:lnTo>
                    <a:pt x="1" y="14318"/>
                  </a:lnTo>
                  <a:lnTo>
                    <a:pt x="4549" y="14318"/>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3"/>
            <p:cNvSpPr/>
            <p:nvPr/>
          </p:nvSpPr>
          <p:spPr>
            <a:xfrm>
              <a:off x="5267075" y="3640075"/>
              <a:ext cx="125650" cy="370600"/>
            </a:xfrm>
            <a:custGeom>
              <a:rect b="b" l="l" r="r" t="t"/>
              <a:pathLst>
                <a:path extrusionOk="0" h="14824" w="5026">
                  <a:moveTo>
                    <a:pt x="4548" y="478"/>
                  </a:moveTo>
                  <a:lnTo>
                    <a:pt x="4548" y="14347"/>
                  </a:lnTo>
                  <a:lnTo>
                    <a:pt x="477" y="14347"/>
                  </a:lnTo>
                  <a:lnTo>
                    <a:pt x="477" y="478"/>
                  </a:lnTo>
                  <a:close/>
                  <a:moveTo>
                    <a:pt x="0" y="0"/>
                  </a:moveTo>
                  <a:lnTo>
                    <a:pt x="0" y="253"/>
                  </a:lnTo>
                  <a:lnTo>
                    <a:pt x="0" y="14824"/>
                  </a:lnTo>
                  <a:lnTo>
                    <a:pt x="5026" y="14824"/>
                  </a:lnTo>
                  <a:lnTo>
                    <a:pt x="50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3"/>
            <p:cNvSpPr/>
            <p:nvPr/>
          </p:nvSpPr>
          <p:spPr>
            <a:xfrm>
              <a:off x="5147050" y="3530575"/>
              <a:ext cx="113725" cy="473800"/>
            </a:xfrm>
            <a:custGeom>
              <a:rect b="b" l="l" r="r" t="t"/>
              <a:pathLst>
                <a:path extrusionOk="0" h="18952" w="4549">
                  <a:moveTo>
                    <a:pt x="0" y="1"/>
                  </a:moveTo>
                  <a:lnTo>
                    <a:pt x="0" y="18951"/>
                  </a:lnTo>
                  <a:lnTo>
                    <a:pt x="4549" y="18951"/>
                  </a:lnTo>
                  <a:lnTo>
                    <a:pt x="45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3"/>
            <p:cNvSpPr/>
            <p:nvPr/>
          </p:nvSpPr>
          <p:spPr>
            <a:xfrm>
              <a:off x="5141425" y="3524275"/>
              <a:ext cx="124975" cy="486400"/>
            </a:xfrm>
            <a:custGeom>
              <a:rect b="b" l="l" r="r" t="t"/>
              <a:pathLst>
                <a:path extrusionOk="0" h="19456" w="4999">
                  <a:moveTo>
                    <a:pt x="4521" y="477"/>
                  </a:moveTo>
                  <a:lnTo>
                    <a:pt x="4521" y="18979"/>
                  </a:lnTo>
                  <a:lnTo>
                    <a:pt x="450" y="18979"/>
                  </a:lnTo>
                  <a:lnTo>
                    <a:pt x="450" y="477"/>
                  </a:lnTo>
                  <a:close/>
                  <a:moveTo>
                    <a:pt x="225" y="0"/>
                  </a:moveTo>
                  <a:cubicBezTo>
                    <a:pt x="169" y="0"/>
                    <a:pt x="113" y="28"/>
                    <a:pt x="57" y="84"/>
                  </a:cubicBezTo>
                  <a:cubicBezTo>
                    <a:pt x="29" y="112"/>
                    <a:pt x="1" y="168"/>
                    <a:pt x="1" y="253"/>
                  </a:cubicBezTo>
                  <a:lnTo>
                    <a:pt x="1" y="19203"/>
                  </a:lnTo>
                  <a:cubicBezTo>
                    <a:pt x="1" y="19287"/>
                    <a:pt x="29" y="19344"/>
                    <a:pt x="57" y="19372"/>
                  </a:cubicBezTo>
                  <a:cubicBezTo>
                    <a:pt x="113" y="19428"/>
                    <a:pt x="169" y="19456"/>
                    <a:pt x="225" y="19456"/>
                  </a:cubicBezTo>
                  <a:lnTo>
                    <a:pt x="4774" y="19456"/>
                  </a:lnTo>
                  <a:cubicBezTo>
                    <a:pt x="4830" y="19456"/>
                    <a:pt x="4886" y="19428"/>
                    <a:pt x="4942" y="19372"/>
                  </a:cubicBezTo>
                  <a:cubicBezTo>
                    <a:pt x="4970" y="19344"/>
                    <a:pt x="4998" y="19287"/>
                    <a:pt x="4998" y="19203"/>
                  </a:cubicBezTo>
                  <a:lnTo>
                    <a:pt x="4998" y="253"/>
                  </a:lnTo>
                  <a:cubicBezTo>
                    <a:pt x="4998" y="168"/>
                    <a:pt x="4970" y="112"/>
                    <a:pt x="4942" y="84"/>
                  </a:cubicBezTo>
                  <a:cubicBezTo>
                    <a:pt x="4886" y="28"/>
                    <a:pt x="4830" y="0"/>
                    <a:pt x="47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3"/>
            <p:cNvSpPr/>
            <p:nvPr/>
          </p:nvSpPr>
          <p:spPr>
            <a:xfrm>
              <a:off x="5020700" y="3941175"/>
              <a:ext cx="113750" cy="63200"/>
            </a:xfrm>
            <a:custGeom>
              <a:rect b="b" l="l" r="r" t="t"/>
              <a:pathLst>
                <a:path extrusionOk="0" h="2528" w="4550">
                  <a:moveTo>
                    <a:pt x="1" y="0"/>
                  </a:moveTo>
                  <a:lnTo>
                    <a:pt x="1" y="2527"/>
                  </a:lnTo>
                  <a:lnTo>
                    <a:pt x="4549" y="2527"/>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3"/>
            <p:cNvSpPr/>
            <p:nvPr/>
          </p:nvSpPr>
          <p:spPr>
            <a:xfrm>
              <a:off x="5015100" y="3935550"/>
              <a:ext cx="124950" cy="75125"/>
            </a:xfrm>
            <a:custGeom>
              <a:rect b="b" l="l" r="r" t="t"/>
              <a:pathLst>
                <a:path extrusionOk="0" h="3005" w="4998">
                  <a:moveTo>
                    <a:pt x="4548" y="478"/>
                  </a:moveTo>
                  <a:lnTo>
                    <a:pt x="4548" y="2528"/>
                  </a:lnTo>
                  <a:lnTo>
                    <a:pt x="450" y="2528"/>
                  </a:lnTo>
                  <a:lnTo>
                    <a:pt x="475" y="478"/>
                  </a:lnTo>
                  <a:close/>
                  <a:moveTo>
                    <a:pt x="0" y="1"/>
                  </a:moveTo>
                  <a:lnTo>
                    <a:pt x="0" y="225"/>
                  </a:lnTo>
                  <a:lnTo>
                    <a:pt x="0" y="3005"/>
                  </a:lnTo>
                  <a:lnTo>
                    <a:pt x="4998" y="3005"/>
                  </a:lnTo>
                  <a:lnTo>
                    <a:pt x="49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3"/>
            <p:cNvSpPr/>
            <p:nvPr/>
          </p:nvSpPr>
          <p:spPr>
            <a:xfrm>
              <a:off x="4894375" y="3878000"/>
              <a:ext cx="113725" cy="126375"/>
            </a:xfrm>
            <a:custGeom>
              <a:rect b="b" l="l" r="r" t="t"/>
              <a:pathLst>
                <a:path extrusionOk="0" h="5055" w="4549">
                  <a:moveTo>
                    <a:pt x="0" y="1"/>
                  </a:moveTo>
                  <a:lnTo>
                    <a:pt x="0" y="5054"/>
                  </a:lnTo>
                  <a:lnTo>
                    <a:pt x="4549" y="5054"/>
                  </a:lnTo>
                  <a:lnTo>
                    <a:pt x="45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3"/>
            <p:cNvSpPr/>
            <p:nvPr/>
          </p:nvSpPr>
          <p:spPr>
            <a:xfrm>
              <a:off x="4888750" y="3872400"/>
              <a:ext cx="125675" cy="138275"/>
            </a:xfrm>
            <a:custGeom>
              <a:rect b="b" l="l" r="r" t="t"/>
              <a:pathLst>
                <a:path extrusionOk="0" h="5531" w="5027">
                  <a:moveTo>
                    <a:pt x="4549" y="477"/>
                  </a:moveTo>
                  <a:lnTo>
                    <a:pt x="4549" y="5054"/>
                  </a:lnTo>
                  <a:lnTo>
                    <a:pt x="478" y="5054"/>
                  </a:lnTo>
                  <a:lnTo>
                    <a:pt x="478" y="477"/>
                  </a:lnTo>
                  <a:close/>
                  <a:moveTo>
                    <a:pt x="225" y="0"/>
                  </a:moveTo>
                  <a:cubicBezTo>
                    <a:pt x="169" y="0"/>
                    <a:pt x="113" y="28"/>
                    <a:pt x="57" y="56"/>
                  </a:cubicBezTo>
                  <a:cubicBezTo>
                    <a:pt x="29" y="112"/>
                    <a:pt x="1" y="169"/>
                    <a:pt x="1" y="225"/>
                  </a:cubicBezTo>
                  <a:lnTo>
                    <a:pt x="1" y="5278"/>
                  </a:lnTo>
                  <a:cubicBezTo>
                    <a:pt x="1" y="5362"/>
                    <a:pt x="29" y="5419"/>
                    <a:pt x="57" y="5447"/>
                  </a:cubicBezTo>
                  <a:cubicBezTo>
                    <a:pt x="113" y="5503"/>
                    <a:pt x="169" y="5531"/>
                    <a:pt x="225" y="5531"/>
                  </a:cubicBezTo>
                  <a:lnTo>
                    <a:pt x="4774" y="5531"/>
                  </a:lnTo>
                  <a:cubicBezTo>
                    <a:pt x="4830" y="5531"/>
                    <a:pt x="4914" y="5503"/>
                    <a:pt x="4942" y="5447"/>
                  </a:cubicBezTo>
                  <a:cubicBezTo>
                    <a:pt x="4998" y="5419"/>
                    <a:pt x="5026" y="5362"/>
                    <a:pt x="5026" y="5278"/>
                  </a:cubicBezTo>
                  <a:lnTo>
                    <a:pt x="5026" y="225"/>
                  </a:lnTo>
                  <a:cubicBezTo>
                    <a:pt x="5026" y="169"/>
                    <a:pt x="4998" y="112"/>
                    <a:pt x="4942" y="56"/>
                  </a:cubicBezTo>
                  <a:cubicBezTo>
                    <a:pt x="4914" y="28"/>
                    <a:pt x="4830" y="0"/>
                    <a:pt x="47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3"/>
            <p:cNvSpPr/>
            <p:nvPr/>
          </p:nvSpPr>
          <p:spPr>
            <a:xfrm>
              <a:off x="4768750" y="3646400"/>
              <a:ext cx="113025" cy="357975"/>
            </a:xfrm>
            <a:custGeom>
              <a:rect b="b" l="l" r="r" t="t"/>
              <a:pathLst>
                <a:path extrusionOk="0" h="14319" w="4521">
                  <a:moveTo>
                    <a:pt x="0" y="0"/>
                  </a:moveTo>
                  <a:lnTo>
                    <a:pt x="0" y="14318"/>
                  </a:lnTo>
                  <a:lnTo>
                    <a:pt x="4520" y="14318"/>
                  </a:lnTo>
                  <a:lnTo>
                    <a:pt x="45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3"/>
            <p:cNvSpPr/>
            <p:nvPr/>
          </p:nvSpPr>
          <p:spPr>
            <a:xfrm>
              <a:off x="4762425" y="3640075"/>
              <a:ext cx="125650" cy="370600"/>
            </a:xfrm>
            <a:custGeom>
              <a:rect b="b" l="l" r="r" t="t"/>
              <a:pathLst>
                <a:path extrusionOk="0" h="14824" w="5026">
                  <a:moveTo>
                    <a:pt x="4549" y="478"/>
                  </a:moveTo>
                  <a:lnTo>
                    <a:pt x="4549" y="14347"/>
                  </a:lnTo>
                  <a:lnTo>
                    <a:pt x="478" y="14347"/>
                  </a:lnTo>
                  <a:lnTo>
                    <a:pt x="478" y="478"/>
                  </a:lnTo>
                  <a:close/>
                  <a:moveTo>
                    <a:pt x="0" y="0"/>
                  </a:moveTo>
                  <a:lnTo>
                    <a:pt x="0" y="253"/>
                  </a:lnTo>
                  <a:lnTo>
                    <a:pt x="0" y="14824"/>
                  </a:lnTo>
                  <a:lnTo>
                    <a:pt x="5026" y="14824"/>
                  </a:lnTo>
                  <a:lnTo>
                    <a:pt x="50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3"/>
            <p:cNvSpPr/>
            <p:nvPr/>
          </p:nvSpPr>
          <p:spPr>
            <a:xfrm>
              <a:off x="4673275" y="3320025"/>
              <a:ext cx="283600" cy="242875"/>
            </a:xfrm>
            <a:custGeom>
              <a:rect b="b" l="l" r="r" t="t"/>
              <a:pathLst>
                <a:path extrusionOk="0" h="9715" w="11344">
                  <a:moveTo>
                    <a:pt x="9403" y="365"/>
                  </a:moveTo>
                  <a:lnTo>
                    <a:pt x="10976" y="9263"/>
                  </a:lnTo>
                  <a:lnTo>
                    <a:pt x="10976" y="9263"/>
                  </a:lnTo>
                  <a:cubicBezTo>
                    <a:pt x="10495" y="9332"/>
                    <a:pt x="9998" y="9377"/>
                    <a:pt x="9546" y="9377"/>
                  </a:cubicBezTo>
                  <a:cubicBezTo>
                    <a:pt x="5167" y="9377"/>
                    <a:pt x="1292" y="6233"/>
                    <a:pt x="506" y="1769"/>
                  </a:cubicBezTo>
                  <a:cubicBezTo>
                    <a:pt x="406" y="1319"/>
                    <a:pt x="373" y="825"/>
                    <a:pt x="367" y="365"/>
                  </a:cubicBezTo>
                  <a:close/>
                  <a:moveTo>
                    <a:pt x="197" y="0"/>
                  </a:moveTo>
                  <a:cubicBezTo>
                    <a:pt x="141" y="0"/>
                    <a:pt x="85" y="28"/>
                    <a:pt x="57" y="56"/>
                  </a:cubicBezTo>
                  <a:cubicBezTo>
                    <a:pt x="29" y="84"/>
                    <a:pt x="1" y="141"/>
                    <a:pt x="1" y="197"/>
                  </a:cubicBezTo>
                  <a:cubicBezTo>
                    <a:pt x="1" y="730"/>
                    <a:pt x="57" y="1292"/>
                    <a:pt x="141" y="1853"/>
                  </a:cubicBezTo>
                  <a:cubicBezTo>
                    <a:pt x="955" y="6457"/>
                    <a:pt x="4998" y="9714"/>
                    <a:pt x="9546" y="9714"/>
                  </a:cubicBezTo>
                  <a:cubicBezTo>
                    <a:pt x="10080" y="9714"/>
                    <a:pt x="10641" y="9686"/>
                    <a:pt x="11203" y="9574"/>
                  </a:cubicBezTo>
                  <a:cubicBezTo>
                    <a:pt x="11259" y="9574"/>
                    <a:pt x="11287" y="9546"/>
                    <a:pt x="11315" y="9518"/>
                  </a:cubicBezTo>
                  <a:cubicBezTo>
                    <a:pt x="11343" y="9461"/>
                    <a:pt x="11343" y="9433"/>
                    <a:pt x="11343" y="9377"/>
                  </a:cubicBezTo>
                  <a:lnTo>
                    <a:pt x="9715" y="141"/>
                  </a:lnTo>
                  <a:cubicBezTo>
                    <a:pt x="9715" y="56"/>
                    <a:pt x="9631" y="0"/>
                    <a:pt x="9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3"/>
            <p:cNvSpPr/>
            <p:nvPr/>
          </p:nvSpPr>
          <p:spPr>
            <a:xfrm>
              <a:off x="4905600" y="3314400"/>
              <a:ext cx="197250" cy="245675"/>
            </a:xfrm>
            <a:custGeom>
              <a:rect b="b" l="l" r="r" t="t"/>
              <a:pathLst>
                <a:path extrusionOk="0" h="9827" w="7890">
                  <a:moveTo>
                    <a:pt x="501" y="816"/>
                  </a:moveTo>
                  <a:lnTo>
                    <a:pt x="7383" y="6206"/>
                  </a:lnTo>
                  <a:lnTo>
                    <a:pt x="7383" y="6206"/>
                  </a:lnTo>
                  <a:cubicBezTo>
                    <a:pt x="5953" y="7957"/>
                    <a:pt x="4238" y="9000"/>
                    <a:pt x="2020" y="9431"/>
                  </a:cubicBezTo>
                  <a:lnTo>
                    <a:pt x="2020" y="9431"/>
                  </a:lnTo>
                  <a:lnTo>
                    <a:pt x="501" y="816"/>
                  </a:lnTo>
                  <a:close/>
                  <a:moveTo>
                    <a:pt x="1" y="1"/>
                  </a:moveTo>
                  <a:lnTo>
                    <a:pt x="85" y="450"/>
                  </a:lnTo>
                  <a:lnTo>
                    <a:pt x="1741" y="9827"/>
                  </a:lnTo>
                  <a:lnTo>
                    <a:pt x="1910" y="9799"/>
                  </a:lnTo>
                  <a:cubicBezTo>
                    <a:pt x="4352" y="9378"/>
                    <a:pt x="6233" y="8227"/>
                    <a:pt x="7777" y="6289"/>
                  </a:cubicBezTo>
                  <a:lnTo>
                    <a:pt x="7890" y="614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3"/>
            <p:cNvSpPr/>
            <p:nvPr/>
          </p:nvSpPr>
          <p:spPr>
            <a:xfrm>
              <a:off x="4789800" y="3086300"/>
              <a:ext cx="361475" cy="386750"/>
            </a:xfrm>
            <a:custGeom>
              <a:rect b="b" l="l" r="r" t="t"/>
              <a:pathLst>
                <a:path extrusionOk="0" h="15470" w="14459">
                  <a:moveTo>
                    <a:pt x="4885" y="337"/>
                  </a:moveTo>
                  <a:cubicBezTo>
                    <a:pt x="8058" y="337"/>
                    <a:pt x="11146" y="1994"/>
                    <a:pt x="12831" y="4942"/>
                  </a:cubicBezTo>
                  <a:cubicBezTo>
                    <a:pt x="13701" y="6401"/>
                    <a:pt x="14094" y="7974"/>
                    <a:pt x="14094" y="9546"/>
                  </a:cubicBezTo>
                  <a:cubicBezTo>
                    <a:pt x="14094" y="11484"/>
                    <a:pt x="13483" y="13395"/>
                    <a:pt x="12237" y="15048"/>
                  </a:cubicBezTo>
                  <a:lnTo>
                    <a:pt x="12237" y="15048"/>
                  </a:lnTo>
                  <a:lnTo>
                    <a:pt x="5019" y="9422"/>
                  </a:lnTo>
                  <a:lnTo>
                    <a:pt x="442" y="1482"/>
                  </a:lnTo>
                  <a:lnTo>
                    <a:pt x="442" y="1482"/>
                  </a:lnTo>
                  <a:cubicBezTo>
                    <a:pt x="1856" y="702"/>
                    <a:pt x="3371" y="337"/>
                    <a:pt x="4885" y="337"/>
                  </a:cubicBezTo>
                  <a:close/>
                  <a:moveTo>
                    <a:pt x="4885" y="0"/>
                  </a:moveTo>
                  <a:cubicBezTo>
                    <a:pt x="3257" y="0"/>
                    <a:pt x="1629" y="393"/>
                    <a:pt x="113" y="1264"/>
                  </a:cubicBezTo>
                  <a:cubicBezTo>
                    <a:pt x="28" y="1320"/>
                    <a:pt x="0" y="1432"/>
                    <a:pt x="57" y="1516"/>
                  </a:cubicBezTo>
                  <a:lnTo>
                    <a:pt x="4745" y="9630"/>
                  </a:lnTo>
                  <a:lnTo>
                    <a:pt x="4773" y="9658"/>
                  </a:lnTo>
                  <a:lnTo>
                    <a:pt x="12157" y="15441"/>
                  </a:lnTo>
                  <a:cubicBezTo>
                    <a:pt x="12185" y="15470"/>
                    <a:pt x="12241" y="15470"/>
                    <a:pt x="12297" y="15470"/>
                  </a:cubicBezTo>
                  <a:cubicBezTo>
                    <a:pt x="12325" y="15470"/>
                    <a:pt x="12381" y="15441"/>
                    <a:pt x="12409" y="15413"/>
                  </a:cubicBezTo>
                  <a:cubicBezTo>
                    <a:pt x="13757" y="13673"/>
                    <a:pt x="14459" y="11623"/>
                    <a:pt x="14459" y="9546"/>
                  </a:cubicBezTo>
                  <a:cubicBezTo>
                    <a:pt x="14459" y="7917"/>
                    <a:pt x="14010" y="6289"/>
                    <a:pt x="13139" y="4773"/>
                  </a:cubicBezTo>
                  <a:cubicBezTo>
                    <a:pt x="11371" y="1713"/>
                    <a:pt x="8170" y="0"/>
                    <a:pt x="4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3"/>
            <p:cNvSpPr/>
            <p:nvPr/>
          </p:nvSpPr>
          <p:spPr>
            <a:xfrm>
              <a:off x="4797525" y="3210525"/>
              <a:ext cx="228825" cy="228125"/>
            </a:xfrm>
            <a:custGeom>
              <a:rect b="b" l="l" r="r" t="t"/>
              <a:pathLst>
                <a:path extrusionOk="0" h="9125" w="9153">
                  <a:moveTo>
                    <a:pt x="4576" y="1"/>
                  </a:moveTo>
                  <a:cubicBezTo>
                    <a:pt x="2050" y="1"/>
                    <a:pt x="0" y="2050"/>
                    <a:pt x="0" y="4577"/>
                  </a:cubicBezTo>
                  <a:cubicBezTo>
                    <a:pt x="0" y="7075"/>
                    <a:pt x="2050" y="9125"/>
                    <a:pt x="4576" y="9125"/>
                  </a:cubicBezTo>
                  <a:cubicBezTo>
                    <a:pt x="7103" y="9125"/>
                    <a:pt x="9153" y="7075"/>
                    <a:pt x="9153" y="4577"/>
                  </a:cubicBezTo>
                  <a:cubicBezTo>
                    <a:pt x="9153" y="2050"/>
                    <a:pt x="7103" y="1"/>
                    <a:pt x="45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3"/>
            <p:cNvSpPr/>
            <p:nvPr/>
          </p:nvSpPr>
          <p:spPr>
            <a:xfrm>
              <a:off x="4793300" y="3206325"/>
              <a:ext cx="237250" cy="236550"/>
            </a:xfrm>
            <a:custGeom>
              <a:rect b="b" l="l" r="r" t="t"/>
              <a:pathLst>
                <a:path extrusionOk="0" h="9462" w="9490">
                  <a:moveTo>
                    <a:pt x="4745" y="337"/>
                  </a:moveTo>
                  <a:cubicBezTo>
                    <a:pt x="5953" y="337"/>
                    <a:pt x="7047" y="842"/>
                    <a:pt x="7862" y="1628"/>
                  </a:cubicBezTo>
                  <a:cubicBezTo>
                    <a:pt x="8648" y="2415"/>
                    <a:pt x="9125" y="3510"/>
                    <a:pt x="9125" y="4745"/>
                  </a:cubicBezTo>
                  <a:cubicBezTo>
                    <a:pt x="9125" y="5952"/>
                    <a:pt x="8648" y="7047"/>
                    <a:pt x="7862" y="7833"/>
                  </a:cubicBezTo>
                  <a:cubicBezTo>
                    <a:pt x="7047" y="8619"/>
                    <a:pt x="5953" y="9124"/>
                    <a:pt x="4745" y="9124"/>
                  </a:cubicBezTo>
                  <a:cubicBezTo>
                    <a:pt x="3538" y="9124"/>
                    <a:pt x="2443" y="8619"/>
                    <a:pt x="1629" y="7833"/>
                  </a:cubicBezTo>
                  <a:cubicBezTo>
                    <a:pt x="843" y="7047"/>
                    <a:pt x="366" y="5952"/>
                    <a:pt x="366" y="4745"/>
                  </a:cubicBezTo>
                  <a:cubicBezTo>
                    <a:pt x="366" y="3510"/>
                    <a:pt x="843" y="2415"/>
                    <a:pt x="1629" y="1628"/>
                  </a:cubicBezTo>
                  <a:cubicBezTo>
                    <a:pt x="2443" y="842"/>
                    <a:pt x="3538" y="337"/>
                    <a:pt x="4745" y="337"/>
                  </a:cubicBezTo>
                  <a:close/>
                  <a:moveTo>
                    <a:pt x="4745" y="0"/>
                  </a:moveTo>
                  <a:cubicBezTo>
                    <a:pt x="2134" y="0"/>
                    <a:pt x="1" y="2106"/>
                    <a:pt x="1" y="4745"/>
                  </a:cubicBezTo>
                  <a:cubicBezTo>
                    <a:pt x="1" y="7356"/>
                    <a:pt x="2134" y="9461"/>
                    <a:pt x="4745" y="9461"/>
                  </a:cubicBezTo>
                  <a:cubicBezTo>
                    <a:pt x="7356" y="9461"/>
                    <a:pt x="9490" y="7356"/>
                    <a:pt x="9490" y="4745"/>
                  </a:cubicBezTo>
                  <a:cubicBezTo>
                    <a:pt x="9490" y="2106"/>
                    <a:pt x="7356" y="0"/>
                    <a:pt x="47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3"/>
            <p:cNvSpPr/>
            <p:nvPr/>
          </p:nvSpPr>
          <p:spPr>
            <a:xfrm>
              <a:off x="5243200" y="4242275"/>
              <a:ext cx="278675" cy="11950"/>
            </a:xfrm>
            <a:custGeom>
              <a:rect b="b" l="l" r="r" t="t"/>
              <a:pathLst>
                <a:path extrusionOk="0" h="478" w="11147">
                  <a:moveTo>
                    <a:pt x="1" y="1"/>
                  </a:moveTo>
                  <a:lnTo>
                    <a:pt x="1" y="478"/>
                  </a:lnTo>
                  <a:lnTo>
                    <a:pt x="11146" y="478"/>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3"/>
            <p:cNvSpPr/>
            <p:nvPr/>
          </p:nvSpPr>
          <p:spPr>
            <a:xfrm>
              <a:off x="5243200" y="4290000"/>
              <a:ext cx="278675" cy="11250"/>
            </a:xfrm>
            <a:custGeom>
              <a:rect b="b" l="l" r="r" t="t"/>
              <a:pathLst>
                <a:path extrusionOk="0" h="450" w="11147">
                  <a:moveTo>
                    <a:pt x="1" y="1"/>
                  </a:moveTo>
                  <a:lnTo>
                    <a:pt x="1" y="450"/>
                  </a:lnTo>
                  <a:lnTo>
                    <a:pt x="11146" y="450"/>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3"/>
            <p:cNvSpPr/>
            <p:nvPr/>
          </p:nvSpPr>
          <p:spPr>
            <a:xfrm>
              <a:off x="5243200" y="4337025"/>
              <a:ext cx="278675" cy="11950"/>
            </a:xfrm>
            <a:custGeom>
              <a:rect b="b" l="l" r="r" t="t"/>
              <a:pathLst>
                <a:path extrusionOk="0" h="478" w="11147">
                  <a:moveTo>
                    <a:pt x="1" y="1"/>
                  </a:moveTo>
                  <a:lnTo>
                    <a:pt x="1" y="478"/>
                  </a:lnTo>
                  <a:lnTo>
                    <a:pt x="11146" y="478"/>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3"/>
            <p:cNvSpPr/>
            <p:nvPr/>
          </p:nvSpPr>
          <p:spPr>
            <a:xfrm>
              <a:off x="5243200" y="4384750"/>
              <a:ext cx="278675" cy="11250"/>
            </a:xfrm>
            <a:custGeom>
              <a:rect b="b" l="l" r="r" t="t"/>
              <a:pathLst>
                <a:path extrusionOk="0" h="450" w="11147">
                  <a:moveTo>
                    <a:pt x="1" y="1"/>
                  </a:moveTo>
                  <a:lnTo>
                    <a:pt x="1" y="450"/>
                  </a:lnTo>
                  <a:lnTo>
                    <a:pt x="11146" y="450"/>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3"/>
            <p:cNvSpPr/>
            <p:nvPr/>
          </p:nvSpPr>
          <p:spPr>
            <a:xfrm>
              <a:off x="5568175" y="3960825"/>
              <a:ext cx="277950" cy="389575"/>
            </a:xfrm>
            <a:custGeom>
              <a:rect b="b" l="l" r="r" t="t"/>
              <a:pathLst>
                <a:path extrusionOk="0" h="15583" w="11118">
                  <a:moveTo>
                    <a:pt x="10669" y="1"/>
                  </a:moveTo>
                  <a:lnTo>
                    <a:pt x="10669" y="15105"/>
                  </a:lnTo>
                  <a:lnTo>
                    <a:pt x="0" y="15105"/>
                  </a:lnTo>
                  <a:lnTo>
                    <a:pt x="0" y="15582"/>
                  </a:lnTo>
                  <a:lnTo>
                    <a:pt x="11118" y="15582"/>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3"/>
            <p:cNvSpPr/>
            <p:nvPr/>
          </p:nvSpPr>
          <p:spPr>
            <a:xfrm>
              <a:off x="1997775" y="759600"/>
              <a:ext cx="2480425" cy="1965250"/>
            </a:xfrm>
            <a:custGeom>
              <a:rect b="b" l="l" r="r" t="t"/>
              <a:pathLst>
                <a:path extrusionOk="0" h="78610" w="99217">
                  <a:moveTo>
                    <a:pt x="0" y="1"/>
                  </a:moveTo>
                  <a:lnTo>
                    <a:pt x="0" y="78610"/>
                  </a:lnTo>
                  <a:lnTo>
                    <a:pt x="99216" y="78610"/>
                  </a:lnTo>
                  <a:lnTo>
                    <a:pt x="99216" y="4380"/>
                  </a:lnTo>
                  <a:lnTo>
                    <a:pt x="26839" y="4380"/>
                  </a:lnTo>
                  <a:lnTo>
                    <a:pt x="240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3"/>
            <p:cNvSpPr/>
            <p:nvPr/>
          </p:nvSpPr>
          <p:spPr>
            <a:xfrm>
              <a:off x="2016000" y="918925"/>
              <a:ext cx="2445350" cy="1766625"/>
            </a:xfrm>
            <a:custGeom>
              <a:rect b="b" l="l" r="r" t="t"/>
              <a:pathLst>
                <a:path extrusionOk="0" h="70665" w="97814">
                  <a:moveTo>
                    <a:pt x="1" y="1"/>
                  </a:moveTo>
                  <a:lnTo>
                    <a:pt x="1" y="70665"/>
                  </a:lnTo>
                  <a:lnTo>
                    <a:pt x="97813" y="70665"/>
                  </a:lnTo>
                  <a:lnTo>
                    <a:pt x="978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3"/>
            <p:cNvSpPr/>
            <p:nvPr/>
          </p:nvSpPr>
          <p:spPr>
            <a:xfrm>
              <a:off x="4417100" y="924550"/>
              <a:ext cx="38625" cy="1064750"/>
            </a:xfrm>
            <a:custGeom>
              <a:rect b="b" l="l" r="r" t="t"/>
              <a:pathLst>
                <a:path extrusionOk="0" h="42590" w="1545">
                  <a:moveTo>
                    <a:pt x="1" y="0"/>
                  </a:moveTo>
                  <a:lnTo>
                    <a:pt x="1" y="42590"/>
                  </a:lnTo>
                  <a:lnTo>
                    <a:pt x="1545" y="42590"/>
                  </a:lnTo>
                  <a:lnTo>
                    <a:pt x="1545"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3"/>
            <p:cNvSpPr/>
            <p:nvPr/>
          </p:nvSpPr>
          <p:spPr>
            <a:xfrm>
              <a:off x="4417100" y="1989275"/>
              <a:ext cx="38625" cy="689975"/>
            </a:xfrm>
            <a:custGeom>
              <a:rect b="b" l="l" r="r" t="t"/>
              <a:pathLst>
                <a:path extrusionOk="0" h="27599" w="1545">
                  <a:moveTo>
                    <a:pt x="1" y="1"/>
                  </a:moveTo>
                  <a:lnTo>
                    <a:pt x="1" y="27598"/>
                  </a:lnTo>
                  <a:lnTo>
                    <a:pt x="1545" y="27598"/>
                  </a:lnTo>
                  <a:lnTo>
                    <a:pt x="1545" y="1"/>
                  </a:lnTo>
                  <a:close/>
                </a:path>
              </a:pathLst>
            </a:custGeom>
            <a:solidFill>
              <a:srgbClr val="B0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3"/>
            <p:cNvSpPr/>
            <p:nvPr/>
          </p:nvSpPr>
          <p:spPr>
            <a:xfrm>
              <a:off x="2006175" y="895050"/>
              <a:ext cx="2458675" cy="96200"/>
            </a:xfrm>
            <a:custGeom>
              <a:rect b="b" l="l" r="r" t="t"/>
              <a:pathLst>
                <a:path extrusionOk="0" h="3848" w="98347">
                  <a:moveTo>
                    <a:pt x="1" y="1"/>
                  </a:moveTo>
                  <a:lnTo>
                    <a:pt x="1" y="3847"/>
                  </a:lnTo>
                  <a:lnTo>
                    <a:pt x="98347" y="3847"/>
                  </a:lnTo>
                  <a:lnTo>
                    <a:pt x="983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3"/>
            <p:cNvSpPr/>
            <p:nvPr/>
          </p:nvSpPr>
          <p:spPr>
            <a:xfrm>
              <a:off x="2000575" y="889450"/>
              <a:ext cx="2469900" cy="107400"/>
            </a:xfrm>
            <a:custGeom>
              <a:rect b="b" l="l" r="r" t="t"/>
              <a:pathLst>
                <a:path extrusionOk="0" h="4296" w="98796">
                  <a:moveTo>
                    <a:pt x="98346" y="450"/>
                  </a:moveTo>
                  <a:lnTo>
                    <a:pt x="98346" y="3847"/>
                  </a:lnTo>
                  <a:lnTo>
                    <a:pt x="478" y="3847"/>
                  </a:lnTo>
                  <a:lnTo>
                    <a:pt x="478" y="450"/>
                  </a:lnTo>
                  <a:close/>
                  <a:moveTo>
                    <a:pt x="0" y="0"/>
                  </a:moveTo>
                  <a:lnTo>
                    <a:pt x="0" y="4296"/>
                  </a:lnTo>
                  <a:lnTo>
                    <a:pt x="98795" y="4296"/>
                  </a:lnTo>
                  <a:lnTo>
                    <a:pt x="98795" y="4071"/>
                  </a:lnTo>
                  <a:lnTo>
                    <a:pt x="9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3"/>
            <p:cNvSpPr/>
            <p:nvPr/>
          </p:nvSpPr>
          <p:spPr>
            <a:xfrm>
              <a:off x="2010400" y="913300"/>
              <a:ext cx="2457275" cy="1777875"/>
            </a:xfrm>
            <a:custGeom>
              <a:rect b="b" l="l" r="r" t="t"/>
              <a:pathLst>
                <a:path extrusionOk="0" h="71115" w="98291">
                  <a:moveTo>
                    <a:pt x="97813" y="450"/>
                  </a:moveTo>
                  <a:lnTo>
                    <a:pt x="97813" y="70637"/>
                  </a:lnTo>
                  <a:lnTo>
                    <a:pt x="450" y="70637"/>
                  </a:lnTo>
                  <a:lnTo>
                    <a:pt x="450" y="450"/>
                  </a:lnTo>
                  <a:close/>
                  <a:moveTo>
                    <a:pt x="225" y="1"/>
                  </a:moveTo>
                  <a:cubicBezTo>
                    <a:pt x="169" y="1"/>
                    <a:pt x="113" y="29"/>
                    <a:pt x="57" y="57"/>
                  </a:cubicBezTo>
                  <a:cubicBezTo>
                    <a:pt x="28" y="113"/>
                    <a:pt x="0" y="169"/>
                    <a:pt x="0" y="226"/>
                  </a:cubicBezTo>
                  <a:lnTo>
                    <a:pt x="0" y="70890"/>
                  </a:lnTo>
                  <a:cubicBezTo>
                    <a:pt x="0" y="70946"/>
                    <a:pt x="28" y="71002"/>
                    <a:pt x="57" y="71030"/>
                  </a:cubicBezTo>
                  <a:cubicBezTo>
                    <a:pt x="113" y="71086"/>
                    <a:pt x="169" y="71114"/>
                    <a:pt x="225" y="71114"/>
                  </a:cubicBezTo>
                  <a:lnTo>
                    <a:pt x="98037" y="71114"/>
                  </a:lnTo>
                  <a:cubicBezTo>
                    <a:pt x="98122" y="71114"/>
                    <a:pt x="98178" y="71086"/>
                    <a:pt x="98206" y="71030"/>
                  </a:cubicBezTo>
                  <a:cubicBezTo>
                    <a:pt x="98262" y="71002"/>
                    <a:pt x="98290" y="70946"/>
                    <a:pt x="98290" y="70890"/>
                  </a:cubicBezTo>
                  <a:lnTo>
                    <a:pt x="98290" y="226"/>
                  </a:lnTo>
                  <a:cubicBezTo>
                    <a:pt x="98290" y="169"/>
                    <a:pt x="98262" y="113"/>
                    <a:pt x="98206" y="57"/>
                  </a:cubicBezTo>
                  <a:cubicBezTo>
                    <a:pt x="98178" y="29"/>
                    <a:pt x="98122" y="1"/>
                    <a:pt x="980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3"/>
            <p:cNvSpPr/>
            <p:nvPr/>
          </p:nvSpPr>
          <p:spPr>
            <a:xfrm>
              <a:off x="3103900" y="1053675"/>
              <a:ext cx="201475" cy="30225"/>
            </a:xfrm>
            <a:custGeom>
              <a:rect b="b" l="l" r="r" t="t"/>
              <a:pathLst>
                <a:path extrusionOk="0" h="1209" w="8059">
                  <a:moveTo>
                    <a:pt x="618" y="1"/>
                  </a:moveTo>
                  <a:cubicBezTo>
                    <a:pt x="282" y="1"/>
                    <a:pt x="1" y="254"/>
                    <a:pt x="1" y="590"/>
                  </a:cubicBezTo>
                  <a:cubicBezTo>
                    <a:pt x="1" y="927"/>
                    <a:pt x="282" y="1208"/>
                    <a:pt x="618" y="1208"/>
                  </a:cubicBezTo>
                  <a:lnTo>
                    <a:pt x="7441" y="1208"/>
                  </a:lnTo>
                  <a:cubicBezTo>
                    <a:pt x="7778" y="1208"/>
                    <a:pt x="8058" y="927"/>
                    <a:pt x="8058" y="590"/>
                  </a:cubicBezTo>
                  <a:cubicBezTo>
                    <a:pt x="8058" y="254"/>
                    <a:pt x="7778" y="1"/>
                    <a:pt x="7441"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3"/>
            <p:cNvSpPr/>
            <p:nvPr/>
          </p:nvSpPr>
          <p:spPr>
            <a:xfrm>
              <a:off x="3446425" y="1053675"/>
              <a:ext cx="200750" cy="30225"/>
            </a:xfrm>
            <a:custGeom>
              <a:rect b="b" l="l" r="r" t="t"/>
              <a:pathLst>
                <a:path extrusionOk="0" h="1209" w="8030">
                  <a:moveTo>
                    <a:pt x="590" y="1"/>
                  </a:moveTo>
                  <a:cubicBezTo>
                    <a:pt x="253" y="1"/>
                    <a:pt x="0" y="254"/>
                    <a:pt x="0" y="590"/>
                  </a:cubicBezTo>
                  <a:cubicBezTo>
                    <a:pt x="0" y="927"/>
                    <a:pt x="253" y="1208"/>
                    <a:pt x="590" y="1208"/>
                  </a:cubicBezTo>
                  <a:lnTo>
                    <a:pt x="7440" y="1208"/>
                  </a:lnTo>
                  <a:cubicBezTo>
                    <a:pt x="7777" y="1208"/>
                    <a:pt x="8030" y="927"/>
                    <a:pt x="8030" y="590"/>
                  </a:cubicBezTo>
                  <a:cubicBezTo>
                    <a:pt x="8030" y="254"/>
                    <a:pt x="7777" y="1"/>
                    <a:pt x="7440"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3"/>
            <p:cNvSpPr/>
            <p:nvPr/>
          </p:nvSpPr>
          <p:spPr>
            <a:xfrm>
              <a:off x="3788225" y="1053675"/>
              <a:ext cx="201475" cy="30225"/>
            </a:xfrm>
            <a:custGeom>
              <a:rect b="b" l="l" r="r" t="t"/>
              <a:pathLst>
                <a:path extrusionOk="0" h="1209" w="8059">
                  <a:moveTo>
                    <a:pt x="618" y="1"/>
                  </a:moveTo>
                  <a:cubicBezTo>
                    <a:pt x="281" y="1"/>
                    <a:pt x="1" y="254"/>
                    <a:pt x="1" y="590"/>
                  </a:cubicBezTo>
                  <a:cubicBezTo>
                    <a:pt x="1" y="927"/>
                    <a:pt x="281" y="1208"/>
                    <a:pt x="618" y="1208"/>
                  </a:cubicBezTo>
                  <a:lnTo>
                    <a:pt x="7440" y="1208"/>
                  </a:lnTo>
                  <a:cubicBezTo>
                    <a:pt x="7777" y="1208"/>
                    <a:pt x="8058" y="927"/>
                    <a:pt x="8058" y="590"/>
                  </a:cubicBezTo>
                  <a:cubicBezTo>
                    <a:pt x="8058" y="254"/>
                    <a:pt x="7777" y="1"/>
                    <a:pt x="7440"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3"/>
            <p:cNvSpPr/>
            <p:nvPr/>
          </p:nvSpPr>
          <p:spPr>
            <a:xfrm>
              <a:off x="4130750" y="1053675"/>
              <a:ext cx="201450" cy="30225"/>
            </a:xfrm>
            <a:custGeom>
              <a:rect b="b" l="l" r="r" t="t"/>
              <a:pathLst>
                <a:path extrusionOk="0" h="1209" w="8058">
                  <a:moveTo>
                    <a:pt x="590" y="1"/>
                  </a:moveTo>
                  <a:cubicBezTo>
                    <a:pt x="253" y="1"/>
                    <a:pt x="0" y="254"/>
                    <a:pt x="0" y="590"/>
                  </a:cubicBezTo>
                  <a:cubicBezTo>
                    <a:pt x="0" y="927"/>
                    <a:pt x="253" y="1208"/>
                    <a:pt x="590" y="1208"/>
                  </a:cubicBezTo>
                  <a:lnTo>
                    <a:pt x="7440" y="1208"/>
                  </a:lnTo>
                  <a:cubicBezTo>
                    <a:pt x="7777" y="1208"/>
                    <a:pt x="8058" y="927"/>
                    <a:pt x="8058" y="590"/>
                  </a:cubicBezTo>
                  <a:cubicBezTo>
                    <a:pt x="8058" y="254"/>
                    <a:pt x="7777" y="1"/>
                    <a:pt x="7440"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3"/>
            <p:cNvSpPr/>
            <p:nvPr/>
          </p:nvSpPr>
          <p:spPr>
            <a:xfrm>
              <a:off x="2149375" y="1931025"/>
              <a:ext cx="2203175" cy="5625"/>
            </a:xfrm>
            <a:custGeom>
              <a:rect b="b" l="l" r="r" t="t"/>
              <a:pathLst>
                <a:path extrusionOk="0" h="225" w="88127">
                  <a:moveTo>
                    <a:pt x="0" y="0"/>
                  </a:moveTo>
                  <a:lnTo>
                    <a:pt x="0" y="225"/>
                  </a:lnTo>
                  <a:lnTo>
                    <a:pt x="88127" y="225"/>
                  </a:lnTo>
                  <a:lnTo>
                    <a:pt x="881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3"/>
            <p:cNvSpPr/>
            <p:nvPr/>
          </p:nvSpPr>
          <p:spPr>
            <a:xfrm>
              <a:off x="2146550"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3"/>
            <p:cNvSpPr/>
            <p:nvPr/>
          </p:nvSpPr>
          <p:spPr>
            <a:xfrm>
              <a:off x="2421700" y="1916975"/>
              <a:ext cx="6325" cy="16875"/>
            </a:xfrm>
            <a:custGeom>
              <a:rect b="b" l="l" r="r" t="t"/>
              <a:pathLst>
                <a:path extrusionOk="0" h="675" w="253">
                  <a:moveTo>
                    <a:pt x="0" y="1"/>
                  </a:moveTo>
                  <a:lnTo>
                    <a:pt x="0" y="675"/>
                  </a:lnTo>
                  <a:lnTo>
                    <a:pt x="253" y="675"/>
                  </a:lnTo>
                  <a:lnTo>
                    <a:pt x="2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3"/>
            <p:cNvSpPr/>
            <p:nvPr/>
          </p:nvSpPr>
          <p:spPr>
            <a:xfrm>
              <a:off x="2697525"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3"/>
            <p:cNvSpPr/>
            <p:nvPr/>
          </p:nvSpPr>
          <p:spPr>
            <a:xfrm>
              <a:off x="2972650"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3"/>
            <p:cNvSpPr/>
            <p:nvPr/>
          </p:nvSpPr>
          <p:spPr>
            <a:xfrm>
              <a:off x="3247800" y="1916975"/>
              <a:ext cx="6325" cy="16875"/>
            </a:xfrm>
            <a:custGeom>
              <a:rect b="b" l="l" r="r" t="t"/>
              <a:pathLst>
                <a:path extrusionOk="0" h="675" w="253">
                  <a:moveTo>
                    <a:pt x="0" y="1"/>
                  </a:moveTo>
                  <a:lnTo>
                    <a:pt x="0" y="675"/>
                  </a:lnTo>
                  <a:lnTo>
                    <a:pt x="253" y="675"/>
                  </a:lnTo>
                  <a:lnTo>
                    <a:pt x="2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3"/>
            <p:cNvSpPr/>
            <p:nvPr/>
          </p:nvSpPr>
          <p:spPr>
            <a:xfrm>
              <a:off x="3523625"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3"/>
            <p:cNvSpPr/>
            <p:nvPr/>
          </p:nvSpPr>
          <p:spPr>
            <a:xfrm>
              <a:off x="3798750"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3"/>
            <p:cNvSpPr/>
            <p:nvPr/>
          </p:nvSpPr>
          <p:spPr>
            <a:xfrm>
              <a:off x="4073900" y="1916975"/>
              <a:ext cx="6325" cy="16875"/>
            </a:xfrm>
            <a:custGeom>
              <a:rect b="b" l="l" r="r" t="t"/>
              <a:pathLst>
                <a:path extrusionOk="0" h="675" w="253">
                  <a:moveTo>
                    <a:pt x="0" y="1"/>
                  </a:moveTo>
                  <a:lnTo>
                    <a:pt x="0" y="675"/>
                  </a:lnTo>
                  <a:lnTo>
                    <a:pt x="253" y="675"/>
                  </a:lnTo>
                  <a:lnTo>
                    <a:pt x="2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3"/>
            <p:cNvSpPr/>
            <p:nvPr/>
          </p:nvSpPr>
          <p:spPr>
            <a:xfrm>
              <a:off x="4349725" y="1916975"/>
              <a:ext cx="5650" cy="16875"/>
            </a:xfrm>
            <a:custGeom>
              <a:rect b="b" l="l" r="r" t="t"/>
              <a:pathLst>
                <a:path extrusionOk="0" h="675" w="226">
                  <a:moveTo>
                    <a:pt x="0" y="1"/>
                  </a:moveTo>
                  <a:lnTo>
                    <a:pt x="0"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3"/>
            <p:cNvSpPr/>
            <p:nvPr/>
          </p:nvSpPr>
          <p:spPr>
            <a:xfrm>
              <a:off x="2274300" y="1744725"/>
              <a:ext cx="301125" cy="108725"/>
            </a:xfrm>
            <a:custGeom>
              <a:rect b="b" l="l" r="r" t="t"/>
              <a:pathLst>
                <a:path extrusionOk="0" h="4349" w="12045">
                  <a:moveTo>
                    <a:pt x="11502" y="0"/>
                  </a:moveTo>
                  <a:cubicBezTo>
                    <a:pt x="11467" y="0"/>
                    <a:pt x="11432" y="4"/>
                    <a:pt x="11399" y="13"/>
                  </a:cubicBezTo>
                  <a:lnTo>
                    <a:pt x="365" y="3438"/>
                  </a:lnTo>
                  <a:cubicBezTo>
                    <a:pt x="141" y="3494"/>
                    <a:pt x="0" y="3775"/>
                    <a:pt x="57" y="4027"/>
                  </a:cubicBezTo>
                  <a:cubicBezTo>
                    <a:pt x="128" y="4218"/>
                    <a:pt x="322" y="4348"/>
                    <a:pt x="534" y="4348"/>
                  </a:cubicBezTo>
                  <a:cubicBezTo>
                    <a:pt x="571" y="4348"/>
                    <a:pt x="608" y="4344"/>
                    <a:pt x="646" y="4336"/>
                  </a:cubicBezTo>
                  <a:lnTo>
                    <a:pt x="11680" y="911"/>
                  </a:lnTo>
                  <a:cubicBezTo>
                    <a:pt x="11904" y="827"/>
                    <a:pt x="12045" y="574"/>
                    <a:pt x="11988" y="321"/>
                  </a:cubicBezTo>
                  <a:cubicBezTo>
                    <a:pt x="11917" y="130"/>
                    <a:pt x="11703" y="0"/>
                    <a:pt x="115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3"/>
            <p:cNvSpPr/>
            <p:nvPr/>
          </p:nvSpPr>
          <p:spPr>
            <a:xfrm>
              <a:off x="2549425" y="1557275"/>
              <a:ext cx="301825" cy="210775"/>
            </a:xfrm>
            <a:custGeom>
              <a:rect b="b" l="l" r="r" t="t"/>
              <a:pathLst>
                <a:path extrusionOk="0" h="8431" w="12073">
                  <a:moveTo>
                    <a:pt x="11555" y="1"/>
                  </a:moveTo>
                  <a:cubicBezTo>
                    <a:pt x="11459" y="1"/>
                    <a:pt x="11364" y="32"/>
                    <a:pt x="11287" y="99"/>
                  </a:cubicBezTo>
                  <a:lnTo>
                    <a:pt x="253" y="7595"/>
                  </a:lnTo>
                  <a:cubicBezTo>
                    <a:pt x="57" y="7735"/>
                    <a:pt x="1" y="8016"/>
                    <a:pt x="141" y="8240"/>
                  </a:cubicBezTo>
                  <a:cubicBezTo>
                    <a:pt x="229" y="8363"/>
                    <a:pt x="370" y="8431"/>
                    <a:pt x="519" y="8431"/>
                  </a:cubicBezTo>
                  <a:cubicBezTo>
                    <a:pt x="609" y="8431"/>
                    <a:pt x="702" y="8406"/>
                    <a:pt x="787" y="8353"/>
                  </a:cubicBezTo>
                  <a:lnTo>
                    <a:pt x="11792" y="857"/>
                  </a:lnTo>
                  <a:cubicBezTo>
                    <a:pt x="12017" y="716"/>
                    <a:pt x="12073" y="436"/>
                    <a:pt x="11933" y="211"/>
                  </a:cubicBezTo>
                  <a:cubicBezTo>
                    <a:pt x="11848" y="75"/>
                    <a:pt x="11701" y="1"/>
                    <a:pt x="115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3"/>
            <p:cNvSpPr/>
            <p:nvPr/>
          </p:nvSpPr>
          <p:spPr>
            <a:xfrm>
              <a:off x="2824575" y="1301875"/>
              <a:ext cx="301825" cy="278950"/>
            </a:xfrm>
            <a:custGeom>
              <a:rect b="b" l="l" r="r" t="t"/>
              <a:pathLst>
                <a:path extrusionOk="0" h="11158" w="12073">
                  <a:moveTo>
                    <a:pt x="11550" y="1"/>
                  </a:moveTo>
                  <a:cubicBezTo>
                    <a:pt x="11438" y="1"/>
                    <a:pt x="11324" y="43"/>
                    <a:pt x="11230" y="124"/>
                  </a:cubicBezTo>
                  <a:lnTo>
                    <a:pt x="225" y="10343"/>
                  </a:lnTo>
                  <a:cubicBezTo>
                    <a:pt x="28" y="10511"/>
                    <a:pt x="0" y="10820"/>
                    <a:pt x="197" y="11017"/>
                  </a:cubicBezTo>
                  <a:cubicBezTo>
                    <a:pt x="288" y="11108"/>
                    <a:pt x="412" y="11158"/>
                    <a:pt x="538" y="11158"/>
                  </a:cubicBezTo>
                  <a:cubicBezTo>
                    <a:pt x="644" y="11158"/>
                    <a:pt x="752" y="11122"/>
                    <a:pt x="842" y="11045"/>
                  </a:cubicBezTo>
                  <a:lnTo>
                    <a:pt x="11876" y="826"/>
                  </a:lnTo>
                  <a:cubicBezTo>
                    <a:pt x="12044" y="629"/>
                    <a:pt x="12072" y="348"/>
                    <a:pt x="11876" y="152"/>
                  </a:cubicBezTo>
                  <a:cubicBezTo>
                    <a:pt x="11788" y="50"/>
                    <a:pt x="11670" y="1"/>
                    <a:pt x="1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3"/>
            <p:cNvSpPr/>
            <p:nvPr/>
          </p:nvSpPr>
          <p:spPr>
            <a:xfrm>
              <a:off x="3101100" y="1276175"/>
              <a:ext cx="299725" cy="49225"/>
            </a:xfrm>
            <a:custGeom>
              <a:rect b="b" l="l" r="r" t="t"/>
              <a:pathLst>
                <a:path extrusionOk="0" h="1969" w="11989">
                  <a:moveTo>
                    <a:pt x="11455" y="1"/>
                  </a:moveTo>
                  <a:lnTo>
                    <a:pt x="450" y="1039"/>
                  </a:lnTo>
                  <a:cubicBezTo>
                    <a:pt x="197" y="1067"/>
                    <a:pt x="1" y="1292"/>
                    <a:pt x="29" y="1545"/>
                  </a:cubicBezTo>
                  <a:cubicBezTo>
                    <a:pt x="55" y="1781"/>
                    <a:pt x="253" y="1968"/>
                    <a:pt x="486" y="1968"/>
                  </a:cubicBezTo>
                  <a:cubicBezTo>
                    <a:pt x="502" y="1968"/>
                    <a:pt x="518" y="1968"/>
                    <a:pt x="534" y="1966"/>
                  </a:cubicBezTo>
                  <a:lnTo>
                    <a:pt x="11539" y="955"/>
                  </a:lnTo>
                  <a:cubicBezTo>
                    <a:pt x="11792" y="927"/>
                    <a:pt x="11988" y="702"/>
                    <a:pt x="11960" y="422"/>
                  </a:cubicBezTo>
                  <a:cubicBezTo>
                    <a:pt x="11932" y="169"/>
                    <a:pt x="11708" y="1"/>
                    <a:pt x="1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3"/>
            <p:cNvSpPr/>
            <p:nvPr/>
          </p:nvSpPr>
          <p:spPr>
            <a:xfrm>
              <a:off x="3375525" y="1276375"/>
              <a:ext cx="301825" cy="210900"/>
            </a:xfrm>
            <a:custGeom>
              <a:rect b="b" l="l" r="r" t="t"/>
              <a:pathLst>
                <a:path extrusionOk="0" h="8436" w="12073">
                  <a:moveTo>
                    <a:pt x="527" y="0"/>
                  </a:moveTo>
                  <a:cubicBezTo>
                    <a:pt x="375" y="0"/>
                    <a:pt x="230" y="75"/>
                    <a:pt x="141" y="217"/>
                  </a:cubicBezTo>
                  <a:cubicBezTo>
                    <a:pt x="1" y="414"/>
                    <a:pt x="57" y="723"/>
                    <a:pt x="253" y="863"/>
                  </a:cubicBezTo>
                  <a:lnTo>
                    <a:pt x="11287" y="8359"/>
                  </a:lnTo>
                  <a:cubicBezTo>
                    <a:pt x="11359" y="8410"/>
                    <a:pt x="11446" y="8435"/>
                    <a:pt x="11534" y="8435"/>
                  </a:cubicBezTo>
                  <a:cubicBezTo>
                    <a:pt x="11687" y="8435"/>
                    <a:pt x="11844" y="8361"/>
                    <a:pt x="11933" y="8218"/>
                  </a:cubicBezTo>
                  <a:cubicBezTo>
                    <a:pt x="12073" y="8022"/>
                    <a:pt x="12017" y="7713"/>
                    <a:pt x="11792" y="7573"/>
                  </a:cubicBezTo>
                  <a:lnTo>
                    <a:pt x="787" y="77"/>
                  </a:lnTo>
                  <a:cubicBezTo>
                    <a:pt x="704" y="25"/>
                    <a:pt x="615" y="0"/>
                    <a:pt x="5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3"/>
            <p:cNvSpPr/>
            <p:nvPr/>
          </p:nvSpPr>
          <p:spPr>
            <a:xfrm>
              <a:off x="3650675" y="1463775"/>
              <a:ext cx="301825" cy="202300"/>
            </a:xfrm>
            <a:custGeom>
              <a:rect b="b" l="l" r="r" t="t"/>
              <a:pathLst>
                <a:path extrusionOk="0" h="8092" w="12073">
                  <a:moveTo>
                    <a:pt x="526" y="0"/>
                  </a:moveTo>
                  <a:cubicBezTo>
                    <a:pt x="374" y="0"/>
                    <a:pt x="229" y="75"/>
                    <a:pt x="140" y="217"/>
                  </a:cubicBezTo>
                  <a:cubicBezTo>
                    <a:pt x="0" y="442"/>
                    <a:pt x="56" y="722"/>
                    <a:pt x="281" y="863"/>
                  </a:cubicBezTo>
                  <a:lnTo>
                    <a:pt x="11286" y="8022"/>
                  </a:lnTo>
                  <a:cubicBezTo>
                    <a:pt x="11363" y="8070"/>
                    <a:pt x="11446" y="8092"/>
                    <a:pt x="11528" y="8092"/>
                  </a:cubicBezTo>
                  <a:cubicBezTo>
                    <a:pt x="11686" y="8092"/>
                    <a:pt x="11839" y="8011"/>
                    <a:pt x="11932" y="7882"/>
                  </a:cubicBezTo>
                  <a:cubicBezTo>
                    <a:pt x="12072" y="7657"/>
                    <a:pt x="12016" y="7376"/>
                    <a:pt x="11791" y="7236"/>
                  </a:cubicBezTo>
                  <a:lnTo>
                    <a:pt x="786" y="77"/>
                  </a:lnTo>
                  <a:cubicBezTo>
                    <a:pt x="704" y="25"/>
                    <a:pt x="614" y="0"/>
                    <a:pt x="5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3"/>
            <p:cNvSpPr/>
            <p:nvPr/>
          </p:nvSpPr>
          <p:spPr>
            <a:xfrm>
              <a:off x="3925800" y="1267900"/>
              <a:ext cx="301825" cy="398225"/>
            </a:xfrm>
            <a:custGeom>
              <a:rect b="b" l="l" r="r" t="t"/>
              <a:pathLst>
                <a:path extrusionOk="0" h="15929" w="12073">
                  <a:moveTo>
                    <a:pt x="11572" y="1"/>
                  </a:moveTo>
                  <a:cubicBezTo>
                    <a:pt x="11427" y="1"/>
                    <a:pt x="11279" y="69"/>
                    <a:pt x="11174" y="191"/>
                  </a:cubicBezTo>
                  <a:lnTo>
                    <a:pt x="169" y="15183"/>
                  </a:lnTo>
                  <a:cubicBezTo>
                    <a:pt x="0" y="15380"/>
                    <a:pt x="56" y="15688"/>
                    <a:pt x="253" y="15829"/>
                  </a:cubicBezTo>
                  <a:cubicBezTo>
                    <a:pt x="344" y="15897"/>
                    <a:pt x="445" y="15929"/>
                    <a:pt x="543" y="15929"/>
                  </a:cubicBezTo>
                  <a:cubicBezTo>
                    <a:pt x="687" y="15929"/>
                    <a:pt x="827" y="15861"/>
                    <a:pt x="927" y="15745"/>
                  </a:cubicBezTo>
                  <a:lnTo>
                    <a:pt x="11932" y="753"/>
                  </a:lnTo>
                  <a:cubicBezTo>
                    <a:pt x="12072" y="528"/>
                    <a:pt x="12044" y="247"/>
                    <a:pt x="11820" y="79"/>
                  </a:cubicBezTo>
                  <a:cubicBezTo>
                    <a:pt x="11746" y="26"/>
                    <a:pt x="11659" y="1"/>
                    <a:pt x="115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3"/>
            <p:cNvSpPr/>
            <p:nvPr/>
          </p:nvSpPr>
          <p:spPr>
            <a:xfrm>
              <a:off x="2251850" y="1806800"/>
              <a:ext cx="70200" cy="70200"/>
            </a:xfrm>
            <a:custGeom>
              <a:rect b="b" l="l" r="r" t="t"/>
              <a:pathLst>
                <a:path extrusionOk="0" h="2808" w="2808">
                  <a:moveTo>
                    <a:pt x="1404" y="0"/>
                  </a:moveTo>
                  <a:cubicBezTo>
                    <a:pt x="646" y="0"/>
                    <a:pt x="0" y="618"/>
                    <a:pt x="0" y="1404"/>
                  </a:cubicBezTo>
                  <a:cubicBezTo>
                    <a:pt x="0" y="2162"/>
                    <a:pt x="646" y="2808"/>
                    <a:pt x="1404" y="2808"/>
                  </a:cubicBezTo>
                  <a:cubicBezTo>
                    <a:pt x="2190" y="2808"/>
                    <a:pt x="2808" y="2162"/>
                    <a:pt x="2808" y="1404"/>
                  </a:cubicBezTo>
                  <a:cubicBezTo>
                    <a:pt x="2808" y="618"/>
                    <a:pt x="2190"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3"/>
            <p:cNvSpPr/>
            <p:nvPr/>
          </p:nvSpPr>
          <p:spPr>
            <a:xfrm>
              <a:off x="2246225" y="1800475"/>
              <a:ext cx="82150" cy="82150"/>
            </a:xfrm>
            <a:custGeom>
              <a:rect b="b" l="l" r="r" t="t"/>
              <a:pathLst>
                <a:path extrusionOk="0" h="3286" w="3286">
                  <a:moveTo>
                    <a:pt x="1629" y="478"/>
                  </a:moveTo>
                  <a:cubicBezTo>
                    <a:pt x="2275" y="478"/>
                    <a:pt x="2808" y="1011"/>
                    <a:pt x="2808" y="1657"/>
                  </a:cubicBezTo>
                  <a:cubicBezTo>
                    <a:pt x="2808" y="2303"/>
                    <a:pt x="2275" y="2808"/>
                    <a:pt x="1629" y="2808"/>
                  </a:cubicBezTo>
                  <a:cubicBezTo>
                    <a:pt x="983" y="2808"/>
                    <a:pt x="478" y="2303"/>
                    <a:pt x="478" y="1657"/>
                  </a:cubicBezTo>
                  <a:cubicBezTo>
                    <a:pt x="478" y="1011"/>
                    <a:pt x="983" y="478"/>
                    <a:pt x="1629" y="478"/>
                  </a:cubicBezTo>
                  <a:close/>
                  <a:moveTo>
                    <a:pt x="1629" y="0"/>
                  </a:moveTo>
                  <a:cubicBezTo>
                    <a:pt x="730" y="0"/>
                    <a:pt x="0" y="730"/>
                    <a:pt x="0" y="1657"/>
                  </a:cubicBezTo>
                  <a:cubicBezTo>
                    <a:pt x="0" y="2555"/>
                    <a:pt x="730" y="3285"/>
                    <a:pt x="1629" y="3285"/>
                  </a:cubicBezTo>
                  <a:cubicBezTo>
                    <a:pt x="2527" y="3285"/>
                    <a:pt x="3285" y="2555"/>
                    <a:pt x="3285" y="1657"/>
                  </a:cubicBezTo>
                  <a:cubicBezTo>
                    <a:pt x="3285" y="730"/>
                    <a:pt x="2527" y="0"/>
                    <a:pt x="1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3"/>
            <p:cNvSpPr/>
            <p:nvPr/>
          </p:nvSpPr>
          <p:spPr>
            <a:xfrm>
              <a:off x="2527675" y="1721150"/>
              <a:ext cx="70200" cy="70225"/>
            </a:xfrm>
            <a:custGeom>
              <a:rect b="b" l="l" r="r" t="t"/>
              <a:pathLst>
                <a:path extrusionOk="0" h="2809" w="2808">
                  <a:moveTo>
                    <a:pt x="1404" y="1"/>
                  </a:moveTo>
                  <a:cubicBezTo>
                    <a:pt x="618" y="1"/>
                    <a:pt x="0" y="647"/>
                    <a:pt x="0" y="1405"/>
                  </a:cubicBezTo>
                  <a:cubicBezTo>
                    <a:pt x="0" y="2191"/>
                    <a:pt x="618" y="2808"/>
                    <a:pt x="1404" y="2808"/>
                  </a:cubicBezTo>
                  <a:cubicBezTo>
                    <a:pt x="2162" y="2808"/>
                    <a:pt x="2808" y="2191"/>
                    <a:pt x="2808" y="1405"/>
                  </a:cubicBezTo>
                  <a:cubicBezTo>
                    <a:pt x="2808" y="647"/>
                    <a:pt x="2162"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3"/>
            <p:cNvSpPr/>
            <p:nvPr/>
          </p:nvSpPr>
          <p:spPr>
            <a:xfrm>
              <a:off x="2521350" y="1715550"/>
              <a:ext cx="82150" cy="82150"/>
            </a:xfrm>
            <a:custGeom>
              <a:rect b="b" l="l" r="r" t="t"/>
              <a:pathLst>
                <a:path extrusionOk="0" h="3286" w="3286">
                  <a:moveTo>
                    <a:pt x="1657" y="478"/>
                  </a:moveTo>
                  <a:cubicBezTo>
                    <a:pt x="2303" y="478"/>
                    <a:pt x="2808" y="983"/>
                    <a:pt x="2808" y="1629"/>
                  </a:cubicBezTo>
                  <a:cubicBezTo>
                    <a:pt x="2808" y="2274"/>
                    <a:pt x="2303" y="2808"/>
                    <a:pt x="1657" y="2808"/>
                  </a:cubicBezTo>
                  <a:cubicBezTo>
                    <a:pt x="1011" y="2808"/>
                    <a:pt x="478" y="2274"/>
                    <a:pt x="478" y="1629"/>
                  </a:cubicBezTo>
                  <a:cubicBezTo>
                    <a:pt x="478" y="983"/>
                    <a:pt x="1011" y="478"/>
                    <a:pt x="1657" y="478"/>
                  </a:cubicBezTo>
                  <a:close/>
                  <a:moveTo>
                    <a:pt x="1657" y="0"/>
                  </a:moveTo>
                  <a:cubicBezTo>
                    <a:pt x="731" y="0"/>
                    <a:pt x="1" y="730"/>
                    <a:pt x="1" y="1629"/>
                  </a:cubicBezTo>
                  <a:cubicBezTo>
                    <a:pt x="1" y="2555"/>
                    <a:pt x="731" y="3285"/>
                    <a:pt x="1657" y="3285"/>
                  </a:cubicBezTo>
                  <a:cubicBezTo>
                    <a:pt x="2556" y="3285"/>
                    <a:pt x="3286" y="2555"/>
                    <a:pt x="3286" y="1629"/>
                  </a:cubicBezTo>
                  <a:cubicBezTo>
                    <a:pt x="3286" y="730"/>
                    <a:pt x="2556" y="0"/>
                    <a:pt x="1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53"/>
            <p:cNvSpPr/>
            <p:nvPr/>
          </p:nvSpPr>
          <p:spPr>
            <a:xfrm>
              <a:off x="2802800" y="1533775"/>
              <a:ext cx="70225" cy="70200"/>
            </a:xfrm>
            <a:custGeom>
              <a:rect b="b" l="l" r="r" t="t"/>
              <a:pathLst>
                <a:path extrusionOk="0" h="2808" w="2809">
                  <a:moveTo>
                    <a:pt x="1404" y="0"/>
                  </a:moveTo>
                  <a:cubicBezTo>
                    <a:pt x="618" y="0"/>
                    <a:pt x="1" y="646"/>
                    <a:pt x="1" y="1404"/>
                  </a:cubicBezTo>
                  <a:cubicBezTo>
                    <a:pt x="1" y="2190"/>
                    <a:pt x="618" y="2807"/>
                    <a:pt x="1404" y="2807"/>
                  </a:cubicBezTo>
                  <a:cubicBezTo>
                    <a:pt x="2191" y="2807"/>
                    <a:pt x="2808" y="2190"/>
                    <a:pt x="2808" y="1404"/>
                  </a:cubicBezTo>
                  <a:cubicBezTo>
                    <a:pt x="2808" y="646"/>
                    <a:pt x="2191"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3"/>
            <p:cNvSpPr/>
            <p:nvPr/>
          </p:nvSpPr>
          <p:spPr>
            <a:xfrm>
              <a:off x="2797200" y="1528150"/>
              <a:ext cx="81425" cy="82150"/>
            </a:xfrm>
            <a:custGeom>
              <a:rect b="b" l="l" r="r" t="t"/>
              <a:pathLst>
                <a:path extrusionOk="0" h="3286" w="3257">
                  <a:moveTo>
                    <a:pt x="1628" y="478"/>
                  </a:moveTo>
                  <a:cubicBezTo>
                    <a:pt x="2274" y="478"/>
                    <a:pt x="2808" y="983"/>
                    <a:pt x="2808" y="1629"/>
                  </a:cubicBezTo>
                  <a:cubicBezTo>
                    <a:pt x="2808" y="2274"/>
                    <a:pt x="2274" y="2808"/>
                    <a:pt x="1628" y="2808"/>
                  </a:cubicBezTo>
                  <a:cubicBezTo>
                    <a:pt x="983" y="2808"/>
                    <a:pt x="449" y="2274"/>
                    <a:pt x="449" y="1629"/>
                  </a:cubicBezTo>
                  <a:cubicBezTo>
                    <a:pt x="449" y="983"/>
                    <a:pt x="983" y="478"/>
                    <a:pt x="1628" y="478"/>
                  </a:cubicBezTo>
                  <a:close/>
                  <a:moveTo>
                    <a:pt x="1628" y="0"/>
                  </a:moveTo>
                  <a:cubicBezTo>
                    <a:pt x="730" y="0"/>
                    <a:pt x="0" y="730"/>
                    <a:pt x="0" y="1629"/>
                  </a:cubicBezTo>
                  <a:cubicBezTo>
                    <a:pt x="0" y="2555"/>
                    <a:pt x="730" y="3285"/>
                    <a:pt x="1628" y="3285"/>
                  </a:cubicBezTo>
                  <a:cubicBezTo>
                    <a:pt x="2527" y="3285"/>
                    <a:pt x="3257" y="2555"/>
                    <a:pt x="3257" y="1629"/>
                  </a:cubicBezTo>
                  <a:cubicBezTo>
                    <a:pt x="3257" y="730"/>
                    <a:pt x="2527" y="0"/>
                    <a:pt x="16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3"/>
            <p:cNvSpPr/>
            <p:nvPr/>
          </p:nvSpPr>
          <p:spPr>
            <a:xfrm>
              <a:off x="3077950" y="1278275"/>
              <a:ext cx="70200" cy="70225"/>
            </a:xfrm>
            <a:custGeom>
              <a:rect b="b" l="l" r="r" t="t"/>
              <a:pathLst>
                <a:path extrusionOk="0" h="2809" w="2808">
                  <a:moveTo>
                    <a:pt x="1404" y="1"/>
                  </a:moveTo>
                  <a:cubicBezTo>
                    <a:pt x="646" y="1"/>
                    <a:pt x="0" y="647"/>
                    <a:pt x="0" y="1405"/>
                  </a:cubicBezTo>
                  <a:cubicBezTo>
                    <a:pt x="0" y="2191"/>
                    <a:pt x="646" y="2808"/>
                    <a:pt x="1404" y="2808"/>
                  </a:cubicBezTo>
                  <a:cubicBezTo>
                    <a:pt x="2190" y="2808"/>
                    <a:pt x="2808" y="2191"/>
                    <a:pt x="2808" y="1405"/>
                  </a:cubicBezTo>
                  <a:cubicBezTo>
                    <a:pt x="2808" y="647"/>
                    <a:pt x="2190"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53"/>
            <p:cNvSpPr/>
            <p:nvPr/>
          </p:nvSpPr>
          <p:spPr>
            <a:xfrm>
              <a:off x="3072325" y="1272675"/>
              <a:ext cx="82150" cy="82125"/>
            </a:xfrm>
            <a:custGeom>
              <a:rect b="b" l="l" r="r" t="t"/>
              <a:pathLst>
                <a:path extrusionOk="0" h="3285" w="3286">
                  <a:moveTo>
                    <a:pt x="1629" y="477"/>
                  </a:moveTo>
                  <a:cubicBezTo>
                    <a:pt x="2275" y="477"/>
                    <a:pt x="2808" y="983"/>
                    <a:pt x="2808" y="1629"/>
                  </a:cubicBezTo>
                  <a:cubicBezTo>
                    <a:pt x="2808" y="2274"/>
                    <a:pt x="2275" y="2808"/>
                    <a:pt x="1629" y="2808"/>
                  </a:cubicBezTo>
                  <a:cubicBezTo>
                    <a:pt x="983" y="2808"/>
                    <a:pt x="478" y="2274"/>
                    <a:pt x="478" y="1629"/>
                  </a:cubicBezTo>
                  <a:cubicBezTo>
                    <a:pt x="478" y="983"/>
                    <a:pt x="983" y="477"/>
                    <a:pt x="1629" y="477"/>
                  </a:cubicBezTo>
                  <a:close/>
                  <a:moveTo>
                    <a:pt x="1629" y="0"/>
                  </a:moveTo>
                  <a:cubicBezTo>
                    <a:pt x="730" y="0"/>
                    <a:pt x="0" y="730"/>
                    <a:pt x="0" y="1629"/>
                  </a:cubicBezTo>
                  <a:cubicBezTo>
                    <a:pt x="0" y="2555"/>
                    <a:pt x="730" y="3285"/>
                    <a:pt x="1629" y="3285"/>
                  </a:cubicBezTo>
                  <a:cubicBezTo>
                    <a:pt x="2527" y="3285"/>
                    <a:pt x="3285" y="2555"/>
                    <a:pt x="3285" y="1629"/>
                  </a:cubicBezTo>
                  <a:cubicBezTo>
                    <a:pt x="3285" y="730"/>
                    <a:pt x="2527" y="0"/>
                    <a:pt x="1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53"/>
            <p:cNvSpPr/>
            <p:nvPr/>
          </p:nvSpPr>
          <p:spPr>
            <a:xfrm>
              <a:off x="3353775" y="1253025"/>
              <a:ext cx="70200" cy="70200"/>
            </a:xfrm>
            <a:custGeom>
              <a:rect b="b" l="l" r="r" t="t"/>
              <a:pathLst>
                <a:path extrusionOk="0" h="2808" w="2808">
                  <a:moveTo>
                    <a:pt x="1404" y="0"/>
                  </a:moveTo>
                  <a:cubicBezTo>
                    <a:pt x="618" y="0"/>
                    <a:pt x="0" y="618"/>
                    <a:pt x="0" y="1404"/>
                  </a:cubicBezTo>
                  <a:cubicBezTo>
                    <a:pt x="0" y="2190"/>
                    <a:pt x="618" y="2808"/>
                    <a:pt x="1404" y="2808"/>
                  </a:cubicBezTo>
                  <a:cubicBezTo>
                    <a:pt x="2162" y="2808"/>
                    <a:pt x="2808" y="2190"/>
                    <a:pt x="2808" y="1404"/>
                  </a:cubicBezTo>
                  <a:cubicBezTo>
                    <a:pt x="2808" y="618"/>
                    <a:pt x="2162"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53"/>
            <p:cNvSpPr/>
            <p:nvPr/>
          </p:nvSpPr>
          <p:spPr>
            <a:xfrm>
              <a:off x="3347450" y="1247400"/>
              <a:ext cx="82150" cy="81450"/>
            </a:xfrm>
            <a:custGeom>
              <a:rect b="b" l="l" r="r" t="t"/>
              <a:pathLst>
                <a:path extrusionOk="0" h="3258" w="3286">
                  <a:moveTo>
                    <a:pt x="1657" y="450"/>
                  </a:moveTo>
                  <a:cubicBezTo>
                    <a:pt x="2303" y="450"/>
                    <a:pt x="2808" y="983"/>
                    <a:pt x="2808" y="1629"/>
                  </a:cubicBezTo>
                  <a:cubicBezTo>
                    <a:pt x="2808" y="2275"/>
                    <a:pt x="2303" y="2808"/>
                    <a:pt x="1657" y="2808"/>
                  </a:cubicBezTo>
                  <a:cubicBezTo>
                    <a:pt x="1011" y="2808"/>
                    <a:pt x="478" y="2275"/>
                    <a:pt x="478" y="1629"/>
                  </a:cubicBezTo>
                  <a:cubicBezTo>
                    <a:pt x="478" y="983"/>
                    <a:pt x="1011" y="450"/>
                    <a:pt x="1657" y="450"/>
                  </a:cubicBezTo>
                  <a:close/>
                  <a:moveTo>
                    <a:pt x="1657" y="1"/>
                  </a:moveTo>
                  <a:cubicBezTo>
                    <a:pt x="731" y="1"/>
                    <a:pt x="1" y="730"/>
                    <a:pt x="1" y="1629"/>
                  </a:cubicBezTo>
                  <a:cubicBezTo>
                    <a:pt x="1" y="2527"/>
                    <a:pt x="731" y="3257"/>
                    <a:pt x="1657" y="3257"/>
                  </a:cubicBezTo>
                  <a:cubicBezTo>
                    <a:pt x="2556" y="3257"/>
                    <a:pt x="3285" y="2527"/>
                    <a:pt x="3285" y="1629"/>
                  </a:cubicBezTo>
                  <a:cubicBezTo>
                    <a:pt x="3285" y="730"/>
                    <a:pt x="2556" y="1"/>
                    <a:pt x="16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3"/>
            <p:cNvSpPr/>
            <p:nvPr/>
          </p:nvSpPr>
          <p:spPr>
            <a:xfrm>
              <a:off x="3628900" y="1440425"/>
              <a:ext cx="70225" cy="70200"/>
            </a:xfrm>
            <a:custGeom>
              <a:rect b="b" l="l" r="r" t="t"/>
              <a:pathLst>
                <a:path extrusionOk="0" h="2808" w="2809">
                  <a:moveTo>
                    <a:pt x="1404" y="0"/>
                  </a:moveTo>
                  <a:cubicBezTo>
                    <a:pt x="618" y="0"/>
                    <a:pt x="1" y="618"/>
                    <a:pt x="1" y="1404"/>
                  </a:cubicBezTo>
                  <a:cubicBezTo>
                    <a:pt x="1" y="2190"/>
                    <a:pt x="618" y="2808"/>
                    <a:pt x="1404" y="2808"/>
                  </a:cubicBezTo>
                  <a:cubicBezTo>
                    <a:pt x="2191" y="2808"/>
                    <a:pt x="2808" y="2190"/>
                    <a:pt x="2808" y="1404"/>
                  </a:cubicBezTo>
                  <a:cubicBezTo>
                    <a:pt x="2808" y="618"/>
                    <a:pt x="2191"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3"/>
            <p:cNvSpPr/>
            <p:nvPr/>
          </p:nvSpPr>
          <p:spPr>
            <a:xfrm>
              <a:off x="3623300" y="1434800"/>
              <a:ext cx="81425" cy="81450"/>
            </a:xfrm>
            <a:custGeom>
              <a:rect b="b" l="l" r="r" t="t"/>
              <a:pathLst>
                <a:path extrusionOk="0" h="3258" w="3257">
                  <a:moveTo>
                    <a:pt x="1628" y="450"/>
                  </a:moveTo>
                  <a:cubicBezTo>
                    <a:pt x="2274" y="450"/>
                    <a:pt x="2808" y="983"/>
                    <a:pt x="2808" y="1629"/>
                  </a:cubicBezTo>
                  <a:cubicBezTo>
                    <a:pt x="2808" y="2275"/>
                    <a:pt x="2274" y="2808"/>
                    <a:pt x="1628" y="2808"/>
                  </a:cubicBezTo>
                  <a:cubicBezTo>
                    <a:pt x="983" y="2808"/>
                    <a:pt x="449" y="2275"/>
                    <a:pt x="449" y="1629"/>
                  </a:cubicBezTo>
                  <a:cubicBezTo>
                    <a:pt x="449" y="983"/>
                    <a:pt x="983" y="450"/>
                    <a:pt x="1628" y="450"/>
                  </a:cubicBezTo>
                  <a:close/>
                  <a:moveTo>
                    <a:pt x="1628" y="0"/>
                  </a:moveTo>
                  <a:cubicBezTo>
                    <a:pt x="730" y="0"/>
                    <a:pt x="0" y="730"/>
                    <a:pt x="0" y="1629"/>
                  </a:cubicBezTo>
                  <a:cubicBezTo>
                    <a:pt x="0" y="2527"/>
                    <a:pt x="730" y="3257"/>
                    <a:pt x="1628" y="3257"/>
                  </a:cubicBezTo>
                  <a:cubicBezTo>
                    <a:pt x="2527" y="3257"/>
                    <a:pt x="3257" y="2527"/>
                    <a:pt x="3257" y="1629"/>
                  </a:cubicBezTo>
                  <a:cubicBezTo>
                    <a:pt x="3257" y="730"/>
                    <a:pt x="2527" y="0"/>
                    <a:pt x="16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3"/>
            <p:cNvSpPr/>
            <p:nvPr/>
          </p:nvSpPr>
          <p:spPr>
            <a:xfrm>
              <a:off x="3904050" y="1619400"/>
              <a:ext cx="70200" cy="70200"/>
            </a:xfrm>
            <a:custGeom>
              <a:rect b="b" l="l" r="r" t="t"/>
              <a:pathLst>
                <a:path extrusionOk="0" h="2808" w="2808">
                  <a:moveTo>
                    <a:pt x="1404" y="0"/>
                  </a:moveTo>
                  <a:cubicBezTo>
                    <a:pt x="646" y="0"/>
                    <a:pt x="0" y="618"/>
                    <a:pt x="0" y="1404"/>
                  </a:cubicBezTo>
                  <a:cubicBezTo>
                    <a:pt x="0" y="2162"/>
                    <a:pt x="646" y="2808"/>
                    <a:pt x="1404" y="2808"/>
                  </a:cubicBezTo>
                  <a:cubicBezTo>
                    <a:pt x="2190" y="2808"/>
                    <a:pt x="2807" y="2162"/>
                    <a:pt x="2807" y="1404"/>
                  </a:cubicBezTo>
                  <a:cubicBezTo>
                    <a:pt x="2807" y="618"/>
                    <a:pt x="2190"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3"/>
            <p:cNvSpPr/>
            <p:nvPr/>
          </p:nvSpPr>
          <p:spPr>
            <a:xfrm>
              <a:off x="3898425" y="1613075"/>
              <a:ext cx="82150" cy="82150"/>
            </a:xfrm>
            <a:custGeom>
              <a:rect b="b" l="l" r="r" t="t"/>
              <a:pathLst>
                <a:path extrusionOk="0" h="3286" w="3286">
                  <a:moveTo>
                    <a:pt x="1629" y="478"/>
                  </a:moveTo>
                  <a:cubicBezTo>
                    <a:pt x="2274" y="478"/>
                    <a:pt x="2808" y="1011"/>
                    <a:pt x="2808" y="1657"/>
                  </a:cubicBezTo>
                  <a:cubicBezTo>
                    <a:pt x="2808" y="2303"/>
                    <a:pt x="2274" y="2808"/>
                    <a:pt x="1629" y="2808"/>
                  </a:cubicBezTo>
                  <a:cubicBezTo>
                    <a:pt x="983" y="2808"/>
                    <a:pt x="478" y="2303"/>
                    <a:pt x="478" y="1657"/>
                  </a:cubicBezTo>
                  <a:cubicBezTo>
                    <a:pt x="478" y="1011"/>
                    <a:pt x="983" y="478"/>
                    <a:pt x="1629" y="478"/>
                  </a:cubicBezTo>
                  <a:close/>
                  <a:moveTo>
                    <a:pt x="1629" y="0"/>
                  </a:moveTo>
                  <a:cubicBezTo>
                    <a:pt x="730" y="0"/>
                    <a:pt x="0" y="730"/>
                    <a:pt x="0" y="1657"/>
                  </a:cubicBezTo>
                  <a:cubicBezTo>
                    <a:pt x="0" y="2555"/>
                    <a:pt x="730" y="3285"/>
                    <a:pt x="1629" y="3285"/>
                  </a:cubicBezTo>
                  <a:cubicBezTo>
                    <a:pt x="2527" y="3285"/>
                    <a:pt x="3285" y="2555"/>
                    <a:pt x="3285" y="1657"/>
                  </a:cubicBezTo>
                  <a:cubicBezTo>
                    <a:pt x="3285" y="730"/>
                    <a:pt x="2527" y="0"/>
                    <a:pt x="1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3"/>
            <p:cNvSpPr/>
            <p:nvPr/>
          </p:nvSpPr>
          <p:spPr>
            <a:xfrm>
              <a:off x="4179875" y="1244600"/>
              <a:ext cx="70200" cy="70200"/>
            </a:xfrm>
            <a:custGeom>
              <a:rect b="b" l="l" r="r" t="t"/>
              <a:pathLst>
                <a:path extrusionOk="0" h="2808" w="2808">
                  <a:moveTo>
                    <a:pt x="1404" y="0"/>
                  </a:moveTo>
                  <a:cubicBezTo>
                    <a:pt x="618" y="0"/>
                    <a:pt x="0" y="618"/>
                    <a:pt x="0" y="1404"/>
                  </a:cubicBezTo>
                  <a:cubicBezTo>
                    <a:pt x="0" y="2162"/>
                    <a:pt x="618" y="2808"/>
                    <a:pt x="1404" y="2808"/>
                  </a:cubicBezTo>
                  <a:cubicBezTo>
                    <a:pt x="2162" y="2808"/>
                    <a:pt x="2808" y="2162"/>
                    <a:pt x="2808" y="1404"/>
                  </a:cubicBezTo>
                  <a:cubicBezTo>
                    <a:pt x="2808" y="618"/>
                    <a:pt x="2162"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3"/>
            <p:cNvSpPr/>
            <p:nvPr/>
          </p:nvSpPr>
          <p:spPr>
            <a:xfrm>
              <a:off x="4173550" y="1238975"/>
              <a:ext cx="82150" cy="81450"/>
            </a:xfrm>
            <a:custGeom>
              <a:rect b="b" l="l" r="r" t="t"/>
              <a:pathLst>
                <a:path extrusionOk="0" h="3258" w="3286">
                  <a:moveTo>
                    <a:pt x="1657" y="450"/>
                  </a:moveTo>
                  <a:cubicBezTo>
                    <a:pt x="2303" y="450"/>
                    <a:pt x="2808" y="983"/>
                    <a:pt x="2808" y="1629"/>
                  </a:cubicBezTo>
                  <a:cubicBezTo>
                    <a:pt x="2808" y="2275"/>
                    <a:pt x="2303" y="2780"/>
                    <a:pt x="1657" y="2808"/>
                  </a:cubicBezTo>
                  <a:cubicBezTo>
                    <a:pt x="1011" y="2780"/>
                    <a:pt x="478" y="2275"/>
                    <a:pt x="478" y="1629"/>
                  </a:cubicBezTo>
                  <a:cubicBezTo>
                    <a:pt x="478" y="983"/>
                    <a:pt x="1011" y="450"/>
                    <a:pt x="1657" y="450"/>
                  </a:cubicBezTo>
                  <a:close/>
                  <a:moveTo>
                    <a:pt x="1657" y="1"/>
                  </a:moveTo>
                  <a:cubicBezTo>
                    <a:pt x="731" y="1"/>
                    <a:pt x="1" y="731"/>
                    <a:pt x="1" y="1629"/>
                  </a:cubicBezTo>
                  <a:cubicBezTo>
                    <a:pt x="1" y="2527"/>
                    <a:pt x="731" y="3257"/>
                    <a:pt x="1657" y="3257"/>
                  </a:cubicBezTo>
                  <a:cubicBezTo>
                    <a:pt x="2556" y="3257"/>
                    <a:pt x="3285" y="2527"/>
                    <a:pt x="3285" y="1629"/>
                  </a:cubicBezTo>
                  <a:cubicBezTo>
                    <a:pt x="3285" y="731"/>
                    <a:pt x="2556" y="1"/>
                    <a:pt x="16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53"/>
            <p:cNvSpPr/>
            <p:nvPr/>
          </p:nvSpPr>
          <p:spPr>
            <a:xfrm>
              <a:off x="2899675" y="2124725"/>
              <a:ext cx="271625" cy="294825"/>
            </a:xfrm>
            <a:custGeom>
              <a:rect b="b" l="l" r="r" t="t"/>
              <a:pathLst>
                <a:path extrusionOk="0" h="11793" w="10865">
                  <a:moveTo>
                    <a:pt x="10865" y="1"/>
                  </a:moveTo>
                  <a:cubicBezTo>
                    <a:pt x="10275" y="1"/>
                    <a:pt x="9686" y="57"/>
                    <a:pt x="9124" y="141"/>
                  </a:cubicBezTo>
                  <a:cubicBezTo>
                    <a:pt x="3650" y="1096"/>
                    <a:pt x="0" y="6318"/>
                    <a:pt x="955" y="11792"/>
                  </a:cubicBezTo>
                  <a:lnTo>
                    <a:pt x="10865" y="10052"/>
                  </a:lnTo>
                  <a:lnTo>
                    <a:pt x="10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53"/>
            <p:cNvSpPr/>
            <p:nvPr/>
          </p:nvSpPr>
          <p:spPr>
            <a:xfrm>
              <a:off x="2913700" y="2118425"/>
              <a:ext cx="263225" cy="306875"/>
            </a:xfrm>
            <a:custGeom>
              <a:rect b="b" l="l" r="r" t="t"/>
              <a:pathLst>
                <a:path extrusionOk="0" h="12275" w="10529">
                  <a:moveTo>
                    <a:pt x="10051" y="481"/>
                  </a:moveTo>
                  <a:lnTo>
                    <a:pt x="10051" y="10114"/>
                  </a:lnTo>
                  <a:lnTo>
                    <a:pt x="10051" y="10114"/>
                  </a:lnTo>
                  <a:lnTo>
                    <a:pt x="586" y="11781"/>
                  </a:lnTo>
                  <a:lnTo>
                    <a:pt x="586" y="11781"/>
                  </a:lnTo>
                  <a:cubicBezTo>
                    <a:pt x="520" y="11276"/>
                    <a:pt x="478" y="10786"/>
                    <a:pt x="478" y="10276"/>
                  </a:cubicBezTo>
                  <a:cubicBezTo>
                    <a:pt x="478" y="5615"/>
                    <a:pt x="3819" y="1460"/>
                    <a:pt x="8591" y="618"/>
                  </a:cubicBezTo>
                  <a:cubicBezTo>
                    <a:pt x="9069" y="546"/>
                    <a:pt x="9567" y="495"/>
                    <a:pt x="10051" y="481"/>
                  </a:cubicBezTo>
                  <a:close/>
                  <a:moveTo>
                    <a:pt x="10304" y="0"/>
                  </a:moveTo>
                  <a:cubicBezTo>
                    <a:pt x="9714" y="0"/>
                    <a:pt x="9097" y="56"/>
                    <a:pt x="8507" y="169"/>
                  </a:cubicBezTo>
                  <a:cubicBezTo>
                    <a:pt x="3510" y="1039"/>
                    <a:pt x="1" y="5391"/>
                    <a:pt x="1" y="10276"/>
                  </a:cubicBezTo>
                  <a:cubicBezTo>
                    <a:pt x="1" y="10893"/>
                    <a:pt x="57" y="11483"/>
                    <a:pt x="169" y="12072"/>
                  </a:cubicBezTo>
                  <a:cubicBezTo>
                    <a:pt x="193" y="12195"/>
                    <a:pt x="282" y="12274"/>
                    <a:pt x="397" y="12274"/>
                  </a:cubicBezTo>
                  <a:cubicBezTo>
                    <a:pt x="414" y="12274"/>
                    <a:pt x="432" y="12273"/>
                    <a:pt x="450" y="12269"/>
                  </a:cubicBezTo>
                  <a:lnTo>
                    <a:pt x="10332" y="10528"/>
                  </a:lnTo>
                  <a:cubicBezTo>
                    <a:pt x="10444" y="10500"/>
                    <a:pt x="10529" y="10416"/>
                    <a:pt x="10529" y="10304"/>
                  </a:cubicBezTo>
                  <a:lnTo>
                    <a:pt x="10529" y="253"/>
                  </a:lnTo>
                  <a:cubicBezTo>
                    <a:pt x="10529" y="169"/>
                    <a:pt x="10501" y="113"/>
                    <a:pt x="10472" y="85"/>
                  </a:cubicBezTo>
                  <a:cubicBezTo>
                    <a:pt x="10416" y="28"/>
                    <a:pt x="10360" y="0"/>
                    <a:pt x="10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3"/>
            <p:cNvSpPr/>
            <p:nvPr/>
          </p:nvSpPr>
          <p:spPr>
            <a:xfrm>
              <a:off x="2923525" y="2376000"/>
              <a:ext cx="247775" cy="197950"/>
            </a:xfrm>
            <a:custGeom>
              <a:rect b="b" l="l" r="r" t="t"/>
              <a:pathLst>
                <a:path extrusionOk="0" h="7918" w="9911">
                  <a:moveTo>
                    <a:pt x="9911" y="1"/>
                  </a:moveTo>
                  <a:lnTo>
                    <a:pt x="1" y="1741"/>
                  </a:lnTo>
                  <a:cubicBezTo>
                    <a:pt x="450" y="4324"/>
                    <a:pt x="1657" y="6318"/>
                    <a:pt x="3706" y="7918"/>
                  </a:cubicBezTo>
                  <a:lnTo>
                    <a:pt x="99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3"/>
            <p:cNvSpPr/>
            <p:nvPr/>
          </p:nvSpPr>
          <p:spPr>
            <a:xfrm>
              <a:off x="2916500" y="2367575"/>
              <a:ext cx="268850" cy="214800"/>
            </a:xfrm>
            <a:custGeom>
              <a:rect b="b" l="l" r="r" t="t"/>
              <a:pathLst>
                <a:path extrusionOk="0" h="8592" w="10754">
                  <a:moveTo>
                    <a:pt x="9630" y="666"/>
                  </a:moveTo>
                  <a:lnTo>
                    <a:pt x="3964" y="7929"/>
                  </a:lnTo>
                  <a:lnTo>
                    <a:pt x="3964" y="7929"/>
                  </a:lnTo>
                  <a:cubicBezTo>
                    <a:pt x="2101" y="6427"/>
                    <a:pt x="1009" y="4618"/>
                    <a:pt x="547" y="2266"/>
                  </a:cubicBezTo>
                  <a:lnTo>
                    <a:pt x="547" y="2266"/>
                  </a:lnTo>
                  <a:lnTo>
                    <a:pt x="9630" y="666"/>
                  </a:lnTo>
                  <a:close/>
                  <a:moveTo>
                    <a:pt x="10753" y="1"/>
                  </a:moveTo>
                  <a:lnTo>
                    <a:pt x="10136" y="113"/>
                  </a:lnTo>
                  <a:lnTo>
                    <a:pt x="1" y="1882"/>
                  </a:lnTo>
                  <a:lnTo>
                    <a:pt x="57" y="2106"/>
                  </a:lnTo>
                  <a:cubicBezTo>
                    <a:pt x="506" y="4745"/>
                    <a:pt x="1741" y="6795"/>
                    <a:pt x="3847" y="8451"/>
                  </a:cubicBezTo>
                  <a:lnTo>
                    <a:pt x="4044" y="8592"/>
                  </a:lnTo>
                  <a:lnTo>
                    <a:pt x="107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3"/>
            <p:cNvSpPr/>
            <p:nvPr/>
          </p:nvSpPr>
          <p:spPr>
            <a:xfrm>
              <a:off x="3016175" y="2250375"/>
              <a:ext cx="442200" cy="377675"/>
            </a:xfrm>
            <a:custGeom>
              <a:rect b="b" l="l" r="r" t="t"/>
              <a:pathLst>
                <a:path extrusionOk="0" h="15107" w="17688">
                  <a:moveTo>
                    <a:pt x="14908" y="0"/>
                  </a:moveTo>
                  <a:lnTo>
                    <a:pt x="6205" y="5026"/>
                  </a:lnTo>
                  <a:lnTo>
                    <a:pt x="0" y="12943"/>
                  </a:lnTo>
                  <a:cubicBezTo>
                    <a:pt x="1846" y="14382"/>
                    <a:pt x="3997" y="15106"/>
                    <a:pt x="6167" y="15106"/>
                  </a:cubicBezTo>
                  <a:cubicBezTo>
                    <a:pt x="7891" y="15106"/>
                    <a:pt x="9627" y="14649"/>
                    <a:pt x="11230" y="13729"/>
                  </a:cubicBezTo>
                  <a:cubicBezTo>
                    <a:pt x="16031" y="10949"/>
                    <a:pt x="17688" y="4801"/>
                    <a:pt x="149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3"/>
            <p:cNvSpPr/>
            <p:nvPr/>
          </p:nvSpPr>
          <p:spPr>
            <a:xfrm>
              <a:off x="3009850" y="2244450"/>
              <a:ext cx="418350" cy="389175"/>
            </a:xfrm>
            <a:custGeom>
              <a:rect b="b" l="l" r="r" t="t"/>
              <a:pathLst>
                <a:path extrusionOk="0" h="15567" w="16734">
                  <a:moveTo>
                    <a:pt x="15077" y="547"/>
                  </a:moveTo>
                  <a:cubicBezTo>
                    <a:pt x="15898" y="2037"/>
                    <a:pt x="16284" y="3649"/>
                    <a:pt x="16284" y="5235"/>
                  </a:cubicBezTo>
                  <a:cubicBezTo>
                    <a:pt x="16284" y="8632"/>
                    <a:pt x="14515" y="11945"/>
                    <a:pt x="11371" y="13769"/>
                  </a:cubicBezTo>
                  <a:cubicBezTo>
                    <a:pt x="9799" y="14668"/>
                    <a:pt x="8114" y="15117"/>
                    <a:pt x="6430" y="15117"/>
                  </a:cubicBezTo>
                  <a:cubicBezTo>
                    <a:pt x="4374" y="15117"/>
                    <a:pt x="2371" y="14439"/>
                    <a:pt x="595" y="13134"/>
                  </a:cubicBezTo>
                  <a:lnTo>
                    <a:pt x="595" y="13134"/>
                  </a:lnTo>
                  <a:lnTo>
                    <a:pt x="6593" y="5446"/>
                  </a:lnTo>
                  <a:lnTo>
                    <a:pt x="6593" y="5446"/>
                  </a:lnTo>
                  <a:lnTo>
                    <a:pt x="15077" y="547"/>
                  </a:lnTo>
                  <a:close/>
                  <a:moveTo>
                    <a:pt x="15166" y="0"/>
                  </a:moveTo>
                  <a:cubicBezTo>
                    <a:pt x="15127" y="0"/>
                    <a:pt x="15086" y="13"/>
                    <a:pt x="15049" y="41"/>
                  </a:cubicBezTo>
                  <a:lnTo>
                    <a:pt x="6346" y="5066"/>
                  </a:lnTo>
                  <a:lnTo>
                    <a:pt x="6261" y="5122"/>
                  </a:lnTo>
                  <a:lnTo>
                    <a:pt x="85" y="13039"/>
                  </a:lnTo>
                  <a:cubicBezTo>
                    <a:pt x="1" y="13124"/>
                    <a:pt x="29" y="13292"/>
                    <a:pt x="113" y="13376"/>
                  </a:cubicBezTo>
                  <a:cubicBezTo>
                    <a:pt x="1994" y="14836"/>
                    <a:pt x="4212" y="15566"/>
                    <a:pt x="6430" y="15566"/>
                  </a:cubicBezTo>
                  <a:cubicBezTo>
                    <a:pt x="8199" y="15566"/>
                    <a:pt x="9967" y="15117"/>
                    <a:pt x="11596" y="14162"/>
                  </a:cubicBezTo>
                  <a:cubicBezTo>
                    <a:pt x="14908" y="12253"/>
                    <a:pt x="16733" y="8800"/>
                    <a:pt x="16733" y="5235"/>
                  </a:cubicBezTo>
                  <a:cubicBezTo>
                    <a:pt x="16733" y="3494"/>
                    <a:pt x="16284" y="1725"/>
                    <a:pt x="15358" y="125"/>
                  </a:cubicBezTo>
                  <a:cubicBezTo>
                    <a:pt x="15320" y="50"/>
                    <a:pt x="15245" y="0"/>
                    <a:pt x="151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3"/>
            <p:cNvSpPr/>
            <p:nvPr/>
          </p:nvSpPr>
          <p:spPr>
            <a:xfrm>
              <a:off x="3171275" y="2124725"/>
              <a:ext cx="217625" cy="251300"/>
            </a:xfrm>
            <a:custGeom>
              <a:rect b="b" l="l" r="r" t="t"/>
              <a:pathLst>
                <a:path extrusionOk="0" h="10052" w="8705">
                  <a:moveTo>
                    <a:pt x="1" y="1"/>
                  </a:moveTo>
                  <a:lnTo>
                    <a:pt x="1" y="10052"/>
                  </a:lnTo>
                  <a:lnTo>
                    <a:pt x="8704" y="5026"/>
                  </a:lnTo>
                  <a:cubicBezTo>
                    <a:pt x="6851" y="1798"/>
                    <a:pt x="3707"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3"/>
            <p:cNvSpPr/>
            <p:nvPr/>
          </p:nvSpPr>
          <p:spPr>
            <a:xfrm>
              <a:off x="3164975" y="2118425"/>
              <a:ext cx="231625" cy="267425"/>
            </a:xfrm>
            <a:custGeom>
              <a:rect b="b" l="l" r="r" t="t"/>
              <a:pathLst>
                <a:path extrusionOk="0" h="10697" w="9265">
                  <a:moveTo>
                    <a:pt x="478" y="480"/>
                  </a:moveTo>
                  <a:cubicBezTo>
                    <a:pt x="3926" y="550"/>
                    <a:pt x="6847" y="2238"/>
                    <a:pt x="8645" y="5197"/>
                  </a:cubicBezTo>
                  <a:lnTo>
                    <a:pt x="8645" y="5197"/>
                  </a:lnTo>
                  <a:lnTo>
                    <a:pt x="478" y="9913"/>
                  </a:lnTo>
                  <a:lnTo>
                    <a:pt x="478" y="480"/>
                  </a:lnTo>
                  <a:close/>
                  <a:moveTo>
                    <a:pt x="0" y="0"/>
                  </a:moveTo>
                  <a:lnTo>
                    <a:pt x="0" y="10697"/>
                  </a:lnTo>
                  <a:lnTo>
                    <a:pt x="365" y="10500"/>
                  </a:lnTo>
                  <a:lnTo>
                    <a:pt x="9265" y="5363"/>
                  </a:lnTo>
                  <a:lnTo>
                    <a:pt x="9153" y="5166"/>
                  </a:lnTo>
                  <a:cubicBezTo>
                    <a:pt x="7272" y="1881"/>
                    <a:pt x="4043" y="0"/>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3"/>
            <p:cNvSpPr/>
            <p:nvPr/>
          </p:nvSpPr>
          <p:spPr>
            <a:xfrm>
              <a:off x="3048450" y="2253175"/>
              <a:ext cx="244975" cy="244975"/>
            </a:xfrm>
            <a:custGeom>
              <a:rect b="b" l="l" r="r" t="t"/>
              <a:pathLst>
                <a:path extrusionOk="0" h="9799" w="9799">
                  <a:moveTo>
                    <a:pt x="4914" y="1"/>
                  </a:moveTo>
                  <a:cubicBezTo>
                    <a:pt x="2191" y="1"/>
                    <a:pt x="1" y="2190"/>
                    <a:pt x="1" y="4914"/>
                  </a:cubicBezTo>
                  <a:cubicBezTo>
                    <a:pt x="1" y="7609"/>
                    <a:pt x="2191" y="9799"/>
                    <a:pt x="4914" y="9799"/>
                  </a:cubicBezTo>
                  <a:cubicBezTo>
                    <a:pt x="7609" y="9799"/>
                    <a:pt x="9799" y="7609"/>
                    <a:pt x="9799" y="4914"/>
                  </a:cubicBezTo>
                  <a:cubicBezTo>
                    <a:pt x="9799" y="2190"/>
                    <a:pt x="7609" y="1"/>
                    <a:pt x="4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3"/>
            <p:cNvSpPr/>
            <p:nvPr/>
          </p:nvSpPr>
          <p:spPr>
            <a:xfrm>
              <a:off x="3042850" y="2247575"/>
              <a:ext cx="256900" cy="256900"/>
            </a:xfrm>
            <a:custGeom>
              <a:rect b="b" l="l" r="r" t="t"/>
              <a:pathLst>
                <a:path extrusionOk="0" h="10276" w="10276">
                  <a:moveTo>
                    <a:pt x="5138" y="477"/>
                  </a:moveTo>
                  <a:cubicBezTo>
                    <a:pt x="6429" y="477"/>
                    <a:pt x="7580" y="983"/>
                    <a:pt x="8423" y="1825"/>
                  </a:cubicBezTo>
                  <a:cubicBezTo>
                    <a:pt x="9265" y="2667"/>
                    <a:pt x="9798" y="3846"/>
                    <a:pt x="9798" y="5138"/>
                  </a:cubicBezTo>
                  <a:cubicBezTo>
                    <a:pt x="9798" y="6429"/>
                    <a:pt x="9265" y="7580"/>
                    <a:pt x="8423" y="8422"/>
                  </a:cubicBezTo>
                  <a:cubicBezTo>
                    <a:pt x="7580" y="9265"/>
                    <a:pt x="6429" y="9798"/>
                    <a:pt x="5138" y="9798"/>
                  </a:cubicBezTo>
                  <a:cubicBezTo>
                    <a:pt x="3847" y="9798"/>
                    <a:pt x="2667" y="9265"/>
                    <a:pt x="1825" y="8422"/>
                  </a:cubicBezTo>
                  <a:cubicBezTo>
                    <a:pt x="983" y="7580"/>
                    <a:pt x="478" y="6429"/>
                    <a:pt x="478" y="5138"/>
                  </a:cubicBezTo>
                  <a:cubicBezTo>
                    <a:pt x="478" y="3846"/>
                    <a:pt x="983" y="2667"/>
                    <a:pt x="1825" y="1825"/>
                  </a:cubicBezTo>
                  <a:cubicBezTo>
                    <a:pt x="2667" y="983"/>
                    <a:pt x="3847" y="477"/>
                    <a:pt x="5138" y="477"/>
                  </a:cubicBezTo>
                  <a:close/>
                  <a:moveTo>
                    <a:pt x="5138" y="0"/>
                  </a:moveTo>
                  <a:cubicBezTo>
                    <a:pt x="2302" y="0"/>
                    <a:pt x="0" y="2302"/>
                    <a:pt x="0" y="5138"/>
                  </a:cubicBezTo>
                  <a:cubicBezTo>
                    <a:pt x="0" y="7973"/>
                    <a:pt x="2302" y="10275"/>
                    <a:pt x="5138" y="10275"/>
                  </a:cubicBezTo>
                  <a:cubicBezTo>
                    <a:pt x="7974" y="10275"/>
                    <a:pt x="10276" y="7973"/>
                    <a:pt x="10276" y="5138"/>
                  </a:cubicBezTo>
                  <a:cubicBezTo>
                    <a:pt x="10276" y="2302"/>
                    <a:pt x="7974" y="0"/>
                    <a:pt x="5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3"/>
            <p:cNvSpPr/>
            <p:nvPr/>
          </p:nvSpPr>
          <p:spPr>
            <a:xfrm>
              <a:off x="2176025" y="2376000"/>
              <a:ext cx="295525" cy="251575"/>
            </a:xfrm>
            <a:custGeom>
              <a:rect b="b" l="l" r="r" t="t"/>
              <a:pathLst>
                <a:path extrusionOk="0" h="10063" w="11821">
                  <a:moveTo>
                    <a:pt x="1" y="1"/>
                  </a:moveTo>
                  <a:cubicBezTo>
                    <a:pt x="1" y="590"/>
                    <a:pt x="57" y="1208"/>
                    <a:pt x="169" y="1769"/>
                  </a:cubicBezTo>
                  <a:cubicBezTo>
                    <a:pt x="1022" y="6632"/>
                    <a:pt x="5276" y="10063"/>
                    <a:pt x="10074" y="10063"/>
                  </a:cubicBezTo>
                  <a:cubicBezTo>
                    <a:pt x="10650" y="10063"/>
                    <a:pt x="11234" y="10013"/>
                    <a:pt x="11820" y="9911"/>
                  </a:cubicBezTo>
                  <a:lnTo>
                    <a:pt x="100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3"/>
            <p:cNvSpPr/>
            <p:nvPr/>
          </p:nvSpPr>
          <p:spPr>
            <a:xfrm>
              <a:off x="2170425" y="2370400"/>
              <a:ext cx="306750" cy="263225"/>
            </a:xfrm>
            <a:custGeom>
              <a:rect b="b" l="l" r="r" t="t"/>
              <a:pathLst>
                <a:path extrusionOk="0" h="10529" w="12270">
                  <a:moveTo>
                    <a:pt x="10086" y="477"/>
                  </a:moveTo>
                  <a:lnTo>
                    <a:pt x="11775" y="9941"/>
                  </a:lnTo>
                  <a:lnTo>
                    <a:pt x="11775" y="9941"/>
                  </a:lnTo>
                  <a:cubicBezTo>
                    <a:pt x="11279" y="10008"/>
                    <a:pt x="10767" y="10051"/>
                    <a:pt x="10276" y="10051"/>
                  </a:cubicBezTo>
                  <a:cubicBezTo>
                    <a:pt x="5615" y="10051"/>
                    <a:pt x="1460" y="6710"/>
                    <a:pt x="618" y="1937"/>
                  </a:cubicBezTo>
                  <a:cubicBezTo>
                    <a:pt x="546" y="1483"/>
                    <a:pt x="495" y="967"/>
                    <a:pt x="481" y="477"/>
                  </a:cubicBezTo>
                  <a:close/>
                  <a:moveTo>
                    <a:pt x="225" y="0"/>
                  </a:moveTo>
                  <a:cubicBezTo>
                    <a:pt x="169" y="0"/>
                    <a:pt x="113" y="28"/>
                    <a:pt x="85" y="56"/>
                  </a:cubicBezTo>
                  <a:cubicBezTo>
                    <a:pt x="28" y="112"/>
                    <a:pt x="0" y="169"/>
                    <a:pt x="0" y="225"/>
                  </a:cubicBezTo>
                  <a:cubicBezTo>
                    <a:pt x="0" y="814"/>
                    <a:pt x="57" y="1432"/>
                    <a:pt x="169" y="2022"/>
                  </a:cubicBezTo>
                  <a:cubicBezTo>
                    <a:pt x="1039" y="7019"/>
                    <a:pt x="5391" y="10528"/>
                    <a:pt x="10276" y="10528"/>
                  </a:cubicBezTo>
                  <a:cubicBezTo>
                    <a:pt x="10865" y="10528"/>
                    <a:pt x="11483" y="10472"/>
                    <a:pt x="12073" y="10360"/>
                  </a:cubicBezTo>
                  <a:cubicBezTo>
                    <a:pt x="12129" y="10360"/>
                    <a:pt x="12185" y="10332"/>
                    <a:pt x="12241" y="10275"/>
                  </a:cubicBezTo>
                  <a:cubicBezTo>
                    <a:pt x="12269" y="10219"/>
                    <a:pt x="12269" y="10163"/>
                    <a:pt x="12269" y="10107"/>
                  </a:cubicBezTo>
                  <a:lnTo>
                    <a:pt x="10528" y="197"/>
                  </a:lnTo>
                  <a:cubicBezTo>
                    <a:pt x="10500" y="84"/>
                    <a:pt x="10416" y="0"/>
                    <a:pt x="10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3"/>
            <p:cNvSpPr/>
            <p:nvPr/>
          </p:nvSpPr>
          <p:spPr>
            <a:xfrm>
              <a:off x="2428000" y="2376000"/>
              <a:ext cx="197950" cy="247800"/>
            </a:xfrm>
            <a:custGeom>
              <a:rect b="b" l="l" r="r" t="t"/>
              <a:pathLst>
                <a:path extrusionOk="0" h="9912" w="7918">
                  <a:moveTo>
                    <a:pt x="1" y="1"/>
                  </a:moveTo>
                  <a:lnTo>
                    <a:pt x="1741" y="9911"/>
                  </a:lnTo>
                  <a:cubicBezTo>
                    <a:pt x="4324" y="9462"/>
                    <a:pt x="6290" y="8255"/>
                    <a:pt x="7918" y="6205"/>
                  </a:cubicBez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3"/>
            <p:cNvSpPr/>
            <p:nvPr/>
          </p:nvSpPr>
          <p:spPr>
            <a:xfrm>
              <a:off x="2419575" y="2361975"/>
              <a:ext cx="214100" cy="268825"/>
            </a:xfrm>
            <a:custGeom>
              <a:rect b="b" l="l" r="r" t="t"/>
              <a:pathLst>
                <a:path extrusionOk="0" h="10753" w="8564">
                  <a:moveTo>
                    <a:pt x="670" y="1148"/>
                  </a:moveTo>
                  <a:lnTo>
                    <a:pt x="7928" y="6790"/>
                  </a:lnTo>
                  <a:lnTo>
                    <a:pt x="7928" y="6790"/>
                  </a:lnTo>
                  <a:cubicBezTo>
                    <a:pt x="6430" y="8647"/>
                    <a:pt x="4603" y="9738"/>
                    <a:pt x="2261" y="10203"/>
                  </a:cubicBezTo>
                  <a:lnTo>
                    <a:pt x="2261" y="10203"/>
                  </a:lnTo>
                  <a:lnTo>
                    <a:pt x="670" y="1148"/>
                  </a:lnTo>
                  <a:close/>
                  <a:moveTo>
                    <a:pt x="1" y="0"/>
                  </a:moveTo>
                  <a:lnTo>
                    <a:pt x="85" y="618"/>
                  </a:lnTo>
                  <a:lnTo>
                    <a:pt x="1882" y="10753"/>
                  </a:lnTo>
                  <a:lnTo>
                    <a:pt x="2107" y="10697"/>
                  </a:lnTo>
                  <a:cubicBezTo>
                    <a:pt x="4746" y="10248"/>
                    <a:pt x="6795" y="9012"/>
                    <a:pt x="8423" y="6907"/>
                  </a:cubicBezTo>
                  <a:lnTo>
                    <a:pt x="8564" y="671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3"/>
            <p:cNvSpPr/>
            <p:nvPr/>
          </p:nvSpPr>
          <p:spPr>
            <a:xfrm>
              <a:off x="2302375" y="2124700"/>
              <a:ext cx="395175" cy="406450"/>
            </a:xfrm>
            <a:custGeom>
              <a:rect b="b" l="l" r="r" t="t"/>
              <a:pathLst>
                <a:path extrusionOk="0" h="16258" w="15807">
                  <a:moveTo>
                    <a:pt x="5009" y="1"/>
                  </a:moveTo>
                  <a:cubicBezTo>
                    <a:pt x="3306" y="1"/>
                    <a:pt x="1580" y="435"/>
                    <a:pt x="0" y="1350"/>
                  </a:cubicBezTo>
                  <a:lnTo>
                    <a:pt x="5026" y="10053"/>
                  </a:lnTo>
                  <a:lnTo>
                    <a:pt x="12943" y="16257"/>
                  </a:lnTo>
                  <a:cubicBezTo>
                    <a:pt x="15498" y="12972"/>
                    <a:pt x="15807" y="8649"/>
                    <a:pt x="13729" y="5027"/>
                  </a:cubicBezTo>
                  <a:cubicBezTo>
                    <a:pt x="11864" y="1806"/>
                    <a:pt x="8483" y="1"/>
                    <a:pt x="50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3"/>
            <p:cNvSpPr/>
            <p:nvPr/>
          </p:nvSpPr>
          <p:spPr>
            <a:xfrm>
              <a:off x="2295350" y="2119125"/>
              <a:ext cx="390275" cy="417625"/>
            </a:xfrm>
            <a:custGeom>
              <a:rect b="b" l="l" r="r" t="t"/>
              <a:pathLst>
                <a:path extrusionOk="0" h="16705" w="15611">
                  <a:moveTo>
                    <a:pt x="5279" y="478"/>
                  </a:moveTo>
                  <a:cubicBezTo>
                    <a:pt x="8676" y="478"/>
                    <a:pt x="11989" y="2218"/>
                    <a:pt x="13785" y="5391"/>
                  </a:cubicBezTo>
                  <a:cubicBezTo>
                    <a:pt x="14712" y="6935"/>
                    <a:pt x="15161" y="8647"/>
                    <a:pt x="15161" y="10304"/>
                  </a:cubicBezTo>
                  <a:cubicBezTo>
                    <a:pt x="15134" y="12359"/>
                    <a:pt x="14482" y="14388"/>
                    <a:pt x="13180" y="16140"/>
                  </a:cubicBezTo>
                  <a:lnTo>
                    <a:pt x="13180" y="16140"/>
                  </a:lnTo>
                  <a:lnTo>
                    <a:pt x="5490" y="10141"/>
                  </a:lnTo>
                  <a:lnTo>
                    <a:pt x="5490" y="10141"/>
                  </a:lnTo>
                  <a:lnTo>
                    <a:pt x="593" y="1660"/>
                  </a:lnTo>
                  <a:lnTo>
                    <a:pt x="593" y="1660"/>
                  </a:lnTo>
                  <a:cubicBezTo>
                    <a:pt x="2082" y="863"/>
                    <a:pt x="3693" y="478"/>
                    <a:pt x="5279" y="478"/>
                  </a:cubicBezTo>
                  <a:close/>
                  <a:moveTo>
                    <a:pt x="5279" y="0"/>
                  </a:moveTo>
                  <a:cubicBezTo>
                    <a:pt x="3538" y="0"/>
                    <a:pt x="1769" y="450"/>
                    <a:pt x="141" y="1376"/>
                  </a:cubicBezTo>
                  <a:cubicBezTo>
                    <a:pt x="29" y="1432"/>
                    <a:pt x="1" y="1573"/>
                    <a:pt x="57" y="1685"/>
                  </a:cubicBezTo>
                  <a:lnTo>
                    <a:pt x="5082" y="10416"/>
                  </a:lnTo>
                  <a:lnTo>
                    <a:pt x="5138" y="10472"/>
                  </a:lnTo>
                  <a:lnTo>
                    <a:pt x="13084" y="16649"/>
                  </a:lnTo>
                  <a:cubicBezTo>
                    <a:pt x="13112" y="16705"/>
                    <a:pt x="13196" y="16705"/>
                    <a:pt x="13252" y="16705"/>
                  </a:cubicBezTo>
                  <a:cubicBezTo>
                    <a:pt x="13308" y="16705"/>
                    <a:pt x="13364" y="16677"/>
                    <a:pt x="13392" y="16621"/>
                  </a:cubicBezTo>
                  <a:cubicBezTo>
                    <a:pt x="14880" y="14740"/>
                    <a:pt x="15610" y="12550"/>
                    <a:pt x="15610" y="10304"/>
                  </a:cubicBezTo>
                  <a:cubicBezTo>
                    <a:pt x="15610" y="8563"/>
                    <a:pt x="15161" y="6766"/>
                    <a:pt x="14207" y="5138"/>
                  </a:cubicBezTo>
                  <a:cubicBezTo>
                    <a:pt x="12297" y="1853"/>
                    <a:pt x="8844" y="0"/>
                    <a:pt x="52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53"/>
            <p:cNvSpPr/>
            <p:nvPr/>
          </p:nvSpPr>
          <p:spPr>
            <a:xfrm>
              <a:off x="2176025" y="2158425"/>
              <a:ext cx="252000" cy="217600"/>
            </a:xfrm>
            <a:custGeom>
              <a:rect b="b" l="l" r="r" t="t"/>
              <a:pathLst>
                <a:path extrusionOk="0" h="8704" w="10080">
                  <a:moveTo>
                    <a:pt x="5054" y="1"/>
                  </a:moveTo>
                  <a:cubicBezTo>
                    <a:pt x="1826" y="1853"/>
                    <a:pt x="1" y="4998"/>
                    <a:pt x="1" y="8704"/>
                  </a:cubicBezTo>
                  <a:lnTo>
                    <a:pt x="10080" y="8704"/>
                  </a:lnTo>
                  <a:lnTo>
                    <a:pt x="50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3"/>
            <p:cNvSpPr/>
            <p:nvPr/>
          </p:nvSpPr>
          <p:spPr>
            <a:xfrm>
              <a:off x="2170425" y="2150700"/>
              <a:ext cx="267425" cy="231650"/>
            </a:xfrm>
            <a:custGeom>
              <a:rect b="b" l="l" r="r" t="t"/>
              <a:pathLst>
                <a:path extrusionOk="0" h="9266" w="10697">
                  <a:moveTo>
                    <a:pt x="5176" y="634"/>
                  </a:moveTo>
                  <a:lnTo>
                    <a:pt x="9869" y="8788"/>
                  </a:lnTo>
                  <a:lnTo>
                    <a:pt x="480" y="8788"/>
                  </a:lnTo>
                  <a:cubicBezTo>
                    <a:pt x="550" y="5347"/>
                    <a:pt x="2230" y="2433"/>
                    <a:pt x="5176" y="634"/>
                  </a:cubicBezTo>
                  <a:close/>
                  <a:moveTo>
                    <a:pt x="5363" y="1"/>
                  </a:moveTo>
                  <a:lnTo>
                    <a:pt x="5138" y="113"/>
                  </a:lnTo>
                  <a:cubicBezTo>
                    <a:pt x="1853" y="1994"/>
                    <a:pt x="0" y="5223"/>
                    <a:pt x="0" y="9013"/>
                  </a:cubicBezTo>
                  <a:lnTo>
                    <a:pt x="0" y="9265"/>
                  </a:lnTo>
                  <a:lnTo>
                    <a:pt x="10697" y="9265"/>
                  </a:lnTo>
                  <a:lnTo>
                    <a:pt x="10500" y="8900"/>
                  </a:lnTo>
                  <a:lnTo>
                    <a:pt x="536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3"/>
            <p:cNvSpPr/>
            <p:nvPr/>
          </p:nvSpPr>
          <p:spPr>
            <a:xfrm>
              <a:off x="2305175" y="2253875"/>
              <a:ext cx="244975" cy="244975"/>
            </a:xfrm>
            <a:custGeom>
              <a:rect b="b" l="l" r="r" t="t"/>
              <a:pathLst>
                <a:path extrusionOk="0" h="9799" w="9799">
                  <a:moveTo>
                    <a:pt x="4914" y="1"/>
                  </a:moveTo>
                  <a:cubicBezTo>
                    <a:pt x="2191" y="1"/>
                    <a:pt x="1" y="2191"/>
                    <a:pt x="1" y="4886"/>
                  </a:cubicBezTo>
                  <a:cubicBezTo>
                    <a:pt x="1" y="7609"/>
                    <a:pt x="2191" y="9799"/>
                    <a:pt x="4914" y="9799"/>
                  </a:cubicBezTo>
                  <a:cubicBezTo>
                    <a:pt x="7609" y="9799"/>
                    <a:pt x="9799" y="7609"/>
                    <a:pt x="9799" y="4886"/>
                  </a:cubicBezTo>
                  <a:cubicBezTo>
                    <a:pt x="9799" y="2191"/>
                    <a:pt x="7609" y="1"/>
                    <a:pt x="4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3"/>
            <p:cNvSpPr/>
            <p:nvPr/>
          </p:nvSpPr>
          <p:spPr>
            <a:xfrm>
              <a:off x="2299575" y="2247575"/>
              <a:ext cx="256200" cy="256900"/>
            </a:xfrm>
            <a:custGeom>
              <a:rect b="b" l="l" r="r" t="t"/>
              <a:pathLst>
                <a:path extrusionOk="0" h="10276" w="10248">
                  <a:moveTo>
                    <a:pt x="5138" y="477"/>
                  </a:moveTo>
                  <a:cubicBezTo>
                    <a:pt x="6401" y="477"/>
                    <a:pt x="7580" y="1011"/>
                    <a:pt x="8423" y="1853"/>
                  </a:cubicBezTo>
                  <a:cubicBezTo>
                    <a:pt x="9265" y="2695"/>
                    <a:pt x="9798" y="3846"/>
                    <a:pt x="9798" y="5138"/>
                  </a:cubicBezTo>
                  <a:cubicBezTo>
                    <a:pt x="9798" y="6429"/>
                    <a:pt x="9265" y="7608"/>
                    <a:pt x="8423" y="8451"/>
                  </a:cubicBezTo>
                  <a:cubicBezTo>
                    <a:pt x="7580" y="9293"/>
                    <a:pt x="6401" y="9826"/>
                    <a:pt x="5138" y="9826"/>
                  </a:cubicBezTo>
                  <a:cubicBezTo>
                    <a:pt x="3846" y="9826"/>
                    <a:pt x="2667" y="9293"/>
                    <a:pt x="1825" y="8451"/>
                  </a:cubicBezTo>
                  <a:cubicBezTo>
                    <a:pt x="983" y="7608"/>
                    <a:pt x="449" y="6429"/>
                    <a:pt x="449" y="5138"/>
                  </a:cubicBezTo>
                  <a:cubicBezTo>
                    <a:pt x="449" y="3846"/>
                    <a:pt x="983" y="2695"/>
                    <a:pt x="1825" y="1853"/>
                  </a:cubicBezTo>
                  <a:cubicBezTo>
                    <a:pt x="2667" y="1011"/>
                    <a:pt x="3846" y="477"/>
                    <a:pt x="5138" y="477"/>
                  </a:cubicBezTo>
                  <a:close/>
                  <a:moveTo>
                    <a:pt x="5138" y="0"/>
                  </a:moveTo>
                  <a:cubicBezTo>
                    <a:pt x="2302" y="0"/>
                    <a:pt x="0" y="2302"/>
                    <a:pt x="0" y="5138"/>
                  </a:cubicBezTo>
                  <a:cubicBezTo>
                    <a:pt x="0" y="7973"/>
                    <a:pt x="2302" y="10275"/>
                    <a:pt x="5138" y="10275"/>
                  </a:cubicBezTo>
                  <a:cubicBezTo>
                    <a:pt x="7973" y="10275"/>
                    <a:pt x="10247" y="7973"/>
                    <a:pt x="10247" y="5138"/>
                  </a:cubicBezTo>
                  <a:cubicBezTo>
                    <a:pt x="10247" y="2302"/>
                    <a:pt x="7973" y="0"/>
                    <a:pt x="5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3"/>
            <p:cNvSpPr/>
            <p:nvPr/>
          </p:nvSpPr>
          <p:spPr>
            <a:xfrm>
              <a:off x="3662600" y="2376000"/>
              <a:ext cx="294800" cy="251575"/>
            </a:xfrm>
            <a:custGeom>
              <a:rect b="b" l="l" r="r" t="t"/>
              <a:pathLst>
                <a:path extrusionOk="0" h="10063" w="11792">
                  <a:moveTo>
                    <a:pt x="0" y="1"/>
                  </a:moveTo>
                  <a:cubicBezTo>
                    <a:pt x="0" y="590"/>
                    <a:pt x="56" y="1208"/>
                    <a:pt x="141" y="1769"/>
                  </a:cubicBezTo>
                  <a:cubicBezTo>
                    <a:pt x="1018" y="6632"/>
                    <a:pt x="5252" y="10063"/>
                    <a:pt x="10046" y="10063"/>
                  </a:cubicBezTo>
                  <a:cubicBezTo>
                    <a:pt x="10622" y="10063"/>
                    <a:pt x="11205" y="10013"/>
                    <a:pt x="11792" y="9911"/>
                  </a:cubicBezTo>
                  <a:lnTo>
                    <a:pt x="100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3"/>
            <p:cNvSpPr/>
            <p:nvPr/>
          </p:nvSpPr>
          <p:spPr>
            <a:xfrm>
              <a:off x="3656275" y="2370400"/>
              <a:ext cx="307450" cy="263225"/>
            </a:xfrm>
            <a:custGeom>
              <a:rect b="b" l="l" r="r" t="t"/>
              <a:pathLst>
                <a:path extrusionOk="0" h="10529" w="12298">
                  <a:moveTo>
                    <a:pt x="10114" y="477"/>
                  </a:moveTo>
                  <a:lnTo>
                    <a:pt x="11777" y="9943"/>
                  </a:lnTo>
                  <a:lnTo>
                    <a:pt x="11777" y="9943"/>
                  </a:lnTo>
                  <a:cubicBezTo>
                    <a:pt x="11273" y="10009"/>
                    <a:pt x="10785" y="10051"/>
                    <a:pt x="10276" y="10051"/>
                  </a:cubicBezTo>
                  <a:cubicBezTo>
                    <a:pt x="5616" y="10051"/>
                    <a:pt x="1461" y="6710"/>
                    <a:pt x="618" y="1937"/>
                  </a:cubicBezTo>
                  <a:cubicBezTo>
                    <a:pt x="547" y="1483"/>
                    <a:pt x="495" y="967"/>
                    <a:pt x="482" y="477"/>
                  </a:cubicBezTo>
                  <a:close/>
                  <a:moveTo>
                    <a:pt x="253" y="0"/>
                  </a:moveTo>
                  <a:cubicBezTo>
                    <a:pt x="197" y="0"/>
                    <a:pt x="113" y="28"/>
                    <a:pt x="85" y="56"/>
                  </a:cubicBezTo>
                  <a:cubicBezTo>
                    <a:pt x="29" y="112"/>
                    <a:pt x="1" y="169"/>
                    <a:pt x="1" y="225"/>
                  </a:cubicBezTo>
                  <a:cubicBezTo>
                    <a:pt x="1" y="814"/>
                    <a:pt x="57" y="1432"/>
                    <a:pt x="169" y="2022"/>
                  </a:cubicBezTo>
                  <a:cubicBezTo>
                    <a:pt x="1039" y="7019"/>
                    <a:pt x="5391" y="10528"/>
                    <a:pt x="10276" y="10528"/>
                  </a:cubicBezTo>
                  <a:cubicBezTo>
                    <a:pt x="10894" y="10528"/>
                    <a:pt x="11483" y="10472"/>
                    <a:pt x="12101" y="10360"/>
                  </a:cubicBezTo>
                  <a:cubicBezTo>
                    <a:pt x="12157" y="10360"/>
                    <a:pt x="12213" y="10332"/>
                    <a:pt x="12241" y="10275"/>
                  </a:cubicBezTo>
                  <a:cubicBezTo>
                    <a:pt x="12269" y="10219"/>
                    <a:pt x="12297" y="10163"/>
                    <a:pt x="12269" y="10107"/>
                  </a:cubicBezTo>
                  <a:lnTo>
                    <a:pt x="10529" y="197"/>
                  </a:lnTo>
                  <a:cubicBezTo>
                    <a:pt x="10501" y="84"/>
                    <a:pt x="10416" y="0"/>
                    <a:pt x="10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53"/>
            <p:cNvSpPr/>
            <p:nvPr/>
          </p:nvSpPr>
          <p:spPr>
            <a:xfrm>
              <a:off x="3913875" y="2376000"/>
              <a:ext cx="197950" cy="247800"/>
            </a:xfrm>
            <a:custGeom>
              <a:rect b="b" l="l" r="r" t="t"/>
              <a:pathLst>
                <a:path extrusionOk="0" h="9912" w="7918">
                  <a:moveTo>
                    <a:pt x="0" y="1"/>
                  </a:moveTo>
                  <a:lnTo>
                    <a:pt x="1741" y="9911"/>
                  </a:lnTo>
                  <a:cubicBezTo>
                    <a:pt x="4324" y="9462"/>
                    <a:pt x="6317" y="8255"/>
                    <a:pt x="7917" y="6205"/>
                  </a:cubicBez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3"/>
            <p:cNvSpPr/>
            <p:nvPr/>
          </p:nvSpPr>
          <p:spPr>
            <a:xfrm>
              <a:off x="3905450" y="2361975"/>
              <a:ext cx="214800" cy="268825"/>
            </a:xfrm>
            <a:custGeom>
              <a:rect b="b" l="l" r="r" t="t"/>
              <a:pathLst>
                <a:path extrusionOk="0" h="10753" w="8592">
                  <a:moveTo>
                    <a:pt x="665" y="1124"/>
                  </a:moveTo>
                  <a:lnTo>
                    <a:pt x="7944" y="6802"/>
                  </a:lnTo>
                  <a:lnTo>
                    <a:pt x="7944" y="6802"/>
                  </a:lnTo>
                  <a:cubicBezTo>
                    <a:pt x="6418" y="8659"/>
                    <a:pt x="4610" y="9747"/>
                    <a:pt x="2261" y="10208"/>
                  </a:cubicBezTo>
                  <a:lnTo>
                    <a:pt x="2261" y="10208"/>
                  </a:lnTo>
                  <a:lnTo>
                    <a:pt x="665" y="1124"/>
                  </a:lnTo>
                  <a:close/>
                  <a:moveTo>
                    <a:pt x="0" y="0"/>
                  </a:moveTo>
                  <a:lnTo>
                    <a:pt x="112" y="618"/>
                  </a:lnTo>
                  <a:lnTo>
                    <a:pt x="1881" y="10753"/>
                  </a:lnTo>
                  <a:lnTo>
                    <a:pt x="2134" y="10697"/>
                  </a:lnTo>
                  <a:cubicBezTo>
                    <a:pt x="4745" y="10248"/>
                    <a:pt x="6794" y="9012"/>
                    <a:pt x="8451" y="6907"/>
                  </a:cubicBezTo>
                  <a:lnTo>
                    <a:pt x="8591" y="6710"/>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3"/>
            <p:cNvSpPr/>
            <p:nvPr/>
          </p:nvSpPr>
          <p:spPr>
            <a:xfrm>
              <a:off x="3788225" y="2124700"/>
              <a:ext cx="395175" cy="406450"/>
            </a:xfrm>
            <a:custGeom>
              <a:rect b="b" l="l" r="r" t="t"/>
              <a:pathLst>
                <a:path extrusionOk="0" h="16258" w="15807">
                  <a:moveTo>
                    <a:pt x="5010" y="1"/>
                  </a:moveTo>
                  <a:cubicBezTo>
                    <a:pt x="3306" y="1"/>
                    <a:pt x="1580" y="435"/>
                    <a:pt x="1" y="1350"/>
                  </a:cubicBezTo>
                  <a:lnTo>
                    <a:pt x="5026" y="10053"/>
                  </a:lnTo>
                  <a:lnTo>
                    <a:pt x="12943" y="16257"/>
                  </a:lnTo>
                  <a:cubicBezTo>
                    <a:pt x="15526" y="12972"/>
                    <a:pt x="15807" y="8649"/>
                    <a:pt x="13729" y="5027"/>
                  </a:cubicBezTo>
                  <a:cubicBezTo>
                    <a:pt x="11864" y="1806"/>
                    <a:pt x="8483" y="1"/>
                    <a:pt x="50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3"/>
            <p:cNvSpPr/>
            <p:nvPr/>
          </p:nvSpPr>
          <p:spPr>
            <a:xfrm>
              <a:off x="3781200" y="2119125"/>
              <a:ext cx="390975" cy="417625"/>
            </a:xfrm>
            <a:custGeom>
              <a:rect b="b" l="l" r="r" t="t"/>
              <a:pathLst>
                <a:path extrusionOk="0" h="16705" w="15639">
                  <a:moveTo>
                    <a:pt x="5307" y="478"/>
                  </a:moveTo>
                  <a:cubicBezTo>
                    <a:pt x="8676" y="478"/>
                    <a:pt x="11989" y="2218"/>
                    <a:pt x="13814" y="5391"/>
                  </a:cubicBezTo>
                  <a:cubicBezTo>
                    <a:pt x="14712" y="6935"/>
                    <a:pt x="15161" y="8647"/>
                    <a:pt x="15161" y="10304"/>
                  </a:cubicBezTo>
                  <a:cubicBezTo>
                    <a:pt x="15161" y="12364"/>
                    <a:pt x="14507" y="14398"/>
                    <a:pt x="13198" y="16154"/>
                  </a:cubicBezTo>
                  <a:lnTo>
                    <a:pt x="13198" y="16154"/>
                  </a:lnTo>
                  <a:lnTo>
                    <a:pt x="5491" y="10141"/>
                  </a:lnTo>
                  <a:lnTo>
                    <a:pt x="5491" y="10141"/>
                  </a:lnTo>
                  <a:lnTo>
                    <a:pt x="593" y="1660"/>
                  </a:lnTo>
                  <a:lnTo>
                    <a:pt x="593" y="1660"/>
                  </a:lnTo>
                  <a:cubicBezTo>
                    <a:pt x="2083" y="863"/>
                    <a:pt x="3695" y="478"/>
                    <a:pt x="5307" y="478"/>
                  </a:cubicBezTo>
                  <a:close/>
                  <a:moveTo>
                    <a:pt x="5307" y="0"/>
                  </a:moveTo>
                  <a:cubicBezTo>
                    <a:pt x="3538" y="0"/>
                    <a:pt x="1770" y="450"/>
                    <a:pt x="169" y="1376"/>
                  </a:cubicBezTo>
                  <a:cubicBezTo>
                    <a:pt x="57" y="1432"/>
                    <a:pt x="1" y="1573"/>
                    <a:pt x="85" y="1685"/>
                  </a:cubicBezTo>
                  <a:lnTo>
                    <a:pt x="5111" y="10416"/>
                  </a:lnTo>
                  <a:lnTo>
                    <a:pt x="5167" y="10472"/>
                  </a:lnTo>
                  <a:lnTo>
                    <a:pt x="13084" y="16649"/>
                  </a:lnTo>
                  <a:cubicBezTo>
                    <a:pt x="13140" y="16705"/>
                    <a:pt x="13196" y="16705"/>
                    <a:pt x="13252" y="16705"/>
                  </a:cubicBezTo>
                  <a:cubicBezTo>
                    <a:pt x="13308" y="16705"/>
                    <a:pt x="13365" y="16677"/>
                    <a:pt x="13421" y="16621"/>
                  </a:cubicBezTo>
                  <a:cubicBezTo>
                    <a:pt x="14881" y="14740"/>
                    <a:pt x="15639" y="12550"/>
                    <a:pt x="15639" y="10304"/>
                  </a:cubicBezTo>
                  <a:cubicBezTo>
                    <a:pt x="15639" y="8563"/>
                    <a:pt x="15161" y="6766"/>
                    <a:pt x="14207" y="5138"/>
                  </a:cubicBezTo>
                  <a:cubicBezTo>
                    <a:pt x="12298" y="1853"/>
                    <a:pt x="8844" y="0"/>
                    <a:pt x="53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3"/>
            <p:cNvSpPr/>
            <p:nvPr/>
          </p:nvSpPr>
          <p:spPr>
            <a:xfrm>
              <a:off x="3662600" y="2158425"/>
              <a:ext cx="251300" cy="217600"/>
            </a:xfrm>
            <a:custGeom>
              <a:rect b="b" l="l" r="r" t="t"/>
              <a:pathLst>
                <a:path extrusionOk="0" h="8704" w="10052">
                  <a:moveTo>
                    <a:pt x="5026" y="1"/>
                  </a:moveTo>
                  <a:cubicBezTo>
                    <a:pt x="1797" y="1853"/>
                    <a:pt x="0" y="4998"/>
                    <a:pt x="0" y="8704"/>
                  </a:cubicBezTo>
                  <a:lnTo>
                    <a:pt x="10051" y="8704"/>
                  </a:lnTo>
                  <a:lnTo>
                    <a:pt x="50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53"/>
            <p:cNvSpPr/>
            <p:nvPr/>
          </p:nvSpPr>
          <p:spPr>
            <a:xfrm>
              <a:off x="3656275" y="2150700"/>
              <a:ext cx="267450" cy="231650"/>
            </a:xfrm>
            <a:custGeom>
              <a:rect b="b" l="l" r="r" t="t"/>
              <a:pathLst>
                <a:path extrusionOk="0" h="9266" w="10698">
                  <a:moveTo>
                    <a:pt x="5197" y="621"/>
                  </a:moveTo>
                  <a:lnTo>
                    <a:pt x="9897" y="8788"/>
                  </a:lnTo>
                  <a:lnTo>
                    <a:pt x="480" y="8788"/>
                  </a:lnTo>
                  <a:cubicBezTo>
                    <a:pt x="550" y="5339"/>
                    <a:pt x="2238" y="2419"/>
                    <a:pt x="5197" y="621"/>
                  </a:cubicBezTo>
                  <a:close/>
                  <a:moveTo>
                    <a:pt x="5363" y="1"/>
                  </a:moveTo>
                  <a:lnTo>
                    <a:pt x="5166" y="113"/>
                  </a:lnTo>
                  <a:cubicBezTo>
                    <a:pt x="1882" y="1994"/>
                    <a:pt x="1" y="5223"/>
                    <a:pt x="1" y="9013"/>
                  </a:cubicBezTo>
                  <a:lnTo>
                    <a:pt x="1" y="9265"/>
                  </a:lnTo>
                  <a:lnTo>
                    <a:pt x="10697" y="9265"/>
                  </a:lnTo>
                  <a:lnTo>
                    <a:pt x="10501" y="8900"/>
                  </a:lnTo>
                  <a:lnTo>
                    <a:pt x="536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53"/>
            <p:cNvSpPr/>
            <p:nvPr/>
          </p:nvSpPr>
          <p:spPr>
            <a:xfrm>
              <a:off x="3791025" y="2253875"/>
              <a:ext cx="245000" cy="244975"/>
            </a:xfrm>
            <a:custGeom>
              <a:rect b="b" l="l" r="r" t="t"/>
              <a:pathLst>
                <a:path extrusionOk="0" h="9799" w="9800">
                  <a:moveTo>
                    <a:pt x="4914" y="1"/>
                  </a:moveTo>
                  <a:cubicBezTo>
                    <a:pt x="2191" y="1"/>
                    <a:pt x="1" y="2191"/>
                    <a:pt x="1" y="4886"/>
                  </a:cubicBezTo>
                  <a:cubicBezTo>
                    <a:pt x="1" y="7609"/>
                    <a:pt x="2191" y="9799"/>
                    <a:pt x="4914" y="9799"/>
                  </a:cubicBezTo>
                  <a:cubicBezTo>
                    <a:pt x="7609" y="9799"/>
                    <a:pt x="9799" y="7609"/>
                    <a:pt x="9799" y="4886"/>
                  </a:cubicBezTo>
                  <a:cubicBezTo>
                    <a:pt x="9799" y="2191"/>
                    <a:pt x="7609" y="1"/>
                    <a:pt x="4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3"/>
            <p:cNvSpPr/>
            <p:nvPr/>
          </p:nvSpPr>
          <p:spPr>
            <a:xfrm>
              <a:off x="3785425" y="2247575"/>
              <a:ext cx="256900" cy="256900"/>
            </a:xfrm>
            <a:custGeom>
              <a:rect b="b" l="l" r="r" t="t"/>
              <a:pathLst>
                <a:path extrusionOk="0" h="10276" w="10276">
                  <a:moveTo>
                    <a:pt x="5138" y="477"/>
                  </a:moveTo>
                  <a:cubicBezTo>
                    <a:pt x="6430" y="477"/>
                    <a:pt x="7581" y="1011"/>
                    <a:pt x="8423" y="1853"/>
                  </a:cubicBezTo>
                  <a:cubicBezTo>
                    <a:pt x="9293" y="2695"/>
                    <a:pt x="9798" y="3846"/>
                    <a:pt x="9798" y="5138"/>
                  </a:cubicBezTo>
                  <a:cubicBezTo>
                    <a:pt x="9798" y="6429"/>
                    <a:pt x="9293" y="7608"/>
                    <a:pt x="8423" y="8451"/>
                  </a:cubicBezTo>
                  <a:cubicBezTo>
                    <a:pt x="7581" y="9293"/>
                    <a:pt x="6430" y="9826"/>
                    <a:pt x="5138" y="9826"/>
                  </a:cubicBezTo>
                  <a:cubicBezTo>
                    <a:pt x="3847" y="9826"/>
                    <a:pt x="2667" y="9293"/>
                    <a:pt x="1825" y="8451"/>
                  </a:cubicBezTo>
                  <a:cubicBezTo>
                    <a:pt x="983" y="7608"/>
                    <a:pt x="478" y="6429"/>
                    <a:pt x="478" y="5138"/>
                  </a:cubicBezTo>
                  <a:cubicBezTo>
                    <a:pt x="478" y="3846"/>
                    <a:pt x="983" y="2695"/>
                    <a:pt x="1825" y="1853"/>
                  </a:cubicBezTo>
                  <a:cubicBezTo>
                    <a:pt x="2667" y="1011"/>
                    <a:pt x="3847" y="477"/>
                    <a:pt x="5138" y="477"/>
                  </a:cubicBezTo>
                  <a:close/>
                  <a:moveTo>
                    <a:pt x="5138" y="0"/>
                  </a:moveTo>
                  <a:cubicBezTo>
                    <a:pt x="2303" y="0"/>
                    <a:pt x="0" y="2302"/>
                    <a:pt x="0" y="5138"/>
                  </a:cubicBezTo>
                  <a:cubicBezTo>
                    <a:pt x="0" y="7973"/>
                    <a:pt x="2303" y="10275"/>
                    <a:pt x="5138" y="10275"/>
                  </a:cubicBezTo>
                  <a:cubicBezTo>
                    <a:pt x="7974" y="10275"/>
                    <a:pt x="10276" y="7973"/>
                    <a:pt x="10276" y="5138"/>
                  </a:cubicBezTo>
                  <a:cubicBezTo>
                    <a:pt x="10276" y="2302"/>
                    <a:pt x="7974" y="0"/>
                    <a:pt x="5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3"/>
            <p:cNvSpPr/>
            <p:nvPr/>
          </p:nvSpPr>
          <p:spPr>
            <a:xfrm>
              <a:off x="2155675" y="118282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53"/>
            <p:cNvSpPr/>
            <p:nvPr/>
          </p:nvSpPr>
          <p:spPr>
            <a:xfrm>
              <a:off x="2155675" y="1229850"/>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3"/>
            <p:cNvSpPr/>
            <p:nvPr/>
          </p:nvSpPr>
          <p:spPr>
            <a:xfrm>
              <a:off x="2155675" y="127757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3"/>
            <p:cNvSpPr/>
            <p:nvPr/>
          </p:nvSpPr>
          <p:spPr>
            <a:xfrm>
              <a:off x="2155675" y="1324600"/>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3"/>
            <p:cNvSpPr/>
            <p:nvPr/>
          </p:nvSpPr>
          <p:spPr>
            <a:xfrm>
              <a:off x="4314625" y="1290925"/>
              <a:ext cx="604350" cy="291850"/>
            </a:xfrm>
            <a:custGeom>
              <a:rect b="b" l="l" r="r" t="t"/>
              <a:pathLst>
                <a:path extrusionOk="0" h="11674" w="24174">
                  <a:moveTo>
                    <a:pt x="225" y="0"/>
                  </a:moveTo>
                  <a:cubicBezTo>
                    <a:pt x="113" y="0"/>
                    <a:pt x="1" y="112"/>
                    <a:pt x="1" y="225"/>
                  </a:cubicBezTo>
                  <a:cubicBezTo>
                    <a:pt x="1" y="365"/>
                    <a:pt x="113" y="477"/>
                    <a:pt x="225" y="477"/>
                  </a:cubicBezTo>
                  <a:lnTo>
                    <a:pt x="11034" y="477"/>
                  </a:lnTo>
                  <a:lnTo>
                    <a:pt x="23752" y="11623"/>
                  </a:lnTo>
                  <a:cubicBezTo>
                    <a:pt x="23799" y="11658"/>
                    <a:pt x="23851" y="11674"/>
                    <a:pt x="23902" y="11674"/>
                  </a:cubicBezTo>
                  <a:cubicBezTo>
                    <a:pt x="23972" y="11674"/>
                    <a:pt x="24040" y="11644"/>
                    <a:pt x="24089" y="11595"/>
                  </a:cubicBezTo>
                  <a:cubicBezTo>
                    <a:pt x="24173" y="11483"/>
                    <a:pt x="24173" y="11342"/>
                    <a:pt x="24061" y="11258"/>
                  </a:cubicBezTo>
                  <a:lnTo>
                    <a:pt x="11259" y="56"/>
                  </a:lnTo>
                  <a:cubicBezTo>
                    <a:pt x="11231" y="28"/>
                    <a:pt x="11174" y="0"/>
                    <a:pt x="111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3"/>
            <p:cNvSpPr/>
            <p:nvPr/>
          </p:nvSpPr>
          <p:spPr>
            <a:xfrm>
              <a:off x="4963850" y="1490950"/>
              <a:ext cx="277975" cy="11950"/>
            </a:xfrm>
            <a:custGeom>
              <a:rect b="b" l="l" r="r" t="t"/>
              <a:pathLst>
                <a:path extrusionOk="0" h="478" w="11119">
                  <a:moveTo>
                    <a:pt x="1" y="0"/>
                  </a:moveTo>
                  <a:lnTo>
                    <a:pt x="1" y="478"/>
                  </a:lnTo>
                  <a:lnTo>
                    <a:pt x="11118" y="478"/>
                  </a:lnTo>
                  <a:lnTo>
                    <a:pt x="1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3"/>
            <p:cNvSpPr/>
            <p:nvPr/>
          </p:nvSpPr>
          <p:spPr>
            <a:xfrm>
              <a:off x="4963850" y="1537975"/>
              <a:ext cx="277975" cy="11950"/>
            </a:xfrm>
            <a:custGeom>
              <a:rect b="b" l="l" r="r" t="t"/>
              <a:pathLst>
                <a:path extrusionOk="0" h="478" w="11119">
                  <a:moveTo>
                    <a:pt x="1" y="0"/>
                  </a:moveTo>
                  <a:lnTo>
                    <a:pt x="1" y="478"/>
                  </a:lnTo>
                  <a:lnTo>
                    <a:pt x="11118" y="478"/>
                  </a:lnTo>
                  <a:lnTo>
                    <a:pt x="1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3"/>
            <p:cNvSpPr/>
            <p:nvPr/>
          </p:nvSpPr>
          <p:spPr>
            <a:xfrm>
              <a:off x="4963850" y="1585700"/>
              <a:ext cx="277975" cy="11250"/>
            </a:xfrm>
            <a:custGeom>
              <a:rect b="b" l="l" r="r" t="t"/>
              <a:pathLst>
                <a:path extrusionOk="0" h="450" w="11119">
                  <a:moveTo>
                    <a:pt x="1" y="1"/>
                  </a:moveTo>
                  <a:lnTo>
                    <a:pt x="1" y="450"/>
                  </a:lnTo>
                  <a:lnTo>
                    <a:pt x="11118" y="450"/>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3"/>
            <p:cNvSpPr/>
            <p:nvPr/>
          </p:nvSpPr>
          <p:spPr>
            <a:xfrm>
              <a:off x="4963850" y="163272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3"/>
            <p:cNvSpPr/>
            <p:nvPr/>
          </p:nvSpPr>
          <p:spPr>
            <a:xfrm>
              <a:off x="4963850" y="2298800"/>
              <a:ext cx="277975" cy="11950"/>
            </a:xfrm>
            <a:custGeom>
              <a:rect b="b" l="l" r="r" t="t"/>
              <a:pathLst>
                <a:path extrusionOk="0" h="478" w="11119">
                  <a:moveTo>
                    <a:pt x="1" y="0"/>
                  </a:moveTo>
                  <a:lnTo>
                    <a:pt x="1" y="478"/>
                  </a:lnTo>
                  <a:lnTo>
                    <a:pt x="11118" y="478"/>
                  </a:lnTo>
                  <a:lnTo>
                    <a:pt x="1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3"/>
            <p:cNvSpPr/>
            <p:nvPr/>
          </p:nvSpPr>
          <p:spPr>
            <a:xfrm>
              <a:off x="4963850" y="234582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53"/>
            <p:cNvSpPr/>
            <p:nvPr/>
          </p:nvSpPr>
          <p:spPr>
            <a:xfrm>
              <a:off x="4963850" y="2393550"/>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3"/>
            <p:cNvSpPr/>
            <p:nvPr/>
          </p:nvSpPr>
          <p:spPr>
            <a:xfrm>
              <a:off x="4963850" y="244057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3"/>
            <p:cNvSpPr/>
            <p:nvPr/>
          </p:nvSpPr>
          <p:spPr>
            <a:xfrm>
              <a:off x="2291850" y="3234400"/>
              <a:ext cx="278650" cy="11950"/>
            </a:xfrm>
            <a:custGeom>
              <a:rect b="b" l="l" r="r" t="t"/>
              <a:pathLst>
                <a:path extrusionOk="0" h="478" w="11146">
                  <a:moveTo>
                    <a:pt x="0" y="0"/>
                  </a:moveTo>
                  <a:lnTo>
                    <a:pt x="0" y="477"/>
                  </a:lnTo>
                  <a:lnTo>
                    <a:pt x="11146" y="477"/>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3"/>
            <p:cNvSpPr/>
            <p:nvPr/>
          </p:nvSpPr>
          <p:spPr>
            <a:xfrm>
              <a:off x="2291850" y="3282125"/>
              <a:ext cx="278650" cy="11950"/>
            </a:xfrm>
            <a:custGeom>
              <a:rect b="b" l="l" r="r" t="t"/>
              <a:pathLst>
                <a:path extrusionOk="0" h="478" w="11146">
                  <a:moveTo>
                    <a:pt x="0" y="0"/>
                  </a:moveTo>
                  <a:lnTo>
                    <a:pt x="0" y="478"/>
                  </a:lnTo>
                  <a:lnTo>
                    <a:pt x="11146" y="478"/>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3"/>
            <p:cNvSpPr/>
            <p:nvPr/>
          </p:nvSpPr>
          <p:spPr>
            <a:xfrm>
              <a:off x="2291850" y="3329150"/>
              <a:ext cx="278650" cy="11950"/>
            </a:xfrm>
            <a:custGeom>
              <a:rect b="b" l="l" r="r" t="t"/>
              <a:pathLst>
                <a:path extrusionOk="0" h="478" w="11146">
                  <a:moveTo>
                    <a:pt x="0" y="0"/>
                  </a:moveTo>
                  <a:lnTo>
                    <a:pt x="0" y="478"/>
                  </a:lnTo>
                  <a:lnTo>
                    <a:pt x="11146" y="478"/>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3"/>
            <p:cNvSpPr/>
            <p:nvPr/>
          </p:nvSpPr>
          <p:spPr>
            <a:xfrm>
              <a:off x="2291850" y="3376875"/>
              <a:ext cx="278650" cy="11250"/>
            </a:xfrm>
            <a:custGeom>
              <a:rect b="b" l="l" r="r" t="t"/>
              <a:pathLst>
                <a:path extrusionOk="0" h="450" w="11146">
                  <a:moveTo>
                    <a:pt x="0" y="0"/>
                  </a:moveTo>
                  <a:lnTo>
                    <a:pt x="0" y="450"/>
                  </a:lnTo>
                  <a:lnTo>
                    <a:pt x="11146" y="450"/>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3"/>
            <p:cNvSpPr/>
            <p:nvPr/>
          </p:nvSpPr>
          <p:spPr>
            <a:xfrm>
              <a:off x="4036000" y="2098775"/>
              <a:ext cx="888575" cy="274450"/>
            </a:xfrm>
            <a:custGeom>
              <a:rect b="b" l="l" r="r" t="t"/>
              <a:pathLst>
                <a:path extrusionOk="0" h="10978" w="35543">
                  <a:moveTo>
                    <a:pt x="4548" y="0"/>
                  </a:moveTo>
                  <a:lnTo>
                    <a:pt x="0" y="5194"/>
                  </a:lnTo>
                  <a:lnTo>
                    <a:pt x="365" y="5503"/>
                  </a:lnTo>
                  <a:lnTo>
                    <a:pt x="4773" y="477"/>
                  </a:lnTo>
                  <a:lnTo>
                    <a:pt x="22488" y="477"/>
                  </a:lnTo>
                  <a:lnTo>
                    <a:pt x="35234" y="10977"/>
                  </a:lnTo>
                  <a:lnTo>
                    <a:pt x="35543" y="10612"/>
                  </a:lnTo>
                  <a:lnTo>
                    <a:pt x="2265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3"/>
            <p:cNvSpPr/>
            <p:nvPr/>
          </p:nvSpPr>
          <p:spPr>
            <a:xfrm>
              <a:off x="2418875" y="2616750"/>
              <a:ext cx="11975" cy="600125"/>
            </a:xfrm>
            <a:custGeom>
              <a:rect b="b" l="l" r="r" t="t"/>
              <a:pathLst>
                <a:path extrusionOk="0" h="24005" w="479">
                  <a:moveTo>
                    <a:pt x="1" y="0"/>
                  </a:moveTo>
                  <a:lnTo>
                    <a:pt x="1" y="24004"/>
                  </a:lnTo>
                  <a:lnTo>
                    <a:pt x="478" y="24004"/>
                  </a:lnTo>
                  <a:lnTo>
                    <a:pt x="4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3"/>
            <p:cNvSpPr/>
            <p:nvPr/>
          </p:nvSpPr>
          <p:spPr>
            <a:xfrm>
              <a:off x="1831425" y="3538000"/>
              <a:ext cx="129875" cy="102100"/>
            </a:xfrm>
            <a:custGeom>
              <a:rect b="b" l="l" r="r" t="t"/>
              <a:pathLst>
                <a:path extrusionOk="0" h="4084" w="5195">
                  <a:moveTo>
                    <a:pt x="1580" y="1"/>
                  </a:moveTo>
                  <a:cubicBezTo>
                    <a:pt x="1521" y="1"/>
                    <a:pt x="1462" y="5"/>
                    <a:pt x="1404" y="13"/>
                  </a:cubicBezTo>
                  <a:cubicBezTo>
                    <a:pt x="506" y="125"/>
                    <a:pt x="0" y="1023"/>
                    <a:pt x="197" y="1894"/>
                  </a:cubicBezTo>
                  <a:cubicBezTo>
                    <a:pt x="393" y="2736"/>
                    <a:pt x="1292" y="3381"/>
                    <a:pt x="2050" y="3718"/>
                  </a:cubicBezTo>
                  <a:cubicBezTo>
                    <a:pt x="2860" y="4062"/>
                    <a:pt x="4638" y="4084"/>
                    <a:pt x="5070" y="4084"/>
                  </a:cubicBezTo>
                  <a:cubicBezTo>
                    <a:pt x="5132" y="4084"/>
                    <a:pt x="5166" y="4083"/>
                    <a:pt x="5166" y="4083"/>
                  </a:cubicBezTo>
                  <a:cubicBezTo>
                    <a:pt x="5194" y="4083"/>
                    <a:pt x="4689" y="2623"/>
                    <a:pt x="4661" y="2539"/>
                  </a:cubicBezTo>
                  <a:cubicBezTo>
                    <a:pt x="4206" y="1576"/>
                    <a:pt x="2782" y="1"/>
                    <a:pt x="15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3"/>
            <p:cNvSpPr/>
            <p:nvPr/>
          </p:nvSpPr>
          <p:spPr>
            <a:xfrm>
              <a:off x="1834225" y="3377750"/>
              <a:ext cx="807875" cy="1698375"/>
            </a:xfrm>
            <a:custGeom>
              <a:rect b="b" l="l" r="r" t="t"/>
              <a:pathLst>
                <a:path extrusionOk="0" h="67935" w="32315">
                  <a:moveTo>
                    <a:pt x="15189" y="33037"/>
                  </a:moveTo>
                  <a:cubicBezTo>
                    <a:pt x="15835" y="33739"/>
                    <a:pt x="17491" y="34553"/>
                    <a:pt x="17716" y="34666"/>
                  </a:cubicBezTo>
                  <a:cubicBezTo>
                    <a:pt x="17491" y="35199"/>
                    <a:pt x="17267" y="35733"/>
                    <a:pt x="17042" y="36238"/>
                  </a:cubicBezTo>
                  <a:cubicBezTo>
                    <a:pt x="16284" y="37979"/>
                    <a:pt x="15582" y="39410"/>
                    <a:pt x="15077" y="40393"/>
                  </a:cubicBezTo>
                  <a:cubicBezTo>
                    <a:pt x="14993" y="40590"/>
                    <a:pt x="14880" y="40758"/>
                    <a:pt x="14796" y="40926"/>
                  </a:cubicBezTo>
                  <a:lnTo>
                    <a:pt x="14712" y="40926"/>
                  </a:lnTo>
                  <a:cubicBezTo>
                    <a:pt x="14712" y="40730"/>
                    <a:pt x="14684" y="40533"/>
                    <a:pt x="14628" y="40281"/>
                  </a:cubicBezTo>
                  <a:cubicBezTo>
                    <a:pt x="14487" y="39186"/>
                    <a:pt x="14234" y="37614"/>
                    <a:pt x="13870" y="35733"/>
                  </a:cubicBezTo>
                  <a:cubicBezTo>
                    <a:pt x="13757" y="35115"/>
                    <a:pt x="13617" y="34497"/>
                    <a:pt x="13476" y="33852"/>
                  </a:cubicBezTo>
                  <a:cubicBezTo>
                    <a:pt x="13617" y="33795"/>
                    <a:pt x="14459" y="33459"/>
                    <a:pt x="15189" y="33037"/>
                  </a:cubicBezTo>
                  <a:close/>
                  <a:moveTo>
                    <a:pt x="6799" y="1"/>
                  </a:moveTo>
                  <a:cubicBezTo>
                    <a:pt x="6583" y="1"/>
                    <a:pt x="6362" y="52"/>
                    <a:pt x="6149" y="162"/>
                  </a:cubicBezTo>
                  <a:cubicBezTo>
                    <a:pt x="5026" y="751"/>
                    <a:pt x="4745" y="2997"/>
                    <a:pt x="4914" y="4092"/>
                  </a:cubicBezTo>
                  <a:cubicBezTo>
                    <a:pt x="4942" y="4205"/>
                    <a:pt x="5363" y="5665"/>
                    <a:pt x="5363" y="5665"/>
                  </a:cubicBezTo>
                  <a:lnTo>
                    <a:pt x="5391" y="5636"/>
                  </a:lnTo>
                  <a:lnTo>
                    <a:pt x="5391" y="5636"/>
                  </a:lnTo>
                  <a:cubicBezTo>
                    <a:pt x="5335" y="6001"/>
                    <a:pt x="5307" y="6366"/>
                    <a:pt x="5251" y="6787"/>
                  </a:cubicBezTo>
                  <a:cubicBezTo>
                    <a:pt x="5166" y="7574"/>
                    <a:pt x="5110" y="8444"/>
                    <a:pt x="5082" y="9398"/>
                  </a:cubicBezTo>
                  <a:cubicBezTo>
                    <a:pt x="5054" y="10353"/>
                    <a:pt x="5054" y="11392"/>
                    <a:pt x="5138" y="12487"/>
                  </a:cubicBezTo>
                  <a:cubicBezTo>
                    <a:pt x="5251" y="13582"/>
                    <a:pt x="5419" y="14733"/>
                    <a:pt x="5728" y="15884"/>
                  </a:cubicBezTo>
                  <a:lnTo>
                    <a:pt x="5728" y="15940"/>
                  </a:lnTo>
                  <a:cubicBezTo>
                    <a:pt x="5531" y="15603"/>
                    <a:pt x="4942" y="14761"/>
                    <a:pt x="4914" y="14705"/>
                  </a:cubicBezTo>
                  <a:cubicBezTo>
                    <a:pt x="4274" y="13994"/>
                    <a:pt x="2816" y="13024"/>
                    <a:pt x="1685" y="13024"/>
                  </a:cubicBezTo>
                  <a:cubicBezTo>
                    <a:pt x="1475" y="13024"/>
                    <a:pt x="1276" y="13058"/>
                    <a:pt x="1096" y="13132"/>
                  </a:cubicBezTo>
                  <a:cubicBezTo>
                    <a:pt x="253" y="13497"/>
                    <a:pt x="1" y="14480"/>
                    <a:pt x="422" y="15238"/>
                  </a:cubicBezTo>
                  <a:cubicBezTo>
                    <a:pt x="843" y="16024"/>
                    <a:pt x="1882" y="16417"/>
                    <a:pt x="2724" y="16529"/>
                  </a:cubicBezTo>
                  <a:cubicBezTo>
                    <a:pt x="2826" y="16545"/>
                    <a:pt x="2941" y="16552"/>
                    <a:pt x="3065" y="16552"/>
                  </a:cubicBezTo>
                  <a:cubicBezTo>
                    <a:pt x="4063" y="16552"/>
                    <a:pt x="5634" y="16102"/>
                    <a:pt x="5784" y="16052"/>
                  </a:cubicBezTo>
                  <a:cubicBezTo>
                    <a:pt x="6093" y="17147"/>
                    <a:pt x="6486" y="18270"/>
                    <a:pt x="6963" y="19365"/>
                  </a:cubicBezTo>
                  <a:cubicBezTo>
                    <a:pt x="7244" y="19983"/>
                    <a:pt x="7525" y="20628"/>
                    <a:pt x="7833" y="21246"/>
                  </a:cubicBezTo>
                  <a:cubicBezTo>
                    <a:pt x="7665" y="20965"/>
                    <a:pt x="7497" y="20741"/>
                    <a:pt x="7468" y="20713"/>
                  </a:cubicBezTo>
                  <a:cubicBezTo>
                    <a:pt x="6853" y="20002"/>
                    <a:pt x="5378" y="19032"/>
                    <a:pt x="4241" y="19032"/>
                  </a:cubicBezTo>
                  <a:cubicBezTo>
                    <a:pt x="4030" y="19032"/>
                    <a:pt x="3831" y="19066"/>
                    <a:pt x="3650" y="19140"/>
                  </a:cubicBezTo>
                  <a:cubicBezTo>
                    <a:pt x="2808" y="19505"/>
                    <a:pt x="2583" y="20488"/>
                    <a:pt x="3005" y="21246"/>
                  </a:cubicBezTo>
                  <a:cubicBezTo>
                    <a:pt x="3426" y="22032"/>
                    <a:pt x="4436" y="22425"/>
                    <a:pt x="5279" y="22537"/>
                  </a:cubicBezTo>
                  <a:cubicBezTo>
                    <a:pt x="5385" y="22555"/>
                    <a:pt x="5505" y="22563"/>
                    <a:pt x="5634" y="22563"/>
                  </a:cubicBezTo>
                  <a:cubicBezTo>
                    <a:pt x="6527" y="22563"/>
                    <a:pt x="7862" y="22186"/>
                    <a:pt x="8255" y="22088"/>
                  </a:cubicBezTo>
                  <a:cubicBezTo>
                    <a:pt x="8367" y="22313"/>
                    <a:pt x="8479" y="22566"/>
                    <a:pt x="8620" y="22790"/>
                  </a:cubicBezTo>
                  <a:cubicBezTo>
                    <a:pt x="9181" y="23941"/>
                    <a:pt x="9743" y="25064"/>
                    <a:pt x="10276" y="26187"/>
                  </a:cubicBezTo>
                  <a:cubicBezTo>
                    <a:pt x="10472" y="26608"/>
                    <a:pt x="10641" y="27001"/>
                    <a:pt x="10809" y="27394"/>
                  </a:cubicBezTo>
                  <a:cubicBezTo>
                    <a:pt x="10641" y="27170"/>
                    <a:pt x="10529" y="26973"/>
                    <a:pt x="10501" y="26945"/>
                  </a:cubicBezTo>
                  <a:cubicBezTo>
                    <a:pt x="9867" y="26217"/>
                    <a:pt x="8427" y="25253"/>
                    <a:pt x="7300" y="25253"/>
                  </a:cubicBezTo>
                  <a:cubicBezTo>
                    <a:pt x="7079" y="25253"/>
                    <a:pt x="6871" y="25290"/>
                    <a:pt x="6682" y="25373"/>
                  </a:cubicBezTo>
                  <a:cubicBezTo>
                    <a:pt x="5840" y="25710"/>
                    <a:pt x="5587" y="26721"/>
                    <a:pt x="6009" y="27479"/>
                  </a:cubicBezTo>
                  <a:cubicBezTo>
                    <a:pt x="6458" y="28265"/>
                    <a:pt x="7468" y="28658"/>
                    <a:pt x="8311" y="28770"/>
                  </a:cubicBezTo>
                  <a:cubicBezTo>
                    <a:pt x="8406" y="28784"/>
                    <a:pt x="8514" y="28790"/>
                    <a:pt x="8630" y="28790"/>
                  </a:cubicBezTo>
                  <a:cubicBezTo>
                    <a:pt x="9464" y="28790"/>
                    <a:pt x="10734" y="28469"/>
                    <a:pt x="11202" y="28321"/>
                  </a:cubicBezTo>
                  <a:cubicBezTo>
                    <a:pt x="11371" y="28742"/>
                    <a:pt x="11539" y="29163"/>
                    <a:pt x="11680" y="29556"/>
                  </a:cubicBezTo>
                  <a:cubicBezTo>
                    <a:pt x="11764" y="29837"/>
                    <a:pt x="11848" y="30118"/>
                    <a:pt x="11932" y="30398"/>
                  </a:cubicBezTo>
                  <a:cubicBezTo>
                    <a:pt x="12017" y="30679"/>
                    <a:pt x="12101" y="30960"/>
                    <a:pt x="12157" y="31241"/>
                  </a:cubicBezTo>
                  <a:cubicBezTo>
                    <a:pt x="12297" y="31774"/>
                    <a:pt x="12438" y="32336"/>
                    <a:pt x="12550" y="32841"/>
                  </a:cubicBezTo>
                  <a:cubicBezTo>
                    <a:pt x="12634" y="33206"/>
                    <a:pt x="12690" y="33571"/>
                    <a:pt x="12775" y="33936"/>
                  </a:cubicBezTo>
                  <a:cubicBezTo>
                    <a:pt x="12578" y="33515"/>
                    <a:pt x="12213" y="32757"/>
                    <a:pt x="12185" y="32700"/>
                  </a:cubicBezTo>
                  <a:cubicBezTo>
                    <a:pt x="11624" y="31833"/>
                    <a:pt x="10159" y="30525"/>
                    <a:pt x="8990" y="30525"/>
                  </a:cubicBezTo>
                  <a:cubicBezTo>
                    <a:pt x="8872" y="30525"/>
                    <a:pt x="8758" y="30539"/>
                    <a:pt x="8648" y="30567"/>
                  </a:cubicBezTo>
                  <a:cubicBezTo>
                    <a:pt x="7777" y="30791"/>
                    <a:pt x="7384" y="31746"/>
                    <a:pt x="7665" y="32560"/>
                  </a:cubicBezTo>
                  <a:cubicBezTo>
                    <a:pt x="7974" y="33402"/>
                    <a:pt x="8928" y="33936"/>
                    <a:pt x="9743" y="34160"/>
                  </a:cubicBezTo>
                  <a:cubicBezTo>
                    <a:pt x="10047" y="34259"/>
                    <a:pt x="10487" y="34292"/>
                    <a:pt x="10940" y="34292"/>
                  </a:cubicBezTo>
                  <a:cubicBezTo>
                    <a:pt x="11780" y="34292"/>
                    <a:pt x="12667" y="34179"/>
                    <a:pt x="12831" y="34160"/>
                  </a:cubicBezTo>
                  <a:cubicBezTo>
                    <a:pt x="12943" y="34750"/>
                    <a:pt x="13055" y="35311"/>
                    <a:pt x="13140" y="35873"/>
                  </a:cubicBezTo>
                  <a:cubicBezTo>
                    <a:pt x="13476" y="37726"/>
                    <a:pt x="13673" y="39298"/>
                    <a:pt x="13785" y="40393"/>
                  </a:cubicBezTo>
                  <a:cubicBezTo>
                    <a:pt x="13813" y="40590"/>
                    <a:pt x="13841" y="40758"/>
                    <a:pt x="13870" y="40926"/>
                  </a:cubicBezTo>
                  <a:lnTo>
                    <a:pt x="10079" y="40926"/>
                  </a:lnTo>
                  <a:lnTo>
                    <a:pt x="11455" y="67934"/>
                  </a:lnTo>
                  <a:lnTo>
                    <a:pt x="17912" y="67934"/>
                  </a:lnTo>
                  <a:lnTo>
                    <a:pt x="19288" y="40926"/>
                  </a:lnTo>
                  <a:lnTo>
                    <a:pt x="15751" y="40926"/>
                  </a:lnTo>
                  <a:cubicBezTo>
                    <a:pt x="15779" y="40870"/>
                    <a:pt x="15807" y="40814"/>
                    <a:pt x="15835" y="40758"/>
                  </a:cubicBezTo>
                  <a:cubicBezTo>
                    <a:pt x="16312" y="39747"/>
                    <a:pt x="16986" y="38315"/>
                    <a:pt x="17716" y="36547"/>
                  </a:cubicBezTo>
                  <a:cubicBezTo>
                    <a:pt x="17940" y="35985"/>
                    <a:pt x="18193" y="35368"/>
                    <a:pt x="18418" y="34750"/>
                  </a:cubicBezTo>
                  <a:cubicBezTo>
                    <a:pt x="18620" y="34795"/>
                    <a:pt x="19909" y="35057"/>
                    <a:pt x="20874" y="35057"/>
                  </a:cubicBezTo>
                  <a:cubicBezTo>
                    <a:pt x="21111" y="35057"/>
                    <a:pt x="21329" y="35041"/>
                    <a:pt x="21506" y="35003"/>
                  </a:cubicBezTo>
                  <a:cubicBezTo>
                    <a:pt x="22320" y="34806"/>
                    <a:pt x="23303" y="34329"/>
                    <a:pt x="23668" y="33543"/>
                  </a:cubicBezTo>
                  <a:cubicBezTo>
                    <a:pt x="24033" y="32729"/>
                    <a:pt x="23724" y="31774"/>
                    <a:pt x="22853" y="31465"/>
                  </a:cubicBezTo>
                  <a:cubicBezTo>
                    <a:pt x="22709" y="31417"/>
                    <a:pt x="22555" y="31395"/>
                    <a:pt x="22395" y="31395"/>
                  </a:cubicBezTo>
                  <a:cubicBezTo>
                    <a:pt x="21245" y="31395"/>
                    <a:pt x="19767" y="32530"/>
                    <a:pt x="19176" y="33318"/>
                  </a:cubicBezTo>
                  <a:cubicBezTo>
                    <a:pt x="19148" y="33374"/>
                    <a:pt x="18783" y="34020"/>
                    <a:pt x="18558" y="34413"/>
                  </a:cubicBezTo>
                  <a:cubicBezTo>
                    <a:pt x="18642" y="34160"/>
                    <a:pt x="18726" y="33908"/>
                    <a:pt x="18839" y="33655"/>
                  </a:cubicBezTo>
                  <a:cubicBezTo>
                    <a:pt x="19035" y="33122"/>
                    <a:pt x="19204" y="32616"/>
                    <a:pt x="19400" y="32055"/>
                  </a:cubicBezTo>
                  <a:cubicBezTo>
                    <a:pt x="19484" y="31774"/>
                    <a:pt x="19569" y="31493"/>
                    <a:pt x="19653" y="31213"/>
                  </a:cubicBezTo>
                  <a:cubicBezTo>
                    <a:pt x="19737" y="30932"/>
                    <a:pt x="19793" y="30623"/>
                    <a:pt x="19878" y="30342"/>
                  </a:cubicBezTo>
                  <a:cubicBezTo>
                    <a:pt x="20018" y="29668"/>
                    <a:pt x="20158" y="28967"/>
                    <a:pt x="20271" y="28237"/>
                  </a:cubicBezTo>
                  <a:cubicBezTo>
                    <a:pt x="20699" y="28397"/>
                    <a:pt x="22197" y="28914"/>
                    <a:pt x="23066" y="28914"/>
                  </a:cubicBezTo>
                  <a:cubicBezTo>
                    <a:pt x="23109" y="28914"/>
                    <a:pt x="23151" y="28913"/>
                    <a:pt x="23190" y="28910"/>
                  </a:cubicBezTo>
                  <a:cubicBezTo>
                    <a:pt x="24033" y="28854"/>
                    <a:pt x="25071" y="28545"/>
                    <a:pt x="25577" y="27815"/>
                  </a:cubicBezTo>
                  <a:cubicBezTo>
                    <a:pt x="26054" y="27086"/>
                    <a:pt x="25886" y="26075"/>
                    <a:pt x="25071" y="25654"/>
                  </a:cubicBezTo>
                  <a:cubicBezTo>
                    <a:pt x="24845" y="25535"/>
                    <a:pt x="24583" y="25483"/>
                    <a:pt x="24302" y="25483"/>
                  </a:cubicBezTo>
                  <a:cubicBezTo>
                    <a:pt x="23192" y="25483"/>
                    <a:pt x="21791" y="26290"/>
                    <a:pt x="21141" y="26917"/>
                  </a:cubicBezTo>
                  <a:cubicBezTo>
                    <a:pt x="21085" y="26973"/>
                    <a:pt x="20579" y="27619"/>
                    <a:pt x="20327" y="27956"/>
                  </a:cubicBezTo>
                  <a:cubicBezTo>
                    <a:pt x="20383" y="27535"/>
                    <a:pt x="20439" y="27114"/>
                    <a:pt x="20495" y="26692"/>
                  </a:cubicBezTo>
                  <a:cubicBezTo>
                    <a:pt x="20664" y="25429"/>
                    <a:pt x="20776" y="24166"/>
                    <a:pt x="20888" y="22902"/>
                  </a:cubicBezTo>
                  <a:cubicBezTo>
                    <a:pt x="20944" y="22509"/>
                    <a:pt x="20972" y="22116"/>
                    <a:pt x="21029" y="21751"/>
                  </a:cubicBezTo>
                  <a:cubicBezTo>
                    <a:pt x="21164" y="21805"/>
                    <a:pt x="22960" y="22456"/>
                    <a:pt x="23922" y="22456"/>
                  </a:cubicBezTo>
                  <a:cubicBezTo>
                    <a:pt x="23960" y="22456"/>
                    <a:pt x="23997" y="22455"/>
                    <a:pt x="24033" y="22453"/>
                  </a:cubicBezTo>
                  <a:cubicBezTo>
                    <a:pt x="24875" y="22397"/>
                    <a:pt x="25942" y="22088"/>
                    <a:pt x="26419" y="21330"/>
                  </a:cubicBezTo>
                  <a:cubicBezTo>
                    <a:pt x="26896" y="20600"/>
                    <a:pt x="26728" y="19590"/>
                    <a:pt x="25914" y="19168"/>
                  </a:cubicBezTo>
                  <a:cubicBezTo>
                    <a:pt x="25695" y="19059"/>
                    <a:pt x="25444" y="19012"/>
                    <a:pt x="25174" y="19012"/>
                  </a:cubicBezTo>
                  <a:cubicBezTo>
                    <a:pt x="24059" y="19012"/>
                    <a:pt x="22639" y="19827"/>
                    <a:pt x="21983" y="20460"/>
                  </a:cubicBezTo>
                  <a:cubicBezTo>
                    <a:pt x="21927" y="20516"/>
                    <a:pt x="21197" y="21443"/>
                    <a:pt x="21029" y="21667"/>
                  </a:cubicBezTo>
                  <a:cubicBezTo>
                    <a:pt x="21113" y="20825"/>
                    <a:pt x="21225" y="19983"/>
                    <a:pt x="21337" y="19140"/>
                  </a:cubicBezTo>
                  <a:cubicBezTo>
                    <a:pt x="21534" y="17989"/>
                    <a:pt x="21759" y="16894"/>
                    <a:pt x="22067" y="15828"/>
                  </a:cubicBezTo>
                  <a:cubicBezTo>
                    <a:pt x="22147" y="15854"/>
                    <a:pt x="23941" y="16536"/>
                    <a:pt x="24941" y="16536"/>
                  </a:cubicBezTo>
                  <a:cubicBezTo>
                    <a:pt x="24996" y="16536"/>
                    <a:pt x="25049" y="16534"/>
                    <a:pt x="25099" y="16529"/>
                  </a:cubicBezTo>
                  <a:cubicBezTo>
                    <a:pt x="25942" y="16473"/>
                    <a:pt x="27009" y="16164"/>
                    <a:pt x="27486" y="15435"/>
                  </a:cubicBezTo>
                  <a:cubicBezTo>
                    <a:pt x="27963" y="14705"/>
                    <a:pt x="27795" y="13666"/>
                    <a:pt x="26980" y="13273"/>
                  </a:cubicBezTo>
                  <a:cubicBezTo>
                    <a:pt x="26754" y="13154"/>
                    <a:pt x="26492" y="13102"/>
                    <a:pt x="26211" y="13102"/>
                  </a:cubicBezTo>
                  <a:cubicBezTo>
                    <a:pt x="25101" y="13102"/>
                    <a:pt x="23700" y="13909"/>
                    <a:pt x="23050" y="14536"/>
                  </a:cubicBezTo>
                  <a:cubicBezTo>
                    <a:pt x="22994" y="14592"/>
                    <a:pt x="22208" y="15575"/>
                    <a:pt x="22095" y="15771"/>
                  </a:cubicBezTo>
                  <a:cubicBezTo>
                    <a:pt x="22095" y="15715"/>
                    <a:pt x="22123" y="15631"/>
                    <a:pt x="22123" y="15575"/>
                  </a:cubicBezTo>
                  <a:cubicBezTo>
                    <a:pt x="22488" y="14452"/>
                    <a:pt x="22966" y="13385"/>
                    <a:pt x="23443" y="12431"/>
                  </a:cubicBezTo>
                  <a:cubicBezTo>
                    <a:pt x="23724" y="11869"/>
                    <a:pt x="24033" y="11364"/>
                    <a:pt x="24341" y="10858"/>
                  </a:cubicBezTo>
                  <a:cubicBezTo>
                    <a:pt x="24706" y="11027"/>
                    <a:pt x="26363" y="11841"/>
                    <a:pt x="27233" y="11869"/>
                  </a:cubicBezTo>
                  <a:cubicBezTo>
                    <a:pt x="27284" y="11871"/>
                    <a:pt x="27336" y="11872"/>
                    <a:pt x="27388" y="11872"/>
                  </a:cubicBezTo>
                  <a:cubicBezTo>
                    <a:pt x="28202" y="11872"/>
                    <a:pt x="29176" y="11660"/>
                    <a:pt x="29704" y="11027"/>
                  </a:cubicBezTo>
                  <a:cubicBezTo>
                    <a:pt x="30265" y="10353"/>
                    <a:pt x="30209" y="9314"/>
                    <a:pt x="29451" y="8809"/>
                  </a:cubicBezTo>
                  <a:cubicBezTo>
                    <a:pt x="29170" y="8631"/>
                    <a:pt x="28816" y="8557"/>
                    <a:pt x="28431" y="8557"/>
                  </a:cubicBezTo>
                  <a:cubicBezTo>
                    <a:pt x="27359" y="8557"/>
                    <a:pt x="26049" y="9134"/>
                    <a:pt x="25408" y="9651"/>
                  </a:cubicBezTo>
                  <a:cubicBezTo>
                    <a:pt x="25352" y="9707"/>
                    <a:pt x="24903" y="10156"/>
                    <a:pt x="24594" y="10465"/>
                  </a:cubicBezTo>
                  <a:cubicBezTo>
                    <a:pt x="24734" y="10241"/>
                    <a:pt x="24875" y="10016"/>
                    <a:pt x="25015" y="9791"/>
                  </a:cubicBezTo>
                  <a:cubicBezTo>
                    <a:pt x="25549" y="9005"/>
                    <a:pt x="26082" y="8304"/>
                    <a:pt x="26559" y="7714"/>
                  </a:cubicBezTo>
                  <a:cubicBezTo>
                    <a:pt x="26840" y="7349"/>
                    <a:pt x="27093" y="7040"/>
                    <a:pt x="27317" y="6759"/>
                  </a:cubicBezTo>
                  <a:cubicBezTo>
                    <a:pt x="27767" y="6759"/>
                    <a:pt x="29535" y="6703"/>
                    <a:pt x="30321" y="6338"/>
                  </a:cubicBezTo>
                  <a:cubicBezTo>
                    <a:pt x="31079" y="5973"/>
                    <a:pt x="31950" y="5328"/>
                    <a:pt x="32146" y="4457"/>
                  </a:cubicBezTo>
                  <a:cubicBezTo>
                    <a:pt x="32315" y="3587"/>
                    <a:pt x="31809" y="2717"/>
                    <a:pt x="30883" y="2604"/>
                  </a:cubicBezTo>
                  <a:cubicBezTo>
                    <a:pt x="30844" y="2601"/>
                    <a:pt x="30805" y="2599"/>
                    <a:pt x="30766" y="2599"/>
                  </a:cubicBezTo>
                  <a:cubicBezTo>
                    <a:pt x="29555" y="2599"/>
                    <a:pt x="28145" y="4236"/>
                    <a:pt x="27710" y="5215"/>
                  </a:cubicBezTo>
                  <a:cubicBezTo>
                    <a:pt x="27654" y="5300"/>
                    <a:pt x="27205" y="6759"/>
                    <a:pt x="27233" y="6759"/>
                  </a:cubicBezTo>
                  <a:lnTo>
                    <a:pt x="27261" y="6759"/>
                  </a:lnTo>
                  <a:cubicBezTo>
                    <a:pt x="27009" y="7040"/>
                    <a:pt x="26756" y="7321"/>
                    <a:pt x="26503" y="7658"/>
                  </a:cubicBezTo>
                  <a:cubicBezTo>
                    <a:pt x="25998" y="8247"/>
                    <a:pt x="25464" y="8949"/>
                    <a:pt x="24903" y="9735"/>
                  </a:cubicBezTo>
                  <a:cubicBezTo>
                    <a:pt x="24369" y="10493"/>
                    <a:pt x="23780" y="11364"/>
                    <a:pt x="23275" y="12346"/>
                  </a:cubicBezTo>
                  <a:cubicBezTo>
                    <a:pt x="22741" y="13301"/>
                    <a:pt x="22236" y="14340"/>
                    <a:pt x="21871" y="15491"/>
                  </a:cubicBezTo>
                  <a:lnTo>
                    <a:pt x="21843" y="15547"/>
                  </a:lnTo>
                  <a:cubicBezTo>
                    <a:pt x="21871" y="15154"/>
                    <a:pt x="21843" y="14143"/>
                    <a:pt x="21843" y="14059"/>
                  </a:cubicBezTo>
                  <a:cubicBezTo>
                    <a:pt x="21702" y="12936"/>
                    <a:pt x="20748" y="10858"/>
                    <a:pt x="19513" y="10634"/>
                  </a:cubicBezTo>
                  <a:cubicBezTo>
                    <a:pt x="19422" y="10617"/>
                    <a:pt x="19333" y="10609"/>
                    <a:pt x="19246" y="10609"/>
                  </a:cubicBezTo>
                  <a:cubicBezTo>
                    <a:pt x="18473" y="10609"/>
                    <a:pt x="17876" y="11255"/>
                    <a:pt x="17800" y="12037"/>
                  </a:cubicBezTo>
                  <a:cubicBezTo>
                    <a:pt x="17716" y="12936"/>
                    <a:pt x="18361" y="13806"/>
                    <a:pt x="19007" y="14368"/>
                  </a:cubicBezTo>
                  <a:cubicBezTo>
                    <a:pt x="19709" y="15013"/>
                    <a:pt x="21674" y="15631"/>
                    <a:pt x="21815" y="15659"/>
                  </a:cubicBezTo>
                  <a:cubicBezTo>
                    <a:pt x="21478" y="16754"/>
                    <a:pt x="21197" y="17905"/>
                    <a:pt x="21001" y="19084"/>
                  </a:cubicBezTo>
                  <a:cubicBezTo>
                    <a:pt x="20860" y="19758"/>
                    <a:pt x="20776" y="20432"/>
                    <a:pt x="20692" y="21134"/>
                  </a:cubicBezTo>
                  <a:cubicBezTo>
                    <a:pt x="20664" y="20797"/>
                    <a:pt x="20664" y="20516"/>
                    <a:pt x="20664" y="20488"/>
                  </a:cubicBezTo>
                  <a:cubicBezTo>
                    <a:pt x="20523" y="19365"/>
                    <a:pt x="19597" y="17287"/>
                    <a:pt x="18333" y="17063"/>
                  </a:cubicBezTo>
                  <a:cubicBezTo>
                    <a:pt x="18246" y="17046"/>
                    <a:pt x="18159" y="17038"/>
                    <a:pt x="18074" y="17038"/>
                  </a:cubicBezTo>
                  <a:cubicBezTo>
                    <a:pt x="17317" y="17038"/>
                    <a:pt x="16697" y="17684"/>
                    <a:pt x="16621" y="18467"/>
                  </a:cubicBezTo>
                  <a:cubicBezTo>
                    <a:pt x="16565" y="19365"/>
                    <a:pt x="17210" y="20235"/>
                    <a:pt x="17828" y="20797"/>
                  </a:cubicBezTo>
                  <a:cubicBezTo>
                    <a:pt x="18446" y="21358"/>
                    <a:pt x="20130" y="21920"/>
                    <a:pt x="20551" y="22060"/>
                  </a:cubicBezTo>
                  <a:cubicBezTo>
                    <a:pt x="20523" y="22341"/>
                    <a:pt x="20495" y="22594"/>
                    <a:pt x="20467" y="22846"/>
                  </a:cubicBezTo>
                  <a:cubicBezTo>
                    <a:pt x="20299" y="24110"/>
                    <a:pt x="20158" y="25373"/>
                    <a:pt x="19990" y="26608"/>
                  </a:cubicBezTo>
                  <a:cubicBezTo>
                    <a:pt x="19934" y="27057"/>
                    <a:pt x="19849" y="27479"/>
                    <a:pt x="19765" y="27900"/>
                  </a:cubicBezTo>
                  <a:cubicBezTo>
                    <a:pt x="19765" y="27619"/>
                    <a:pt x="19765" y="27366"/>
                    <a:pt x="19765" y="27338"/>
                  </a:cubicBezTo>
                  <a:cubicBezTo>
                    <a:pt x="19597" y="26215"/>
                    <a:pt x="18670" y="24166"/>
                    <a:pt x="17435" y="23941"/>
                  </a:cubicBezTo>
                  <a:cubicBezTo>
                    <a:pt x="17344" y="23924"/>
                    <a:pt x="17255" y="23916"/>
                    <a:pt x="17168" y="23916"/>
                  </a:cubicBezTo>
                  <a:cubicBezTo>
                    <a:pt x="16391" y="23916"/>
                    <a:pt x="15773" y="24560"/>
                    <a:pt x="15722" y="25317"/>
                  </a:cubicBezTo>
                  <a:cubicBezTo>
                    <a:pt x="15638" y="26215"/>
                    <a:pt x="16284" y="27114"/>
                    <a:pt x="16902" y="27647"/>
                  </a:cubicBezTo>
                  <a:cubicBezTo>
                    <a:pt x="17519" y="28209"/>
                    <a:pt x="19035" y="28714"/>
                    <a:pt x="19569" y="28910"/>
                  </a:cubicBezTo>
                  <a:cubicBezTo>
                    <a:pt x="19484" y="29332"/>
                    <a:pt x="19400" y="29753"/>
                    <a:pt x="19288" y="30174"/>
                  </a:cubicBezTo>
                  <a:cubicBezTo>
                    <a:pt x="19204" y="30455"/>
                    <a:pt x="19148" y="30735"/>
                    <a:pt x="19035" y="31016"/>
                  </a:cubicBezTo>
                  <a:cubicBezTo>
                    <a:pt x="18951" y="31297"/>
                    <a:pt x="18867" y="31578"/>
                    <a:pt x="18783" y="31858"/>
                  </a:cubicBezTo>
                  <a:cubicBezTo>
                    <a:pt x="18586" y="32364"/>
                    <a:pt x="18390" y="32897"/>
                    <a:pt x="18193" y="33402"/>
                  </a:cubicBezTo>
                  <a:cubicBezTo>
                    <a:pt x="18053" y="33767"/>
                    <a:pt x="17940" y="34104"/>
                    <a:pt x="17800" y="34413"/>
                  </a:cubicBezTo>
                  <a:cubicBezTo>
                    <a:pt x="17856" y="33992"/>
                    <a:pt x="17968" y="33150"/>
                    <a:pt x="17968" y="33065"/>
                  </a:cubicBezTo>
                  <a:cubicBezTo>
                    <a:pt x="17997" y="32336"/>
                    <a:pt x="17744" y="31100"/>
                    <a:pt x="17210" y="30258"/>
                  </a:cubicBezTo>
                  <a:cubicBezTo>
                    <a:pt x="17210" y="30146"/>
                    <a:pt x="17210" y="30033"/>
                    <a:pt x="17182" y="29921"/>
                  </a:cubicBezTo>
                  <a:cubicBezTo>
                    <a:pt x="17061" y="29194"/>
                    <a:pt x="16437" y="28613"/>
                    <a:pt x="15708" y="28613"/>
                  </a:cubicBezTo>
                  <a:cubicBezTo>
                    <a:pt x="15594" y="28613"/>
                    <a:pt x="15476" y="28627"/>
                    <a:pt x="15357" y="28658"/>
                  </a:cubicBezTo>
                  <a:cubicBezTo>
                    <a:pt x="14150" y="28995"/>
                    <a:pt x="13364" y="31128"/>
                    <a:pt x="13308" y="32251"/>
                  </a:cubicBezTo>
                  <a:cubicBezTo>
                    <a:pt x="13308" y="32307"/>
                    <a:pt x="13364" y="33037"/>
                    <a:pt x="13392" y="33487"/>
                  </a:cubicBezTo>
                  <a:cubicBezTo>
                    <a:pt x="13336" y="33234"/>
                    <a:pt x="13280" y="32981"/>
                    <a:pt x="13196" y="32700"/>
                  </a:cubicBezTo>
                  <a:cubicBezTo>
                    <a:pt x="13083" y="32167"/>
                    <a:pt x="12943" y="31634"/>
                    <a:pt x="12775" y="31044"/>
                  </a:cubicBezTo>
                  <a:cubicBezTo>
                    <a:pt x="12690" y="30791"/>
                    <a:pt x="12606" y="30511"/>
                    <a:pt x="12522" y="30230"/>
                  </a:cubicBezTo>
                  <a:cubicBezTo>
                    <a:pt x="12466" y="29949"/>
                    <a:pt x="12325" y="29668"/>
                    <a:pt x="12241" y="29360"/>
                  </a:cubicBezTo>
                  <a:cubicBezTo>
                    <a:pt x="11989" y="28714"/>
                    <a:pt x="11708" y="28068"/>
                    <a:pt x="11427" y="27394"/>
                  </a:cubicBezTo>
                  <a:cubicBezTo>
                    <a:pt x="11904" y="27282"/>
                    <a:pt x="13561" y="26861"/>
                    <a:pt x="14234" y="26356"/>
                  </a:cubicBezTo>
                  <a:cubicBezTo>
                    <a:pt x="14908" y="25850"/>
                    <a:pt x="15610" y="25008"/>
                    <a:pt x="15610" y="24110"/>
                  </a:cubicBezTo>
                  <a:cubicBezTo>
                    <a:pt x="15584" y="23297"/>
                    <a:pt x="14995" y="22583"/>
                    <a:pt x="14163" y="22583"/>
                  </a:cubicBezTo>
                  <a:cubicBezTo>
                    <a:pt x="14104" y="22583"/>
                    <a:pt x="14043" y="22586"/>
                    <a:pt x="13982" y="22594"/>
                  </a:cubicBezTo>
                  <a:cubicBezTo>
                    <a:pt x="12747" y="22734"/>
                    <a:pt x="11652" y="24727"/>
                    <a:pt x="11427" y="25822"/>
                  </a:cubicBezTo>
                  <a:cubicBezTo>
                    <a:pt x="11427" y="25878"/>
                    <a:pt x="11343" y="26692"/>
                    <a:pt x="11315" y="27142"/>
                  </a:cubicBezTo>
                  <a:cubicBezTo>
                    <a:pt x="11118" y="26749"/>
                    <a:pt x="10950" y="26356"/>
                    <a:pt x="10753" y="25963"/>
                  </a:cubicBezTo>
                  <a:cubicBezTo>
                    <a:pt x="10192" y="24840"/>
                    <a:pt x="9602" y="23717"/>
                    <a:pt x="9013" y="22594"/>
                  </a:cubicBezTo>
                  <a:cubicBezTo>
                    <a:pt x="8816" y="22257"/>
                    <a:pt x="8648" y="21920"/>
                    <a:pt x="8451" y="21555"/>
                  </a:cubicBezTo>
                  <a:cubicBezTo>
                    <a:pt x="8620" y="21527"/>
                    <a:pt x="10613" y="21078"/>
                    <a:pt x="11371" y="20488"/>
                  </a:cubicBezTo>
                  <a:cubicBezTo>
                    <a:pt x="12045" y="19983"/>
                    <a:pt x="12747" y="19140"/>
                    <a:pt x="12747" y="18242"/>
                  </a:cubicBezTo>
                  <a:cubicBezTo>
                    <a:pt x="12747" y="17418"/>
                    <a:pt x="12117" y="16719"/>
                    <a:pt x="11263" y="16719"/>
                  </a:cubicBezTo>
                  <a:cubicBezTo>
                    <a:pt x="11216" y="16719"/>
                    <a:pt x="11167" y="16722"/>
                    <a:pt x="11118" y="16726"/>
                  </a:cubicBezTo>
                  <a:cubicBezTo>
                    <a:pt x="9883" y="16866"/>
                    <a:pt x="8788" y="18860"/>
                    <a:pt x="8563" y="19955"/>
                  </a:cubicBezTo>
                  <a:cubicBezTo>
                    <a:pt x="8535" y="20039"/>
                    <a:pt x="8451" y="21218"/>
                    <a:pt x="8423" y="21499"/>
                  </a:cubicBezTo>
                  <a:cubicBezTo>
                    <a:pt x="8030" y="20741"/>
                    <a:pt x="7637" y="19983"/>
                    <a:pt x="7300" y="19225"/>
                  </a:cubicBezTo>
                  <a:cubicBezTo>
                    <a:pt x="6823" y="18158"/>
                    <a:pt x="6402" y="17091"/>
                    <a:pt x="6065" y="16052"/>
                  </a:cubicBezTo>
                  <a:cubicBezTo>
                    <a:pt x="6149" y="16024"/>
                    <a:pt x="8226" y="15547"/>
                    <a:pt x="9013" y="14957"/>
                  </a:cubicBezTo>
                  <a:cubicBezTo>
                    <a:pt x="9658" y="14452"/>
                    <a:pt x="10360" y="13610"/>
                    <a:pt x="10360" y="12739"/>
                  </a:cubicBezTo>
                  <a:cubicBezTo>
                    <a:pt x="10360" y="11914"/>
                    <a:pt x="9728" y="11189"/>
                    <a:pt x="8896" y="11189"/>
                  </a:cubicBezTo>
                  <a:cubicBezTo>
                    <a:pt x="8851" y="11189"/>
                    <a:pt x="8806" y="11191"/>
                    <a:pt x="8760" y="11195"/>
                  </a:cubicBezTo>
                  <a:cubicBezTo>
                    <a:pt x="7497" y="11336"/>
                    <a:pt x="6430" y="13329"/>
                    <a:pt x="6177" y="14424"/>
                  </a:cubicBezTo>
                  <a:cubicBezTo>
                    <a:pt x="6177" y="14508"/>
                    <a:pt x="6065" y="15771"/>
                    <a:pt x="6065" y="15996"/>
                  </a:cubicBezTo>
                  <a:cubicBezTo>
                    <a:pt x="6037" y="15940"/>
                    <a:pt x="6009" y="15884"/>
                    <a:pt x="5981" y="15799"/>
                  </a:cubicBezTo>
                  <a:cubicBezTo>
                    <a:pt x="5644" y="14677"/>
                    <a:pt x="5475" y="13525"/>
                    <a:pt x="5363" y="12459"/>
                  </a:cubicBezTo>
                  <a:cubicBezTo>
                    <a:pt x="5279" y="11841"/>
                    <a:pt x="5251" y="11223"/>
                    <a:pt x="5223" y="10662"/>
                  </a:cubicBezTo>
                  <a:cubicBezTo>
                    <a:pt x="5644" y="10606"/>
                    <a:pt x="7440" y="10353"/>
                    <a:pt x="8198" y="9904"/>
                  </a:cubicBezTo>
                  <a:cubicBezTo>
                    <a:pt x="8900" y="9483"/>
                    <a:pt x="9714" y="8725"/>
                    <a:pt x="9799" y="7826"/>
                  </a:cubicBezTo>
                  <a:cubicBezTo>
                    <a:pt x="9883" y="6956"/>
                    <a:pt x="9265" y="6142"/>
                    <a:pt x="8367" y="6142"/>
                  </a:cubicBezTo>
                  <a:cubicBezTo>
                    <a:pt x="7104" y="6142"/>
                    <a:pt x="5812" y="7995"/>
                    <a:pt x="5447" y="9062"/>
                  </a:cubicBezTo>
                  <a:cubicBezTo>
                    <a:pt x="5447" y="9118"/>
                    <a:pt x="5307" y="9735"/>
                    <a:pt x="5223" y="10185"/>
                  </a:cubicBezTo>
                  <a:cubicBezTo>
                    <a:pt x="5223" y="9932"/>
                    <a:pt x="5223" y="9651"/>
                    <a:pt x="5223" y="9398"/>
                  </a:cubicBezTo>
                  <a:cubicBezTo>
                    <a:pt x="5223" y="8444"/>
                    <a:pt x="5279" y="7574"/>
                    <a:pt x="5335" y="6787"/>
                  </a:cubicBezTo>
                  <a:cubicBezTo>
                    <a:pt x="5363" y="6366"/>
                    <a:pt x="5419" y="5973"/>
                    <a:pt x="5447" y="5608"/>
                  </a:cubicBezTo>
                  <a:cubicBezTo>
                    <a:pt x="5812" y="5356"/>
                    <a:pt x="7272" y="4317"/>
                    <a:pt x="7721" y="3587"/>
                  </a:cubicBezTo>
                  <a:cubicBezTo>
                    <a:pt x="8170" y="2857"/>
                    <a:pt x="8535" y="1818"/>
                    <a:pt x="8198" y="1004"/>
                  </a:cubicBezTo>
                  <a:cubicBezTo>
                    <a:pt x="7970" y="403"/>
                    <a:pt x="7406" y="1"/>
                    <a:pt x="67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3"/>
            <p:cNvSpPr/>
            <p:nvPr/>
          </p:nvSpPr>
          <p:spPr>
            <a:xfrm>
              <a:off x="2360625" y="3503225"/>
              <a:ext cx="95475" cy="140375"/>
            </a:xfrm>
            <a:custGeom>
              <a:rect b="b" l="l" r="r" t="t"/>
              <a:pathLst>
                <a:path extrusionOk="0" h="5615" w="3819">
                  <a:moveTo>
                    <a:pt x="1726" y="0"/>
                  </a:moveTo>
                  <a:cubicBezTo>
                    <a:pt x="1103" y="0"/>
                    <a:pt x="522" y="423"/>
                    <a:pt x="309" y="1039"/>
                  </a:cubicBezTo>
                  <a:cubicBezTo>
                    <a:pt x="1" y="1881"/>
                    <a:pt x="366" y="2891"/>
                    <a:pt x="843" y="3593"/>
                  </a:cubicBezTo>
                  <a:cubicBezTo>
                    <a:pt x="1376" y="4436"/>
                    <a:pt x="3229" y="5615"/>
                    <a:pt x="3229" y="5615"/>
                  </a:cubicBezTo>
                  <a:cubicBezTo>
                    <a:pt x="3257" y="5615"/>
                    <a:pt x="3650" y="4127"/>
                    <a:pt x="3650" y="4043"/>
                  </a:cubicBezTo>
                  <a:cubicBezTo>
                    <a:pt x="3819" y="2920"/>
                    <a:pt x="3454" y="674"/>
                    <a:pt x="2331" y="140"/>
                  </a:cubicBezTo>
                  <a:cubicBezTo>
                    <a:pt x="2132" y="44"/>
                    <a:pt x="1927" y="0"/>
                    <a:pt x="17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3"/>
            <p:cNvSpPr/>
            <p:nvPr/>
          </p:nvSpPr>
          <p:spPr>
            <a:xfrm>
              <a:off x="3864725" y="5031175"/>
              <a:ext cx="1179875" cy="346750"/>
            </a:xfrm>
            <a:custGeom>
              <a:rect b="b" l="l" r="r" t="t"/>
              <a:pathLst>
                <a:path extrusionOk="0" h="13870" w="47195">
                  <a:moveTo>
                    <a:pt x="23584" y="1"/>
                  </a:moveTo>
                  <a:cubicBezTo>
                    <a:pt x="10557" y="1"/>
                    <a:pt x="1" y="3117"/>
                    <a:pt x="1" y="6935"/>
                  </a:cubicBezTo>
                  <a:cubicBezTo>
                    <a:pt x="1" y="10753"/>
                    <a:pt x="10557" y="13869"/>
                    <a:pt x="23584" y="13869"/>
                  </a:cubicBezTo>
                  <a:cubicBezTo>
                    <a:pt x="36610" y="13869"/>
                    <a:pt x="47194" y="10753"/>
                    <a:pt x="47194" y="6935"/>
                  </a:cubicBezTo>
                  <a:cubicBezTo>
                    <a:pt x="47194" y="3117"/>
                    <a:pt x="36610" y="1"/>
                    <a:pt x="235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3"/>
            <p:cNvSpPr/>
            <p:nvPr/>
          </p:nvSpPr>
          <p:spPr>
            <a:xfrm>
              <a:off x="3864725" y="5031175"/>
              <a:ext cx="1179875" cy="346750"/>
            </a:xfrm>
            <a:custGeom>
              <a:rect b="b" l="l" r="r" t="t"/>
              <a:pathLst>
                <a:path extrusionOk="0" h="13870" w="47195">
                  <a:moveTo>
                    <a:pt x="23584" y="1"/>
                  </a:moveTo>
                  <a:cubicBezTo>
                    <a:pt x="10557" y="1"/>
                    <a:pt x="1" y="3117"/>
                    <a:pt x="1" y="6935"/>
                  </a:cubicBezTo>
                  <a:cubicBezTo>
                    <a:pt x="1" y="10753"/>
                    <a:pt x="10557" y="13869"/>
                    <a:pt x="23584" y="13869"/>
                  </a:cubicBezTo>
                  <a:cubicBezTo>
                    <a:pt x="36610" y="13869"/>
                    <a:pt x="47194" y="10753"/>
                    <a:pt x="47194" y="6935"/>
                  </a:cubicBezTo>
                  <a:cubicBezTo>
                    <a:pt x="47194" y="3117"/>
                    <a:pt x="36610" y="1"/>
                    <a:pt x="235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53"/>
            <p:cNvSpPr/>
            <p:nvPr/>
          </p:nvSpPr>
          <p:spPr>
            <a:xfrm>
              <a:off x="4084425" y="2377175"/>
              <a:ext cx="392350" cy="435425"/>
            </a:xfrm>
            <a:custGeom>
              <a:rect b="b" l="l" r="r" t="t"/>
              <a:pathLst>
                <a:path extrusionOk="0" h="17417" w="15694">
                  <a:moveTo>
                    <a:pt x="7946" y="0"/>
                  </a:moveTo>
                  <a:cubicBezTo>
                    <a:pt x="5367" y="0"/>
                    <a:pt x="3225" y="1790"/>
                    <a:pt x="2162" y="2958"/>
                  </a:cubicBezTo>
                  <a:cubicBezTo>
                    <a:pt x="1011" y="4249"/>
                    <a:pt x="1769" y="6748"/>
                    <a:pt x="1657" y="7253"/>
                  </a:cubicBezTo>
                  <a:cubicBezTo>
                    <a:pt x="1516" y="7759"/>
                    <a:pt x="0" y="9415"/>
                    <a:pt x="56" y="9920"/>
                  </a:cubicBezTo>
                  <a:cubicBezTo>
                    <a:pt x="113" y="10426"/>
                    <a:pt x="871" y="10510"/>
                    <a:pt x="871" y="10510"/>
                  </a:cubicBezTo>
                  <a:cubicBezTo>
                    <a:pt x="871" y="10510"/>
                    <a:pt x="1516" y="13486"/>
                    <a:pt x="1909" y="14216"/>
                  </a:cubicBezTo>
                  <a:cubicBezTo>
                    <a:pt x="2274" y="14918"/>
                    <a:pt x="3313" y="15030"/>
                    <a:pt x="3678" y="15030"/>
                  </a:cubicBezTo>
                  <a:cubicBezTo>
                    <a:pt x="4071" y="15030"/>
                    <a:pt x="4464" y="15339"/>
                    <a:pt x="4464" y="15339"/>
                  </a:cubicBezTo>
                  <a:lnTo>
                    <a:pt x="5054" y="17416"/>
                  </a:lnTo>
                  <a:lnTo>
                    <a:pt x="13785" y="15423"/>
                  </a:lnTo>
                  <a:lnTo>
                    <a:pt x="13504" y="12531"/>
                  </a:lnTo>
                  <a:cubicBezTo>
                    <a:pt x="13504" y="12531"/>
                    <a:pt x="15694" y="9668"/>
                    <a:pt x="15497" y="6860"/>
                  </a:cubicBezTo>
                  <a:cubicBezTo>
                    <a:pt x="15301" y="4053"/>
                    <a:pt x="13083" y="2649"/>
                    <a:pt x="13083" y="2649"/>
                  </a:cubicBezTo>
                  <a:cubicBezTo>
                    <a:pt x="13083" y="2649"/>
                    <a:pt x="11483" y="347"/>
                    <a:pt x="8591" y="38"/>
                  </a:cubicBezTo>
                  <a:cubicBezTo>
                    <a:pt x="8373" y="12"/>
                    <a:pt x="8158" y="0"/>
                    <a:pt x="79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53"/>
            <p:cNvSpPr/>
            <p:nvPr/>
          </p:nvSpPr>
          <p:spPr>
            <a:xfrm>
              <a:off x="4079500" y="2371100"/>
              <a:ext cx="398700" cy="447250"/>
            </a:xfrm>
            <a:custGeom>
              <a:rect b="b" l="l" r="r" t="t"/>
              <a:pathLst>
                <a:path extrusionOk="0" h="17890" w="15948">
                  <a:moveTo>
                    <a:pt x="8170" y="477"/>
                  </a:moveTo>
                  <a:cubicBezTo>
                    <a:pt x="8367" y="477"/>
                    <a:pt x="8564" y="477"/>
                    <a:pt x="8788" y="506"/>
                  </a:cubicBezTo>
                  <a:cubicBezTo>
                    <a:pt x="10164" y="674"/>
                    <a:pt x="11231" y="1292"/>
                    <a:pt x="11961" y="1881"/>
                  </a:cubicBezTo>
                  <a:cubicBezTo>
                    <a:pt x="12326" y="2190"/>
                    <a:pt x="12606" y="2471"/>
                    <a:pt x="12803" y="2695"/>
                  </a:cubicBezTo>
                  <a:cubicBezTo>
                    <a:pt x="12887" y="2780"/>
                    <a:pt x="12971" y="2864"/>
                    <a:pt x="12999" y="2948"/>
                  </a:cubicBezTo>
                  <a:lnTo>
                    <a:pt x="13055" y="3004"/>
                  </a:lnTo>
                  <a:lnTo>
                    <a:pt x="13084" y="3032"/>
                  </a:lnTo>
                  <a:lnTo>
                    <a:pt x="13140" y="3088"/>
                  </a:lnTo>
                  <a:lnTo>
                    <a:pt x="13168" y="3116"/>
                  </a:lnTo>
                  <a:cubicBezTo>
                    <a:pt x="13280" y="3173"/>
                    <a:pt x="13813" y="3566"/>
                    <a:pt x="14347" y="4211"/>
                  </a:cubicBezTo>
                  <a:cubicBezTo>
                    <a:pt x="14852" y="4885"/>
                    <a:pt x="15386" y="5868"/>
                    <a:pt x="15470" y="7131"/>
                  </a:cubicBezTo>
                  <a:cubicBezTo>
                    <a:pt x="15470" y="7243"/>
                    <a:pt x="15470" y="7356"/>
                    <a:pt x="15470" y="7468"/>
                  </a:cubicBezTo>
                  <a:cubicBezTo>
                    <a:pt x="15470" y="8760"/>
                    <a:pt x="14993" y="10051"/>
                    <a:pt x="14487" y="11034"/>
                  </a:cubicBezTo>
                  <a:cubicBezTo>
                    <a:pt x="14263" y="11511"/>
                    <a:pt x="14010" y="11932"/>
                    <a:pt x="13842" y="12213"/>
                  </a:cubicBezTo>
                  <a:cubicBezTo>
                    <a:pt x="13729" y="12353"/>
                    <a:pt x="13673" y="12465"/>
                    <a:pt x="13617" y="12522"/>
                  </a:cubicBezTo>
                  <a:lnTo>
                    <a:pt x="13561" y="12606"/>
                  </a:lnTo>
                  <a:lnTo>
                    <a:pt x="13533" y="12634"/>
                  </a:lnTo>
                  <a:cubicBezTo>
                    <a:pt x="13505" y="12690"/>
                    <a:pt x="13477" y="12746"/>
                    <a:pt x="13477" y="12802"/>
                  </a:cubicBezTo>
                  <a:lnTo>
                    <a:pt x="13729" y="15469"/>
                  </a:lnTo>
                  <a:lnTo>
                    <a:pt x="5391" y="17378"/>
                  </a:lnTo>
                  <a:lnTo>
                    <a:pt x="4886" y="15526"/>
                  </a:lnTo>
                  <a:cubicBezTo>
                    <a:pt x="4858" y="15469"/>
                    <a:pt x="4830" y="15413"/>
                    <a:pt x="4801" y="15385"/>
                  </a:cubicBezTo>
                  <a:cubicBezTo>
                    <a:pt x="4773" y="15385"/>
                    <a:pt x="4689" y="15301"/>
                    <a:pt x="4521" y="15217"/>
                  </a:cubicBezTo>
                  <a:cubicBezTo>
                    <a:pt x="4352" y="15132"/>
                    <a:pt x="4128" y="15048"/>
                    <a:pt x="3875" y="15048"/>
                  </a:cubicBezTo>
                  <a:cubicBezTo>
                    <a:pt x="3707" y="15048"/>
                    <a:pt x="3398" y="15020"/>
                    <a:pt x="3061" y="14908"/>
                  </a:cubicBezTo>
                  <a:cubicBezTo>
                    <a:pt x="2752" y="14796"/>
                    <a:pt x="2443" y="14599"/>
                    <a:pt x="2303" y="14346"/>
                  </a:cubicBezTo>
                  <a:cubicBezTo>
                    <a:pt x="2219" y="14178"/>
                    <a:pt x="2106" y="13869"/>
                    <a:pt x="1994" y="13504"/>
                  </a:cubicBezTo>
                  <a:cubicBezTo>
                    <a:pt x="1826" y="12943"/>
                    <a:pt x="1657" y="12241"/>
                    <a:pt x="1517" y="11679"/>
                  </a:cubicBezTo>
                  <a:cubicBezTo>
                    <a:pt x="1404" y="11118"/>
                    <a:pt x="1320" y="10697"/>
                    <a:pt x="1292" y="10697"/>
                  </a:cubicBezTo>
                  <a:cubicBezTo>
                    <a:pt x="1292" y="10584"/>
                    <a:pt x="1208" y="10528"/>
                    <a:pt x="1096" y="10500"/>
                  </a:cubicBezTo>
                  <a:cubicBezTo>
                    <a:pt x="1068" y="10500"/>
                    <a:pt x="899" y="10472"/>
                    <a:pt x="731" y="10416"/>
                  </a:cubicBezTo>
                  <a:cubicBezTo>
                    <a:pt x="675" y="10388"/>
                    <a:pt x="590" y="10332"/>
                    <a:pt x="562" y="10304"/>
                  </a:cubicBezTo>
                  <a:cubicBezTo>
                    <a:pt x="506" y="10247"/>
                    <a:pt x="478" y="10191"/>
                    <a:pt x="478" y="10135"/>
                  </a:cubicBezTo>
                  <a:cubicBezTo>
                    <a:pt x="478" y="10107"/>
                    <a:pt x="478" y="10051"/>
                    <a:pt x="534" y="9967"/>
                  </a:cubicBezTo>
                  <a:cubicBezTo>
                    <a:pt x="646" y="9686"/>
                    <a:pt x="983" y="9181"/>
                    <a:pt x="1320" y="8731"/>
                  </a:cubicBezTo>
                  <a:cubicBezTo>
                    <a:pt x="1489" y="8507"/>
                    <a:pt x="1657" y="8282"/>
                    <a:pt x="1797" y="8086"/>
                  </a:cubicBezTo>
                  <a:cubicBezTo>
                    <a:pt x="1910" y="7889"/>
                    <a:pt x="2022" y="7721"/>
                    <a:pt x="2078" y="7552"/>
                  </a:cubicBezTo>
                  <a:cubicBezTo>
                    <a:pt x="2078" y="7468"/>
                    <a:pt x="2078" y="7412"/>
                    <a:pt x="2078" y="7328"/>
                  </a:cubicBezTo>
                  <a:cubicBezTo>
                    <a:pt x="2078" y="7103"/>
                    <a:pt x="2050" y="6822"/>
                    <a:pt x="2022" y="6485"/>
                  </a:cubicBezTo>
                  <a:cubicBezTo>
                    <a:pt x="1966" y="6149"/>
                    <a:pt x="1938" y="5756"/>
                    <a:pt x="1938" y="5362"/>
                  </a:cubicBezTo>
                  <a:cubicBezTo>
                    <a:pt x="1938" y="4604"/>
                    <a:pt x="2078" y="3875"/>
                    <a:pt x="2527" y="3369"/>
                  </a:cubicBezTo>
                  <a:cubicBezTo>
                    <a:pt x="3033" y="2780"/>
                    <a:pt x="3847" y="2050"/>
                    <a:pt x="4801" y="1488"/>
                  </a:cubicBezTo>
                  <a:cubicBezTo>
                    <a:pt x="5784" y="899"/>
                    <a:pt x="6935" y="477"/>
                    <a:pt x="8170" y="477"/>
                  </a:cubicBezTo>
                  <a:close/>
                  <a:moveTo>
                    <a:pt x="8170" y="0"/>
                  </a:moveTo>
                  <a:cubicBezTo>
                    <a:pt x="6823" y="0"/>
                    <a:pt x="5588" y="477"/>
                    <a:pt x="4577" y="1067"/>
                  </a:cubicBezTo>
                  <a:cubicBezTo>
                    <a:pt x="3538" y="1685"/>
                    <a:pt x="2724" y="2443"/>
                    <a:pt x="2191" y="3060"/>
                  </a:cubicBezTo>
                  <a:cubicBezTo>
                    <a:pt x="1601" y="3706"/>
                    <a:pt x="1489" y="4576"/>
                    <a:pt x="1489" y="5362"/>
                  </a:cubicBezTo>
                  <a:cubicBezTo>
                    <a:pt x="1489" y="5784"/>
                    <a:pt x="1517" y="6177"/>
                    <a:pt x="1545" y="6514"/>
                  </a:cubicBezTo>
                  <a:cubicBezTo>
                    <a:pt x="1601" y="6879"/>
                    <a:pt x="1629" y="7159"/>
                    <a:pt x="1629" y="7328"/>
                  </a:cubicBezTo>
                  <a:cubicBezTo>
                    <a:pt x="1629" y="7384"/>
                    <a:pt x="1629" y="7412"/>
                    <a:pt x="1601" y="7440"/>
                  </a:cubicBezTo>
                  <a:lnTo>
                    <a:pt x="1626" y="7446"/>
                  </a:lnTo>
                  <a:lnTo>
                    <a:pt x="1626" y="7446"/>
                  </a:lnTo>
                  <a:cubicBezTo>
                    <a:pt x="1594" y="7508"/>
                    <a:pt x="1484" y="7700"/>
                    <a:pt x="1348" y="7917"/>
                  </a:cubicBezTo>
                  <a:cubicBezTo>
                    <a:pt x="1124" y="8226"/>
                    <a:pt x="787" y="8675"/>
                    <a:pt x="534" y="9068"/>
                  </a:cubicBezTo>
                  <a:cubicBezTo>
                    <a:pt x="394" y="9265"/>
                    <a:pt x="253" y="9433"/>
                    <a:pt x="169" y="9630"/>
                  </a:cubicBezTo>
                  <a:cubicBezTo>
                    <a:pt x="85" y="9798"/>
                    <a:pt x="29" y="9967"/>
                    <a:pt x="1" y="10135"/>
                  </a:cubicBezTo>
                  <a:lnTo>
                    <a:pt x="29" y="10219"/>
                  </a:lnTo>
                  <a:lnTo>
                    <a:pt x="30" y="10219"/>
                  </a:lnTo>
                  <a:lnTo>
                    <a:pt x="30" y="10219"/>
                  </a:lnTo>
                  <a:cubicBezTo>
                    <a:pt x="40" y="10401"/>
                    <a:pt x="146" y="10534"/>
                    <a:pt x="253" y="10641"/>
                  </a:cubicBezTo>
                  <a:cubicBezTo>
                    <a:pt x="422" y="10809"/>
                    <a:pt x="618" y="10865"/>
                    <a:pt x="759" y="10921"/>
                  </a:cubicBezTo>
                  <a:cubicBezTo>
                    <a:pt x="804" y="10936"/>
                    <a:pt x="845" y="10947"/>
                    <a:pt x="882" y="10956"/>
                  </a:cubicBezTo>
                  <a:lnTo>
                    <a:pt x="882" y="10956"/>
                  </a:lnTo>
                  <a:cubicBezTo>
                    <a:pt x="943" y="11227"/>
                    <a:pt x="1068" y="11783"/>
                    <a:pt x="1208" y="12381"/>
                  </a:cubicBezTo>
                  <a:cubicBezTo>
                    <a:pt x="1320" y="12802"/>
                    <a:pt x="1433" y="13251"/>
                    <a:pt x="1545" y="13645"/>
                  </a:cubicBezTo>
                  <a:cubicBezTo>
                    <a:pt x="1657" y="14038"/>
                    <a:pt x="1769" y="14346"/>
                    <a:pt x="1882" y="14543"/>
                  </a:cubicBezTo>
                  <a:cubicBezTo>
                    <a:pt x="2134" y="14992"/>
                    <a:pt x="2527" y="15217"/>
                    <a:pt x="2920" y="15357"/>
                  </a:cubicBezTo>
                  <a:cubicBezTo>
                    <a:pt x="3314" y="15469"/>
                    <a:pt x="3679" y="15497"/>
                    <a:pt x="3875" y="15497"/>
                  </a:cubicBezTo>
                  <a:cubicBezTo>
                    <a:pt x="4015" y="15497"/>
                    <a:pt x="4184" y="15554"/>
                    <a:pt x="4296" y="15638"/>
                  </a:cubicBezTo>
                  <a:cubicBezTo>
                    <a:pt x="4350" y="15665"/>
                    <a:pt x="4403" y="15691"/>
                    <a:pt x="4432" y="15718"/>
                  </a:cubicBezTo>
                  <a:lnTo>
                    <a:pt x="4432" y="15718"/>
                  </a:lnTo>
                  <a:lnTo>
                    <a:pt x="5026" y="17715"/>
                  </a:lnTo>
                  <a:cubicBezTo>
                    <a:pt x="5050" y="17813"/>
                    <a:pt x="5138" y="17889"/>
                    <a:pt x="5235" y="17889"/>
                  </a:cubicBezTo>
                  <a:cubicBezTo>
                    <a:pt x="5249" y="17889"/>
                    <a:pt x="5264" y="17888"/>
                    <a:pt x="5279" y="17884"/>
                  </a:cubicBezTo>
                  <a:lnTo>
                    <a:pt x="14010" y="15891"/>
                  </a:lnTo>
                  <a:cubicBezTo>
                    <a:pt x="14150" y="15862"/>
                    <a:pt x="14207" y="15750"/>
                    <a:pt x="14207" y="15638"/>
                  </a:cubicBezTo>
                  <a:lnTo>
                    <a:pt x="13959" y="12830"/>
                  </a:lnTo>
                  <a:lnTo>
                    <a:pt x="13959" y="12830"/>
                  </a:lnTo>
                  <a:cubicBezTo>
                    <a:pt x="14108" y="12620"/>
                    <a:pt x="14508" y="12030"/>
                    <a:pt x="14908" y="11230"/>
                  </a:cubicBezTo>
                  <a:cubicBezTo>
                    <a:pt x="15414" y="10219"/>
                    <a:pt x="15947" y="8872"/>
                    <a:pt x="15947" y="7468"/>
                  </a:cubicBezTo>
                  <a:cubicBezTo>
                    <a:pt x="15947" y="7328"/>
                    <a:pt x="15947" y="7215"/>
                    <a:pt x="15919" y="7075"/>
                  </a:cubicBezTo>
                  <a:cubicBezTo>
                    <a:pt x="15835" y="5615"/>
                    <a:pt x="15189" y="4520"/>
                    <a:pt x="14600" y="3790"/>
                  </a:cubicBezTo>
                  <a:cubicBezTo>
                    <a:pt x="14040" y="3129"/>
                    <a:pt x="13526" y="2767"/>
                    <a:pt x="13414" y="2705"/>
                  </a:cubicBezTo>
                  <a:lnTo>
                    <a:pt x="13414" y="2705"/>
                  </a:lnTo>
                  <a:cubicBezTo>
                    <a:pt x="13299" y="2554"/>
                    <a:pt x="12901" y="2054"/>
                    <a:pt x="12269" y="1516"/>
                  </a:cubicBezTo>
                  <a:cubicBezTo>
                    <a:pt x="11483" y="899"/>
                    <a:pt x="10332" y="197"/>
                    <a:pt x="8816" y="56"/>
                  </a:cubicBezTo>
                  <a:cubicBezTo>
                    <a:pt x="8620" y="28"/>
                    <a:pt x="8395" y="0"/>
                    <a:pt x="81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3"/>
            <p:cNvSpPr/>
            <p:nvPr/>
          </p:nvSpPr>
          <p:spPr>
            <a:xfrm>
              <a:off x="4160925" y="2436200"/>
              <a:ext cx="315850" cy="264150"/>
            </a:xfrm>
            <a:custGeom>
              <a:rect b="b" l="l" r="r" t="t"/>
              <a:pathLst>
                <a:path extrusionOk="0" h="10566" w="12634">
                  <a:moveTo>
                    <a:pt x="3102" y="0"/>
                  </a:moveTo>
                  <a:cubicBezTo>
                    <a:pt x="2764" y="0"/>
                    <a:pt x="2447" y="83"/>
                    <a:pt x="2162" y="288"/>
                  </a:cubicBezTo>
                  <a:cubicBezTo>
                    <a:pt x="2162" y="288"/>
                    <a:pt x="0" y="2085"/>
                    <a:pt x="113" y="2899"/>
                  </a:cubicBezTo>
                  <a:cubicBezTo>
                    <a:pt x="253" y="3741"/>
                    <a:pt x="1264" y="4387"/>
                    <a:pt x="1208" y="5145"/>
                  </a:cubicBezTo>
                  <a:cubicBezTo>
                    <a:pt x="1161" y="5772"/>
                    <a:pt x="1364" y="6975"/>
                    <a:pt x="1659" y="6975"/>
                  </a:cubicBezTo>
                  <a:cubicBezTo>
                    <a:pt x="1720" y="6975"/>
                    <a:pt x="1785" y="6923"/>
                    <a:pt x="1853" y="6801"/>
                  </a:cubicBezTo>
                  <a:cubicBezTo>
                    <a:pt x="2218" y="6099"/>
                    <a:pt x="2022" y="5341"/>
                    <a:pt x="2611" y="5145"/>
                  </a:cubicBezTo>
                  <a:cubicBezTo>
                    <a:pt x="2659" y="5128"/>
                    <a:pt x="2709" y="5120"/>
                    <a:pt x="2760" y="5120"/>
                  </a:cubicBezTo>
                  <a:cubicBezTo>
                    <a:pt x="3311" y="5120"/>
                    <a:pt x="4025" y="6040"/>
                    <a:pt x="4127" y="6914"/>
                  </a:cubicBezTo>
                  <a:cubicBezTo>
                    <a:pt x="4268" y="7896"/>
                    <a:pt x="4071" y="8317"/>
                    <a:pt x="4577" y="9019"/>
                  </a:cubicBezTo>
                  <a:cubicBezTo>
                    <a:pt x="5094" y="9700"/>
                    <a:pt x="6245" y="10566"/>
                    <a:pt x="7518" y="10566"/>
                  </a:cubicBezTo>
                  <a:cubicBezTo>
                    <a:pt x="7558" y="10566"/>
                    <a:pt x="7597" y="10565"/>
                    <a:pt x="7637" y="10563"/>
                  </a:cubicBezTo>
                  <a:cubicBezTo>
                    <a:pt x="8984" y="10507"/>
                    <a:pt x="10444" y="10170"/>
                    <a:pt x="10444" y="10170"/>
                  </a:cubicBezTo>
                  <a:cubicBezTo>
                    <a:pt x="10444" y="10170"/>
                    <a:pt x="12634" y="7307"/>
                    <a:pt x="12437" y="4499"/>
                  </a:cubicBezTo>
                  <a:cubicBezTo>
                    <a:pt x="12241" y="1692"/>
                    <a:pt x="10023" y="288"/>
                    <a:pt x="10023" y="288"/>
                  </a:cubicBezTo>
                  <a:lnTo>
                    <a:pt x="10023" y="288"/>
                  </a:lnTo>
                  <a:cubicBezTo>
                    <a:pt x="10023" y="288"/>
                    <a:pt x="10079" y="1186"/>
                    <a:pt x="8226" y="1495"/>
                  </a:cubicBezTo>
                  <a:cubicBezTo>
                    <a:pt x="8116" y="1515"/>
                    <a:pt x="8003" y="1524"/>
                    <a:pt x="7887" y="1524"/>
                  </a:cubicBezTo>
                  <a:cubicBezTo>
                    <a:pt x="6410" y="1524"/>
                    <a:pt x="4554" y="0"/>
                    <a:pt x="31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3"/>
            <p:cNvSpPr/>
            <p:nvPr/>
          </p:nvSpPr>
          <p:spPr>
            <a:xfrm>
              <a:off x="4158125" y="2430050"/>
              <a:ext cx="320075" cy="275850"/>
            </a:xfrm>
            <a:custGeom>
              <a:rect b="b" l="l" r="r" t="t"/>
              <a:pathLst>
                <a:path extrusionOk="0" h="11034" w="12803">
                  <a:moveTo>
                    <a:pt x="3201" y="478"/>
                  </a:moveTo>
                  <a:cubicBezTo>
                    <a:pt x="3846" y="478"/>
                    <a:pt x="4689" y="843"/>
                    <a:pt x="5503" y="1236"/>
                  </a:cubicBezTo>
                  <a:cubicBezTo>
                    <a:pt x="6345" y="1601"/>
                    <a:pt x="7187" y="1994"/>
                    <a:pt x="8001" y="1994"/>
                  </a:cubicBezTo>
                  <a:cubicBezTo>
                    <a:pt x="8142" y="1994"/>
                    <a:pt x="8254" y="1994"/>
                    <a:pt x="8366" y="1966"/>
                  </a:cubicBezTo>
                  <a:cubicBezTo>
                    <a:pt x="9265" y="1825"/>
                    <a:pt x="9770" y="1517"/>
                    <a:pt x="10051" y="1236"/>
                  </a:cubicBezTo>
                  <a:cubicBezTo>
                    <a:pt x="10150" y="1127"/>
                    <a:pt x="10217" y="1022"/>
                    <a:pt x="10263" y="926"/>
                  </a:cubicBezTo>
                  <a:lnTo>
                    <a:pt x="10263" y="926"/>
                  </a:lnTo>
                  <a:cubicBezTo>
                    <a:pt x="10494" y="1108"/>
                    <a:pt x="10848" y="1425"/>
                    <a:pt x="11202" y="1853"/>
                  </a:cubicBezTo>
                  <a:cubicBezTo>
                    <a:pt x="11707" y="2527"/>
                    <a:pt x="12241" y="3510"/>
                    <a:pt x="12325" y="4773"/>
                  </a:cubicBezTo>
                  <a:cubicBezTo>
                    <a:pt x="12325" y="4885"/>
                    <a:pt x="12325" y="4998"/>
                    <a:pt x="12325" y="5110"/>
                  </a:cubicBezTo>
                  <a:cubicBezTo>
                    <a:pt x="12325" y="6402"/>
                    <a:pt x="11848" y="7693"/>
                    <a:pt x="11342" y="8676"/>
                  </a:cubicBezTo>
                  <a:cubicBezTo>
                    <a:pt x="11118" y="9153"/>
                    <a:pt x="10865" y="9574"/>
                    <a:pt x="10697" y="9855"/>
                  </a:cubicBezTo>
                  <a:cubicBezTo>
                    <a:pt x="10584" y="9995"/>
                    <a:pt x="10528" y="10107"/>
                    <a:pt x="10472" y="10164"/>
                  </a:cubicBezTo>
                  <a:lnTo>
                    <a:pt x="10437" y="10216"/>
                  </a:lnTo>
                  <a:lnTo>
                    <a:pt x="10437" y="10216"/>
                  </a:lnTo>
                  <a:cubicBezTo>
                    <a:pt x="10397" y="10225"/>
                    <a:pt x="10343" y="10237"/>
                    <a:pt x="10275" y="10248"/>
                  </a:cubicBezTo>
                  <a:cubicBezTo>
                    <a:pt x="9798" y="10332"/>
                    <a:pt x="8731" y="10529"/>
                    <a:pt x="7749" y="10585"/>
                  </a:cubicBezTo>
                  <a:lnTo>
                    <a:pt x="7636" y="10585"/>
                  </a:lnTo>
                  <a:cubicBezTo>
                    <a:pt x="7047" y="10585"/>
                    <a:pt x="6457" y="10388"/>
                    <a:pt x="5980" y="10107"/>
                  </a:cubicBezTo>
                  <a:cubicBezTo>
                    <a:pt x="5503" y="9827"/>
                    <a:pt x="5110" y="9462"/>
                    <a:pt x="4885" y="9153"/>
                  </a:cubicBezTo>
                  <a:cubicBezTo>
                    <a:pt x="4660" y="8816"/>
                    <a:pt x="4604" y="8591"/>
                    <a:pt x="4576" y="8311"/>
                  </a:cubicBezTo>
                  <a:cubicBezTo>
                    <a:pt x="4520" y="8002"/>
                    <a:pt x="4548" y="7637"/>
                    <a:pt x="4492" y="7131"/>
                  </a:cubicBezTo>
                  <a:cubicBezTo>
                    <a:pt x="4408" y="6654"/>
                    <a:pt x="4183" y="6177"/>
                    <a:pt x="3902" y="5784"/>
                  </a:cubicBezTo>
                  <a:cubicBezTo>
                    <a:pt x="3762" y="5615"/>
                    <a:pt x="3594" y="5447"/>
                    <a:pt x="3425" y="5335"/>
                  </a:cubicBezTo>
                  <a:cubicBezTo>
                    <a:pt x="3257" y="5222"/>
                    <a:pt x="3060" y="5138"/>
                    <a:pt x="2864" y="5138"/>
                  </a:cubicBezTo>
                  <a:cubicBezTo>
                    <a:pt x="2779" y="5138"/>
                    <a:pt x="2723" y="5138"/>
                    <a:pt x="2639" y="5166"/>
                  </a:cubicBezTo>
                  <a:cubicBezTo>
                    <a:pt x="2443" y="5222"/>
                    <a:pt x="2302" y="5363"/>
                    <a:pt x="2218" y="5503"/>
                  </a:cubicBezTo>
                  <a:cubicBezTo>
                    <a:pt x="2078" y="5728"/>
                    <a:pt x="2050" y="5980"/>
                    <a:pt x="1993" y="6205"/>
                  </a:cubicBezTo>
                  <a:cubicBezTo>
                    <a:pt x="1940" y="6445"/>
                    <a:pt x="1887" y="6685"/>
                    <a:pt x="1762" y="6900"/>
                  </a:cubicBezTo>
                  <a:lnTo>
                    <a:pt x="1762" y="6900"/>
                  </a:lnTo>
                  <a:cubicBezTo>
                    <a:pt x="1754" y="6885"/>
                    <a:pt x="1747" y="6869"/>
                    <a:pt x="1741" y="6851"/>
                  </a:cubicBezTo>
                  <a:cubicBezTo>
                    <a:pt x="1628" y="6570"/>
                    <a:pt x="1544" y="6008"/>
                    <a:pt x="1544" y="5587"/>
                  </a:cubicBezTo>
                  <a:cubicBezTo>
                    <a:pt x="1544" y="5531"/>
                    <a:pt x="1544" y="5475"/>
                    <a:pt x="1544" y="5391"/>
                  </a:cubicBezTo>
                  <a:lnTo>
                    <a:pt x="1544" y="5307"/>
                  </a:lnTo>
                  <a:cubicBezTo>
                    <a:pt x="1544" y="5082"/>
                    <a:pt x="1488" y="4857"/>
                    <a:pt x="1376" y="4661"/>
                  </a:cubicBezTo>
                  <a:cubicBezTo>
                    <a:pt x="1207" y="4380"/>
                    <a:pt x="1011" y="4127"/>
                    <a:pt x="814" y="3875"/>
                  </a:cubicBezTo>
                  <a:cubicBezTo>
                    <a:pt x="646" y="3594"/>
                    <a:pt x="505" y="3341"/>
                    <a:pt x="449" y="3117"/>
                  </a:cubicBezTo>
                  <a:lnTo>
                    <a:pt x="449" y="3089"/>
                  </a:lnTo>
                  <a:cubicBezTo>
                    <a:pt x="449" y="2948"/>
                    <a:pt x="562" y="2724"/>
                    <a:pt x="730" y="2443"/>
                  </a:cubicBezTo>
                  <a:cubicBezTo>
                    <a:pt x="1011" y="2050"/>
                    <a:pt x="1432" y="1629"/>
                    <a:pt x="1797" y="1292"/>
                  </a:cubicBezTo>
                  <a:cubicBezTo>
                    <a:pt x="1965" y="1123"/>
                    <a:pt x="2134" y="983"/>
                    <a:pt x="2246" y="871"/>
                  </a:cubicBezTo>
                  <a:cubicBezTo>
                    <a:pt x="2329" y="788"/>
                    <a:pt x="2381" y="736"/>
                    <a:pt x="2403" y="714"/>
                  </a:cubicBezTo>
                  <a:lnTo>
                    <a:pt x="2403" y="714"/>
                  </a:lnTo>
                  <a:lnTo>
                    <a:pt x="2415" y="730"/>
                  </a:lnTo>
                  <a:cubicBezTo>
                    <a:pt x="2639" y="562"/>
                    <a:pt x="2920" y="478"/>
                    <a:pt x="3201" y="478"/>
                  </a:cubicBezTo>
                  <a:close/>
                  <a:moveTo>
                    <a:pt x="3201" y="0"/>
                  </a:moveTo>
                  <a:cubicBezTo>
                    <a:pt x="2836" y="0"/>
                    <a:pt x="2471" y="113"/>
                    <a:pt x="2134" y="337"/>
                  </a:cubicBezTo>
                  <a:lnTo>
                    <a:pt x="2134" y="365"/>
                  </a:lnTo>
                  <a:cubicBezTo>
                    <a:pt x="2106" y="365"/>
                    <a:pt x="1600" y="787"/>
                    <a:pt x="1067" y="1320"/>
                  </a:cubicBezTo>
                  <a:cubicBezTo>
                    <a:pt x="814" y="1601"/>
                    <a:pt x="562" y="1881"/>
                    <a:pt x="365" y="2190"/>
                  </a:cubicBezTo>
                  <a:cubicBezTo>
                    <a:pt x="140" y="2471"/>
                    <a:pt x="0" y="2780"/>
                    <a:pt x="0" y="3089"/>
                  </a:cubicBezTo>
                  <a:lnTo>
                    <a:pt x="0" y="3201"/>
                  </a:lnTo>
                  <a:lnTo>
                    <a:pt x="5" y="3200"/>
                  </a:lnTo>
                  <a:lnTo>
                    <a:pt x="5" y="3200"/>
                  </a:lnTo>
                  <a:cubicBezTo>
                    <a:pt x="95" y="3691"/>
                    <a:pt x="397" y="4050"/>
                    <a:pt x="618" y="4408"/>
                  </a:cubicBezTo>
                  <a:cubicBezTo>
                    <a:pt x="758" y="4577"/>
                    <a:pt x="870" y="4745"/>
                    <a:pt x="955" y="4885"/>
                  </a:cubicBezTo>
                  <a:cubicBezTo>
                    <a:pt x="1039" y="5054"/>
                    <a:pt x="1095" y="5194"/>
                    <a:pt x="1095" y="5307"/>
                  </a:cubicBezTo>
                  <a:lnTo>
                    <a:pt x="1095" y="5363"/>
                  </a:lnTo>
                  <a:cubicBezTo>
                    <a:pt x="1067" y="5447"/>
                    <a:pt x="1067" y="5531"/>
                    <a:pt x="1067" y="5587"/>
                  </a:cubicBezTo>
                  <a:cubicBezTo>
                    <a:pt x="1067" y="5952"/>
                    <a:pt x="1123" y="6373"/>
                    <a:pt x="1207" y="6710"/>
                  </a:cubicBezTo>
                  <a:cubicBezTo>
                    <a:pt x="1263" y="6879"/>
                    <a:pt x="1292" y="7047"/>
                    <a:pt x="1376" y="7160"/>
                  </a:cubicBezTo>
                  <a:cubicBezTo>
                    <a:pt x="1404" y="7244"/>
                    <a:pt x="1460" y="7300"/>
                    <a:pt x="1516" y="7356"/>
                  </a:cubicBezTo>
                  <a:cubicBezTo>
                    <a:pt x="1572" y="7412"/>
                    <a:pt x="1656" y="7440"/>
                    <a:pt x="1769" y="7440"/>
                  </a:cubicBezTo>
                  <a:cubicBezTo>
                    <a:pt x="1853" y="7440"/>
                    <a:pt x="1937" y="7412"/>
                    <a:pt x="2021" y="7356"/>
                  </a:cubicBezTo>
                  <a:cubicBezTo>
                    <a:pt x="2078" y="7300"/>
                    <a:pt x="2106" y="7244"/>
                    <a:pt x="2162" y="7160"/>
                  </a:cubicBezTo>
                  <a:cubicBezTo>
                    <a:pt x="2386" y="6766"/>
                    <a:pt x="2415" y="6373"/>
                    <a:pt x="2499" y="6065"/>
                  </a:cubicBezTo>
                  <a:cubicBezTo>
                    <a:pt x="2527" y="5924"/>
                    <a:pt x="2555" y="5812"/>
                    <a:pt x="2611" y="5756"/>
                  </a:cubicBezTo>
                  <a:cubicBezTo>
                    <a:pt x="2667" y="5672"/>
                    <a:pt x="2695" y="5644"/>
                    <a:pt x="2779" y="5615"/>
                  </a:cubicBezTo>
                  <a:lnTo>
                    <a:pt x="2864" y="5587"/>
                  </a:lnTo>
                  <a:cubicBezTo>
                    <a:pt x="2948" y="5587"/>
                    <a:pt x="3060" y="5615"/>
                    <a:pt x="3173" y="5700"/>
                  </a:cubicBezTo>
                  <a:cubicBezTo>
                    <a:pt x="3341" y="5840"/>
                    <a:pt x="3537" y="6065"/>
                    <a:pt x="3706" y="6317"/>
                  </a:cubicBezTo>
                  <a:cubicBezTo>
                    <a:pt x="3874" y="6598"/>
                    <a:pt x="3987" y="6907"/>
                    <a:pt x="4015" y="7216"/>
                  </a:cubicBezTo>
                  <a:cubicBezTo>
                    <a:pt x="4071" y="7665"/>
                    <a:pt x="4071" y="8002"/>
                    <a:pt x="4099" y="8339"/>
                  </a:cubicBezTo>
                  <a:cubicBezTo>
                    <a:pt x="4127" y="8676"/>
                    <a:pt x="4239" y="9041"/>
                    <a:pt x="4520" y="9406"/>
                  </a:cubicBezTo>
                  <a:cubicBezTo>
                    <a:pt x="4773" y="9799"/>
                    <a:pt x="5222" y="10192"/>
                    <a:pt x="5755" y="10500"/>
                  </a:cubicBezTo>
                  <a:cubicBezTo>
                    <a:pt x="6289" y="10809"/>
                    <a:pt x="6935" y="11034"/>
                    <a:pt x="7636" y="11034"/>
                  </a:cubicBezTo>
                  <a:lnTo>
                    <a:pt x="7777" y="11034"/>
                  </a:lnTo>
                  <a:cubicBezTo>
                    <a:pt x="9152" y="10978"/>
                    <a:pt x="10612" y="10669"/>
                    <a:pt x="10612" y="10669"/>
                  </a:cubicBezTo>
                  <a:cubicBezTo>
                    <a:pt x="10668" y="10641"/>
                    <a:pt x="10725" y="10613"/>
                    <a:pt x="10753" y="10557"/>
                  </a:cubicBezTo>
                  <a:cubicBezTo>
                    <a:pt x="10753" y="10557"/>
                    <a:pt x="11258" y="9883"/>
                    <a:pt x="11763" y="8872"/>
                  </a:cubicBezTo>
                  <a:cubicBezTo>
                    <a:pt x="12269" y="7861"/>
                    <a:pt x="12802" y="6514"/>
                    <a:pt x="12802" y="5110"/>
                  </a:cubicBezTo>
                  <a:cubicBezTo>
                    <a:pt x="12802" y="4970"/>
                    <a:pt x="12802" y="4857"/>
                    <a:pt x="12774" y="4717"/>
                  </a:cubicBezTo>
                  <a:cubicBezTo>
                    <a:pt x="12690" y="3257"/>
                    <a:pt x="12044" y="2162"/>
                    <a:pt x="11455" y="1432"/>
                  </a:cubicBezTo>
                  <a:cubicBezTo>
                    <a:pt x="10837" y="702"/>
                    <a:pt x="10275" y="337"/>
                    <a:pt x="10247" y="337"/>
                  </a:cubicBezTo>
                  <a:cubicBezTo>
                    <a:pt x="10205" y="309"/>
                    <a:pt x="10163" y="295"/>
                    <a:pt x="10125" y="295"/>
                  </a:cubicBezTo>
                  <a:cubicBezTo>
                    <a:pt x="10086" y="295"/>
                    <a:pt x="10051" y="309"/>
                    <a:pt x="10023" y="337"/>
                  </a:cubicBezTo>
                  <a:cubicBezTo>
                    <a:pt x="9939" y="365"/>
                    <a:pt x="9882" y="450"/>
                    <a:pt x="9882" y="534"/>
                  </a:cubicBezTo>
                  <a:cubicBezTo>
                    <a:pt x="9882" y="562"/>
                    <a:pt x="9882" y="702"/>
                    <a:pt x="9714" y="927"/>
                  </a:cubicBezTo>
                  <a:cubicBezTo>
                    <a:pt x="9517" y="1123"/>
                    <a:pt x="9124" y="1376"/>
                    <a:pt x="8282" y="1517"/>
                  </a:cubicBezTo>
                  <a:lnTo>
                    <a:pt x="8284" y="1523"/>
                  </a:lnTo>
                  <a:lnTo>
                    <a:pt x="8284" y="1523"/>
                  </a:lnTo>
                  <a:cubicBezTo>
                    <a:pt x="8184" y="1545"/>
                    <a:pt x="8105" y="1545"/>
                    <a:pt x="8001" y="1545"/>
                  </a:cubicBezTo>
                  <a:cubicBezTo>
                    <a:pt x="7356" y="1545"/>
                    <a:pt x="6541" y="1180"/>
                    <a:pt x="5699" y="787"/>
                  </a:cubicBezTo>
                  <a:cubicBezTo>
                    <a:pt x="4857" y="422"/>
                    <a:pt x="4015" y="29"/>
                    <a:pt x="32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3"/>
            <p:cNvSpPr/>
            <p:nvPr/>
          </p:nvSpPr>
          <p:spPr>
            <a:xfrm>
              <a:off x="4207250" y="2635575"/>
              <a:ext cx="66700" cy="50675"/>
            </a:xfrm>
            <a:custGeom>
              <a:rect b="b" l="l" r="r" t="t"/>
              <a:pathLst>
                <a:path extrusionOk="0" h="2027" w="2668">
                  <a:moveTo>
                    <a:pt x="2398" y="0"/>
                  </a:moveTo>
                  <a:cubicBezTo>
                    <a:pt x="2297" y="0"/>
                    <a:pt x="2190" y="80"/>
                    <a:pt x="2190" y="202"/>
                  </a:cubicBezTo>
                  <a:cubicBezTo>
                    <a:pt x="2162" y="258"/>
                    <a:pt x="2106" y="567"/>
                    <a:pt x="1966" y="848"/>
                  </a:cubicBezTo>
                  <a:cubicBezTo>
                    <a:pt x="1881" y="1016"/>
                    <a:pt x="1797" y="1156"/>
                    <a:pt x="1685" y="1269"/>
                  </a:cubicBezTo>
                  <a:cubicBezTo>
                    <a:pt x="1572" y="1409"/>
                    <a:pt x="1432" y="1493"/>
                    <a:pt x="1264" y="1521"/>
                  </a:cubicBezTo>
                  <a:cubicBezTo>
                    <a:pt x="1208" y="1549"/>
                    <a:pt x="1179" y="1549"/>
                    <a:pt x="1123" y="1549"/>
                  </a:cubicBezTo>
                  <a:cubicBezTo>
                    <a:pt x="1011" y="1549"/>
                    <a:pt x="927" y="1521"/>
                    <a:pt x="843" y="1437"/>
                  </a:cubicBezTo>
                  <a:cubicBezTo>
                    <a:pt x="730" y="1297"/>
                    <a:pt x="618" y="1072"/>
                    <a:pt x="562" y="876"/>
                  </a:cubicBezTo>
                  <a:cubicBezTo>
                    <a:pt x="534" y="763"/>
                    <a:pt x="506" y="679"/>
                    <a:pt x="506" y="623"/>
                  </a:cubicBezTo>
                  <a:lnTo>
                    <a:pt x="478" y="539"/>
                  </a:lnTo>
                  <a:lnTo>
                    <a:pt x="478" y="511"/>
                  </a:lnTo>
                  <a:cubicBezTo>
                    <a:pt x="452" y="410"/>
                    <a:pt x="360" y="310"/>
                    <a:pt x="260" y="310"/>
                  </a:cubicBezTo>
                  <a:cubicBezTo>
                    <a:pt x="249" y="310"/>
                    <a:pt x="237" y="311"/>
                    <a:pt x="225" y="314"/>
                  </a:cubicBezTo>
                  <a:cubicBezTo>
                    <a:pt x="85" y="342"/>
                    <a:pt x="0" y="455"/>
                    <a:pt x="0" y="567"/>
                  </a:cubicBezTo>
                  <a:cubicBezTo>
                    <a:pt x="0" y="595"/>
                    <a:pt x="56" y="904"/>
                    <a:pt x="197" y="1269"/>
                  </a:cubicBezTo>
                  <a:cubicBezTo>
                    <a:pt x="281" y="1437"/>
                    <a:pt x="365" y="1606"/>
                    <a:pt x="506" y="1774"/>
                  </a:cubicBezTo>
                  <a:cubicBezTo>
                    <a:pt x="674" y="1914"/>
                    <a:pt x="871" y="2027"/>
                    <a:pt x="1123" y="2027"/>
                  </a:cubicBezTo>
                  <a:cubicBezTo>
                    <a:pt x="1208" y="2027"/>
                    <a:pt x="1292" y="1999"/>
                    <a:pt x="1404" y="1971"/>
                  </a:cubicBezTo>
                  <a:cubicBezTo>
                    <a:pt x="1657" y="1914"/>
                    <a:pt x="1881" y="1746"/>
                    <a:pt x="2050" y="1578"/>
                  </a:cubicBezTo>
                  <a:cubicBezTo>
                    <a:pt x="2527" y="1016"/>
                    <a:pt x="2639" y="286"/>
                    <a:pt x="2639" y="258"/>
                  </a:cubicBezTo>
                  <a:cubicBezTo>
                    <a:pt x="2667" y="146"/>
                    <a:pt x="2583" y="5"/>
                    <a:pt x="2443" y="5"/>
                  </a:cubicBezTo>
                  <a:cubicBezTo>
                    <a:pt x="2428" y="2"/>
                    <a:pt x="2413" y="0"/>
                    <a:pt x="23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3"/>
            <p:cNvSpPr/>
            <p:nvPr/>
          </p:nvSpPr>
          <p:spPr>
            <a:xfrm>
              <a:off x="4134950" y="2749975"/>
              <a:ext cx="383950" cy="124375"/>
            </a:xfrm>
            <a:custGeom>
              <a:rect b="b" l="l" r="r" t="t"/>
              <a:pathLst>
                <a:path extrusionOk="0" h="4975" w="15358">
                  <a:moveTo>
                    <a:pt x="9549" y="0"/>
                  </a:moveTo>
                  <a:cubicBezTo>
                    <a:pt x="9483" y="0"/>
                    <a:pt x="9416" y="2"/>
                    <a:pt x="9350" y="6"/>
                  </a:cubicBezTo>
                  <a:cubicBezTo>
                    <a:pt x="7188" y="146"/>
                    <a:pt x="2499" y="1887"/>
                    <a:pt x="1657" y="2785"/>
                  </a:cubicBezTo>
                  <a:cubicBezTo>
                    <a:pt x="843" y="3683"/>
                    <a:pt x="394" y="4469"/>
                    <a:pt x="394" y="4469"/>
                  </a:cubicBezTo>
                  <a:lnTo>
                    <a:pt x="1" y="4975"/>
                  </a:lnTo>
                  <a:cubicBezTo>
                    <a:pt x="1" y="4975"/>
                    <a:pt x="2948" y="4217"/>
                    <a:pt x="7272" y="3627"/>
                  </a:cubicBezTo>
                  <a:cubicBezTo>
                    <a:pt x="8093" y="3521"/>
                    <a:pt x="8880" y="3478"/>
                    <a:pt x="9617" y="3478"/>
                  </a:cubicBezTo>
                  <a:cubicBezTo>
                    <a:pt x="12785" y="3478"/>
                    <a:pt x="15021" y="4273"/>
                    <a:pt x="15021" y="4273"/>
                  </a:cubicBezTo>
                  <a:cubicBezTo>
                    <a:pt x="15021" y="4273"/>
                    <a:pt x="15357" y="3318"/>
                    <a:pt x="14319" y="2504"/>
                  </a:cubicBezTo>
                  <a:cubicBezTo>
                    <a:pt x="13339" y="1688"/>
                    <a:pt x="11647" y="0"/>
                    <a:pt x="95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3"/>
            <p:cNvSpPr/>
            <p:nvPr/>
          </p:nvSpPr>
          <p:spPr>
            <a:xfrm>
              <a:off x="4128625" y="2744475"/>
              <a:ext cx="388875" cy="135675"/>
            </a:xfrm>
            <a:custGeom>
              <a:rect b="b" l="l" r="r" t="t"/>
              <a:pathLst>
                <a:path extrusionOk="0" h="5427" w="15555">
                  <a:moveTo>
                    <a:pt x="459" y="4555"/>
                  </a:moveTo>
                  <a:cubicBezTo>
                    <a:pt x="459" y="4555"/>
                    <a:pt x="459" y="4555"/>
                    <a:pt x="459" y="4555"/>
                  </a:cubicBezTo>
                  <a:lnTo>
                    <a:pt x="459" y="4555"/>
                  </a:lnTo>
                  <a:lnTo>
                    <a:pt x="459" y="4555"/>
                  </a:lnTo>
                  <a:close/>
                  <a:moveTo>
                    <a:pt x="9827" y="450"/>
                  </a:moveTo>
                  <a:cubicBezTo>
                    <a:pt x="10810" y="450"/>
                    <a:pt x="11708" y="843"/>
                    <a:pt x="12494" y="1377"/>
                  </a:cubicBezTo>
                  <a:cubicBezTo>
                    <a:pt x="13280" y="1882"/>
                    <a:pt x="13926" y="2500"/>
                    <a:pt x="14431" y="2893"/>
                  </a:cubicBezTo>
                  <a:cubicBezTo>
                    <a:pt x="14993" y="3342"/>
                    <a:pt x="15077" y="3791"/>
                    <a:pt x="15077" y="4100"/>
                  </a:cubicBezTo>
                  <a:cubicBezTo>
                    <a:pt x="15077" y="4133"/>
                    <a:pt x="15077" y="4161"/>
                    <a:pt x="15076" y="4185"/>
                  </a:cubicBezTo>
                  <a:lnTo>
                    <a:pt x="15076" y="4185"/>
                  </a:lnTo>
                  <a:cubicBezTo>
                    <a:pt x="14405" y="3978"/>
                    <a:pt x="12456" y="3454"/>
                    <a:pt x="9911" y="3454"/>
                  </a:cubicBezTo>
                  <a:cubicBezTo>
                    <a:pt x="9153" y="3454"/>
                    <a:pt x="8339" y="3510"/>
                    <a:pt x="7497" y="3623"/>
                  </a:cubicBezTo>
                  <a:cubicBezTo>
                    <a:pt x="4351" y="4029"/>
                    <a:pt x="1938" y="4552"/>
                    <a:pt x="843" y="4811"/>
                  </a:cubicBezTo>
                  <a:lnTo>
                    <a:pt x="843" y="4811"/>
                  </a:lnTo>
                  <a:lnTo>
                    <a:pt x="843" y="4802"/>
                  </a:lnTo>
                  <a:lnTo>
                    <a:pt x="871" y="4774"/>
                  </a:lnTo>
                  <a:cubicBezTo>
                    <a:pt x="955" y="4605"/>
                    <a:pt x="1377" y="3931"/>
                    <a:pt x="2078" y="3173"/>
                  </a:cubicBezTo>
                  <a:cubicBezTo>
                    <a:pt x="2247" y="3005"/>
                    <a:pt x="2696" y="2724"/>
                    <a:pt x="3258" y="2415"/>
                  </a:cubicBezTo>
                  <a:cubicBezTo>
                    <a:pt x="4128" y="1994"/>
                    <a:pt x="5335" y="1517"/>
                    <a:pt x="6514" y="1152"/>
                  </a:cubicBezTo>
                  <a:cubicBezTo>
                    <a:pt x="7693" y="787"/>
                    <a:pt x="8844" y="506"/>
                    <a:pt x="9631" y="450"/>
                  </a:cubicBezTo>
                  <a:close/>
                  <a:moveTo>
                    <a:pt x="9603" y="1"/>
                  </a:moveTo>
                  <a:cubicBezTo>
                    <a:pt x="8451" y="57"/>
                    <a:pt x="6739" y="534"/>
                    <a:pt x="5167" y="1124"/>
                  </a:cubicBezTo>
                  <a:cubicBezTo>
                    <a:pt x="4409" y="1405"/>
                    <a:pt x="3651" y="1714"/>
                    <a:pt x="3061" y="1994"/>
                  </a:cubicBezTo>
                  <a:cubicBezTo>
                    <a:pt x="2443" y="2303"/>
                    <a:pt x="1994" y="2584"/>
                    <a:pt x="1742" y="2865"/>
                  </a:cubicBezTo>
                  <a:cubicBezTo>
                    <a:pt x="968" y="3690"/>
                    <a:pt x="526" y="4420"/>
                    <a:pt x="459" y="4555"/>
                  </a:cubicBezTo>
                  <a:lnTo>
                    <a:pt x="459" y="4555"/>
                  </a:lnTo>
                  <a:lnTo>
                    <a:pt x="450" y="4549"/>
                  </a:lnTo>
                  <a:lnTo>
                    <a:pt x="85" y="5054"/>
                  </a:lnTo>
                  <a:cubicBezTo>
                    <a:pt x="1" y="5139"/>
                    <a:pt x="1" y="5251"/>
                    <a:pt x="57" y="5307"/>
                  </a:cubicBezTo>
                  <a:cubicBezTo>
                    <a:pt x="103" y="5376"/>
                    <a:pt x="188" y="5427"/>
                    <a:pt x="263" y="5427"/>
                  </a:cubicBezTo>
                  <a:cubicBezTo>
                    <a:pt x="279" y="5427"/>
                    <a:pt x="295" y="5424"/>
                    <a:pt x="310" y="5419"/>
                  </a:cubicBezTo>
                  <a:cubicBezTo>
                    <a:pt x="310" y="5419"/>
                    <a:pt x="506" y="5363"/>
                    <a:pt x="843" y="5279"/>
                  </a:cubicBezTo>
                  <a:cubicBezTo>
                    <a:pt x="1854" y="5054"/>
                    <a:pt x="4324" y="4521"/>
                    <a:pt x="7581" y="4072"/>
                  </a:cubicBezTo>
                  <a:cubicBezTo>
                    <a:pt x="8395" y="3960"/>
                    <a:pt x="9181" y="3931"/>
                    <a:pt x="9911" y="3931"/>
                  </a:cubicBezTo>
                  <a:cubicBezTo>
                    <a:pt x="11455" y="3931"/>
                    <a:pt x="12775" y="4128"/>
                    <a:pt x="13701" y="4324"/>
                  </a:cubicBezTo>
                  <a:cubicBezTo>
                    <a:pt x="14179" y="4409"/>
                    <a:pt x="14544" y="4521"/>
                    <a:pt x="14796" y="4577"/>
                  </a:cubicBezTo>
                  <a:cubicBezTo>
                    <a:pt x="14937" y="4633"/>
                    <a:pt x="15021" y="4661"/>
                    <a:pt x="15077" y="4689"/>
                  </a:cubicBezTo>
                  <a:cubicBezTo>
                    <a:pt x="15161" y="4689"/>
                    <a:pt x="15189" y="4718"/>
                    <a:pt x="15189" y="4718"/>
                  </a:cubicBezTo>
                  <a:cubicBezTo>
                    <a:pt x="15209" y="4722"/>
                    <a:pt x="15229" y="4725"/>
                    <a:pt x="15249" y="4725"/>
                  </a:cubicBezTo>
                  <a:cubicBezTo>
                    <a:pt x="15347" y="4725"/>
                    <a:pt x="15447" y="4670"/>
                    <a:pt x="15470" y="4577"/>
                  </a:cubicBezTo>
                  <a:cubicBezTo>
                    <a:pt x="15498" y="4549"/>
                    <a:pt x="15554" y="4381"/>
                    <a:pt x="15554" y="4100"/>
                  </a:cubicBezTo>
                  <a:cubicBezTo>
                    <a:pt x="15554" y="3707"/>
                    <a:pt x="15386" y="3061"/>
                    <a:pt x="14740" y="2528"/>
                  </a:cubicBezTo>
                  <a:cubicBezTo>
                    <a:pt x="14235" y="2135"/>
                    <a:pt x="13561" y="1517"/>
                    <a:pt x="12747" y="984"/>
                  </a:cubicBezTo>
                  <a:cubicBezTo>
                    <a:pt x="11905" y="422"/>
                    <a:pt x="10922" y="1"/>
                    <a:pt x="98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3"/>
            <p:cNvSpPr/>
            <p:nvPr/>
          </p:nvSpPr>
          <p:spPr>
            <a:xfrm>
              <a:off x="3856300" y="3795025"/>
              <a:ext cx="103200" cy="213500"/>
            </a:xfrm>
            <a:custGeom>
              <a:rect b="b" l="l" r="r" t="t"/>
              <a:pathLst>
                <a:path extrusionOk="0" h="8540" w="4128">
                  <a:moveTo>
                    <a:pt x="2125" y="1"/>
                  </a:moveTo>
                  <a:cubicBezTo>
                    <a:pt x="1332" y="1"/>
                    <a:pt x="1" y="203"/>
                    <a:pt x="1" y="203"/>
                  </a:cubicBezTo>
                  <a:cubicBezTo>
                    <a:pt x="1" y="203"/>
                    <a:pt x="562" y="4134"/>
                    <a:pt x="759" y="5088"/>
                  </a:cubicBezTo>
                  <a:cubicBezTo>
                    <a:pt x="935" y="5969"/>
                    <a:pt x="2058" y="8540"/>
                    <a:pt x="2835" y="8540"/>
                  </a:cubicBezTo>
                  <a:cubicBezTo>
                    <a:pt x="2925" y="8540"/>
                    <a:pt x="3010" y="8505"/>
                    <a:pt x="3089" y="8429"/>
                  </a:cubicBezTo>
                  <a:cubicBezTo>
                    <a:pt x="3847" y="7699"/>
                    <a:pt x="4128" y="5201"/>
                    <a:pt x="3735" y="3937"/>
                  </a:cubicBezTo>
                  <a:cubicBezTo>
                    <a:pt x="3342" y="2702"/>
                    <a:pt x="2780" y="400"/>
                    <a:pt x="2696" y="119"/>
                  </a:cubicBezTo>
                  <a:cubicBezTo>
                    <a:pt x="2664" y="32"/>
                    <a:pt x="2436" y="1"/>
                    <a:pt x="21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3"/>
            <p:cNvSpPr/>
            <p:nvPr/>
          </p:nvSpPr>
          <p:spPr>
            <a:xfrm>
              <a:off x="3850000" y="3788875"/>
              <a:ext cx="110200" cy="225325"/>
            </a:xfrm>
            <a:custGeom>
              <a:rect b="b" l="l" r="r" t="t"/>
              <a:pathLst>
                <a:path extrusionOk="0" h="9013" w="4408">
                  <a:moveTo>
                    <a:pt x="2415" y="477"/>
                  </a:moveTo>
                  <a:cubicBezTo>
                    <a:pt x="2555" y="477"/>
                    <a:pt x="2667" y="477"/>
                    <a:pt x="2724" y="506"/>
                  </a:cubicBezTo>
                  <a:lnTo>
                    <a:pt x="2737" y="506"/>
                  </a:lnTo>
                  <a:cubicBezTo>
                    <a:pt x="2759" y="600"/>
                    <a:pt x="2804" y="756"/>
                    <a:pt x="2864" y="955"/>
                  </a:cubicBezTo>
                  <a:cubicBezTo>
                    <a:pt x="3088" y="1797"/>
                    <a:pt x="3482" y="3313"/>
                    <a:pt x="3762" y="4268"/>
                  </a:cubicBezTo>
                  <a:cubicBezTo>
                    <a:pt x="3875" y="4604"/>
                    <a:pt x="3931" y="5082"/>
                    <a:pt x="3931" y="5559"/>
                  </a:cubicBezTo>
                  <a:cubicBezTo>
                    <a:pt x="3931" y="6149"/>
                    <a:pt x="3847" y="6794"/>
                    <a:pt x="3706" y="7328"/>
                  </a:cubicBezTo>
                  <a:cubicBezTo>
                    <a:pt x="3594" y="7861"/>
                    <a:pt x="3369" y="8310"/>
                    <a:pt x="3173" y="8507"/>
                  </a:cubicBezTo>
                  <a:cubicBezTo>
                    <a:pt x="3117" y="8535"/>
                    <a:pt x="3117" y="8535"/>
                    <a:pt x="3088" y="8563"/>
                  </a:cubicBezTo>
                  <a:cubicBezTo>
                    <a:pt x="3032" y="8563"/>
                    <a:pt x="2976" y="8535"/>
                    <a:pt x="2892" y="8479"/>
                  </a:cubicBezTo>
                  <a:cubicBezTo>
                    <a:pt x="2752" y="8395"/>
                    <a:pt x="2583" y="8170"/>
                    <a:pt x="2415" y="7917"/>
                  </a:cubicBezTo>
                  <a:cubicBezTo>
                    <a:pt x="2134" y="7524"/>
                    <a:pt x="1853" y="6991"/>
                    <a:pt x="1657" y="6514"/>
                  </a:cubicBezTo>
                  <a:cubicBezTo>
                    <a:pt x="1460" y="6008"/>
                    <a:pt x="1292" y="5559"/>
                    <a:pt x="1236" y="5306"/>
                  </a:cubicBezTo>
                  <a:cubicBezTo>
                    <a:pt x="1151" y="4829"/>
                    <a:pt x="955" y="3594"/>
                    <a:pt x="786" y="2499"/>
                  </a:cubicBezTo>
                  <a:cubicBezTo>
                    <a:pt x="666" y="1717"/>
                    <a:pt x="560" y="992"/>
                    <a:pt x="509" y="642"/>
                  </a:cubicBezTo>
                  <a:lnTo>
                    <a:pt x="509" y="642"/>
                  </a:lnTo>
                  <a:cubicBezTo>
                    <a:pt x="649" y="625"/>
                    <a:pt x="844" y="604"/>
                    <a:pt x="1067" y="590"/>
                  </a:cubicBezTo>
                  <a:cubicBezTo>
                    <a:pt x="1488" y="534"/>
                    <a:pt x="2022" y="477"/>
                    <a:pt x="2415" y="477"/>
                  </a:cubicBezTo>
                  <a:close/>
                  <a:moveTo>
                    <a:pt x="2415" y="0"/>
                  </a:moveTo>
                  <a:cubicBezTo>
                    <a:pt x="1572" y="0"/>
                    <a:pt x="225" y="225"/>
                    <a:pt x="225" y="225"/>
                  </a:cubicBezTo>
                  <a:cubicBezTo>
                    <a:pt x="84" y="225"/>
                    <a:pt x="0" y="365"/>
                    <a:pt x="28" y="477"/>
                  </a:cubicBezTo>
                  <a:cubicBezTo>
                    <a:pt x="28" y="477"/>
                    <a:pt x="590" y="4408"/>
                    <a:pt x="786" y="5391"/>
                  </a:cubicBezTo>
                  <a:cubicBezTo>
                    <a:pt x="871" y="5868"/>
                    <a:pt x="1207" y="6710"/>
                    <a:pt x="1601" y="7496"/>
                  </a:cubicBezTo>
                  <a:cubicBezTo>
                    <a:pt x="1825" y="7889"/>
                    <a:pt x="2050" y="8254"/>
                    <a:pt x="2274" y="8507"/>
                  </a:cubicBezTo>
                  <a:cubicBezTo>
                    <a:pt x="2387" y="8647"/>
                    <a:pt x="2499" y="8788"/>
                    <a:pt x="2639" y="8872"/>
                  </a:cubicBezTo>
                  <a:cubicBezTo>
                    <a:pt x="2780" y="8956"/>
                    <a:pt x="2920" y="9012"/>
                    <a:pt x="3088" y="9012"/>
                  </a:cubicBezTo>
                  <a:cubicBezTo>
                    <a:pt x="3229" y="9012"/>
                    <a:pt x="3369" y="8956"/>
                    <a:pt x="3482" y="8844"/>
                  </a:cubicBezTo>
                  <a:cubicBezTo>
                    <a:pt x="3818" y="8535"/>
                    <a:pt x="4015" y="8030"/>
                    <a:pt x="4183" y="7440"/>
                  </a:cubicBezTo>
                  <a:cubicBezTo>
                    <a:pt x="4324" y="6850"/>
                    <a:pt x="4408" y="6205"/>
                    <a:pt x="4408" y="5559"/>
                  </a:cubicBezTo>
                  <a:cubicBezTo>
                    <a:pt x="4408" y="5026"/>
                    <a:pt x="4352" y="4520"/>
                    <a:pt x="4211" y="4127"/>
                  </a:cubicBezTo>
                  <a:cubicBezTo>
                    <a:pt x="4015" y="3510"/>
                    <a:pt x="3790" y="2611"/>
                    <a:pt x="3594" y="1853"/>
                  </a:cubicBezTo>
                  <a:cubicBezTo>
                    <a:pt x="3482" y="1460"/>
                    <a:pt x="3397" y="1123"/>
                    <a:pt x="3313" y="842"/>
                  </a:cubicBezTo>
                  <a:cubicBezTo>
                    <a:pt x="3229" y="562"/>
                    <a:pt x="3173" y="365"/>
                    <a:pt x="3145" y="281"/>
                  </a:cubicBezTo>
                  <a:cubicBezTo>
                    <a:pt x="3117" y="169"/>
                    <a:pt x="3032" y="113"/>
                    <a:pt x="2976" y="84"/>
                  </a:cubicBezTo>
                  <a:cubicBezTo>
                    <a:pt x="2892" y="56"/>
                    <a:pt x="2808" y="28"/>
                    <a:pt x="2724" y="28"/>
                  </a:cubicBezTo>
                  <a:cubicBezTo>
                    <a:pt x="2611" y="28"/>
                    <a:pt x="2527" y="0"/>
                    <a:pt x="2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3"/>
            <p:cNvSpPr/>
            <p:nvPr/>
          </p:nvSpPr>
          <p:spPr>
            <a:xfrm>
              <a:off x="3807875" y="3450575"/>
              <a:ext cx="162875" cy="381150"/>
            </a:xfrm>
            <a:custGeom>
              <a:rect b="b" l="l" r="r" t="t"/>
              <a:pathLst>
                <a:path extrusionOk="0" h="15246" w="6515">
                  <a:moveTo>
                    <a:pt x="843" y="0"/>
                  </a:moveTo>
                  <a:cubicBezTo>
                    <a:pt x="843" y="0"/>
                    <a:pt x="1" y="2723"/>
                    <a:pt x="1" y="4717"/>
                  </a:cubicBezTo>
                  <a:cubicBezTo>
                    <a:pt x="1" y="6682"/>
                    <a:pt x="338" y="8928"/>
                    <a:pt x="759" y="11848"/>
                  </a:cubicBezTo>
                  <a:cubicBezTo>
                    <a:pt x="1037" y="13546"/>
                    <a:pt x="2144" y="15245"/>
                    <a:pt x="3039" y="15245"/>
                  </a:cubicBezTo>
                  <a:cubicBezTo>
                    <a:pt x="3046" y="15245"/>
                    <a:pt x="3054" y="15245"/>
                    <a:pt x="3061" y="15245"/>
                  </a:cubicBezTo>
                  <a:cubicBezTo>
                    <a:pt x="5812" y="15104"/>
                    <a:pt x="4802" y="10023"/>
                    <a:pt x="5307" y="7075"/>
                  </a:cubicBezTo>
                  <a:cubicBezTo>
                    <a:pt x="5812" y="4127"/>
                    <a:pt x="6261" y="3959"/>
                    <a:pt x="6514" y="702"/>
                  </a:cubicBezTo>
                  <a:lnTo>
                    <a:pt x="8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53"/>
            <p:cNvSpPr/>
            <p:nvPr/>
          </p:nvSpPr>
          <p:spPr>
            <a:xfrm>
              <a:off x="3802275" y="3444500"/>
              <a:ext cx="174775" cy="392825"/>
            </a:xfrm>
            <a:custGeom>
              <a:rect b="b" l="l" r="r" t="t"/>
              <a:pathLst>
                <a:path extrusionOk="0" h="15713" w="6991">
                  <a:moveTo>
                    <a:pt x="1047" y="1"/>
                  </a:moveTo>
                  <a:cubicBezTo>
                    <a:pt x="955" y="1"/>
                    <a:pt x="864" y="71"/>
                    <a:pt x="842" y="159"/>
                  </a:cubicBezTo>
                  <a:cubicBezTo>
                    <a:pt x="842" y="187"/>
                    <a:pt x="0" y="2910"/>
                    <a:pt x="0" y="4960"/>
                  </a:cubicBezTo>
                  <a:cubicBezTo>
                    <a:pt x="0" y="6953"/>
                    <a:pt x="309" y="9199"/>
                    <a:pt x="758" y="12147"/>
                  </a:cubicBezTo>
                  <a:cubicBezTo>
                    <a:pt x="899" y="13017"/>
                    <a:pt x="1264" y="13888"/>
                    <a:pt x="1685" y="14561"/>
                  </a:cubicBezTo>
                  <a:cubicBezTo>
                    <a:pt x="1909" y="14898"/>
                    <a:pt x="2162" y="15179"/>
                    <a:pt x="2415" y="15375"/>
                  </a:cubicBezTo>
                  <a:cubicBezTo>
                    <a:pt x="2695" y="15572"/>
                    <a:pt x="2976" y="15712"/>
                    <a:pt x="3257" y="15712"/>
                  </a:cubicBezTo>
                  <a:lnTo>
                    <a:pt x="3313" y="15712"/>
                  </a:lnTo>
                  <a:cubicBezTo>
                    <a:pt x="3678" y="15712"/>
                    <a:pt x="4015" y="15600"/>
                    <a:pt x="4296" y="15404"/>
                  </a:cubicBezTo>
                  <a:cubicBezTo>
                    <a:pt x="4773" y="15095"/>
                    <a:pt x="5054" y="14561"/>
                    <a:pt x="5222" y="13944"/>
                  </a:cubicBezTo>
                  <a:cubicBezTo>
                    <a:pt x="5503" y="13017"/>
                    <a:pt x="5531" y="11838"/>
                    <a:pt x="5559" y="10659"/>
                  </a:cubicBezTo>
                  <a:cubicBezTo>
                    <a:pt x="5587" y="9480"/>
                    <a:pt x="5587" y="8301"/>
                    <a:pt x="5756" y="7346"/>
                  </a:cubicBezTo>
                  <a:cubicBezTo>
                    <a:pt x="6008" y="5886"/>
                    <a:pt x="6261" y="5128"/>
                    <a:pt x="6457" y="4314"/>
                  </a:cubicBezTo>
                  <a:cubicBezTo>
                    <a:pt x="6654" y="3472"/>
                    <a:pt x="6850" y="2601"/>
                    <a:pt x="6963" y="945"/>
                  </a:cubicBezTo>
                  <a:cubicBezTo>
                    <a:pt x="6991" y="833"/>
                    <a:pt x="6878" y="720"/>
                    <a:pt x="6766" y="692"/>
                  </a:cubicBezTo>
                  <a:cubicBezTo>
                    <a:pt x="6626" y="692"/>
                    <a:pt x="6514" y="777"/>
                    <a:pt x="6514" y="917"/>
                  </a:cubicBezTo>
                  <a:cubicBezTo>
                    <a:pt x="6373" y="2545"/>
                    <a:pt x="6205" y="3388"/>
                    <a:pt x="6008" y="4174"/>
                  </a:cubicBezTo>
                  <a:cubicBezTo>
                    <a:pt x="5812" y="4988"/>
                    <a:pt x="5559" y="5802"/>
                    <a:pt x="5306" y="7290"/>
                  </a:cubicBezTo>
                  <a:cubicBezTo>
                    <a:pt x="5026" y="8778"/>
                    <a:pt x="5166" y="10799"/>
                    <a:pt x="5026" y="12428"/>
                  </a:cubicBezTo>
                  <a:cubicBezTo>
                    <a:pt x="4941" y="13242"/>
                    <a:pt x="4801" y="13972"/>
                    <a:pt x="4520" y="14449"/>
                  </a:cubicBezTo>
                  <a:cubicBezTo>
                    <a:pt x="4380" y="14702"/>
                    <a:pt x="4239" y="14898"/>
                    <a:pt x="4015" y="15039"/>
                  </a:cubicBezTo>
                  <a:cubicBezTo>
                    <a:pt x="3818" y="15151"/>
                    <a:pt x="3594" y="15235"/>
                    <a:pt x="3285" y="15263"/>
                  </a:cubicBezTo>
                  <a:lnTo>
                    <a:pt x="3257" y="15263"/>
                  </a:lnTo>
                  <a:cubicBezTo>
                    <a:pt x="3116" y="15263"/>
                    <a:pt x="2920" y="15179"/>
                    <a:pt x="2723" y="15011"/>
                  </a:cubicBezTo>
                  <a:cubicBezTo>
                    <a:pt x="2078" y="14505"/>
                    <a:pt x="1404" y="13270"/>
                    <a:pt x="1235" y="12063"/>
                  </a:cubicBezTo>
                  <a:cubicBezTo>
                    <a:pt x="786" y="9143"/>
                    <a:pt x="477" y="6897"/>
                    <a:pt x="477" y="4960"/>
                  </a:cubicBezTo>
                  <a:cubicBezTo>
                    <a:pt x="477" y="4005"/>
                    <a:pt x="674" y="2826"/>
                    <a:pt x="871" y="1900"/>
                  </a:cubicBezTo>
                  <a:cubicBezTo>
                    <a:pt x="983" y="1450"/>
                    <a:pt x="1067" y="1029"/>
                    <a:pt x="1151" y="749"/>
                  </a:cubicBezTo>
                  <a:cubicBezTo>
                    <a:pt x="1235" y="468"/>
                    <a:pt x="1292" y="299"/>
                    <a:pt x="1292" y="299"/>
                  </a:cubicBezTo>
                  <a:cubicBezTo>
                    <a:pt x="1320" y="187"/>
                    <a:pt x="1264" y="47"/>
                    <a:pt x="1123" y="19"/>
                  </a:cubicBezTo>
                  <a:cubicBezTo>
                    <a:pt x="1099" y="6"/>
                    <a:pt x="1073" y="1"/>
                    <a:pt x="10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53"/>
            <p:cNvSpPr/>
            <p:nvPr/>
          </p:nvSpPr>
          <p:spPr>
            <a:xfrm>
              <a:off x="4094250" y="5104850"/>
              <a:ext cx="209875" cy="142550"/>
            </a:xfrm>
            <a:custGeom>
              <a:rect b="b" l="l" r="r" t="t"/>
              <a:pathLst>
                <a:path extrusionOk="0" h="5702" w="8395">
                  <a:moveTo>
                    <a:pt x="2570" y="1"/>
                  </a:moveTo>
                  <a:cubicBezTo>
                    <a:pt x="2394" y="1"/>
                    <a:pt x="1689" y="22"/>
                    <a:pt x="983" y="338"/>
                  </a:cubicBezTo>
                  <a:cubicBezTo>
                    <a:pt x="197" y="703"/>
                    <a:pt x="0" y="1209"/>
                    <a:pt x="253" y="1714"/>
                  </a:cubicBezTo>
                  <a:cubicBezTo>
                    <a:pt x="534" y="2219"/>
                    <a:pt x="1123" y="3427"/>
                    <a:pt x="2106" y="4016"/>
                  </a:cubicBezTo>
                  <a:cubicBezTo>
                    <a:pt x="3060" y="4634"/>
                    <a:pt x="4408" y="4914"/>
                    <a:pt x="5166" y="5420"/>
                  </a:cubicBezTo>
                  <a:cubicBezTo>
                    <a:pt x="5456" y="5606"/>
                    <a:pt x="5835" y="5701"/>
                    <a:pt x="6222" y="5701"/>
                  </a:cubicBezTo>
                  <a:cubicBezTo>
                    <a:pt x="6883" y="5701"/>
                    <a:pt x="7571" y="5425"/>
                    <a:pt x="7889" y="4858"/>
                  </a:cubicBezTo>
                  <a:cubicBezTo>
                    <a:pt x="8395" y="3960"/>
                    <a:pt x="7777" y="1939"/>
                    <a:pt x="7777" y="1939"/>
                  </a:cubicBezTo>
                  <a:cubicBezTo>
                    <a:pt x="7777" y="1939"/>
                    <a:pt x="5643" y="1405"/>
                    <a:pt x="4464" y="872"/>
                  </a:cubicBezTo>
                  <a:cubicBezTo>
                    <a:pt x="3313" y="338"/>
                    <a:pt x="2611" y="1"/>
                    <a:pt x="2611" y="1"/>
                  </a:cubicBezTo>
                  <a:cubicBezTo>
                    <a:pt x="2611" y="1"/>
                    <a:pt x="2597" y="1"/>
                    <a:pt x="2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53"/>
            <p:cNvSpPr/>
            <p:nvPr/>
          </p:nvSpPr>
          <p:spPr>
            <a:xfrm>
              <a:off x="4092150" y="5099250"/>
              <a:ext cx="209875" cy="153750"/>
            </a:xfrm>
            <a:custGeom>
              <a:rect b="b" l="l" r="r" t="t"/>
              <a:pathLst>
                <a:path extrusionOk="0" h="6150" w="8395">
                  <a:moveTo>
                    <a:pt x="2584" y="451"/>
                  </a:moveTo>
                  <a:cubicBezTo>
                    <a:pt x="2619" y="467"/>
                    <a:pt x="3315" y="800"/>
                    <a:pt x="4464" y="1320"/>
                  </a:cubicBezTo>
                  <a:cubicBezTo>
                    <a:pt x="5502" y="1779"/>
                    <a:pt x="7224" y="2237"/>
                    <a:pt x="7687" y="2357"/>
                  </a:cubicBezTo>
                  <a:lnTo>
                    <a:pt x="7687" y="2357"/>
                  </a:lnTo>
                  <a:cubicBezTo>
                    <a:pt x="7765" y="2647"/>
                    <a:pt x="7945" y="3393"/>
                    <a:pt x="7945" y="4072"/>
                  </a:cubicBezTo>
                  <a:cubicBezTo>
                    <a:pt x="7945" y="4437"/>
                    <a:pt x="7889" y="4773"/>
                    <a:pt x="7777" y="4970"/>
                  </a:cubicBezTo>
                  <a:cubicBezTo>
                    <a:pt x="7636" y="5195"/>
                    <a:pt x="7412" y="5391"/>
                    <a:pt x="7159" y="5503"/>
                  </a:cubicBezTo>
                  <a:cubicBezTo>
                    <a:pt x="6906" y="5644"/>
                    <a:pt x="6598" y="5700"/>
                    <a:pt x="6289" y="5700"/>
                  </a:cubicBezTo>
                  <a:cubicBezTo>
                    <a:pt x="5952" y="5700"/>
                    <a:pt x="5615" y="5616"/>
                    <a:pt x="5390" y="5447"/>
                  </a:cubicBezTo>
                  <a:cubicBezTo>
                    <a:pt x="4969" y="5195"/>
                    <a:pt x="4436" y="4970"/>
                    <a:pt x="3874" y="4773"/>
                  </a:cubicBezTo>
                  <a:cubicBezTo>
                    <a:pt x="3341" y="4549"/>
                    <a:pt x="2751" y="4324"/>
                    <a:pt x="2302" y="4044"/>
                  </a:cubicBezTo>
                  <a:cubicBezTo>
                    <a:pt x="1404" y="3482"/>
                    <a:pt x="814" y="2331"/>
                    <a:pt x="562" y="1826"/>
                  </a:cubicBezTo>
                  <a:cubicBezTo>
                    <a:pt x="477" y="1713"/>
                    <a:pt x="477" y="1601"/>
                    <a:pt x="477" y="1517"/>
                  </a:cubicBezTo>
                  <a:cubicBezTo>
                    <a:pt x="477" y="1405"/>
                    <a:pt x="505" y="1292"/>
                    <a:pt x="618" y="1152"/>
                  </a:cubicBezTo>
                  <a:cubicBezTo>
                    <a:pt x="730" y="1040"/>
                    <a:pt x="898" y="899"/>
                    <a:pt x="1179" y="787"/>
                  </a:cubicBezTo>
                  <a:cubicBezTo>
                    <a:pt x="1748" y="502"/>
                    <a:pt x="2341" y="456"/>
                    <a:pt x="2584" y="451"/>
                  </a:cubicBezTo>
                  <a:close/>
                  <a:moveTo>
                    <a:pt x="2639" y="1"/>
                  </a:moveTo>
                  <a:cubicBezTo>
                    <a:pt x="2414" y="1"/>
                    <a:pt x="1713" y="29"/>
                    <a:pt x="983" y="338"/>
                  </a:cubicBezTo>
                  <a:cubicBezTo>
                    <a:pt x="674" y="506"/>
                    <a:pt x="421" y="675"/>
                    <a:pt x="253" y="871"/>
                  </a:cubicBezTo>
                  <a:cubicBezTo>
                    <a:pt x="84" y="1040"/>
                    <a:pt x="0" y="1292"/>
                    <a:pt x="0" y="1517"/>
                  </a:cubicBezTo>
                  <a:cubicBezTo>
                    <a:pt x="0" y="1713"/>
                    <a:pt x="56" y="1882"/>
                    <a:pt x="140" y="2050"/>
                  </a:cubicBezTo>
                  <a:cubicBezTo>
                    <a:pt x="393" y="2556"/>
                    <a:pt x="1011" y="3791"/>
                    <a:pt x="2050" y="4437"/>
                  </a:cubicBezTo>
                  <a:cubicBezTo>
                    <a:pt x="2583" y="4745"/>
                    <a:pt x="3173" y="4998"/>
                    <a:pt x="3706" y="5195"/>
                  </a:cubicBezTo>
                  <a:cubicBezTo>
                    <a:pt x="4267" y="5419"/>
                    <a:pt x="4773" y="5616"/>
                    <a:pt x="5138" y="5840"/>
                  </a:cubicBezTo>
                  <a:cubicBezTo>
                    <a:pt x="5475" y="6065"/>
                    <a:pt x="5868" y="6149"/>
                    <a:pt x="6289" y="6149"/>
                  </a:cubicBezTo>
                  <a:cubicBezTo>
                    <a:pt x="6654" y="6149"/>
                    <a:pt x="7047" y="6093"/>
                    <a:pt x="7356" y="5925"/>
                  </a:cubicBezTo>
                  <a:cubicBezTo>
                    <a:pt x="7693" y="5784"/>
                    <a:pt x="7973" y="5532"/>
                    <a:pt x="8170" y="5195"/>
                  </a:cubicBezTo>
                  <a:cubicBezTo>
                    <a:pt x="8338" y="4858"/>
                    <a:pt x="8394" y="4465"/>
                    <a:pt x="8394" y="4072"/>
                  </a:cubicBezTo>
                  <a:cubicBezTo>
                    <a:pt x="8394" y="3117"/>
                    <a:pt x="8086" y="2106"/>
                    <a:pt x="8086" y="2106"/>
                  </a:cubicBezTo>
                  <a:cubicBezTo>
                    <a:pt x="8058" y="2022"/>
                    <a:pt x="8001" y="1966"/>
                    <a:pt x="7917" y="1938"/>
                  </a:cubicBezTo>
                  <a:cubicBezTo>
                    <a:pt x="7917" y="1938"/>
                    <a:pt x="7805" y="1910"/>
                    <a:pt x="7580" y="1854"/>
                  </a:cubicBezTo>
                  <a:cubicBezTo>
                    <a:pt x="6935" y="1685"/>
                    <a:pt x="5503" y="1264"/>
                    <a:pt x="4660" y="899"/>
                  </a:cubicBezTo>
                  <a:cubicBezTo>
                    <a:pt x="4071" y="618"/>
                    <a:pt x="3594" y="394"/>
                    <a:pt x="3285" y="253"/>
                  </a:cubicBezTo>
                  <a:cubicBezTo>
                    <a:pt x="2948" y="113"/>
                    <a:pt x="2779" y="29"/>
                    <a:pt x="2779" y="29"/>
                  </a:cubicBezTo>
                  <a:lnTo>
                    <a:pt x="26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3"/>
            <p:cNvSpPr/>
            <p:nvPr/>
          </p:nvSpPr>
          <p:spPr>
            <a:xfrm>
              <a:off x="4095650" y="5121025"/>
              <a:ext cx="197950" cy="126375"/>
            </a:xfrm>
            <a:custGeom>
              <a:rect b="b" l="l" r="r" t="t"/>
              <a:pathLst>
                <a:path extrusionOk="0" h="5055" w="7918">
                  <a:moveTo>
                    <a:pt x="450" y="0"/>
                  </a:moveTo>
                  <a:cubicBezTo>
                    <a:pt x="57" y="309"/>
                    <a:pt x="0" y="702"/>
                    <a:pt x="197" y="1067"/>
                  </a:cubicBezTo>
                  <a:cubicBezTo>
                    <a:pt x="478" y="1572"/>
                    <a:pt x="1067" y="2780"/>
                    <a:pt x="2050" y="3369"/>
                  </a:cubicBezTo>
                  <a:cubicBezTo>
                    <a:pt x="3004" y="3987"/>
                    <a:pt x="4352" y="4267"/>
                    <a:pt x="5110" y="4773"/>
                  </a:cubicBezTo>
                  <a:cubicBezTo>
                    <a:pt x="5400" y="4959"/>
                    <a:pt x="5779" y="5054"/>
                    <a:pt x="6166" y="5054"/>
                  </a:cubicBezTo>
                  <a:cubicBezTo>
                    <a:pt x="6827" y="5054"/>
                    <a:pt x="7515" y="4778"/>
                    <a:pt x="7833" y="4211"/>
                  </a:cubicBezTo>
                  <a:cubicBezTo>
                    <a:pt x="7861" y="4127"/>
                    <a:pt x="7889" y="4043"/>
                    <a:pt x="7918" y="3959"/>
                  </a:cubicBezTo>
                  <a:lnTo>
                    <a:pt x="7918" y="3959"/>
                  </a:lnTo>
                  <a:cubicBezTo>
                    <a:pt x="7377" y="4500"/>
                    <a:pt x="6619" y="4674"/>
                    <a:pt x="6043" y="4674"/>
                  </a:cubicBezTo>
                  <a:cubicBezTo>
                    <a:pt x="5871" y="4674"/>
                    <a:pt x="5716" y="4658"/>
                    <a:pt x="5587" y="4632"/>
                  </a:cubicBezTo>
                  <a:cubicBezTo>
                    <a:pt x="4914" y="4520"/>
                    <a:pt x="3706" y="3678"/>
                    <a:pt x="2948" y="3369"/>
                  </a:cubicBezTo>
                  <a:cubicBezTo>
                    <a:pt x="2162" y="3060"/>
                    <a:pt x="1264" y="2162"/>
                    <a:pt x="843" y="1404"/>
                  </a:cubicBezTo>
                  <a:cubicBezTo>
                    <a:pt x="534" y="842"/>
                    <a:pt x="450" y="281"/>
                    <a:pt x="4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3"/>
            <p:cNvSpPr/>
            <p:nvPr/>
          </p:nvSpPr>
          <p:spPr>
            <a:xfrm>
              <a:off x="4092150" y="5115125"/>
              <a:ext cx="208475" cy="137875"/>
            </a:xfrm>
            <a:custGeom>
              <a:rect b="b" l="l" r="r" t="t"/>
              <a:pathLst>
                <a:path extrusionOk="0" h="5515" w="8339">
                  <a:moveTo>
                    <a:pt x="606" y="0"/>
                  </a:moveTo>
                  <a:cubicBezTo>
                    <a:pt x="544" y="0"/>
                    <a:pt x="483" y="27"/>
                    <a:pt x="421" y="68"/>
                  </a:cubicBezTo>
                  <a:cubicBezTo>
                    <a:pt x="140" y="292"/>
                    <a:pt x="0" y="573"/>
                    <a:pt x="0" y="882"/>
                  </a:cubicBezTo>
                  <a:cubicBezTo>
                    <a:pt x="0" y="1078"/>
                    <a:pt x="56" y="1247"/>
                    <a:pt x="140" y="1415"/>
                  </a:cubicBezTo>
                  <a:cubicBezTo>
                    <a:pt x="393" y="1921"/>
                    <a:pt x="1011" y="3156"/>
                    <a:pt x="2050" y="3802"/>
                  </a:cubicBezTo>
                  <a:cubicBezTo>
                    <a:pt x="2583" y="4110"/>
                    <a:pt x="3173" y="4363"/>
                    <a:pt x="3706" y="4560"/>
                  </a:cubicBezTo>
                  <a:cubicBezTo>
                    <a:pt x="4267" y="4784"/>
                    <a:pt x="4773" y="4981"/>
                    <a:pt x="5138" y="5205"/>
                  </a:cubicBezTo>
                  <a:cubicBezTo>
                    <a:pt x="5475" y="5430"/>
                    <a:pt x="5868" y="5514"/>
                    <a:pt x="6289" y="5514"/>
                  </a:cubicBezTo>
                  <a:cubicBezTo>
                    <a:pt x="6654" y="5514"/>
                    <a:pt x="7047" y="5458"/>
                    <a:pt x="7356" y="5290"/>
                  </a:cubicBezTo>
                  <a:cubicBezTo>
                    <a:pt x="7693" y="5149"/>
                    <a:pt x="7973" y="4897"/>
                    <a:pt x="8170" y="4560"/>
                  </a:cubicBezTo>
                  <a:cubicBezTo>
                    <a:pt x="8226" y="4475"/>
                    <a:pt x="8254" y="4363"/>
                    <a:pt x="8282" y="4279"/>
                  </a:cubicBezTo>
                  <a:cubicBezTo>
                    <a:pt x="8338" y="4167"/>
                    <a:pt x="8282" y="4054"/>
                    <a:pt x="8198" y="3998"/>
                  </a:cubicBezTo>
                  <a:cubicBezTo>
                    <a:pt x="8155" y="3977"/>
                    <a:pt x="8112" y="3968"/>
                    <a:pt x="8072" y="3968"/>
                  </a:cubicBezTo>
                  <a:cubicBezTo>
                    <a:pt x="8008" y="3968"/>
                    <a:pt x="7952" y="3991"/>
                    <a:pt x="7917" y="4026"/>
                  </a:cubicBezTo>
                  <a:cubicBezTo>
                    <a:pt x="7443" y="4474"/>
                    <a:pt x="6796" y="4675"/>
                    <a:pt x="6278" y="4675"/>
                  </a:cubicBezTo>
                  <a:cubicBezTo>
                    <a:pt x="6243" y="4675"/>
                    <a:pt x="6210" y="4674"/>
                    <a:pt x="6176" y="4672"/>
                  </a:cubicBezTo>
                  <a:cubicBezTo>
                    <a:pt x="6008" y="4672"/>
                    <a:pt x="5868" y="4672"/>
                    <a:pt x="5783" y="4644"/>
                  </a:cubicBezTo>
                  <a:cubicBezTo>
                    <a:pt x="5503" y="4588"/>
                    <a:pt x="5025" y="4363"/>
                    <a:pt x="4548" y="4110"/>
                  </a:cubicBezTo>
                  <a:cubicBezTo>
                    <a:pt x="4071" y="3830"/>
                    <a:pt x="3594" y="3549"/>
                    <a:pt x="3173" y="3380"/>
                  </a:cubicBezTo>
                  <a:cubicBezTo>
                    <a:pt x="2836" y="3268"/>
                    <a:pt x="2414" y="2959"/>
                    <a:pt x="2078" y="2622"/>
                  </a:cubicBezTo>
                  <a:cubicBezTo>
                    <a:pt x="1713" y="2286"/>
                    <a:pt x="1376" y="1893"/>
                    <a:pt x="1179" y="1528"/>
                  </a:cubicBezTo>
                  <a:cubicBezTo>
                    <a:pt x="898" y="1022"/>
                    <a:pt x="814" y="489"/>
                    <a:pt x="814" y="236"/>
                  </a:cubicBezTo>
                  <a:cubicBezTo>
                    <a:pt x="814" y="124"/>
                    <a:pt x="758" y="68"/>
                    <a:pt x="674" y="12"/>
                  </a:cubicBezTo>
                  <a:cubicBezTo>
                    <a:pt x="651" y="4"/>
                    <a:pt x="629" y="0"/>
                    <a:pt x="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3"/>
            <p:cNvSpPr/>
            <p:nvPr/>
          </p:nvSpPr>
          <p:spPr>
            <a:xfrm>
              <a:off x="4480275" y="5126625"/>
              <a:ext cx="139000" cy="99000"/>
            </a:xfrm>
            <a:custGeom>
              <a:rect b="b" l="l" r="r" t="t"/>
              <a:pathLst>
                <a:path extrusionOk="0" h="3960" w="5560">
                  <a:moveTo>
                    <a:pt x="0" y="1"/>
                  </a:moveTo>
                  <a:lnTo>
                    <a:pt x="0" y="1"/>
                  </a:lnTo>
                  <a:cubicBezTo>
                    <a:pt x="0" y="1"/>
                    <a:pt x="253" y="1573"/>
                    <a:pt x="253" y="2191"/>
                  </a:cubicBezTo>
                  <a:cubicBezTo>
                    <a:pt x="253" y="2836"/>
                    <a:pt x="1320" y="3959"/>
                    <a:pt x="2415" y="3959"/>
                  </a:cubicBezTo>
                  <a:cubicBezTo>
                    <a:pt x="3538" y="3959"/>
                    <a:pt x="4633" y="3538"/>
                    <a:pt x="5110" y="2977"/>
                  </a:cubicBezTo>
                  <a:cubicBezTo>
                    <a:pt x="5559" y="2387"/>
                    <a:pt x="5391" y="422"/>
                    <a:pt x="5391" y="422"/>
                  </a:cubicBezTo>
                  <a:lnTo>
                    <a:pt x="5391" y="422"/>
                  </a:lnTo>
                  <a:cubicBezTo>
                    <a:pt x="5391" y="422"/>
                    <a:pt x="4066" y="627"/>
                    <a:pt x="2704" y="627"/>
                  </a:cubicBezTo>
                  <a:cubicBezTo>
                    <a:pt x="1597" y="627"/>
                    <a:pt x="466" y="49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3"/>
            <p:cNvSpPr/>
            <p:nvPr/>
          </p:nvSpPr>
          <p:spPr>
            <a:xfrm>
              <a:off x="4474650" y="5120600"/>
              <a:ext cx="147425" cy="111325"/>
            </a:xfrm>
            <a:custGeom>
              <a:rect b="b" l="l" r="r" t="t"/>
              <a:pathLst>
                <a:path extrusionOk="0" h="4453" w="5897">
                  <a:moveTo>
                    <a:pt x="549" y="720"/>
                  </a:moveTo>
                  <a:lnTo>
                    <a:pt x="549" y="720"/>
                  </a:lnTo>
                  <a:cubicBezTo>
                    <a:pt x="780" y="831"/>
                    <a:pt x="1042" y="910"/>
                    <a:pt x="1320" y="972"/>
                  </a:cubicBezTo>
                  <a:cubicBezTo>
                    <a:pt x="1826" y="1056"/>
                    <a:pt x="2387" y="1112"/>
                    <a:pt x="2977" y="1112"/>
                  </a:cubicBezTo>
                  <a:cubicBezTo>
                    <a:pt x="3987" y="1112"/>
                    <a:pt x="4953" y="991"/>
                    <a:pt x="5394" y="926"/>
                  </a:cubicBezTo>
                  <a:lnTo>
                    <a:pt x="5394" y="926"/>
                  </a:lnTo>
                  <a:cubicBezTo>
                    <a:pt x="5419" y="1040"/>
                    <a:pt x="5419" y="1231"/>
                    <a:pt x="5419" y="1449"/>
                  </a:cubicBezTo>
                  <a:cubicBezTo>
                    <a:pt x="5419" y="1758"/>
                    <a:pt x="5391" y="2095"/>
                    <a:pt x="5363" y="2403"/>
                  </a:cubicBezTo>
                  <a:cubicBezTo>
                    <a:pt x="5307" y="2712"/>
                    <a:pt x="5223" y="2965"/>
                    <a:pt x="5138" y="3049"/>
                  </a:cubicBezTo>
                  <a:cubicBezTo>
                    <a:pt x="4942" y="3302"/>
                    <a:pt x="4577" y="3526"/>
                    <a:pt x="4128" y="3695"/>
                  </a:cubicBezTo>
                  <a:cubicBezTo>
                    <a:pt x="3707" y="3863"/>
                    <a:pt x="3173" y="3976"/>
                    <a:pt x="2640" y="3976"/>
                  </a:cubicBezTo>
                  <a:cubicBezTo>
                    <a:pt x="2163" y="3976"/>
                    <a:pt x="1685" y="3723"/>
                    <a:pt x="1292" y="3386"/>
                  </a:cubicBezTo>
                  <a:cubicBezTo>
                    <a:pt x="1124" y="3218"/>
                    <a:pt x="955" y="3049"/>
                    <a:pt x="843" y="2853"/>
                  </a:cubicBezTo>
                  <a:cubicBezTo>
                    <a:pt x="759" y="2684"/>
                    <a:pt x="703" y="2544"/>
                    <a:pt x="703" y="2432"/>
                  </a:cubicBezTo>
                  <a:cubicBezTo>
                    <a:pt x="703" y="2095"/>
                    <a:pt x="647" y="1533"/>
                    <a:pt x="590" y="1056"/>
                  </a:cubicBezTo>
                  <a:cubicBezTo>
                    <a:pt x="576" y="937"/>
                    <a:pt x="562" y="824"/>
                    <a:pt x="549" y="720"/>
                  </a:cubicBezTo>
                  <a:close/>
                  <a:moveTo>
                    <a:pt x="241" y="0"/>
                  </a:moveTo>
                  <a:cubicBezTo>
                    <a:pt x="207" y="0"/>
                    <a:pt x="172" y="7"/>
                    <a:pt x="141" y="17"/>
                  </a:cubicBezTo>
                  <a:cubicBezTo>
                    <a:pt x="29" y="73"/>
                    <a:pt x="1" y="157"/>
                    <a:pt x="1" y="270"/>
                  </a:cubicBezTo>
                  <a:cubicBezTo>
                    <a:pt x="1" y="270"/>
                    <a:pt x="57" y="663"/>
                    <a:pt x="113" y="1112"/>
                  </a:cubicBezTo>
                  <a:cubicBezTo>
                    <a:pt x="169" y="1589"/>
                    <a:pt x="225" y="2151"/>
                    <a:pt x="225" y="2432"/>
                  </a:cubicBezTo>
                  <a:cubicBezTo>
                    <a:pt x="225" y="2656"/>
                    <a:pt x="338" y="2881"/>
                    <a:pt x="450" y="3105"/>
                  </a:cubicBezTo>
                  <a:cubicBezTo>
                    <a:pt x="647" y="3442"/>
                    <a:pt x="955" y="3751"/>
                    <a:pt x="1348" y="4004"/>
                  </a:cubicBezTo>
                  <a:cubicBezTo>
                    <a:pt x="1713" y="4256"/>
                    <a:pt x="2163" y="4453"/>
                    <a:pt x="2640" y="4453"/>
                  </a:cubicBezTo>
                  <a:cubicBezTo>
                    <a:pt x="3229" y="4453"/>
                    <a:pt x="3791" y="4341"/>
                    <a:pt x="4296" y="4144"/>
                  </a:cubicBezTo>
                  <a:cubicBezTo>
                    <a:pt x="4802" y="3948"/>
                    <a:pt x="5223" y="3695"/>
                    <a:pt x="5503" y="3358"/>
                  </a:cubicBezTo>
                  <a:cubicBezTo>
                    <a:pt x="5700" y="3133"/>
                    <a:pt x="5756" y="2797"/>
                    <a:pt x="5812" y="2460"/>
                  </a:cubicBezTo>
                  <a:cubicBezTo>
                    <a:pt x="5868" y="2123"/>
                    <a:pt x="5896" y="1758"/>
                    <a:pt x="5896" y="1449"/>
                  </a:cubicBezTo>
                  <a:cubicBezTo>
                    <a:pt x="5896" y="1000"/>
                    <a:pt x="5868" y="663"/>
                    <a:pt x="5868" y="635"/>
                  </a:cubicBezTo>
                  <a:cubicBezTo>
                    <a:pt x="5840" y="579"/>
                    <a:pt x="5812" y="522"/>
                    <a:pt x="5756" y="494"/>
                  </a:cubicBezTo>
                  <a:cubicBezTo>
                    <a:pt x="5728" y="438"/>
                    <a:pt x="5644" y="438"/>
                    <a:pt x="5588" y="438"/>
                  </a:cubicBezTo>
                  <a:cubicBezTo>
                    <a:pt x="5588" y="438"/>
                    <a:pt x="5503" y="438"/>
                    <a:pt x="5363" y="466"/>
                  </a:cubicBezTo>
                  <a:cubicBezTo>
                    <a:pt x="4942" y="522"/>
                    <a:pt x="3959" y="635"/>
                    <a:pt x="2977" y="635"/>
                  </a:cubicBezTo>
                  <a:cubicBezTo>
                    <a:pt x="2415" y="635"/>
                    <a:pt x="1854" y="607"/>
                    <a:pt x="1405" y="494"/>
                  </a:cubicBezTo>
                  <a:cubicBezTo>
                    <a:pt x="955" y="410"/>
                    <a:pt x="590" y="270"/>
                    <a:pt x="394" y="73"/>
                  </a:cubicBezTo>
                  <a:cubicBezTo>
                    <a:pt x="358" y="20"/>
                    <a:pt x="300" y="0"/>
                    <a:pt x="2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3"/>
            <p:cNvSpPr/>
            <p:nvPr/>
          </p:nvSpPr>
          <p:spPr>
            <a:xfrm>
              <a:off x="4485875" y="5175750"/>
              <a:ext cx="127775" cy="49875"/>
            </a:xfrm>
            <a:custGeom>
              <a:rect b="b" l="l" r="r" t="t"/>
              <a:pathLst>
                <a:path extrusionOk="0" h="1995" w="5111">
                  <a:moveTo>
                    <a:pt x="1" y="1"/>
                  </a:moveTo>
                  <a:cubicBezTo>
                    <a:pt x="29" y="85"/>
                    <a:pt x="29" y="169"/>
                    <a:pt x="29" y="226"/>
                  </a:cubicBezTo>
                  <a:cubicBezTo>
                    <a:pt x="29" y="871"/>
                    <a:pt x="1096" y="1994"/>
                    <a:pt x="2191" y="1994"/>
                  </a:cubicBezTo>
                  <a:cubicBezTo>
                    <a:pt x="3314" y="1994"/>
                    <a:pt x="4409" y="1573"/>
                    <a:pt x="4886" y="1012"/>
                  </a:cubicBezTo>
                  <a:cubicBezTo>
                    <a:pt x="4998" y="843"/>
                    <a:pt x="5083" y="619"/>
                    <a:pt x="5111" y="338"/>
                  </a:cubicBezTo>
                  <a:lnTo>
                    <a:pt x="5111" y="338"/>
                  </a:lnTo>
                  <a:cubicBezTo>
                    <a:pt x="4636" y="862"/>
                    <a:pt x="3739" y="1609"/>
                    <a:pt x="2697" y="1609"/>
                  </a:cubicBezTo>
                  <a:cubicBezTo>
                    <a:pt x="2567" y="1609"/>
                    <a:pt x="2436" y="1598"/>
                    <a:pt x="2303" y="1573"/>
                  </a:cubicBezTo>
                  <a:cubicBezTo>
                    <a:pt x="1180" y="1349"/>
                    <a:pt x="366" y="47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53"/>
            <p:cNvSpPr/>
            <p:nvPr/>
          </p:nvSpPr>
          <p:spPr>
            <a:xfrm>
              <a:off x="4480275" y="5169875"/>
              <a:ext cx="139700" cy="62050"/>
            </a:xfrm>
            <a:custGeom>
              <a:rect b="b" l="l" r="r" t="t"/>
              <a:pathLst>
                <a:path extrusionOk="0" h="2482" w="5588">
                  <a:moveTo>
                    <a:pt x="1012" y="1359"/>
                  </a:moveTo>
                  <a:cubicBezTo>
                    <a:pt x="1374" y="1636"/>
                    <a:pt x="1814" y="1880"/>
                    <a:pt x="2324" y="2002"/>
                  </a:cubicBezTo>
                  <a:lnTo>
                    <a:pt x="2324" y="2002"/>
                  </a:lnTo>
                  <a:cubicBezTo>
                    <a:pt x="1878" y="1972"/>
                    <a:pt x="1435" y="1731"/>
                    <a:pt x="1067" y="1415"/>
                  </a:cubicBezTo>
                  <a:cubicBezTo>
                    <a:pt x="1049" y="1397"/>
                    <a:pt x="1030" y="1378"/>
                    <a:pt x="1012" y="1359"/>
                  </a:cubicBezTo>
                  <a:close/>
                  <a:moveTo>
                    <a:pt x="236" y="1"/>
                  </a:moveTo>
                  <a:cubicBezTo>
                    <a:pt x="213" y="1"/>
                    <a:pt x="190" y="4"/>
                    <a:pt x="169" y="11"/>
                  </a:cubicBezTo>
                  <a:cubicBezTo>
                    <a:pt x="57" y="39"/>
                    <a:pt x="0" y="152"/>
                    <a:pt x="0" y="236"/>
                  </a:cubicBezTo>
                  <a:cubicBezTo>
                    <a:pt x="0" y="320"/>
                    <a:pt x="0" y="404"/>
                    <a:pt x="0" y="461"/>
                  </a:cubicBezTo>
                  <a:cubicBezTo>
                    <a:pt x="0" y="685"/>
                    <a:pt x="113" y="910"/>
                    <a:pt x="225" y="1134"/>
                  </a:cubicBezTo>
                  <a:cubicBezTo>
                    <a:pt x="422" y="1471"/>
                    <a:pt x="730" y="1780"/>
                    <a:pt x="1123" y="2033"/>
                  </a:cubicBezTo>
                  <a:cubicBezTo>
                    <a:pt x="1488" y="2285"/>
                    <a:pt x="1938" y="2482"/>
                    <a:pt x="2415" y="2482"/>
                  </a:cubicBezTo>
                  <a:cubicBezTo>
                    <a:pt x="3004" y="2482"/>
                    <a:pt x="3566" y="2370"/>
                    <a:pt x="4071" y="2173"/>
                  </a:cubicBezTo>
                  <a:cubicBezTo>
                    <a:pt x="4577" y="1977"/>
                    <a:pt x="4998" y="1724"/>
                    <a:pt x="5278" y="1387"/>
                  </a:cubicBezTo>
                  <a:cubicBezTo>
                    <a:pt x="5447" y="1190"/>
                    <a:pt x="5531" y="910"/>
                    <a:pt x="5587" y="629"/>
                  </a:cubicBezTo>
                  <a:cubicBezTo>
                    <a:pt x="5587" y="517"/>
                    <a:pt x="5531" y="404"/>
                    <a:pt x="5447" y="376"/>
                  </a:cubicBezTo>
                  <a:cubicBezTo>
                    <a:pt x="5417" y="356"/>
                    <a:pt x="5384" y="347"/>
                    <a:pt x="5349" y="347"/>
                  </a:cubicBezTo>
                  <a:cubicBezTo>
                    <a:pt x="5287" y="347"/>
                    <a:pt x="5221" y="378"/>
                    <a:pt x="5166" y="432"/>
                  </a:cubicBezTo>
                  <a:cubicBezTo>
                    <a:pt x="4942" y="685"/>
                    <a:pt x="4605" y="966"/>
                    <a:pt x="4240" y="1219"/>
                  </a:cubicBezTo>
                  <a:cubicBezTo>
                    <a:pt x="3847" y="1443"/>
                    <a:pt x="3397" y="1612"/>
                    <a:pt x="2920" y="1612"/>
                  </a:cubicBezTo>
                  <a:cubicBezTo>
                    <a:pt x="2808" y="1612"/>
                    <a:pt x="2696" y="1612"/>
                    <a:pt x="2555" y="1584"/>
                  </a:cubicBezTo>
                  <a:cubicBezTo>
                    <a:pt x="1544" y="1387"/>
                    <a:pt x="786" y="545"/>
                    <a:pt x="422" y="96"/>
                  </a:cubicBezTo>
                  <a:cubicBezTo>
                    <a:pt x="379" y="32"/>
                    <a:pt x="306"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3"/>
            <p:cNvSpPr/>
            <p:nvPr/>
          </p:nvSpPr>
          <p:spPr>
            <a:xfrm>
              <a:off x="4017975" y="3637125"/>
              <a:ext cx="654625" cy="1546225"/>
            </a:xfrm>
            <a:custGeom>
              <a:rect b="b" l="l" r="r" t="t"/>
              <a:pathLst>
                <a:path extrusionOk="0" h="61849" w="26185">
                  <a:moveTo>
                    <a:pt x="360" y="0"/>
                  </a:moveTo>
                  <a:cubicBezTo>
                    <a:pt x="136" y="0"/>
                    <a:pt x="0" y="108"/>
                    <a:pt x="103" y="427"/>
                  </a:cubicBezTo>
                  <a:cubicBezTo>
                    <a:pt x="103" y="427"/>
                    <a:pt x="356" y="5677"/>
                    <a:pt x="216" y="7895"/>
                  </a:cubicBezTo>
                  <a:cubicBezTo>
                    <a:pt x="103" y="10141"/>
                    <a:pt x="412" y="21567"/>
                    <a:pt x="665" y="25329"/>
                  </a:cubicBezTo>
                  <a:cubicBezTo>
                    <a:pt x="918" y="29092"/>
                    <a:pt x="1760" y="37598"/>
                    <a:pt x="2321" y="41023"/>
                  </a:cubicBezTo>
                  <a:cubicBezTo>
                    <a:pt x="2911" y="44476"/>
                    <a:pt x="5915" y="58009"/>
                    <a:pt x="5915" y="58009"/>
                  </a:cubicBezTo>
                  <a:cubicBezTo>
                    <a:pt x="5915" y="58009"/>
                    <a:pt x="5297" y="59244"/>
                    <a:pt x="5466" y="59749"/>
                  </a:cubicBezTo>
                  <a:cubicBezTo>
                    <a:pt x="5606" y="60254"/>
                    <a:pt x="6841" y="61602"/>
                    <a:pt x="8666" y="61799"/>
                  </a:cubicBezTo>
                  <a:cubicBezTo>
                    <a:pt x="8981" y="61832"/>
                    <a:pt x="9254" y="61848"/>
                    <a:pt x="9490" y="61848"/>
                  </a:cubicBezTo>
                  <a:cubicBezTo>
                    <a:pt x="10643" y="61848"/>
                    <a:pt x="10941" y="61459"/>
                    <a:pt x="11221" y="60760"/>
                  </a:cubicBezTo>
                  <a:cubicBezTo>
                    <a:pt x="11586" y="59946"/>
                    <a:pt x="11726" y="57812"/>
                    <a:pt x="11839" y="56492"/>
                  </a:cubicBezTo>
                  <a:cubicBezTo>
                    <a:pt x="11951" y="55145"/>
                    <a:pt x="13046" y="52450"/>
                    <a:pt x="12653" y="48884"/>
                  </a:cubicBezTo>
                  <a:cubicBezTo>
                    <a:pt x="12288" y="45319"/>
                    <a:pt x="12990" y="32854"/>
                    <a:pt x="12990" y="32854"/>
                  </a:cubicBezTo>
                  <a:lnTo>
                    <a:pt x="13551" y="24319"/>
                  </a:lnTo>
                  <a:cubicBezTo>
                    <a:pt x="13551" y="24319"/>
                    <a:pt x="13944" y="34791"/>
                    <a:pt x="14337" y="36363"/>
                  </a:cubicBezTo>
                  <a:cubicBezTo>
                    <a:pt x="14702" y="37963"/>
                    <a:pt x="17622" y="55201"/>
                    <a:pt x="17931" y="56156"/>
                  </a:cubicBezTo>
                  <a:cubicBezTo>
                    <a:pt x="18240" y="57138"/>
                    <a:pt x="17987" y="58879"/>
                    <a:pt x="18184" y="59272"/>
                  </a:cubicBezTo>
                  <a:cubicBezTo>
                    <a:pt x="18380" y="59693"/>
                    <a:pt x="18549" y="60619"/>
                    <a:pt x="19054" y="61013"/>
                  </a:cubicBezTo>
                  <a:cubicBezTo>
                    <a:pt x="19375" y="61280"/>
                    <a:pt x="20375" y="61457"/>
                    <a:pt x="21271" y="61457"/>
                  </a:cubicBezTo>
                  <a:cubicBezTo>
                    <a:pt x="21786" y="61457"/>
                    <a:pt x="22266" y="61398"/>
                    <a:pt x="22563" y="61265"/>
                  </a:cubicBezTo>
                  <a:cubicBezTo>
                    <a:pt x="23377" y="60928"/>
                    <a:pt x="24051" y="60451"/>
                    <a:pt x="24051" y="60086"/>
                  </a:cubicBezTo>
                  <a:cubicBezTo>
                    <a:pt x="24051" y="59749"/>
                    <a:pt x="24360" y="58065"/>
                    <a:pt x="24248" y="57138"/>
                  </a:cubicBezTo>
                  <a:cubicBezTo>
                    <a:pt x="24163" y="56212"/>
                    <a:pt x="23911" y="55454"/>
                    <a:pt x="23911" y="55201"/>
                  </a:cubicBezTo>
                  <a:cubicBezTo>
                    <a:pt x="23911" y="54948"/>
                    <a:pt x="24669" y="41360"/>
                    <a:pt x="24669" y="37598"/>
                  </a:cubicBezTo>
                  <a:cubicBezTo>
                    <a:pt x="24669" y="33836"/>
                    <a:pt x="24220" y="29597"/>
                    <a:pt x="24220" y="29597"/>
                  </a:cubicBezTo>
                  <a:cubicBezTo>
                    <a:pt x="24220" y="29597"/>
                    <a:pt x="25680" y="18507"/>
                    <a:pt x="25932" y="14043"/>
                  </a:cubicBezTo>
                  <a:cubicBezTo>
                    <a:pt x="26185" y="9580"/>
                    <a:pt x="25876" y="5930"/>
                    <a:pt x="25623" y="4582"/>
                  </a:cubicBezTo>
                  <a:cubicBezTo>
                    <a:pt x="25371" y="3263"/>
                    <a:pt x="24922" y="371"/>
                    <a:pt x="24922" y="371"/>
                  </a:cubicBezTo>
                  <a:cubicBezTo>
                    <a:pt x="24922" y="371"/>
                    <a:pt x="19559" y="2027"/>
                    <a:pt x="15348" y="2168"/>
                  </a:cubicBezTo>
                  <a:cubicBezTo>
                    <a:pt x="12975" y="2231"/>
                    <a:pt x="11476" y="2366"/>
                    <a:pt x="10192" y="2366"/>
                  </a:cubicBezTo>
                  <a:cubicBezTo>
                    <a:pt x="9198" y="2366"/>
                    <a:pt x="8332" y="2285"/>
                    <a:pt x="7291" y="2027"/>
                  </a:cubicBezTo>
                  <a:cubicBezTo>
                    <a:pt x="4932" y="1466"/>
                    <a:pt x="1816" y="624"/>
                    <a:pt x="1563" y="427"/>
                  </a:cubicBezTo>
                  <a:cubicBezTo>
                    <a:pt x="1403" y="321"/>
                    <a:pt x="748"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3"/>
            <p:cNvSpPr/>
            <p:nvPr/>
          </p:nvSpPr>
          <p:spPr>
            <a:xfrm>
              <a:off x="4013525" y="3630950"/>
              <a:ext cx="661200" cy="1558175"/>
            </a:xfrm>
            <a:custGeom>
              <a:rect b="b" l="l" r="r" t="t"/>
              <a:pathLst>
                <a:path extrusionOk="0" h="62327" w="26448">
                  <a:moveTo>
                    <a:pt x="534" y="478"/>
                  </a:moveTo>
                  <a:cubicBezTo>
                    <a:pt x="674" y="478"/>
                    <a:pt x="927" y="534"/>
                    <a:pt x="1124" y="646"/>
                  </a:cubicBezTo>
                  <a:cubicBezTo>
                    <a:pt x="1236" y="674"/>
                    <a:pt x="1348" y="730"/>
                    <a:pt x="1432" y="786"/>
                  </a:cubicBezTo>
                  <a:cubicBezTo>
                    <a:pt x="1517" y="815"/>
                    <a:pt x="1573" y="871"/>
                    <a:pt x="1601" y="871"/>
                  </a:cubicBezTo>
                  <a:cubicBezTo>
                    <a:pt x="1629" y="899"/>
                    <a:pt x="1685" y="927"/>
                    <a:pt x="1713" y="955"/>
                  </a:cubicBezTo>
                  <a:cubicBezTo>
                    <a:pt x="1882" y="1011"/>
                    <a:pt x="2162" y="1123"/>
                    <a:pt x="2555" y="1236"/>
                  </a:cubicBezTo>
                  <a:cubicBezTo>
                    <a:pt x="3735" y="1573"/>
                    <a:pt x="5756" y="2106"/>
                    <a:pt x="7440" y="2499"/>
                  </a:cubicBezTo>
                  <a:cubicBezTo>
                    <a:pt x="8479" y="2780"/>
                    <a:pt x="9378" y="2836"/>
                    <a:pt x="10388" y="2836"/>
                  </a:cubicBezTo>
                  <a:cubicBezTo>
                    <a:pt x="11680" y="2836"/>
                    <a:pt x="13168" y="2724"/>
                    <a:pt x="15526" y="2639"/>
                  </a:cubicBezTo>
                  <a:cubicBezTo>
                    <a:pt x="19256" y="2541"/>
                    <a:pt x="23822" y="1242"/>
                    <a:pt x="24913" y="916"/>
                  </a:cubicBezTo>
                  <a:lnTo>
                    <a:pt x="24913" y="916"/>
                  </a:lnTo>
                  <a:cubicBezTo>
                    <a:pt x="25027" y="1635"/>
                    <a:pt x="25369" y="3775"/>
                    <a:pt x="25577" y="4885"/>
                  </a:cubicBezTo>
                  <a:cubicBezTo>
                    <a:pt x="25745" y="5840"/>
                    <a:pt x="25970" y="8086"/>
                    <a:pt x="25970" y="11006"/>
                  </a:cubicBezTo>
                  <a:cubicBezTo>
                    <a:pt x="25970" y="12016"/>
                    <a:pt x="25942" y="13111"/>
                    <a:pt x="25886" y="14262"/>
                  </a:cubicBezTo>
                  <a:cubicBezTo>
                    <a:pt x="25773" y="16480"/>
                    <a:pt x="25324" y="20383"/>
                    <a:pt x="24931" y="23724"/>
                  </a:cubicBezTo>
                  <a:cubicBezTo>
                    <a:pt x="24735" y="25380"/>
                    <a:pt x="24538" y="26924"/>
                    <a:pt x="24398" y="28019"/>
                  </a:cubicBezTo>
                  <a:cubicBezTo>
                    <a:pt x="24257" y="29142"/>
                    <a:pt x="24173" y="29816"/>
                    <a:pt x="24173" y="29816"/>
                  </a:cubicBezTo>
                  <a:lnTo>
                    <a:pt x="24173" y="29872"/>
                  </a:lnTo>
                  <a:cubicBezTo>
                    <a:pt x="24173" y="29872"/>
                    <a:pt x="24201" y="30153"/>
                    <a:pt x="24229" y="30602"/>
                  </a:cubicBezTo>
                  <a:cubicBezTo>
                    <a:pt x="24370" y="31949"/>
                    <a:pt x="24622" y="35038"/>
                    <a:pt x="24622" y="37845"/>
                  </a:cubicBezTo>
                  <a:cubicBezTo>
                    <a:pt x="24622" y="39698"/>
                    <a:pt x="24426" y="44050"/>
                    <a:pt x="24229" y="47952"/>
                  </a:cubicBezTo>
                  <a:cubicBezTo>
                    <a:pt x="24145" y="49889"/>
                    <a:pt x="24033" y="51742"/>
                    <a:pt x="23977" y="53090"/>
                  </a:cubicBezTo>
                  <a:cubicBezTo>
                    <a:pt x="23920" y="53792"/>
                    <a:pt x="23892" y="54353"/>
                    <a:pt x="23892" y="54746"/>
                  </a:cubicBezTo>
                  <a:cubicBezTo>
                    <a:pt x="23864" y="54971"/>
                    <a:pt x="23864" y="55111"/>
                    <a:pt x="23864" y="55223"/>
                  </a:cubicBezTo>
                  <a:cubicBezTo>
                    <a:pt x="23836" y="55364"/>
                    <a:pt x="23836" y="55420"/>
                    <a:pt x="23836" y="55448"/>
                  </a:cubicBezTo>
                  <a:cubicBezTo>
                    <a:pt x="23836" y="55532"/>
                    <a:pt x="23864" y="55645"/>
                    <a:pt x="23892" y="55785"/>
                  </a:cubicBezTo>
                  <a:cubicBezTo>
                    <a:pt x="23977" y="56150"/>
                    <a:pt x="24117" y="56739"/>
                    <a:pt x="24201" y="57413"/>
                  </a:cubicBezTo>
                  <a:cubicBezTo>
                    <a:pt x="24229" y="57526"/>
                    <a:pt x="24229" y="57666"/>
                    <a:pt x="24229" y="57806"/>
                  </a:cubicBezTo>
                  <a:cubicBezTo>
                    <a:pt x="24229" y="58256"/>
                    <a:pt x="24173" y="58817"/>
                    <a:pt x="24117" y="59294"/>
                  </a:cubicBezTo>
                  <a:cubicBezTo>
                    <a:pt x="24089" y="59519"/>
                    <a:pt x="24061" y="59743"/>
                    <a:pt x="24033" y="59912"/>
                  </a:cubicBezTo>
                  <a:cubicBezTo>
                    <a:pt x="24005" y="60108"/>
                    <a:pt x="24005" y="60249"/>
                    <a:pt x="24005" y="60333"/>
                  </a:cubicBezTo>
                  <a:cubicBezTo>
                    <a:pt x="24005" y="60361"/>
                    <a:pt x="23977" y="60417"/>
                    <a:pt x="23920" y="60501"/>
                  </a:cubicBezTo>
                  <a:cubicBezTo>
                    <a:pt x="23752" y="60726"/>
                    <a:pt x="23247" y="61063"/>
                    <a:pt x="22657" y="61316"/>
                  </a:cubicBezTo>
                  <a:cubicBezTo>
                    <a:pt x="22462" y="61389"/>
                    <a:pt x="22078" y="61462"/>
                    <a:pt x="21669" y="61462"/>
                  </a:cubicBezTo>
                  <a:cubicBezTo>
                    <a:pt x="21606" y="61462"/>
                    <a:pt x="21542" y="61460"/>
                    <a:pt x="21478" y="61456"/>
                  </a:cubicBezTo>
                  <a:cubicBezTo>
                    <a:pt x="21057" y="61456"/>
                    <a:pt x="20579" y="61428"/>
                    <a:pt x="20186" y="61344"/>
                  </a:cubicBezTo>
                  <a:cubicBezTo>
                    <a:pt x="19990" y="61316"/>
                    <a:pt x="19821" y="61260"/>
                    <a:pt x="19681" y="61231"/>
                  </a:cubicBezTo>
                  <a:cubicBezTo>
                    <a:pt x="19513" y="61175"/>
                    <a:pt x="19428" y="61119"/>
                    <a:pt x="19372" y="61091"/>
                  </a:cubicBezTo>
                  <a:cubicBezTo>
                    <a:pt x="19176" y="60923"/>
                    <a:pt x="19007" y="60642"/>
                    <a:pt x="18895" y="60305"/>
                  </a:cubicBezTo>
                  <a:cubicBezTo>
                    <a:pt x="18783" y="59996"/>
                    <a:pt x="18698" y="59659"/>
                    <a:pt x="18558" y="59435"/>
                  </a:cubicBezTo>
                  <a:cubicBezTo>
                    <a:pt x="18558" y="59407"/>
                    <a:pt x="18530" y="59294"/>
                    <a:pt x="18530" y="59126"/>
                  </a:cubicBezTo>
                  <a:cubicBezTo>
                    <a:pt x="18502" y="58957"/>
                    <a:pt x="18502" y="58761"/>
                    <a:pt x="18502" y="58536"/>
                  </a:cubicBezTo>
                  <a:cubicBezTo>
                    <a:pt x="18502" y="58424"/>
                    <a:pt x="18502" y="58312"/>
                    <a:pt x="18502" y="58171"/>
                  </a:cubicBezTo>
                  <a:cubicBezTo>
                    <a:pt x="18502" y="57582"/>
                    <a:pt x="18502" y="56880"/>
                    <a:pt x="18333" y="56346"/>
                  </a:cubicBezTo>
                  <a:cubicBezTo>
                    <a:pt x="18305" y="56290"/>
                    <a:pt x="18277" y="56178"/>
                    <a:pt x="18249" y="56010"/>
                  </a:cubicBezTo>
                  <a:cubicBezTo>
                    <a:pt x="17969" y="54662"/>
                    <a:pt x="17182" y="50170"/>
                    <a:pt x="16424" y="45846"/>
                  </a:cubicBezTo>
                  <a:cubicBezTo>
                    <a:pt x="16031" y="43685"/>
                    <a:pt x="15666" y="41551"/>
                    <a:pt x="15358" y="39867"/>
                  </a:cubicBezTo>
                  <a:cubicBezTo>
                    <a:pt x="15049" y="38182"/>
                    <a:pt x="14824" y="36947"/>
                    <a:pt x="14740" y="36582"/>
                  </a:cubicBezTo>
                  <a:cubicBezTo>
                    <a:pt x="14684" y="36385"/>
                    <a:pt x="14628" y="36048"/>
                    <a:pt x="14600" y="35627"/>
                  </a:cubicBezTo>
                  <a:cubicBezTo>
                    <a:pt x="14431" y="34083"/>
                    <a:pt x="14263" y="31332"/>
                    <a:pt x="14150" y="28945"/>
                  </a:cubicBezTo>
                  <a:cubicBezTo>
                    <a:pt x="14094" y="27738"/>
                    <a:pt x="14066" y="26643"/>
                    <a:pt x="14010" y="25857"/>
                  </a:cubicBezTo>
                  <a:cubicBezTo>
                    <a:pt x="13982" y="25043"/>
                    <a:pt x="13982" y="24566"/>
                    <a:pt x="13982" y="24538"/>
                  </a:cubicBezTo>
                  <a:cubicBezTo>
                    <a:pt x="13954" y="24425"/>
                    <a:pt x="13870" y="24341"/>
                    <a:pt x="13729" y="24313"/>
                  </a:cubicBezTo>
                  <a:cubicBezTo>
                    <a:pt x="13617" y="24313"/>
                    <a:pt x="13505" y="24425"/>
                    <a:pt x="13505" y="24538"/>
                  </a:cubicBezTo>
                  <a:lnTo>
                    <a:pt x="12943" y="33101"/>
                  </a:lnTo>
                  <a:lnTo>
                    <a:pt x="12915" y="33101"/>
                  </a:lnTo>
                  <a:cubicBezTo>
                    <a:pt x="12915" y="33101"/>
                    <a:pt x="12494" y="40793"/>
                    <a:pt x="12494" y="45818"/>
                  </a:cubicBezTo>
                  <a:cubicBezTo>
                    <a:pt x="12494" y="47194"/>
                    <a:pt x="12522" y="48373"/>
                    <a:pt x="12606" y="49159"/>
                  </a:cubicBezTo>
                  <a:cubicBezTo>
                    <a:pt x="12662" y="49665"/>
                    <a:pt x="12690" y="50170"/>
                    <a:pt x="12690" y="50647"/>
                  </a:cubicBezTo>
                  <a:cubicBezTo>
                    <a:pt x="12690" y="52023"/>
                    <a:pt x="12494" y="53258"/>
                    <a:pt x="12269" y="54269"/>
                  </a:cubicBezTo>
                  <a:cubicBezTo>
                    <a:pt x="12073" y="55308"/>
                    <a:pt x="11820" y="56094"/>
                    <a:pt x="11792" y="56711"/>
                  </a:cubicBezTo>
                  <a:cubicBezTo>
                    <a:pt x="11736" y="57385"/>
                    <a:pt x="11680" y="58256"/>
                    <a:pt x="11567" y="59042"/>
                  </a:cubicBezTo>
                  <a:cubicBezTo>
                    <a:pt x="11483" y="59828"/>
                    <a:pt x="11343" y="60558"/>
                    <a:pt x="11203" y="60923"/>
                  </a:cubicBezTo>
                  <a:cubicBezTo>
                    <a:pt x="11034" y="61260"/>
                    <a:pt x="10922" y="61484"/>
                    <a:pt x="10725" y="61624"/>
                  </a:cubicBezTo>
                  <a:cubicBezTo>
                    <a:pt x="10529" y="61765"/>
                    <a:pt x="10220" y="61849"/>
                    <a:pt x="9686" y="61849"/>
                  </a:cubicBezTo>
                  <a:cubicBezTo>
                    <a:pt x="9462" y="61849"/>
                    <a:pt x="9181" y="61849"/>
                    <a:pt x="8872" y="61821"/>
                  </a:cubicBezTo>
                  <a:cubicBezTo>
                    <a:pt x="8002" y="61709"/>
                    <a:pt x="7272" y="61344"/>
                    <a:pt x="6767" y="60951"/>
                  </a:cubicBezTo>
                  <a:cubicBezTo>
                    <a:pt x="6486" y="60754"/>
                    <a:pt x="6289" y="60530"/>
                    <a:pt x="6121" y="60361"/>
                  </a:cubicBezTo>
                  <a:cubicBezTo>
                    <a:pt x="5981" y="60165"/>
                    <a:pt x="5868" y="59996"/>
                    <a:pt x="5868" y="59940"/>
                  </a:cubicBezTo>
                  <a:cubicBezTo>
                    <a:pt x="5840" y="59912"/>
                    <a:pt x="5840" y="59856"/>
                    <a:pt x="5840" y="59800"/>
                  </a:cubicBezTo>
                  <a:cubicBezTo>
                    <a:pt x="5840" y="59575"/>
                    <a:pt x="5953" y="59210"/>
                    <a:pt x="6065" y="58901"/>
                  </a:cubicBezTo>
                  <a:cubicBezTo>
                    <a:pt x="6121" y="58761"/>
                    <a:pt x="6177" y="58620"/>
                    <a:pt x="6233" y="58508"/>
                  </a:cubicBezTo>
                  <a:cubicBezTo>
                    <a:pt x="6261" y="58480"/>
                    <a:pt x="6261" y="58424"/>
                    <a:pt x="6289" y="58396"/>
                  </a:cubicBezTo>
                  <a:lnTo>
                    <a:pt x="6318" y="58368"/>
                  </a:lnTo>
                  <a:cubicBezTo>
                    <a:pt x="6318" y="58312"/>
                    <a:pt x="6346" y="58256"/>
                    <a:pt x="6318" y="58199"/>
                  </a:cubicBezTo>
                  <a:cubicBezTo>
                    <a:pt x="6318" y="58199"/>
                    <a:pt x="6121" y="57357"/>
                    <a:pt x="5840" y="56038"/>
                  </a:cubicBezTo>
                  <a:cubicBezTo>
                    <a:pt x="4970" y="52079"/>
                    <a:pt x="3173" y="43825"/>
                    <a:pt x="2724" y="41242"/>
                  </a:cubicBezTo>
                  <a:cubicBezTo>
                    <a:pt x="2162" y="37817"/>
                    <a:pt x="1320" y="29310"/>
                    <a:pt x="1068" y="25576"/>
                  </a:cubicBezTo>
                  <a:cubicBezTo>
                    <a:pt x="871" y="22404"/>
                    <a:pt x="590" y="13785"/>
                    <a:pt x="590" y="9827"/>
                  </a:cubicBezTo>
                  <a:cubicBezTo>
                    <a:pt x="590" y="9097"/>
                    <a:pt x="618" y="8507"/>
                    <a:pt x="618" y="8170"/>
                  </a:cubicBezTo>
                  <a:cubicBezTo>
                    <a:pt x="646" y="7721"/>
                    <a:pt x="674" y="7131"/>
                    <a:pt x="674" y="6514"/>
                  </a:cubicBezTo>
                  <a:cubicBezTo>
                    <a:pt x="674" y="4015"/>
                    <a:pt x="506" y="674"/>
                    <a:pt x="506" y="674"/>
                  </a:cubicBezTo>
                  <a:lnTo>
                    <a:pt x="506" y="618"/>
                  </a:lnTo>
                  <a:cubicBezTo>
                    <a:pt x="478" y="562"/>
                    <a:pt x="478" y="534"/>
                    <a:pt x="478" y="506"/>
                  </a:cubicBezTo>
                  <a:lnTo>
                    <a:pt x="478" y="478"/>
                  </a:lnTo>
                  <a:close/>
                  <a:moveTo>
                    <a:pt x="534" y="0"/>
                  </a:moveTo>
                  <a:cubicBezTo>
                    <a:pt x="422" y="0"/>
                    <a:pt x="310" y="28"/>
                    <a:pt x="197" y="113"/>
                  </a:cubicBezTo>
                  <a:cubicBezTo>
                    <a:pt x="57" y="197"/>
                    <a:pt x="1" y="365"/>
                    <a:pt x="1" y="506"/>
                  </a:cubicBezTo>
                  <a:cubicBezTo>
                    <a:pt x="1" y="571"/>
                    <a:pt x="17" y="636"/>
                    <a:pt x="38" y="701"/>
                  </a:cubicBezTo>
                  <a:lnTo>
                    <a:pt x="38" y="701"/>
                  </a:lnTo>
                  <a:lnTo>
                    <a:pt x="29" y="702"/>
                  </a:lnTo>
                  <a:cubicBezTo>
                    <a:pt x="29" y="702"/>
                    <a:pt x="85" y="1545"/>
                    <a:pt x="113" y="2696"/>
                  </a:cubicBezTo>
                  <a:cubicBezTo>
                    <a:pt x="169" y="3819"/>
                    <a:pt x="197" y="5278"/>
                    <a:pt x="197" y="6514"/>
                  </a:cubicBezTo>
                  <a:cubicBezTo>
                    <a:pt x="197" y="7131"/>
                    <a:pt x="197" y="7693"/>
                    <a:pt x="169" y="8142"/>
                  </a:cubicBezTo>
                  <a:cubicBezTo>
                    <a:pt x="141" y="8507"/>
                    <a:pt x="141" y="9069"/>
                    <a:pt x="141" y="9827"/>
                  </a:cubicBezTo>
                  <a:cubicBezTo>
                    <a:pt x="141" y="13785"/>
                    <a:pt x="394" y="22404"/>
                    <a:pt x="618" y="25605"/>
                  </a:cubicBezTo>
                  <a:cubicBezTo>
                    <a:pt x="871" y="29367"/>
                    <a:pt x="1685" y="37845"/>
                    <a:pt x="2275" y="41326"/>
                  </a:cubicBezTo>
                  <a:cubicBezTo>
                    <a:pt x="2840" y="44639"/>
                    <a:pt x="5628" y="57226"/>
                    <a:pt x="5854" y="58246"/>
                  </a:cubicBezTo>
                  <a:lnTo>
                    <a:pt x="5854" y="58246"/>
                  </a:lnTo>
                  <a:cubicBezTo>
                    <a:pt x="5803" y="58338"/>
                    <a:pt x="5718" y="58511"/>
                    <a:pt x="5644" y="58733"/>
                  </a:cubicBezTo>
                  <a:cubicBezTo>
                    <a:pt x="5503" y="59070"/>
                    <a:pt x="5391" y="59463"/>
                    <a:pt x="5363" y="59800"/>
                  </a:cubicBezTo>
                  <a:cubicBezTo>
                    <a:pt x="5363" y="59884"/>
                    <a:pt x="5391" y="59968"/>
                    <a:pt x="5419" y="60080"/>
                  </a:cubicBezTo>
                  <a:lnTo>
                    <a:pt x="5419" y="60052"/>
                  </a:lnTo>
                  <a:cubicBezTo>
                    <a:pt x="5475" y="60249"/>
                    <a:pt x="5588" y="60445"/>
                    <a:pt x="5756" y="60642"/>
                  </a:cubicBezTo>
                  <a:cubicBezTo>
                    <a:pt x="6289" y="61288"/>
                    <a:pt x="7384" y="62102"/>
                    <a:pt x="8816" y="62270"/>
                  </a:cubicBezTo>
                  <a:cubicBezTo>
                    <a:pt x="9153" y="62298"/>
                    <a:pt x="9434" y="62326"/>
                    <a:pt x="9686" y="62326"/>
                  </a:cubicBezTo>
                  <a:cubicBezTo>
                    <a:pt x="10276" y="62326"/>
                    <a:pt x="10697" y="62214"/>
                    <a:pt x="11006" y="61989"/>
                  </a:cubicBezTo>
                  <a:cubicBezTo>
                    <a:pt x="11315" y="61765"/>
                    <a:pt x="11455" y="61456"/>
                    <a:pt x="11624" y="61119"/>
                  </a:cubicBezTo>
                  <a:cubicBezTo>
                    <a:pt x="11820" y="60642"/>
                    <a:pt x="11932" y="59912"/>
                    <a:pt x="12045" y="59098"/>
                  </a:cubicBezTo>
                  <a:cubicBezTo>
                    <a:pt x="12129" y="58284"/>
                    <a:pt x="12213" y="57413"/>
                    <a:pt x="12241" y="56739"/>
                  </a:cubicBezTo>
                  <a:cubicBezTo>
                    <a:pt x="12297" y="56234"/>
                    <a:pt x="12522" y="55392"/>
                    <a:pt x="12719" y="54381"/>
                  </a:cubicBezTo>
                  <a:cubicBezTo>
                    <a:pt x="12943" y="53342"/>
                    <a:pt x="13168" y="52079"/>
                    <a:pt x="13168" y="50647"/>
                  </a:cubicBezTo>
                  <a:cubicBezTo>
                    <a:pt x="13168" y="50142"/>
                    <a:pt x="13140" y="49637"/>
                    <a:pt x="13084" y="49103"/>
                  </a:cubicBezTo>
                  <a:cubicBezTo>
                    <a:pt x="12999" y="48373"/>
                    <a:pt x="12971" y="47194"/>
                    <a:pt x="12971" y="45818"/>
                  </a:cubicBezTo>
                  <a:cubicBezTo>
                    <a:pt x="12971" y="43320"/>
                    <a:pt x="13084" y="40147"/>
                    <a:pt x="13168" y="37592"/>
                  </a:cubicBezTo>
                  <a:cubicBezTo>
                    <a:pt x="13224" y="36329"/>
                    <a:pt x="13280" y="35206"/>
                    <a:pt x="13336" y="34392"/>
                  </a:cubicBezTo>
                  <a:cubicBezTo>
                    <a:pt x="13364" y="33606"/>
                    <a:pt x="13392" y="33129"/>
                    <a:pt x="13392" y="33129"/>
                  </a:cubicBezTo>
                  <a:lnTo>
                    <a:pt x="13679" y="28962"/>
                  </a:lnTo>
                  <a:lnTo>
                    <a:pt x="13679" y="28962"/>
                  </a:lnTo>
                  <a:cubicBezTo>
                    <a:pt x="13695" y="29306"/>
                    <a:pt x="13712" y="29657"/>
                    <a:pt x="13729" y="30012"/>
                  </a:cubicBezTo>
                  <a:cubicBezTo>
                    <a:pt x="13813" y="31416"/>
                    <a:pt x="13898" y="32876"/>
                    <a:pt x="13982" y="34083"/>
                  </a:cubicBezTo>
                  <a:cubicBezTo>
                    <a:pt x="14038" y="34673"/>
                    <a:pt x="14066" y="35234"/>
                    <a:pt x="14122" y="35683"/>
                  </a:cubicBezTo>
                  <a:cubicBezTo>
                    <a:pt x="14178" y="36105"/>
                    <a:pt x="14235" y="36470"/>
                    <a:pt x="14263" y="36666"/>
                  </a:cubicBezTo>
                  <a:cubicBezTo>
                    <a:pt x="14375" y="37059"/>
                    <a:pt x="14628" y="38435"/>
                    <a:pt x="14965" y="40288"/>
                  </a:cubicBezTo>
                  <a:cubicBezTo>
                    <a:pt x="15442" y="43067"/>
                    <a:pt x="16116" y="46941"/>
                    <a:pt x="16705" y="50198"/>
                  </a:cubicBezTo>
                  <a:cubicBezTo>
                    <a:pt x="16986" y="51826"/>
                    <a:pt x="17267" y="53286"/>
                    <a:pt x="17463" y="54409"/>
                  </a:cubicBezTo>
                  <a:cubicBezTo>
                    <a:pt x="17575" y="54971"/>
                    <a:pt x="17660" y="55420"/>
                    <a:pt x="17716" y="55785"/>
                  </a:cubicBezTo>
                  <a:cubicBezTo>
                    <a:pt x="17800" y="56150"/>
                    <a:pt x="17856" y="56375"/>
                    <a:pt x="17884" y="56487"/>
                  </a:cubicBezTo>
                  <a:cubicBezTo>
                    <a:pt x="18025" y="56908"/>
                    <a:pt x="18053" y="57582"/>
                    <a:pt x="18025" y="58171"/>
                  </a:cubicBezTo>
                  <a:cubicBezTo>
                    <a:pt x="18025" y="58312"/>
                    <a:pt x="18025" y="58424"/>
                    <a:pt x="18025" y="58536"/>
                  </a:cubicBezTo>
                  <a:cubicBezTo>
                    <a:pt x="18025" y="58761"/>
                    <a:pt x="18025" y="58985"/>
                    <a:pt x="18053" y="59154"/>
                  </a:cubicBezTo>
                  <a:cubicBezTo>
                    <a:pt x="18053" y="59350"/>
                    <a:pt x="18081" y="59491"/>
                    <a:pt x="18165" y="59631"/>
                  </a:cubicBezTo>
                  <a:cubicBezTo>
                    <a:pt x="18249" y="59800"/>
                    <a:pt x="18333" y="60137"/>
                    <a:pt x="18474" y="60473"/>
                  </a:cubicBezTo>
                  <a:cubicBezTo>
                    <a:pt x="18586" y="60838"/>
                    <a:pt x="18783" y="61203"/>
                    <a:pt x="19092" y="61456"/>
                  </a:cubicBezTo>
                  <a:cubicBezTo>
                    <a:pt x="19204" y="61540"/>
                    <a:pt x="19344" y="61596"/>
                    <a:pt x="19513" y="61653"/>
                  </a:cubicBezTo>
                  <a:cubicBezTo>
                    <a:pt x="20018" y="61849"/>
                    <a:pt x="20776" y="61933"/>
                    <a:pt x="21478" y="61933"/>
                  </a:cubicBezTo>
                  <a:cubicBezTo>
                    <a:pt x="22011" y="61933"/>
                    <a:pt x="22489" y="61877"/>
                    <a:pt x="22854" y="61737"/>
                  </a:cubicBezTo>
                  <a:cubicBezTo>
                    <a:pt x="23275" y="61540"/>
                    <a:pt x="23640" y="61344"/>
                    <a:pt x="23948" y="61119"/>
                  </a:cubicBezTo>
                  <a:cubicBezTo>
                    <a:pt x="24089" y="61007"/>
                    <a:pt x="24201" y="60895"/>
                    <a:pt x="24313" y="60782"/>
                  </a:cubicBezTo>
                  <a:cubicBezTo>
                    <a:pt x="24398" y="60642"/>
                    <a:pt x="24454" y="60501"/>
                    <a:pt x="24454" y="60333"/>
                  </a:cubicBezTo>
                  <a:cubicBezTo>
                    <a:pt x="24454" y="60305"/>
                    <a:pt x="24482" y="60165"/>
                    <a:pt x="24510" y="59968"/>
                  </a:cubicBezTo>
                  <a:cubicBezTo>
                    <a:pt x="24566" y="59463"/>
                    <a:pt x="24678" y="58536"/>
                    <a:pt x="24678" y="57806"/>
                  </a:cubicBezTo>
                  <a:cubicBezTo>
                    <a:pt x="24678" y="57666"/>
                    <a:pt x="24678" y="57497"/>
                    <a:pt x="24678" y="57357"/>
                  </a:cubicBezTo>
                  <a:cubicBezTo>
                    <a:pt x="24622" y="56880"/>
                    <a:pt x="24538" y="56459"/>
                    <a:pt x="24454" y="56122"/>
                  </a:cubicBezTo>
                  <a:cubicBezTo>
                    <a:pt x="24398" y="55953"/>
                    <a:pt x="24370" y="55785"/>
                    <a:pt x="24341" y="55673"/>
                  </a:cubicBezTo>
                  <a:cubicBezTo>
                    <a:pt x="24313" y="55560"/>
                    <a:pt x="24313" y="55476"/>
                    <a:pt x="24313" y="55448"/>
                  </a:cubicBezTo>
                  <a:cubicBezTo>
                    <a:pt x="24313" y="55448"/>
                    <a:pt x="24313" y="55364"/>
                    <a:pt x="24313" y="55252"/>
                  </a:cubicBezTo>
                  <a:cubicBezTo>
                    <a:pt x="24398" y="53539"/>
                    <a:pt x="25071" y="41383"/>
                    <a:pt x="25071" y="37845"/>
                  </a:cubicBezTo>
                  <a:cubicBezTo>
                    <a:pt x="25071" y="34242"/>
                    <a:pt x="24665" y="30259"/>
                    <a:pt x="24625" y="29874"/>
                  </a:cubicBezTo>
                  <a:lnTo>
                    <a:pt x="24625" y="29874"/>
                  </a:lnTo>
                  <a:cubicBezTo>
                    <a:pt x="24701" y="29280"/>
                    <a:pt x="26117" y="18662"/>
                    <a:pt x="26363" y="14290"/>
                  </a:cubicBezTo>
                  <a:cubicBezTo>
                    <a:pt x="26419" y="13139"/>
                    <a:pt x="26447" y="12016"/>
                    <a:pt x="26447" y="11006"/>
                  </a:cubicBezTo>
                  <a:cubicBezTo>
                    <a:pt x="26447" y="8058"/>
                    <a:pt x="26222" y="5812"/>
                    <a:pt x="26026" y="4801"/>
                  </a:cubicBezTo>
                  <a:cubicBezTo>
                    <a:pt x="25914" y="4127"/>
                    <a:pt x="25717" y="3089"/>
                    <a:pt x="25577" y="2190"/>
                  </a:cubicBezTo>
                  <a:cubicBezTo>
                    <a:pt x="25436" y="1292"/>
                    <a:pt x="25324" y="590"/>
                    <a:pt x="25324" y="590"/>
                  </a:cubicBezTo>
                  <a:cubicBezTo>
                    <a:pt x="25324" y="534"/>
                    <a:pt x="25268" y="450"/>
                    <a:pt x="25212" y="422"/>
                  </a:cubicBezTo>
                  <a:cubicBezTo>
                    <a:pt x="25156" y="393"/>
                    <a:pt x="25100" y="393"/>
                    <a:pt x="25043" y="393"/>
                  </a:cubicBezTo>
                  <a:cubicBezTo>
                    <a:pt x="25015" y="393"/>
                    <a:pt x="24959" y="422"/>
                    <a:pt x="24791" y="478"/>
                  </a:cubicBezTo>
                  <a:cubicBezTo>
                    <a:pt x="23724" y="786"/>
                    <a:pt x="19148" y="2078"/>
                    <a:pt x="15526" y="2190"/>
                  </a:cubicBezTo>
                  <a:cubicBezTo>
                    <a:pt x="13140" y="2246"/>
                    <a:pt x="11652" y="2387"/>
                    <a:pt x="10388" y="2387"/>
                  </a:cubicBezTo>
                  <a:cubicBezTo>
                    <a:pt x="9378" y="2387"/>
                    <a:pt x="8563" y="2303"/>
                    <a:pt x="7525" y="2050"/>
                  </a:cubicBezTo>
                  <a:cubicBezTo>
                    <a:pt x="6346" y="1769"/>
                    <a:pt x="4998" y="1432"/>
                    <a:pt x="3875" y="1123"/>
                  </a:cubicBezTo>
                  <a:cubicBezTo>
                    <a:pt x="3342" y="955"/>
                    <a:pt x="2836" y="815"/>
                    <a:pt x="2471" y="702"/>
                  </a:cubicBezTo>
                  <a:cubicBezTo>
                    <a:pt x="2303" y="646"/>
                    <a:pt x="2162" y="618"/>
                    <a:pt x="2050" y="562"/>
                  </a:cubicBezTo>
                  <a:cubicBezTo>
                    <a:pt x="1994" y="562"/>
                    <a:pt x="1938" y="534"/>
                    <a:pt x="1910" y="506"/>
                  </a:cubicBezTo>
                  <a:lnTo>
                    <a:pt x="1882" y="506"/>
                  </a:lnTo>
                  <a:cubicBezTo>
                    <a:pt x="1826" y="450"/>
                    <a:pt x="1741" y="422"/>
                    <a:pt x="1657" y="365"/>
                  </a:cubicBezTo>
                  <a:cubicBezTo>
                    <a:pt x="1517" y="281"/>
                    <a:pt x="1320" y="197"/>
                    <a:pt x="1124" y="141"/>
                  </a:cubicBezTo>
                  <a:cubicBezTo>
                    <a:pt x="927" y="57"/>
                    <a:pt x="731" y="0"/>
                    <a:pt x="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3"/>
            <p:cNvSpPr/>
            <p:nvPr/>
          </p:nvSpPr>
          <p:spPr>
            <a:xfrm>
              <a:off x="4350425" y="4004350"/>
              <a:ext cx="40025" cy="246475"/>
            </a:xfrm>
            <a:custGeom>
              <a:rect b="b" l="l" r="r" t="t"/>
              <a:pathLst>
                <a:path extrusionOk="0" h="9859" w="1601">
                  <a:moveTo>
                    <a:pt x="1376" y="0"/>
                  </a:moveTo>
                  <a:cubicBezTo>
                    <a:pt x="1236" y="0"/>
                    <a:pt x="1124" y="84"/>
                    <a:pt x="1124" y="225"/>
                  </a:cubicBezTo>
                  <a:lnTo>
                    <a:pt x="29" y="9602"/>
                  </a:lnTo>
                  <a:cubicBezTo>
                    <a:pt x="1" y="9714"/>
                    <a:pt x="113" y="9854"/>
                    <a:pt x="225" y="9854"/>
                  </a:cubicBezTo>
                  <a:cubicBezTo>
                    <a:pt x="240" y="9857"/>
                    <a:pt x="254" y="9859"/>
                    <a:pt x="269" y="9859"/>
                  </a:cubicBezTo>
                  <a:cubicBezTo>
                    <a:pt x="388" y="9859"/>
                    <a:pt x="481" y="9758"/>
                    <a:pt x="506" y="9658"/>
                  </a:cubicBezTo>
                  <a:lnTo>
                    <a:pt x="1573" y="281"/>
                  </a:lnTo>
                  <a:cubicBezTo>
                    <a:pt x="1601" y="141"/>
                    <a:pt x="1489" y="28"/>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53"/>
            <p:cNvSpPr/>
            <p:nvPr/>
          </p:nvSpPr>
          <p:spPr>
            <a:xfrm>
              <a:off x="4370775" y="4022050"/>
              <a:ext cx="101800" cy="48475"/>
            </a:xfrm>
            <a:custGeom>
              <a:rect b="b" l="l" r="r" t="t"/>
              <a:pathLst>
                <a:path extrusionOk="0" h="1939" w="4072">
                  <a:moveTo>
                    <a:pt x="3809" y="1"/>
                  </a:moveTo>
                  <a:cubicBezTo>
                    <a:pt x="3777" y="1"/>
                    <a:pt x="3743" y="8"/>
                    <a:pt x="3707" y="22"/>
                  </a:cubicBezTo>
                  <a:lnTo>
                    <a:pt x="197" y="1482"/>
                  </a:lnTo>
                  <a:cubicBezTo>
                    <a:pt x="57" y="1538"/>
                    <a:pt x="1" y="1679"/>
                    <a:pt x="57" y="1791"/>
                  </a:cubicBezTo>
                  <a:cubicBezTo>
                    <a:pt x="103" y="1884"/>
                    <a:pt x="208" y="1938"/>
                    <a:pt x="306" y="1938"/>
                  </a:cubicBezTo>
                  <a:cubicBezTo>
                    <a:pt x="326" y="1938"/>
                    <a:pt x="346" y="1936"/>
                    <a:pt x="366" y="1931"/>
                  </a:cubicBezTo>
                  <a:lnTo>
                    <a:pt x="3903" y="471"/>
                  </a:lnTo>
                  <a:cubicBezTo>
                    <a:pt x="4015" y="415"/>
                    <a:pt x="4072" y="275"/>
                    <a:pt x="4015" y="162"/>
                  </a:cubicBezTo>
                  <a:cubicBezTo>
                    <a:pt x="3974" y="58"/>
                    <a:pt x="3901" y="1"/>
                    <a:pt x="38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53"/>
            <p:cNvSpPr/>
            <p:nvPr/>
          </p:nvSpPr>
          <p:spPr>
            <a:xfrm>
              <a:off x="4550450" y="4371275"/>
              <a:ext cx="79350" cy="306325"/>
            </a:xfrm>
            <a:custGeom>
              <a:rect b="b" l="l" r="r" t="t"/>
              <a:pathLst>
                <a:path extrusionOk="0" h="12253" w="3174">
                  <a:moveTo>
                    <a:pt x="2924" y="1"/>
                  </a:moveTo>
                  <a:cubicBezTo>
                    <a:pt x="2809" y="1"/>
                    <a:pt x="2720" y="81"/>
                    <a:pt x="2696" y="203"/>
                  </a:cubicBezTo>
                  <a:lnTo>
                    <a:pt x="29" y="11966"/>
                  </a:lnTo>
                  <a:cubicBezTo>
                    <a:pt x="1" y="12078"/>
                    <a:pt x="85" y="12219"/>
                    <a:pt x="225" y="12247"/>
                  </a:cubicBezTo>
                  <a:cubicBezTo>
                    <a:pt x="240" y="12250"/>
                    <a:pt x="255" y="12252"/>
                    <a:pt x="270" y="12252"/>
                  </a:cubicBezTo>
                  <a:cubicBezTo>
                    <a:pt x="372" y="12252"/>
                    <a:pt x="482" y="12173"/>
                    <a:pt x="506" y="12050"/>
                  </a:cubicBezTo>
                  <a:lnTo>
                    <a:pt x="3145" y="287"/>
                  </a:lnTo>
                  <a:cubicBezTo>
                    <a:pt x="3173" y="175"/>
                    <a:pt x="3089" y="34"/>
                    <a:pt x="2977" y="6"/>
                  </a:cubicBezTo>
                  <a:cubicBezTo>
                    <a:pt x="2959" y="3"/>
                    <a:pt x="2941" y="1"/>
                    <a:pt x="29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53"/>
            <p:cNvSpPr/>
            <p:nvPr/>
          </p:nvSpPr>
          <p:spPr>
            <a:xfrm>
              <a:off x="4764525" y="2629475"/>
              <a:ext cx="126375" cy="225925"/>
            </a:xfrm>
            <a:custGeom>
              <a:rect b="b" l="l" r="r" t="t"/>
              <a:pathLst>
                <a:path extrusionOk="0" h="9037" w="5055">
                  <a:moveTo>
                    <a:pt x="4524" y="1"/>
                  </a:moveTo>
                  <a:cubicBezTo>
                    <a:pt x="4493" y="1"/>
                    <a:pt x="4464" y="35"/>
                    <a:pt x="4436" y="109"/>
                  </a:cubicBezTo>
                  <a:cubicBezTo>
                    <a:pt x="4212" y="699"/>
                    <a:pt x="4156" y="1541"/>
                    <a:pt x="4156" y="2215"/>
                  </a:cubicBezTo>
                  <a:cubicBezTo>
                    <a:pt x="4156" y="2888"/>
                    <a:pt x="3847" y="3253"/>
                    <a:pt x="3847" y="3253"/>
                  </a:cubicBezTo>
                  <a:cubicBezTo>
                    <a:pt x="3847" y="3253"/>
                    <a:pt x="2949" y="1288"/>
                    <a:pt x="2190" y="1232"/>
                  </a:cubicBezTo>
                  <a:cubicBezTo>
                    <a:pt x="2081" y="1220"/>
                    <a:pt x="1988" y="1214"/>
                    <a:pt x="1909" y="1214"/>
                  </a:cubicBezTo>
                  <a:cubicBezTo>
                    <a:pt x="1439" y="1214"/>
                    <a:pt x="1477" y="1417"/>
                    <a:pt x="1741" y="1681"/>
                  </a:cubicBezTo>
                  <a:cubicBezTo>
                    <a:pt x="2050" y="1990"/>
                    <a:pt x="2275" y="2130"/>
                    <a:pt x="2640" y="2804"/>
                  </a:cubicBezTo>
                  <a:cubicBezTo>
                    <a:pt x="3005" y="3478"/>
                    <a:pt x="3005" y="3703"/>
                    <a:pt x="3005" y="3703"/>
                  </a:cubicBezTo>
                  <a:cubicBezTo>
                    <a:pt x="3005" y="3703"/>
                    <a:pt x="1741" y="2271"/>
                    <a:pt x="1152" y="2271"/>
                  </a:cubicBezTo>
                  <a:cubicBezTo>
                    <a:pt x="534" y="2271"/>
                    <a:pt x="1" y="2580"/>
                    <a:pt x="394" y="2804"/>
                  </a:cubicBezTo>
                  <a:cubicBezTo>
                    <a:pt x="759" y="3029"/>
                    <a:pt x="1517" y="3169"/>
                    <a:pt x="1517" y="3169"/>
                  </a:cubicBezTo>
                  <a:lnTo>
                    <a:pt x="2050" y="4236"/>
                  </a:lnTo>
                  <a:cubicBezTo>
                    <a:pt x="2050" y="4236"/>
                    <a:pt x="1397" y="4009"/>
                    <a:pt x="889" y="4009"/>
                  </a:cubicBezTo>
                  <a:cubicBezTo>
                    <a:pt x="682" y="4009"/>
                    <a:pt x="499" y="4046"/>
                    <a:pt x="394" y="4152"/>
                  </a:cubicBezTo>
                  <a:cubicBezTo>
                    <a:pt x="1" y="4545"/>
                    <a:pt x="759" y="4685"/>
                    <a:pt x="759" y="4685"/>
                  </a:cubicBezTo>
                  <a:lnTo>
                    <a:pt x="1292" y="4769"/>
                  </a:lnTo>
                  <a:cubicBezTo>
                    <a:pt x="1292" y="4769"/>
                    <a:pt x="618" y="5892"/>
                    <a:pt x="618" y="6791"/>
                  </a:cubicBezTo>
                  <a:cubicBezTo>
                    <a:pt x="618" y="7689"/>
                    <a:pt x="843" y="9037"/>
                    <a:pt x="843" y="9037"/>
                  </a:cubicBezTo>
                  <a:lnTo>
                    <a:pt x="2949" y="8447"/>
                  </a:lnTo>
                  <a:cubicBezTo>
                    <a:pt x="2949" y="8447"/>
                    <a:pt x="3763" y="5949"/>
                    <a:pt x="4071" y="5219"/>
                  </a:cubicBezTo>
                  <a:cubicBezTo>
                    <a:pt x="4380" y="4461"/>
                    <a:pt x="5054" y="3618"/>
                    <a:pt x="5054" y="2664"/>
                  </a:cubicBezTo>
                  <a:cubicBezTo>
                    <a:pt x="5054" y="1799"/>
                    <a:pt x="4750" y="1"/>
                    <a:pt x="4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3"/>
            <p:cNvSpPr/>
            <p:nvPr/>
          </p:nvSpPr>
          <p:spPr>
            <a:xfrm>
              <a:off x="4765225" y="2623775"/>
              <a:ext cx="131275" cy="237525"/>
            </a:xfrm>
            <a:custGeom>
              <a:rect b="b" l="l" r="r" t="t"/>
              <a:pathLst>
                <a:path extrusionOk="0" h="9501" w="5251">
                  <a:moveTo>
                    <a:pt x="4522" y="799"/>
                  </a:moveTo>
                  <a:cubicBezTo>
                    <a:pt x="4575" y="1025"/>
                    <a:pt x="4624" y="1314"/>
                    <a:pt x="4661" y="1628"/>
                  </a:cubicBezTo>
                  <a:cubicBezTo>
                    <a:pt x="4745" y="2078"/>
                    <a:pt x="4773" y="2555"/>
                    <a:pt x="4773" y="2892"/>
                  </a:cubicBezTo>
                  <a:cubicBezTo>
                    <a:pt x="4773" y="3313"/>
                    <a:pt x="4633" y="3734"/>
                    <a:pt x="4437" y="4127"/>
                  </a:cubicBezTo>
                  <a:cubicBezTo>
                    <a:pt x="4240" y="4548"/>
                    <a:pt x="3987" y="4941"/>
                    <a:pt x="3819" y="5362"/>
                  </a:cubicBezTo>
                  <a:cubicBezTo>
                    <a:pt x="3549" y="6024"/>
                    <a:pt x="2895" y="7991"/>
                    <a:pt x="2733" y="8480"/>
                  </a:cubicBezTo>
                  <a:lnTo>
                    <a:pt x="2733" y="8480"/>
                  </a:lnTo>
                  <a:lnTo>
                    <a:pt x="1006" y="8970"/>
                  </a:lnTo>
                  <a:lnTo>
                    <a:pt x="1006" y="8970"/>
                  </a:lnTo>
                  <a:cubicBezTo>
                    <a:pt x="946" y="8532"/>
                    <a:pt x="815" y="7644"/>
                    <a:pt x="815" y="7019"/>
                  </a:cubicBezTo>
                  <a:cubicBezTo>
                    <a:pt x="815" y="6626"/>
                    <a:pt x="983" y="6120"/>
                    <a:pt x="1152" y="5755"/>
                  </a:cubicBezTo>
                  <a:cubicBezTo>
                    <a:pt x="1208" y="5559"/>
                    <a:pt x="1292" y="5390"/>
                    <a:pt x="1376" y="5278"/>
                  </a:cubicBezTo>
                  <a:cubicBezTo>
                    <a:pt x="1404" y="5222"/>
                    <a:pt x="1433" y="5194"/>
                    <a:pt x="1433" y="5138"/>
                  </a:cubicBezTo>
                  <a:lnTo>
                    <a:pt x="1461" y="5110"/>
                  </a:lnTo>
                  <a:cubicBezTo>
                    <a:pt x="1517" y="5025"/>
                    <a:pt x="1517" y="4969"/>
                    <a:pt x="1461" y="4885"/>
                  </a:cubicBezTo>
                  <a:cubicBezTo>
                    <a:pt x="1433" y="4801"/>
                    <a:pt x="1376" y="4773"/>
                    <a:pt x="1292" y="4745"/>
                  </a:cubicBezTo>
                  <a:lnTo>
                    <a:pt x="786" y="4691"/>
                  </a:lnTo>
                  <a:lnTo>
                    <a:pt x="786" y="4691"/>
                  </a:lnTo>
                  <a:lnTo>
                    <a:pt x="787" y="4689"/>
                  </a:lnTo>
                  <a:lnTo>
                    <a:pt x="759" y="4689"/>
                  </a:lnTo>
                  <a:cubicBezTo>
                    <a:pt x="731" y="4661"/>
                    <a:pt x="618" y="4632"/>
                    <a:pt x="562" y="4604"/>
                  </a:cubicBezTo>
                  <a:lnTo>
                    <a:pt x="512" y="4571"/>
                  </a:lnTo>
                  <a:lnTo>
                    <a:pt x="512" y="4571"/>
                  </a:lnTo>
                  <a:lnTo>
                    <a:pt x="534" y="4548"/>
                  </a:lnTo>
                  <a:cubicBezTo>
                    <a:pt x="534" y="4520"/>
                    <a:pt x="590" y="4520"/>
                    <a:pt x="646" y="4492"/>
                  </a:cubicBezTo>
                  <a:cubicBezTo>
                    <a:pt x="703" y="4464"/>
                    <a:pt x="787" y="4464"/>
                    <a:pt x="871" y="4464"/>
                  </a:cubicBezTo>
                  <a:cubicBezTo>
                    <a:pt x="1096" y="4464"/>
                    <a:pt x="1376" y="4520"/>
                    <a:pt x="1573" y="4576"/>
                  </a:cubicBezTo>
                  <a:cubicBezTo>
                    <a:pt x="1685" y="4604"/>
                    <a:pt x="1769" y="4632"/>
                    <a:pt x="1826" y="4661"/>
                  </a:cubicBezTo>
                  <a:lnTo>
                    <a:pt x="1910" y="4661"/>
                  </a:lnTo>
                  <a:lnTo>
                    <a:pt x="1938" y="4689"/>
                  </a:lnTo>
                  <a:cubicBezTo>
                    <a:pt x="1959" y="4696"/>
                    <a:pt x="1982" y="4699"/>
                    <a:pt x="2005" y="4699"/>
                  </a:cubicBezTo>
                  <a:cubicBezTo>
                    <a:pt x="2075" y="4699"/>
                    <a:pt x="2148" y="4668"/>
                    <a:pt x="2191" y="4604"/>
                  </a:cubicBezTo>
                  <a:cubicBezTo>
                    <a:pt x="2247" y="4548"/>
                    <a:pt x="2275" y="4436"/>
                    <a:pt x="2219" y="4352"/>
                  </a:cubicBezTo>
                  <a:lnTo>
                    <a:pt x="1685" y="3313"/>
                  </a:lnTo>
                  <a:cubicBezTo>
                    <a:pt x="1657" y="3229"/>
                    <a:pt x="1601" y="3201"/>
                    <a:pt x="1545" y="3173"/>
                  </a:cubicBezTo>
                  <a:cubicBezTo>
                    <a:pt x="1545" y="3173"/>
                    <a:pt x="1489" y="3173"/>
                    <a:pt x="1404" y="3144"/>
                  </a:cubicBezTo>
                  <a:cubicBezTo>
                    <a:pt x="1320" y="3116"/>
                    <a:pt x="1124" y="3088"/>
                    <a:pt x="955" y="3032"/>
                  </a:cubicBezTo>
                  <a:cubicBezTo>
                    <a:pt x="807" y="2983"/>
                    <a:pt x="637" y="2912"/>
                    <a:pt x="522" y="2857"/>
                  </a:cubicBezTo>
                  <a:lnTo>
                    <a:pt x="522" y="2857"/>
                  </a:lnTo>
                  <a:cubicBezTo>
                    <a:pt x="560" y="2838"/>
                    <a:pt x="612" y="2820"/>
                    <a:pt x="675" y="2808"/>
                  </a:cubicBezTo>
                  <a:cubicBezTo>
                    <a:pt x="787" y="2780"/>
                    <a:pt x="955" y="2751"/>
                    <a:pt x="1124" y="2751"/>
                  </a:cubicBezTo>
                  <a:cubicBezTo>
                    <a:pt x="1131" y="2748"/>
                    <a:pt x="1140" y="2746"/>
                    <a:pt x="1151" y="2746"/>
                  </a:cubicBezTo>
                  <a:cubicBezTo>
                    <a:pt x="1224" y="2746"/>
                    <a:pt x="1370" y="2822"/>
                    <a:pt x="1517" y="2920"/>
                  </a:cubicBezTo>
                  <a:cubicBezTo>
                    <a:pt x="1826" y="3116"/>
                    <a:pt x="2134" y="3397"/>
                    <a:pt x="2387" y="3650"/>
                  </a:cubicBezTo>
                  <a:cubicBezTo>
                    <a:pt x="2527" y="3762"/>
                    <a:pt x="2612" y="3874"/>
                    <a:pt x="2696" y="3959"/>
                  </a:cubicBezTo>
                  <a:cubicBezTo>
                    <a:pt x="2780" y="4043"/>
                    <a:pt x="2808" y="4099"/>
                    <a:pt x="2808" y="4099"/>
                  </a:cubicBezTo>
                  <a:cubicBezTo>
                    <a:pt x="2870" y="4140"/>
                    <a:pt x="2932" y="4166"/>
                    <a:pt x="2993" y="4166"/>
                  </a:cubicBezTo>
                  <a:cubicBezTo>
                    <a:pt x="3016" y="4166"/>
                    <a:pt x="3038" y="4163"/>
                    <a:pt x="3061" y="4155"/>
                  </a:cubicBezTo>
                  <a:cubicBezTo>
                    <a:pt x="3173" y="4127"/>
                    <a:pt x="3229" y="4043"/>
                    <a:pt x="3229" y="3931"/>
                  </a:cubicBezTo>
                  <a:cubicBezTo>
                    <a:pt x="3229" y="3874"/>
                    <a:pt x="3201" y="3622"/>
                    <a:pt x="2808" y="2920"/>
                  </a:cubicBezTo>
                  <a:cubicBezTo>
                    <a:pt x="2443" y="2218"/>
                    <a:pt x="2162" y="2021"/>
                    <a:pt x="1882" y="1741"/>
                  </a:cubicBezTo>
                  <a:cubicBezTo>
                    <a:pt x="1859" y="1718"/>
                    <a:pt x="1841" y="1700"/>
                    <a:pt x="1826" y="1685"/>
                  </a:cubicBezTo>
                  <a:lnTo>
                    <a:pt x="2134" y="1685"/>
                  </a:lnTo>
                  <a:cubicBezTo>
                    <a:pt x="2219" y="1685"/>
                    <a:pt x="2387" y="1797"/>
                    <a:pt x="2584" y="1965"/>
                  </a:cubicBezTo>
                  <a:cubicBezTo>
                    <a:pt x="2836" y="2218"/>
                    <a:pt x="3089" y="2639"/>
                    <a:pt x="3285" y="2976"/>
                  </a:cubicBezTo>
                  <a:cubicBezTo>
                    <a:pt x="3398" y="3144"/>
                    <a:pt x="3454" y="3285"/>
                    <a:pt x="3510" y="3397"/>
                  </a:cubicBezTo>
                  <a:cubicBezTo>
                    <a:pt x="3538" y="3453"/>
                    <a:pt x="3566" y="3509"/>
                    <a:pt x="3594" y="3538"/>
                  </a:cubicBezTo>
                  <a:lnTo>
                    <a:pt x="3594" y="3594"/>
                  </a:lnTo>
                  <a:cubicBezTo>
                    <a:pt x="3650" y="3650"/>
                    <a:pt x="3707" y="3706"/>
                    <a:pt x="3791" y="3706"/>
                  </a:cubicBezTo>
                  <a:cubicBezTo>
                    <a:pt x="3812" y="3713"/>
                    <a:pt x="3833" y="3717"/>
                    <a:pt x="3853" y="3717"/>
                  </a:cubicBezTo>
                  <a:cubicBezTo>
                    <a:pt x="3914" y="3717"/>
                    <a:pt x="3966" y="3685"/>
                    <a:pt x="3987" y="3622"/>
                  </a:cubicBezTo>
                  <a:cubicBezTo>
                    <a:pt x="4015" y="3594"/>
                    <a:pt x="4352" y="3173"/>
                    <a:pt x="4352" y="2443"/>
                  </a:cubicBezTo>
                  <a:cubicBezTo>
                    <a:pt x="4352" y="1913"/>
                    <a:pt x="4404" y="1298"/>
                    <a:pt x="4522" y="799"/>
                  </a:cubicBezTo>
                  <a:close/>
                  <a:moveTo>
                    <a:pt x="4493" y="0"/>
                  </a:moveTo>
                  <a:cubicBezTo>
                    <a:pt x="4408" y="0"/>
                    <a:pt x="4324" y="56"/>
                    <a:pt x="4268" y="112"/>
                  </a:cubicBezTo>
                  <a:cubicBezTo>
                    <a:pt x="4240" y="140"/>
                    <a:pt x="4212" y="197"/>
                    <a:pt x="4184" y="253"/>
                  </a:cubicBezTo>
                  <a:lnTo>
                    <a:pt x="4212" y="253"/>
                  </a:lnTo>
                  <a:cubicBezTo>
                    <a:pt x="3959" y="899"/>
                    <a:pt x="3875" y="1741"/>
                    <a:pt x="3875" y="2443"/>
                  </a:cubicBezTo>
                  <a:cubicBezTo>
                    <a:pt x="3875" y="2639"/>
                    <a:pt x="3847" y="2823"/>
                    <a:pt x="3812" y="2963"/>
                  </a:cubicBezTo>
                  <a:lnTo>
                    <a:pt x="3812" y="2963"/>
                  </a:lnTo>
                  <a:cubicBezTo>
                    <a:pt x="3723" y="2789"/>
                    <a:pt x="3610" y="2579"/>
                    <a:pt x="3482" y="2358"/>
                  </a:cubicBezTo>
                  <a:cubicBezTo>
                    <a:pt x="3314" y="2106"/>
                    <a:pt x="3117" y="1853"/>
                    <a:pt x="2892" y="1628"/>
                  </a:cubicBezTo>
                  <a:cubicBezTo>
                    <a:pt x="2696" y="1432"/>
                    <a:pt x="2471" y="1263"/>
                    <a:pt x="2191" y="1235"/>
                  </a:cubicBezTo>
                  <a:cubicBezTo>
                    <a:pt x="2078" y="1207"/>
                    <a:pt x="1994" y="1207"/>
                    <a:pt x="1910" y="1207"/>
                  </a:cubicBezTo>
                  <a:cubicBezTo>
                    <a:pt x="1741" y="1207"/>
                    <a:pt x="1629" y="1207"/>
                    <a:pt x="1517" y="1263"/>
                  </a:cubicBezTo>
                  <a:cubicBezTo>
                    <a:pt x="1461" y="1292"/>
                    <a:pt x="1404" y="1348"/>
                    <a:pt x="1348" y="1404"/>
                  </a:cubicBezTo>
                  <a:cubicBezTo>
                    <a:pt x="1320" y="1460"/>
                    <a:pt x="1292" y="1544"/>
                    <a:pt x="1292" y="1600"/>
                  </a:cubicBezTo>
                  <a:cubicBezTo>
                    <a:pt x="1292" y="1713"/>
                    <a:pt x="1320" y="1797"/>
                    <a:pt x="1376" y="1853"/>
                  </a:cubicBezTo>
                  <a:cubicBezTo>
                    <a:pt x="1433" y="1937"/>
                    <a:pt x="1489" y="1993"/>
                    <a:pt x="1545" y="2078"/>
                  </a:cubicBezTo>
                  <a:cubicBezTo>
                    <a:pt x="1814" y="2347"/>
                    <a:pt x="1997" y="2466"/>
                    <a:pt x="2281" y="2919"/>
                  </a:cubicBezTo>
                  <a:lnTo>
                    <a:pt x="2281" y="2919"/>
                  </a:lnTo>
                  <a:cubicBezTo>
                    <a:pt x="2112" y="2772"/>
                    <a:pt x="1947" y="2633"/>
                    <a:pt x="1798" y="2527"/>
                  </a:cubicBezTo>
                  <a:cubicBezTo>
                    <a:pt x="1573" y="2386"/>
                    <a:pt x="1348" y="2274"/>
                    <a:pt x="1124" y="2274"/>
                  </a:cubicBezTo>
                  <a:cubicBezTo>
                    <a:pt x="843" y="2274"/>
                    <a:pt x="618" y="2330"/>
                    <a:pt x="422" y="2415"/>
                  </a:cubicBezTo>
                  <a:cubicBezTo>
                    <a:pt x="310" y="2443"/>
                    <a:pt x="225" y="2499"/>
                    <a:pt x="141" y="2555"/>
                  </a:cubicBezTo>
                  <a:cubicBezTo>
                    <a:pt x="85" y="2639"/>
                    <a:pt x="1" y="2723"/>
                    <a:pt x="1" y="2864"/>
                  </a:cubicBezTo>
                  <a:cubicBezTo>
                    <a:pt x="1" y="2948"/>
                    <a:pt x="29" y="3032"/>
                    <a:pt x="85" y="3088"/>
                  </a:cubicBezTo>
                  <a:cubicBezTo>
                    <a:pt x="113" y="3144"/>
                    <a:pt x="169" y="3201"/>
                    <a:pt x="253" y="3229"/>
                  </a:cubicBezTo>
                  <a:cubicBezTo>
                    <a:pt x="478" y="3369"/>
                    <a:pt x="759" y="3453"/>
                    <a:pt x="1011" y="3538"/>
                  </a:cubicBezTo>
                  <a:cubicBezTo>
                    <a:pt x="1145" y="3571"/>
                    <a:pt x="1269" y="3604"/>
                    <a:pt x="1347" y="3626"/>
                  </a:cubicBezTo>
                  <a:lnTo>
                    <a:pt x="1347" y="3626"/>
                  </a:lnTo>
                  <a:lnTo>
                    <a:pt x="1572" y="4101"/>
                  </a:lnTo>
                  <a:lnTo>
                    <a:pt x="1572" y="4101"/>
                  </a:lnTo>
                  <a:cubicBezTo>
                    <a:pt x="1360" y="4055"/>
                    <a:pt x="1108" y="4015"/>
                    <a:pt x="871" y="4015"/>
                  </a:cubicBezTo>
                  <a:cubicBezTo>
                    <a:pt x="759" y="4015"/>
                    <a:pt x="618" y="4015"/>
                    <a:pt x="506" y="4043"/>
                  </a:cubicBezTo>
                  <a:cubicBezTo>
                    <a:pt x="394" y="4071"/>
                    <a:pt x="281" y="4127"/>
                    <a:pt x="197" y="4211"/>
                  </a:cubicBezTo>
                  <a:cubicBezTo>
                    <a:pt x="85" y="4324"/>
                    <a:pt x="29" y="4436"/>
                    <a:pt x="29" y="4576"/>
                  </a:cubicBezTo>
                  <a:cubicBezTo>
                    <a:pt x="29" y="4717"/>
                    <a:pt x="85" y="4829"/>
                    <a:pt x="169" y="4913"/>
                  </a:cubicBezTo>
                  <a:cubicBezTo>
                    <a:pt x="281" y="4997"/>
                    <a:pt x="422" y="5054"/>
                    <a:pt x="506" y="5082"/>
                  </a:cubicBezTo>
                  <a:cubicBezTo>
                    <a:pt x="618" y="5110"/>
                    <a:pt x="675" y="5138"/>
                    <a:pt x="703" y="5138"/>
                  </a:cubicBezTo>
                  <a:lnTo>
                    <a:pt x="894" y="5168"/>
                  </a:lnTo>
                  <a:lnTo>
                    <a:pt x="894" y="5168"/>
                  </a:lnTo>
                  <a:cubicBezTo>
                    <a:pt x="834" y="5277"/>
                    <a:pt x="766" y="5410"/>
                    <a:pt x="703" y="5559"/>
                  </a:cubicBezTo>
                  <a:cubicBezTo>
                    <a:pt x="534" y="5980"/>
                    <a:pt x="366" y="6513"/>
                    <a:pt x="366" y="7019"/>
                  </a:cubicBezTo>
                  <a:cubicBezTo>
                    <a:pt x="366" y="7945"/>
                    <a:pt x="590" y="9293"/>
                    <a:pt x="590" y="9293"/>
                  </a:cubicBezTo>
                  <a:cubicBezTo>
                    <a:pt x="590" y="9377"/>
                    <a:pt x="618" y="9433"/>
                    <a:pt x="675" y="9461"/>
                  </a:cubicBezTo>
                  <a:cubicBezTo>
                    <a:pt x="714" y="9481"/>
                    <a:pt x="768" y="9501"/>
                    <a:pt x="816" y="9501"/>
                  </a:cubicBezTo>
                  <a:cubicBezTo>
                    <a:pt x="836" y="9501"/>
                    <a:pt x="855" y="9498"/>
                    <a:pt x="871" y="9489"/>
                  </a:cubicBezTo>
                  <a:lnTo>
                    <a:pt x="2977" y="8900"/>
                  </a:lnTo>
                  <a:cubicBezTo>
                    <a:pt x="3061" y="8872"/>
                    <a:pt x="3117" y="8816"/>
                    <a:pt x="3145" y="8731"/>
                  </a:cubicBezTo>
                  <a:cubicBezTo>
                    <a:pt x="3145" y="8731"/>
                    <a:pt x="3342" y="8114"/>
                    <a:pt x="3594" y="7412"/>
                  </a:cubicBezTo>
                  <a:cubicBezTo>
                    <a:pt x="3819" y="6710"/>
                    <a:pt x="4100" y="5896"/>
                    <a:pt x="4268" y="5531"/>
                  </a:cubicBezTo>
                  <a:cubicBezTo>
                    <a:pt x="4408" y="5166"/>
                    <a:pt x="4633" y="4773"/>
                    <a:pt x="4858" y="4352"/>
                  </a:cubicBezTo>
                  <a:cubicBezTo>
                    <a:pt x="5054" y="3903"/>
                    <a:pt x="5251" y="3425"/>
                    <a:pt x="5251" y="2892"/>
                  </a:cubicBezTo>
                  <a:cubicBezTo>
                    <a:pt x="5251" y="2415"/>
                    <a:pt x="5166" y="1769"/>
                    <a:pt x="5082" y="1179"/>
                  </a:cubicBezTo>
                  <a:cubicBezTo>
                    <a:pt x="5026" y="899"/>
                    <a:pt x="4970" y="646"/>
                    <a:pt x="4886" y="449"/>
                  </a:cubicBezTo>
                  <a:cubicBezTo>
                    <a:pt x="4858" y="337"/>
                    <a:pt x="4830" y="253"/>
                    <a:pt x="4802" y="197"/>
                  </a:cubicBezTo>
                  <a:lnTo>
                    <a:pt x="4717" y="84"/>
                  </a:lnTo>
                  <a:cubicBezTo>
                    <a:pt x="4661" y="28"/>
                    <a:pt x="4605" y="0"/>
                    <a:pt x="44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3"/>
            <p:cNvSpPr/>
            <p:nvPr/>
          </p:nvSpPr>
          <p:spPr>
            <a:xfrm>
              <a:off x="4805950" y="2688050"/>
              <a:ext cx="101775" cy="120325"/>
            </a:xfrm>
            <a:custGeom>
              <a:rect b="b" l="l" r="r" t="t"/>
              <a:pathLst>
                <a:path extrusionOk="0" h="4813" w="4071">
                  <a:moveTo>
                    <a:pt x="3496" y="0"/>
                  </a:moveTo>
                  <a:cubicBezTo>
                    <a:pt x="3202" y="0"/>
                    <a:pt x="2918" y="706"/>
                    <a:pt x="2499" y="1219"/>
                  </a:cubicBezTo>
                  <a:cubicBezTo>
                    <a:pt x="1965" y="1809"/>
                    <a:pt x="1067" y="2202"/>
                    <a:pt x="674" y="2791"/>
                  </a:cubicBezTo>
                  <a:cubicBezTo>
                    <a:pt x="309" y="3381"/>
                    <a:pt x="0" y="4813"/>
                    <a:pt x="0" y="4813"/>
                  </a:cubicBezTo>
                  <a:lnTo>
                    <a:pt x="1656" y="4757"/>
                  </a:lnTo>
                  <a:cubicBezTo>
                    <a:pt x="1741" y="3549"/>
                    <a:pt x="3004" y="2202"/>
                    <a:pt x="3397" y="1668"/>
                  </a:cubicBezTo>
                  <a:cubicBezTo>
                    <a:pt x="3762" y="1135"/>
                    <a:pt x="4071" y="461"/>
                    <a:pt x="3678" y="96"/>
                  </a:cubicBezTo>
                  <a:cubicBezTo>
                    <a:pt x="3616" y="30"/>
                    <a:pt x="3556" y="0"/>
                    <a:pt x="34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3"/>
            <p:cNvSpPr/>
            <p:nvPr/>
          </p:nvSpPr>
          <p:spPr>
            <a:xfrm>
              <a:off x="4799625" y="2682025"/>
              <a:ext cx="108800" cy="132100"/>
            </a:xfrm>
            <a:custGeom>
              <a:rect b="b" l="l" r="r" t="t"/>
              <a:pathLst>
                <a:path extrusionOk="0" h="5284" w="4352">
                  <a:moveTo>
                    <a:pt x="3762" y="0"/>
                  </a:moveTo>
                  <a:cubicBezTo>
                    <a:pt x="3678" y="0"/>
                    <a:pt x="3594" y="28"/>
                    <a:pt x="3538" y="56"/>
                  </a:cubicBezTo>
                  <a:cubicBezTo>
                    <a:pt x="3426" y="141"/>
                    <a:pt x="3341" y="225"/>
                    <a:pt x="3257" y="309"/>
                  </a:cubicBezTo>
                  <a:cubicBezTo>
                    <a:pt x="3032" y="590"/>
                    <a:pt x="2836" y="1011"/>
                    <a:pt x="2555" y="1292"/>
                  </a:cubicBezTo>
                  <a:cubicBezTo>
                    <a:pt x="2331" y="1573"/>
                    <a:pt x="1994" y="1797"/>
                    <a:pt x="1657" y="2050"/>
                  </a:cubicBezTo>
                  <a:cubicBezTo>
                    <a:pt x="1292" y="2302"/>
                    <a:pt x="955" y="2555"/>
                    <a:pt x="730" y="2920"/>
                  </a:cubicBezTo>
                  <a:cubicBezTo>
                    <a:pt x="534" y="3257"/>
                    <a:pt x="365" y="3762"/>
                    <a:pt x="225" y="4212"/>
                  </a:cubicBezTo>
                  <a:cubicBezTo>
                    <a:pt x="113" y="4661"/>
                    <a:pt x="28" y="4998"/>
                    <a:pt x="28" y="4998"/>
                  </a:cubicBezTo>
                  <a:cubicBezTo>
                    <a:pt x="0" y="5138"/>
                    <a:pt x="85" y="5250"/>
                    <a:pt x="225" y="5278"/>
                  </a:cubicBezTo>
                  <a:cubicBezTo>
                    <a:pt x="240" y="5282"/>
                    <a:pt x="255" y="5284"/>
                    <a:pt x="270" y="5284"/>
                  </a:cubicBezTo>
                  <a:cubicBezTo>
                    <a:pt x="372" y="5284"/>
                    <a:pt x="478" y="5207"/>
                    <a:pt x="478" y="5110"/>
                  </a:cubicBezTo>
                  <a:cubicBezTo>
                    <a:pt x="478" y="5110"/>
                    <a:pt x="506" y="5026"/>
                    <a:pt x="534" y="4885"/>
                  </a:cubicBezTo>
                  <a:cubicBezTo>
                    <a:pt x="590" y="4661"/>
                    <a:pt x="674" y="4352"/>
                    <a:pt x="786" y="4015"/>
                  </a:cubicBezTo>
                  <a:cubicBezTo>
                    <a:pt x="899" y="3678"/>
                    <a:pt x="1011" y="3341"/>
                    <a:pt x="1123" y="3145"/>
                  </a:cubicBezTo>
                  <a:cubicBezTo>
                    <a:pt x="1292" y="2920"/>
                    <a:pt x="1573" y="2667"/>
                    <a:pt x="1909" y="2443"/>
                  </a:cubicBezTo>
                  <a:cubicBezTo>
                    <a:pt x="2246" y="2190"/>
                    <a:pt x="2639" y="1937"/>
                    <a:pt x="2920" y="1601"/>
                  </a:cubicBezTo>
                  <a:cubicBezTo>
                    <a:pt x="3145" y="1348"/>
                    <a:pt x="3341" y="1011"/>
                    <a:pt x="3510" y="786"/>
                  </a:cubicBezTo>
                  <a:cubicBezTo>
                    <a:pt x="3566" y="674"/>
                    <a:pt x="3650" y="590"/>
                    <a:pt x="3706" y="534"/>
                  </a:cubicBezTo>
                  <a:lnTo>
                    <a:pt x="3762" y="478"/>
                  </a:lnTo>
                  <a:lnTo>
                    <a:pt x="3790" y="506"/>
                  </a:lnTo>
                  <a:cubicBezTo>
                    <a:pt x="3847" y="562"/>
                    <a:pt x="3875" y="646"/>
                    <a:pt x="3875" y="758"/>
                  </a:cubicBezTo>
                  <a:cubicBezTo>
                    <a:pt x="3875" y="1039"/>
                    <a:pt x="3706" y="1432"/>
                    <a:pt x="3454" y="1769"/>
                  </a:cubicBezTo>
                  <a:cubicBezTo>
                    <a:pt x="3285" y="2022"/>
                    <a:pt x="2864" y="2499"/>
                    <a:pt x="2471" y="3060"/>
                  </a:cubicBezTo>
                  <a:cubicBezTo>
                    <a:pt x="2078" y="3622"/>
                    <a:pt x="1713" y="4296"/>
                    <a:pt x="1685" y="4970"/>
                  </a:cubicBezTo>
                  <a:cubicBezTo>
                    <a:pt x="1685" y="5110"/>
                    <a:pt x="1769" y="5222"/>
                    <a:pt x="1909" y="5222"/>
                  </a:cubicBezTo>
                  <a:cubicBezTo>
                    <a:pt x="2022" y="5222"/>
                    <a:pt x="2134" y="5138"/>
                    <a:pt x="2134" y="4998"/>
                  </a:cubicBezTo>
                  <a:cubicBezTo>
                    <a:pt x="2190" y="4464"/>
                    <a:pt x="2499" y="3847"/>
                    <a:pt x="2864" y="3313"/>
                  </a:cubicBezTo>
                  <a:cubicBezTo>
                    <a:pt x="3229" y="2780"/>
                    <a:pt x="3622" y="2331"/>
                    <a:pt x="3819" y="2050"/>
                  </a:cubicBezTo>
                  <a:cubicBezTo>
                    <a:pt x="4099" y="1657"/>
                    <a:pt x="4352" y="1208"/>
                    <a:pt x="4352" y="758"/>
                  </a:cubicBezTo>
                  <a:cubicBezTo>
                    <a:pt x="4352" y="562"/>
                    <a:pt x="4268" y="337"/>
                    <a:pt x="4099" y="169"/>
                  </a:cubicBezTo>
                  <a:cubicBezTo>
                    <a:pt x="4015" y="85"/>
                    <a:pt x="3903" y="0"/>
                    <a:pt x="37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53"/>
            <p:cNvSpPr/>
            <p:nvPr/>
          </p:nvSpPr>
          <p:spPr>
            <a:xfrm>
              <a:off x="4770150" y="2830675"/>
              <a:ext cx="77225" cy="73875"/>
            </a:xfrm>
            <a:custGeom>
              <a:rect b="b" l="l" r="r" t="t"/>
              <a:pathLst>
                <a:path extrusionOk="0" h="2955" w="3089">
                  <a:moveTo>
                    <a:pt x="1536" y="0"/>
                  </a:moveTo>
                  <a:cubicBezTo>
                    <a:pt x="677" y="0"/>
                    <a:pt x="169" y="315"/>
                    <a:pt x="169" y="315"/>
                  </a:cubicBezTo>
                  <a:lnTo>
                    <a:pt x="0" y="2561"/>
                  </a:lnTo>
                  <a:lnTo>
                    <a:pt x="3088" y="2954"/>
                  </a:lnTo>
                  <a:lnTo>
                    <a:pt x="3032" y="455"/>
                  </a:lnTo>
                  <a:cubicBezTo>
                    <a:pt x="3032" y="455"/>
                    <a:pt x="2724" y="90"/>
                    <a:pt x="1741" y="6"/>
                  </a:cubicBezTo>
                  <a:cubicBezTo>
                    <a:pt x="1671" y="2"/>
                    <a:pt x="1603" y="0"/>
                    <a:pt x="15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3"/>
            <p:cNvSpPr/>
            <p:nvPr/>
          </p:nvSpPr>
          <p:spPr>
            <a:xfrm>
              <a:off x="4764525" y="2825200"/>
              <a:ext cx="89175" cy="84950"/>
            </a:xfrm>
            <a:custGeom>
              <a:rect b="b" l="l" r="r" t="t"/>
              <a:pathLst>
                <a:path extrusionOk="0" h="3398" w="3567">
                  <a:moveTo>
                    <a:pt x="1713" y="450"/>
                  </a:moveTo>
                  <a:cubicBezTo>
                    <a:pt x="1797" y="450"/>
                    <a:pt x="1854" y="450"/>
                    <a:pt x="1938" y="478"/>
                  </a:cubicBezTo>
                  <a:cubicBezTo>
                    <a:pt x="2415" y="506"/>
                    <a:pt x="2696" y="618"/>
                    <a:pt x="2864" y="702"/>
                  </a:cubicBezTo>
                  <a:cubicBezTo>
                    <a:pt x="2929" y="724"/>
                    <a:pt x="2976" y="762"/>
                    <a:pt x="3008" y="791"/>
                  </a:cubicBezTo>
                  <a:lnTo>
                    <a:pt x="3008" y="791"/>
                  </a:lnTo>
                  <a:lnTo>
                    <a:pt x="3089" y="2892"/>
                  </a:lnTo>
                  <a:lnTo>
                    <a:pt x="3089" y="2892"/>
                  </a:lnTo>
                  <a:lnTo>
                    <a:pt x="492" y="2584"/>
                  </a:lnTo>
                  <a:lnTo>
                    <a:pt x="492" y="2584"/>
                  </a:lnTo>
                  <a:lnTo>
                    <a:pt x="611" y="676"/>
                  </a:lnTo>
                  <a:lnTo>
                    <a:pt x="611" y="676"/>
                  </a:lnTo>
                  <a:cubicBezTo>
                    <a:pt x="786" y="594"/>
                    <a:pt x="1170" y="450"/>
                    <a:pt x="1713" y="450"/>
                  </a:cubicBezTo>
                  <a:close/>
                  <a:moveTo>
                    <a:pt x="1713" y="1"/>
                  </a:moveTo>
                  <a:cubicBezTo>
                    <a:pt x="815" y="1"/>
                    <a:pt x="281" y="309"/>
                    <a:pt x="253" y="337"/>
                  </a:cubicBezTo>
                  <a:cubicBezTo>
                    <a:pt x="197" y="366"/>
                    <a:pt x="169" y="450"/>
                    <a:pt x="169" y="506"/>
                  </a:cubicBezTo>
                  <a:lnTo>
                    <a:pt x="1" y="2780"/>
                  </a:lnTo>
                  <a:cubicBezTo>
                    <a:pt x="1" y="2892"/>
                    <a:pt x="85" y="3005"/>
                    <a:pt x="197" y="3033"/>
                  </a:cubicBezTo>
                  <a:lnTo>
                    <a:pt x="3285" y="3398"/>
                  </a:lnTo>
                  <a:cubicBezTo>
                    <a:pt x="3370" y="3398"/>
                    <a:pt x="3426" y="3370"/>
                    <a:pt x="3482" y="3341"/>
                  </a:cubicBezTo>
                  <a:cubicBezTo>
                    <a:pt x="3538" y="3285"/>
                    <a:pt x="3566" y="3229"/>
                    <a:pt x="3538" y="3145"/>
                  </a:cubicBezTo>
                  <a:lnTo>
                    <a:pt x="3482" y="674"/>
                  </a:lnTo>
                  <a:cubicBezTo>
                    <a:pt x="3482" y="618"/>
                    <a:pt x="3454" y="590"/>
                    <a:pt x="3426" y="534"/>
                  </a:cubicBezTo>
                  <a:cubicBezTo>
                    <a:pt x="3398" y="478"/>
                    <a:pt x="3005" y="85"/>
                    <a:pt x="19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3"/>
            <p:cNvSpPr/>
            <p:nvPr/>
          </p:nvSpPr>
          <p:spPr>
            <a:xfrm>
              <a:off x="3826125" y="2811350"/>
              <a:ext cx="1043000" cy="918300"/>
            </a:xfrm>
            <a:custGeom>
              <a:rect b="b" l="l" r="r" t="t"/>
              <a:pathLst>
                <a:path extrusionOk="0" h="36732" w="41720">
                  <a:moveTo>
                    <a:pt x="20826" y="0"/>
                  </a:moveTo>
                  <a:cubicBezTo>
                    <a:pt x="19951" y="0"/>
                    <a:pt x="19026" y="75"/>
                    <a:pt x="18109" y="274"/>
                  </a:cubicBezTo>
                  <a:cubicBezTo>
                    <a:pt x="14347" y="1116"/>
                    <a:pt x="12157" y="2127"/>
                    <a:pt x="10248" y="3222"/>
                  </a:cubicBezTo>
                  <a:cubicBezTo>
                    <a:pt x="8339" y="4317"/>
                    <a:pt x="4577" y="5327"/>
                    <a:pt x="3931" y="6675"/>
                  </a:cubicBezTo>
                  <a:cubicBezTo>
                    <a:pt x="3285" y="7994"/>
                    <a:pt x="1011" y="22172"/>
                    <a:pt x="478" y="24025"/>
                  </a:cubicBezTo>
                  <a:cubicBezTo>
                    <a:pt x="338" y="24558"/>
                    <a:pt x="169" y="25148"/>
                    <a:pt x="1" y="25766"/>
                  </a:cubicBezTo>
                  <a:cubicBezTo>
                    <a:pt x="57" y="25990"/>
                    <a:pt x="141" y="26383"/>
                    <a:pt x="310" y="26776"/>
                  </a:cubicBezTo>
                  <a:lnTo>
                    <a:pt x="5054" y="27562"/>
                  </a:lnTo>
                  <a:cubicBezTo>
                    <a:pt x="5307" y="27338"/>
                    <a:pt x="5391" y="27141"/>
                    <a:pt x="5391" y="27141"/>
                  </a:cubicBezTo>
                  <a:cubicBezTo>
                    <a:pt x="5391" y="27141"/>
                    <a:pt x="5419" y="27198"/>
                    <a:pt x="5419" y="27282"/>
                  </a:cubicBezTo>
                  <a:cubicBezTo>
                    <a:pt x="5924" y="25878"/>
                    <a:pt x="6739" y="23829"/>
                    <a:pt x="6739" y="23829"/>
                  </a:cubicBezTo>
                  <a:cubicBezTo>
                    <a:pt x="6739" y="23829"/>
                    <a:pt x="6991" y="33402"/>
                    <a:pt x="7834" y="34441"/>
                  </a:cubicBezTo>
                  <a:cubicBezTo>
                    <a:pt x="8479" y="35227"/>
                    <a:pt x="9715" y="35451"/>
                    <a:pt x="10641" y="35648"/>
                  </a:cubicBezTo>
                  <a:cubicBezTo>
                    <a:pt x="11904" y="35901"/>
                    <a:pt x="13168" y="36181"/>
                    <a:pt x="14431" y="36350"/>
                  </a:cubicBezTo>
                  <a:cubicBezTo>
                    <a:pt x="16266" y="36619"/>
                    <a:pt x="18100" y="36732"/>
                    <a:pt x="19933" y="36732"/>
                  </a:cubicBezTo>
                  <a:cubicBezTo>
                    <a:pt x="22503" y="36732"/>
                    <a:pt x="25070" y="36509"/>
                    <a:pt x="27626" y="36181"/>
                  </a:cubicBezTo>
                  <a:cubicBezTo>
                    <a:pt x="28918" y="36013"/>
                    <a:pt x="31023" y="36097"/>
                    <a:pt x="31950" y="35002"/>
                  </a:cubicBezTo>
                  <a:cubicBezTo>
                    <a:pt x="32652" y="34188"/>
                    <a:pt x="32652" y="33149"/>
                    <a:pt x="32652" y="32897"/>
                  </a:cubicBezTo>
                  <a:cubicBezTo>
                    <a:pt x="32652" y="32644"/>
                    <a:pt x="33157" y="21976"/>
                    <a:pt x="33157" y="21976"/>
                  </a:cubicBezTo>
                  <a:cubicBezTo>
                    <a:pt x="33157" y="21976"/>
                    <a:pt x="38476" y="25938"/>
                    <a:pt x="39749" y="25938"/>
                  </a:cubicBezTo>
                  <a:cubicBezTo>
                    <a:pt x="39771" y="25938"/>
                    <a:pt x="39791" y="25937"/>
                    <a:pt x="39811" y="25934"/>
                  </a:cubicBezTo>
                  <a:cubicBezTo>
                    <a:pt x="40962" y="25822"/>
                    <a:pt x="41720" y="24783"/>
                    <a:pt x="41607" y="21723"/>
                  </a:cubicBezTo>
                  <a:cubicBezTo>
                    <a:pt x="41467" y="18663"/>
                    <a:pt x="41158" y="3671"/>
                    <a:pt x="40765" y="2969"/>
                  </a:cubicBezTo>
                  <a:cubicBezTo>
                    <a:pt x="40564" y="2609"/>
                    <a:pt x="39933" y="2397"/>
                    <a:pt x="39261" y="2397"/>
                  </a:cubicBezTo>
                  <a:cubicBezTo>
                    <a:pt x="38623" y="2397"/>
                    <a:pt x="37947" y="2588"/>
                    <a:pt x="37565" y="3025"/>
                  </a:cubicBezTo>
                  <a:cubicBezTo>
                    <a:pt x="36807" y="3924"/>
                    <a:pt x="36442" y="11335"/>
                    <a:pt x="36442" y="11335"/>
                  </a:cubicBezTo>
                  <a:cubicBezTo>
                    <a:pt x="36442" y="11335"/>
                    <a:pt x="33999" y="6029"/>
                    <a:pt x="32989" y="4373"/>
                  </a:cubicBezTo>
                  <a:cubicBezTo>
                    <a:pt x="31950" y="2716"/>
                    <a:pt x="25773" y="723"/>
                    <a:pt x="25773" y="723"/>
                  </a:cubicBezTo>
                  <a:cubicBezTo>
                    <a:pt x="25773" y="723"/>
                    <a:pt x="23541" y="0"/>
                    <a:pt x="208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3"/>
            <p:cNvSpPr/>
            <p:nvPr/>
          </p:nvSpPr>
          <p:spPr>
            <a:xfrm>
              <a:off x="3820525" y="2805550"/>
              <a:ext cx="1051425" cy="930000"/>
            </a:xfrm>
            <a:custGeom>
              <a:rect b="b" l="l" r="r" t="t"/>
              <a:pathLst>
                <a:path extrusionOk="0" h="37200" w="42057">
                  <a:moveTo>
                    <a:pt x="21056" y="0"/>
                  </a:moveTo>
                  <a:cubicBezTo>
                    <a:pt x="20158" y="0"/>
                    <a:pt x="19231" y="85"/>
                    <a:pt x="18277" y="281"/>
                  </a:cubicBezTo>
                  <a:cubicBezTo>
                    <a:pt x="14487" y="1123"/>
                    <a:pt x="12297" y="2162"/>
                    <a:pt x="10360" y="3257"/>
                  </a:cubicBezTo>
                  <a:cubicBezTo>
                    <a:pt x="9433" y="3762"/>
                    <a:pt x="8001" y="4296"/>
                    <a:pt x="6738" y="4857"/>
                  </a:cubicBezTo>
                  <a:cubicBezTo>
                    <a:pt x="6120" y="5138"/>
                    <a:pt x="5503" y="5447"/>
                    <a:pt x="5026" y="5756"/>
                  </a:cubicBezTo>
                  <a:cubicBezTo>
                    <a:pt x="4520" y="6065"/>
                    <a:pt x="4155" y="6402"/>
                    <a:pt x="3959" y="6795"/>
                  </a:cubicBezTo>
                  <a:cubicBezTo>
                    <a:pt x="3846" y="6991"/>
                    <a:pt x="3762" y="7356"/>
                    <a:pt x="3622" y="7889"/>
                  </a:cubicBezTo>
                  <a:cubicBezTo>
                    <a:pt x="3173" y="9714"/>
                    <a:pt x="2499" y="13392"/>
                    <a:pt x="1881" y="16817"/>
                  </a:cubicBezTo>
                  <a:cubicBezTo>
                    <a:pt x="1572" y="18530"/>
                    <a:pt x="1292" y="20186"/>
                    <a:pt x="1039" y="21506"/>
                  </a:cubicBezTo>
                  <a:cubicBezTo>
                    <a:pt x="786" y="22825"/>
                    <a:pt x="590" y="23808"/>
                    <a:pt x="477" y="24201"/>
                  </a:cubicBezTo>
                  <a:cubicBezTo>
                    <a:pt x="337" y="24734"/>
                    <a:pt x="169" y="25324"/>
                    <a:pt x="0" y="25942"/>
                  </a:cubicBezTo>
                  <a:lnTo>
                    <a:pt x="0" y="26054"/>
                  </a:lnTo>
                  <a:cubicBezTo>
                    <a:pt x="56" y="26278"/>
                    <a:pt x="141" y="26671"/>
                    <a:pt x="337" y="27121"/>
                  </a:cubicBezTo>
                  <a:cubicBezTo>
                    <a:pt x="358" y="27203"/>
                    <a:pt x="438" y="27255"/>
                    <a:pt x="535" y="27255"/>
                  </a:cubicBezTo>
                  <a:cubicBezTo>
                    <a:pt x="571" y="27255"/>
                    <a:pt x="608" y="27248"/>
                    <a:pt x="646" y="27233"/>
                  </a:cubicBezTo>
                  <a:cubicBezTo>
                    <a:pt x="758" y="27177"/>
                    <a:pt x="814" y="27036"/>
                    <a:pt x="758" y="26924"/>
                  </a:cubicBezTo>
                  <a:cubicBezTo>
                    <a:pt x="590" y="26531"/>
                    <a:pt x="505" y="26166"/>
                    <a:pt x="477" y="25970"/>
                  </a:cubicBezTo>
                  <a:lnTo>
                    <a:pt x="472" y="25970"/>
                  </a:lnTo>
                  <a:lnTo>
                    <a:pt x="472" y="25970"/>
                  </a:lnTo>
                  <a:cubicBezTo>
                    <a:pt x="633" y="25383"/>
                    <a:pt x="793" y="24823"/>
                    <a:pt x="927" y="24313"/>
                  </a:cubicBezTo>
                  <a:cubicBezTo>
                    <a:pt x="1067" y="23836"/>
                    <a:pt x="1320" y="22601"/>
                    <a:pt x="1600" y="21000"/>
                  </a:cubicBezTo>
                  <a:cubicBezTo>
                    <a:pt x="2050" y="18586"/>
                    <a:pt x="2639" y="15329"/>
                    <a:pt x="3145" y="12522"/>
                  </a:cubicBezTo>
                  <a:cubicBezTo>
                    <a:pt x="3425" y="11146"/>
                    <a:pt x="3678" y="9883"/>
                    <a:pt x="3874" y="8900"/>
                  </a:cubicBezTo>
                  <a:cubicBezTo>
                    <a:pt x="3987" y="8395"/>
                    <a:pt x="4071" y="7974"/>
                    <a:pt x="4155" y="7637"/>
                  </a:cubicBezTo>
                  <a:cubicBezTo>
                    <a:pt x="4239" y="7328"/>
                    <a:pt x="4324" y="7103"/>
                    <a:pt x="4380" y="6991"/>
                  </a:cubicBezTo>
                  <a:cubicBezTo>
                    <a:pt x="4492" y="6738"/>
                    <a:pt x="4829" y="6430"/>
                    <a:pt x="5278" y="6149"/>
                  </a:cubicBezTo>
                  <a:cubicBezTo>
                    <a:pt x="5952" y="5700"/>
                    <a:pt x="6935" y="5279"/>
                    <a:pt x="7889" y="4885"/>
                  </a:cubicBezTo>
                  <a:cubicBezTo>
                    <a:pt x="8872" y="4464"/>
                    <a:pt x="9854" y="4071"/>
                    <a:pt x="10584" y="3650"/>
                  </a:cubicBezTo>
                  <a:cubicBezTo>
                    <a:pt x="12493" y="2583"/>
                    <a:pt x="14627" y="1573"/>
                    <a:pt x="18389" y="730"/>
                  </a:cubicBezTo>
                  <a:cubicBezTo>
                    <a:pt x="19287" y="534"/>
                    <a:pt x="20186" y="478"/>
                    <a:pt x="21056" y="478"/>
                  </a:cubicBezTo>
                  <a:cubicBezTo>
                    <a:pt x="22404" y="478"/>
                    <a:pt x="23611" y="646"/>
                    <a:pt x="24481" y="815"/>
                  </a:cubicBezTo>
                  <a:cubicBezTo>
                    <a:pt x="24931" y="927"/>
                    <a:pt x="25295" y="1011"/>
                    <a:pt x="25548" y="1067"/>
                  </a:cubicBezTo>
                  <a:cubicBezTo>
                    <a:pt x="25660" y="1095"/>
                    <a:pt x="25745" y="1123"/>
                    <a:pt x="25829" y="1152"/>
                  </a:cubicBezTo>
                  <a:cubicBezTo>
                    <a:pt x="25885" y="1180"/>
                    <a:pt x="25913" y="1180"/>
                    <a:pt x="25913" y="1180"/>
                  </a:cubicBezTo>
                  <a:cubicBezTo>
                    <a:pt x="25913" y="1180"/>
                    <a:pt x="26025" y="1208"/>
                    <a:pt x="26194" y="1264"/>
                  </a:cubicBezTo>
                  <a:cubicBezTo>
                    <a:pt x="26783" y="1460"/>
                    <a:pt x="28299" y="1994"/>
                    <a:pt x="29759" y="2639"/>
                  </a:cubicBezTo>
                  <a:cubicBezTo>
                    <a:pt x="30489" y="2976"/>
                    <a:pt x="31191" y="3313"/>
                    <a:pt x="31781" y="3678"/>
                  </a:cubicBezTo>
                  <a:cubicBezTo>
                    <a:pt x="32370" y="4043"/>
                    <a:pt x="32820" y="4408"/>
                    <a:pt x="33016" y="4717"/>
                  </a:cubicBezTo>
                  <a:cubicBezTo>
                    <a:pt x="33493" y="5531"/>
                    <a:pt x="34364" y="7272"/>
                    <a:pt x="35094" y="8816"/>
                  </a:cubicBezTo>
                  <a:cubicBezTo>
                    <a:pt x="35487" y="9574"/>
                    <a:pt x="35824" y="10304"/>
                    <a:pt x="36048" y="10809"/>
                  </a:cubicBezTo>
                  <a:cubicBezTo>
                    <a:pt x="36301" y="11343"/>
                    <a:pt x="36441" y="11680"/>
                    <a:pt x="36441" y="11680"/>
                  </a:cubicBezTo>
                  <a:cubicBezTo>
                    <a:pt x="36487" y="11749"/>
                    <a:pt x="36572" y="11799"/>
                    <a:pt x="36663" y="11799"/>
                  </a:cubicBezTo>
                  <a:cubicBezTo>
                    <a:pt x="36682" y="11799"/>
                    <a:pt x="36702" y="11797"/>
                    <a:pt x="36722" y="11792"/>
                  </a:cubicBezTo>
                  <a:cubicBezTo>
                    <a:pt x="36806" y="11792"/>
                    <a:pt x="36890" y="11680"/>
                    <a:pt x="36890" y="11595"/>
                  </a:cubicBezTo>
                  <a:cubicBezTo>
                    <a:pt x="36890" y="11567"/>
                    <a:pt x="36918" y="11118"/>
                    <a:pt x="36975" y="10416"/>
                  </a:cubicBezTo>
                  <a:cubicBezTo>
                    <a:pt x="37031" y="9349"/>
                    <a:pt x="37171" y="7749"/>
                    <a:pt x="37340" y="6317"/>
                  </a:cubicBezTo>
                  <a:cubicBezTo>
                    <a:pt x="37424" y="5587"/>
                    <a:pt x="37536" y="4942"/>
                    <a:pt x="37648" y="4408"/>
                  </a:cubicBezTo>
                  <a:cubicBezTo>
                    <a:pt x="37705" y="4156"/>
                    <a:pt x="37761" y="3931"/>
                    <a:pt x="37817" y="3734"/>
                  </a:cubicBezTo>
                  <a:cubicBezTo>
                    <a:pt x="37873" y="3566"/>
                    <a:pt x="37929" y="3454"/>
                    <a:pt x="37985" y="3398"/>
                  </a:cubicBezTo>
                  <a:cubicBezTo>
                    <a:pt x="38266" y="3061"/>
                    <a:pt x="38884" y="2864"/>
                    <a:pt x="39501" y="2864"/>
                  </a:cubicBezTo>
                  <a:cubicBezTo>
                    <a:pt x="39810" y="2864"/>
                    <a:pt x="40119" y="2920"/>
                    <a:pt x="40344" y="3004"/>
                  </a:cubicBezTo>
                  <a:cubicBezTo>
                    <a:pt x="40568" y="3089"/>
                    <a:pt x="40737" y="3201"/>
                    <a:pt x="40793" y="3313"/>
                  </a:cubicBezTo>
                  <a:cubicBezTo>
                    <a:pt x="40793" y="3313"/>
                    <a:pt x="40821" y="3426"/>
                    <a:pt x="40849" y="3566"/>
                  </a:cubicBezTo>
                  <a:cubicBezTo>
                    <a:pt x="40933" y="4156"/>
                    <a:pt x="41017" y="5419"/>
                    <a:pt x="41073" y="7047"/>
                  </a:cubicBezTo>
                  <a:cubicBezTo>
                    <a:pt x="41326" y="11876"/>
                    <a:pt x="41495" y="19821"/>
                    <a:pt x="41579" y="21983"/>
                  </a:cubicBezTo>
                  <a:cubicBezTo>
                    <a:pt x="41607" y="22180"/>
                    <a:pt x="41607" y="22404"/>
                    <a:pt x="41607" y="22601"/>
                  </a:cubicBezTo>
                  <a:cubicBezTo>
                    <a:pt x="41607" y="23864"/>
                    <a:pt x="41410" y="24678"/>
                    <a:pt x="41130" y="25184"/>
                  </a:cubicBezTo>
                  <a:cubicBezTo>
                    <a:pt x="40849" y="25689"/>
                    <a:pt x="40484" y="25885"/>
                    <a:pt x="40007" y="25942"/>
                  </a:cubicBezTo>
                  <a:lnTo>
                    <a:pt x="39979" y="25942"/>
                  </a:lnTo>
                  <a:cubicBezTo>
                    <a:pt x="39866" y="25942"/>
                    <a:pt x="39670" y="25885"/>
                    <a:pt x="39417" y="25801"/>
                  </a:cubicBezTo>
                  <a:cubicBezTo>
                    <a:pt x="38519" y="25436"/>
                    <a:pt x="37031" y="24482"/>
                    <a:pt x="35795" y="23639"/>
                  </a:cubicBezTo>
                  <a:cubicBezTo>
                    <a:pt x="35178" y="23218"/>
                    <a:pt x="34616" y="22797"/>
                    <a:pt x="34195" y="22516"/>
                  </a:cubicBezTo>
                  <a:cubicBezTo>
                    <a:pt x="33774" y="22208"/>
                    <a:pt x="33521" y="22039"/>
                    <a:pt x="33521" y="22039"/>
                  </a:cubicBezTo>
                  <a:cubicBezTo>
                    <a:pt x="33487" y="22004"/>
                    <a:pt x="33441" y="21980"/>
                    <a:pt x="33392" y="21980"/>
                  </a:cubicBezTo>
                  <a:cubicBezTo>
                    <a:pt x="33361" y="21980"/>
                    <a:pt x="33329" y="21990"/>
                    <a:pt x="33297" y="22011"/>
                  </a:cubicBezTo>
                  <a:cubicBezTo>
                    <a:pt x="33213" y="22039"/>
                    <a:pt x="33156" y="22123"/>
                    <a:pt x="33156" y="22208"/>
                  </a:cubicBezTo>
                  <a:cubicBezTo>
                    <a:pt x="33156" y="22208"/>
                    <a:pt x="33044" y="24875"/>
                    <a:pt x="32904" y="27570"/>
                  </a:cubicBezTo>
                  <a:cubicBezTo>
                    <a:pt x="32848" y="28917"/>
                    <a:pt x="32763" y="30265"/>
                    <a:pt x="32735" y="31304"/>
                  </a:cubicBezTo>
                  <a:cubicBezTo>
                    <a:pt x="32707" y="31837"/>
                    <a:pt x="32679" y="32258"/>
                    <a:pt x="32679" y="32567"/>
                  </a:cubicBezTo>
                  <a:cubicBezTo>
                    <a:pt x="32651" y="32904"/>
                    <a:pt x="32651" y="33073"/>
                    <a:pt x="32651" y="33129"/>
                  </a:cubicBezTo>
                  <a:cubicBezTo>
                    <a:pt x="32651" y="33381"/>
                    <a:pt x="32651" y="34336"/>
                    <a:pt x="32005" y="35094"/>
                  </a:cubicBezTo>
                  <a:cubicBezTo>
                    <a:pt x="31612" y="35571"/>
                    <a:pt x="30910" y="35796"/>
                    <a:pt x="30124" y="35936"/>
                  </a:cubicBezTo>
                  <a:cubicBezTo>
                    <a:pt x="29338" y="36077"/>
                    <a:pt x="28496" y="36077"/>
                    <a:pt x="27822" y="36161"/>
                  </a:cubicBezTo>
                  <a:cubicBezTo>
                    <a:pt x="25239" y="36498"/>
                    <a:pt x="22656" y="36722"/>
                    <a:pt x="20102" y="36722"/>
                  </a:cubicBezTo>
                  <a:cubicBezTo>
                    <a:pt x="18277" y="36722"/>
                    <a:pt x="16480" y="36610"/>
                    <a:pt x="14683" y="36357"/>
                  </a:cubicBezTo>
                  <a:cubicBezTo>
                    <a:pt x="13420" y="36189"/>
                    <a:pt x="12185" y="35908"/>
                    <a:pt x="10921" y="35655"/>
                  </a:cubicBezTo>
                  <a:cubicBezTo>
                    <a:pt x="10444" y="35543"/>
                    <a:pt x="9911" y="35459"/>
                    <a:pt x="9433" y="35262"/>
                  </a:cubicBezTo>
                  <a:cubicBezTo>
                    <a:pt x="8956" y="35094"/>
                    <a:pt x="8507" y="34869"/>
                    <a:pt x="8226" y="34504"/>
                  </a:cubicBezTo>
                  <a:cubicBezTo>
                    <a:pt x="8170" y="34448"/>
                    <a:pt x="8086" y="34196"/>
                    <a:pt x="8001" y="33859"/>
                  </a:cubicBezTo>
                  <a:cubicBezTo>
                    <a:pt x="7693" y="32651"/>
                    <a:pt x="7496" y="30181"/>
                    <a:pt x="7384" y="28019"/>
                  </a:cubicBezTo>
                  <a:cubicBezTo>
                    <a:pt x="7300" y="26952"/>
                    <a:pt x="7271" y="25970"/>
                    <a:pt x="7243" y="25240"/>
                  </a:cubicBezTo>
                  <a:cubicBezTo>
                    <a:pt x="7215" y="24510"/>
                    <a:pt x="7215" y="24061"/>
                    <a:pt x="7215" y="24061"/>
                  </a:cubicBezTo>
                  <a:cubicBezTo>
                    <a:pt x="7187" y="23948"/>
                    <a:pt x="7131" y="23864"/>
                    <a:pt x="7019" y="23836"/>
                  </a:cubicBezTo>
                  <a:cubicBezTo>
                    <a:pt x="7000" y="23831"/>
                    <a:pt x="6980" y="23829"/>
                    <a:pt x="6961" y="23829"/>
                  </a:cubicBezTo>
                  <a:cubicBezTo>
                    <a:pt x="6870" y="23829"/>
                    <a:pt x="6785" y="23883"/>
                    <a:pt x="6738" y="23976"/>
                  </a:cubicBezTo>
                  <a:cubicBezTo>
                    <a:pt x="6738" y="23976"/>
                    <a:pt x="6019" y="25785"/>
                    <a:pt x="5537" y="27168"/>
                  </a:cubicBezTo>
                  <a:lnTo>
                    <a:pt x="5537" y="27168"/>
                  </a:lnTo>
                  <a:cubicBezTo>
                    <a:pt x="5489" y="27185"/>
                    <a:pt x="5449" y="27215"/>
                    <a:pt x="5419" y="27261"/>
                  </a:cubicBezTo>
                  <a:cubicBezTo>
                    <a:pt x="5419" y="27289"/>
                    <a:pt x="5334" y="27430"/>
                    <a:pt x="5110" y="27654"/>
                  </a:cubicBezTo>
                  <a:cubicBezTo>
                    <a:pt x="5026" y="27738"/>
                    <a:pt x="5026" y="27879"/>
                    <a:pt x="5110" y="27963"/>
                  </a:cubicBezTo>
                  <a:cubicBezTo>
                    <a:pt x="5152" y="28019"/>
                    <a:pt x="5215" y="28047"/>
                    <a:pt x="5278" y="28047"/>
                  </a:cubicBezTo>
                  <a:cubicBezTo>
                    <a:pt x="5341" y="28047"/>
                    <a:pt x="5405" y="28019"/>
                    <a:pt x="5447" y="27963"/>
                  </a:cubicBezTo>
                  <a:cubicBezTo>
                    <a:pt x="5529" y="27880"/>
                    <a:pt x="5597" y="27804"/>
                    <a:pt x="5651" y="27738"/>
                  </a:cubicBezTo>
                  <a:lnTo>
                    <a:pt x="5651" y="27738"/>
                  </a:lnTo>
                  <a:cubicBezTo>
                    <a:pt x="5759" y="27736"/>
                    <a:pt x="5840" y="27679"/>
                    <a:pt x="5868" y="27570"/>
                  </a:cubicBezTo>
                  <a:cubicBezTo>
                    <a:pt x="6120" y="26896"/>
                    <a:pt x="6457" y="26026"/>
                    <a:pt x="6710" y="25352"/>
                  </a:cubicBezTo>
                  <a:cubicBezTo>
                    <a:pt x="6731" y="25298"/>
                    <a:pt x="6752" y="25246"/>
                    <a:pt x="6773" y="25195"/>
                  </a:cubicBezTo>
                  <a:lnTo>
                    <a:pt x="6773" y="25195"/>
                  </a:lnTo>
                  <a:cubicBezTo>
                    <a:pt x="6806" y="26135"/>
                    <a:pt x="6866" y="27550"/>
                    <a:pt x="6963" y="29002"/>
                  </a:cubicBezTo>
                  <a:cubicBezTo>
                    <a:pt x="7047" y="30265"/>
                    <a:pt x="7159" y="31557"/>
                    <a:pt x="7300" y="32595"/>
                  </a:cubicBezTo>
                  <a:cubicBezTo>
                    <a:pt x="7384" y="33129"/>
                    <a:pt x="7440" y="33606"/>
                    <a:pt x="7552" y="33971"/>
                  </a:cubicBezTo>
                  <a:cubicBezTo>
                    <a:pt x="7636" y="34336"/>
                    <a:pt x="7721" y="34617"/>
                    <a:pt x="7861" y="34813"/>
                  </a:cubicBezTo>
                  <a:cubicBezTo>
                    <a:pt x="8226" y="35262"/>
                    <a:pt x="8731" y="35515"/>
                    <a:pt x="9265" y="35712"/>
                  </a:cubicBezTo>
                  <a:cubicBezTo>
                    <a:pt x="9798" y="35908"/>
                    <a:pt x="10360" y="36020"/>
                    <a:pt x="10809" y="36105"/>
                  </a:cubicBezTo>
                  <a:cubicBezTo>
                    <a:pt x="12072" y="36385"/>
                    <a:pt x="13336" y="36638"/>
                    <a:pt x="14627" y="36835"/>
                  </a:cubicBezTo>
                  <a:cubicBezTo>
                    <a:pt x="16452" y="37087"/>
                    <a:pt x="18277" y="37200"/>
                    <a:pt x="20102" y="37200"/>
                  </a:cubicBezTo>
                  <a:cubicBezTo>
                    <a:pt x="22685" y="37200"/>
                    <a:pt x="25295" y="36975"/>
                    <a:pt x="27878" y="36638"/>
                  </a:cubicBezTo>
                  <a:cubicBezTo>
                    <a:pt x="28496" y="36554"/>
                    <a:pt x="29366" y="36526"/>
                    <a:pt x="30180" y="36385"/>
                  </a:cubicBezTo>
                  <a:cubicBezTo>
                    <a:pt x="31023" y="36245"/>
                    <a:pt x="31837" y="35992"/>
                    <a:pt x="32370" y="35375"/>
                  </a:cubicBezTo>
                  <a:cubicBezTo>
                    <a:pt x="33128" y="34476"/>
                    <a:pt x="33100" y="33409"/>
                    <a:pt x="33128" y="33129"/>
                  </a:cubicBezTo>
                  <a:cubicBezTo>
                    <a:pt x="33128" y="33101"/>
                    <a:pt x="33128" y="32904"/>
                    <a:pt x="33128" y="32595"/>
                  </a:cubicBezTo>
                  <a:cubicBezTo>
                    <a:pt x="33184" y="31500"/>
                    <a:pt x="33297" y="28889"/>
                    <a:pt x="33409" y="26587"/>
                  </a:cubicBezTo>
                  <a:cubicBezTo>
                    <a:pt x="33465" y="25436"/>
                    <a:pt x="33521" y="24341"/>
                    <a:pt x="33578" y="23527"/>
                  </a:cubicBezTo>
                  <a:cubicBezTo>
                    <a:pt x="33590" y="23177"/>
                    <a:pt x="33603" y="22883"/>
                    <a:pt x="33613" y="22664"/>
                  </a:cubicBezTo>
                  <a:lnTo>
                    <a:pt x="33613" y="22664"/>
                  </a:lnTo>
                  <a:cubicBezTo>
                    <a:pt x="34112" y="23022"/>
                    <a:pt x="35054" y="23703"/>
                    <a:pt x="36076" y="24397"/>
                  </a:cubicBezTo>
                  <a:cubicBezTo>
                    <a:pt x="36834" y="24875"/>
                    <a:pt x="37620" y="25380"/>
                    <a:pt x="38294" y="25773"/>
                  </a:cubicBezTo>
                  <a:cubicBezTo>
                    <a:pt x="38659" y="25942"/>
                    <a:pt x="38968" y="26110"/>
                    <a:pt x="39249" y="26222"/>
                  </a:cubicBezTo>
                  <a:cubicBezTo>
                    <a:pt x="39529" y="26335"/>
                    <a:pt x="39754" y="26419"/>
                    <a:pt x="39979" y="26419"/>
                  </a:cubicBezTo>
                  <a:lnTo>
                    <a:pt x="40063" y="26419"/>
                  </a:lnTo>
                  <a:cubicBezTo>
                    <a:pt x="40652" y="26335"/>
                    <a:pt x="41186" y="26026"/>
                    <a:pt x="41523" y="25408"/>
                  </a:cubicBezTo>
                  <a:cubicBezTo>
                    <a:pt x="41888" y="24819"/>
                    <a:pt x="42056" y="23892"/>
                    <a:pt x="42056" y="22601"/>
                  </a:cubicBezTo>
                  <a:cubicBezTo>
                    <a:pt x="42056" y="22404"/>
                    <a:pt x="42056" y="22180"/>
                    <a:pt x="42056" y="21955"/>
                  </a:cubicBezTo>
                  <a:cubicBezTo>
                    <a:pt x="42000" y="20411"/>
                    <a:pt x="41888" y="15891"/>
                    <a:pt x="41719" y="11680"/>
                  </a:cubicBezTo>
                  <a:cubicBezTo>
                    <a:pt x="41663" y="9574"/>
                    <a:pt x="41579" y="7525"/>
                    <a:pt x="41495" y="5980"/>
                  </a:cubicBezTo>
                  <a:cubicBezTo>
                    <a:pt x="41438" y="5194"/>
                    <a:pt x="41410" y="4549"/>
                    <a:pt x="41354" y="4043"/>
                  </a:cubicBezTo>
                  <a:cubicBezTo>
                    <a:pt x="41326" y="3819"/>
                    <a:pt x="41326" y="3594"/>
                    <a:pt x="41298" y="3454"/>
                  </a:cubicBezTo>
                  <a:cubicBezTo>
                    <a:pt x="41270" y="3369"/>
                    <a:pt x="41270" y="3313"/>
                    <a:pt x="41242" y="3257"/>
                  </a:cubicBezTo>
                  <a:cubicBezTo>
                    <a:pt x="41242" y="3173"/>
                    <a:pt x="41214" y="3145"/>
                    <a:pt x="41186" y="3089"/>
                  </a:cubicBezTo>
                  <a:cubicBezTo>
                    <a:pt x="41045" y="2836"/>
                    <a:pt x="40793" y="2668"/>
                    <a:pt x="40512" y="2555"/>
                  </a:cubicBezTo>
                  <a:cubicBezTo>
                    <a:pt x="40203" y="2443"/>
                    <a:pt x="39866" y="2387"/>
                    <a:pt x="39501" y="2387"/>
                  </a:cubicBezTo>
                  <a:cubicBezTo>
                    <a:pt x="38799" y="2387"/>
                    <a:pt x="38069" y="2583"/>
                    <a:pt x="37620" y="3117"/>
                  </a:cubicBezTo>
                  <a:cubicBezTo>
                    <a:pt x="37480" y="3285"/>
                    <a:pt x="37396" y="3510"/>
                    <a:pt x="37311" y="3819"/>
                  </a:cubicBezTo>
                  <a:cubicBezTo>
                    <a:pt x="37003" y="4857"/>
                    <a:pt x="36778" y="6766"/>
                    <a:pt x="36638" y="8451"/>
                  </a:cubicBezTo>
                  <a:cubicBezTo>
                    <a:pt x="36567" y="9297"/>
                    <a:pt x="36518" y="10080"/>
                    <a:pt x="36486" y="10649"/>
                  </a:cubicBezTo>
                  <a:lnTo>
                    <a:pt x="36486" y="10649"/>
                  </a:lnTo>
                  <a:cubicBezTo>
                    <a:pt x="36243" y="10120"/>
                    <a:pt x="35901" y="9392"/>
                    <a:pt x="35515" y="8619"/>
                  </a:cubicBezTo>
                  <a:cubicBezTo>
                    <a:pt x="34785" y="7075"/>
                    <a:pt x="33914" y="5335"/>
                    <a:pt x="33409" y="4464"/>
                  </a:cubicBezTo>
                  <a:cubicBezTo>
                    <a:pt x="33100" y="3987"/>
                    <a:pt x="32511" y="3566"/>
                    <a:pt x="31753" y="3117"/>
                  </a:cubicBezTo>
                  <a:cubicBezTo>
                    <a:pt x="29563" y="1853"/>
                    <a:pt x="26082" y="730"/>
                    <a:pt x="26053" y="730"/>
                  </a:cubicBezTo>
                  <a:cubicBezTo>
                    <a:pt x="26053" y="730"/>
                    <a:pt x="23808" y="0"/>
                    <a:pt x="210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53"/>
            <p:cNvSpPr/>
            <p:nvPr/>
          </p:nvSpPr>
          <p:spPr>
            <a:xfrm>
              <a:off x="4528000" y="3305275"/>
              <a:ext cx="55475" cy="49150"/>
            </a:xfrm>
            <a:custGeom>
              <a:rect b="b" l="l" r="r" t="t"/>
              <a:pathLst>
                <a:path extrusionOk="0" h="1966" w="2219">
                  <a:moveTo>
                    <a:pt x="1938" y="1"/>
                  </a:moveTo>
                  <a:lnTo>
                    <a:pt x="0" y="1601"/>
                  </a:lnTo>
                  <a:lnTo>
                    <a:pt x="309" y="1966"/>
                  </a:lnTo>
                  <a:lnTo>
                    <a:pt x="2218" y="366"/>
                  </a:lnTo>
                  <a:lnTo>
                    <a:pt x="19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53"/>
            <p:cNvSpPr/>
            <p:nvPr/>
          </p:nvSpPr>
          <p:spPr>
            <a:xfrm>
              <a:off x="4205850" y="3376875"/>
              <a:ext cx="290600" cy="241475"/>
            </a:xfrm>
            <a:custGeom>
              <a:rect b="b" l="l" r="r" t="t"/>
              <a:pathLst>
                <a:path extrusionOk="0" h="9659" w="11624">
                  <a:moveTo>
                    <a:pt x="11342" y="0"/>
                  </a:moveTo>
                  <a:lnTo>
                    <a:pt x="0" y="9321"/>
                  </a:lnTo>
                  <a:lnTo>
                    <a:pt x="309" y="9658"/>
                  </a:lnTo>
                  <a:lnTo>
                    <a:pt x="11623" y="365"/>
                  </a:lnTo>
                  <a:lnTo>
                    <a:pt x="113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53"/>
            <p:cNvSpPr/>
            <p:nvPr/>
          </p:nvSpPr>
          <p:spPr>
            <a:xfrm>
              <a:off x="4167250" y="3454775"/>
              <a:ext cx="129150" cy="108825"/>
            </a:xfrm>
            <a:custGeom>
              <a:rect b="b" l="l" r="r" t="t"/>
              <a:pathLst>
                <a:path extrusionOk="0" h="4353" w="5166">
                  <a:moveTo>
                    <a:pt x="4857" y="1"/>
                  </a:moveTo>
                  <a:lnTo>
                    <a:pt x="0" y="3987"/>
                  </a:lnTo>
                  <a:lnTo>
                    <a:pt x="281" y="4352"/>
                  </a:lnTo>
                  <a:lnTo>
                    <a:pt x="5166" y="366"/>
                  </a:lnTo>
                  <a:lnTo>
                    <a:pt x="48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53"/>
            <p:cNvSpPr/>
            <p:nvPr/>
          </p:nvSpPr>
          <p:spPr>
            <a:xfrm>
              <a:off x="3883675" y="3624500"/>
              <a:ext cx="118650" cy="385075"/>
            </a:xfrm>
            <a:custGeom>
              <a:rect b="b" l="l" r="r" t="t"/>
              <a:pathLst>
                <a:path extrusionOk="0" h="15403" w="4746">
                  <a:moveTo>
                    <a:pt x="3454" y="1"/>
                  </a:moveTo>
                  <a:cubicBezTo>
                    <a:pt x="3327" y="1"/>
                    <a:pt x="3198" y="63"/>
                    <a:pt x="3117" y="202"/>
                  </a:cubicBezTo>
                  <a:lnTo>
                    <a:pt x="310" y="5424"/>
                  </a:lnTo>
                  <a:cubicBezTo>
                    <a:pt x="85" y="5845"/>
                    <a:pt x="1" y="6323"/>
                    <a:pt x="85" y="6772"/>
                  </a:cubicBezTo>
                  <a:lnTo>
                    <a:pt x="1545" y="15194"/>
                  </a:lnTo>
                  <a:cubicBezTo>
                    <a:pt x="1560" y="15332"/>
                    <a:pt x="1667" y="15403"/>
                    <a:pt x="1775" y="15403"/>
                  </a:cubicBezTo>
                  <a:cubicBezTo>
                    <a:pt x="1865" y="15403"/>
                    <a:pt x="1956" y="15353"/>
                    <a:pt x="1994" y="15250"/>
                  </a:cubicBezTo>
                  <a:lnTo>
                    <a:pt x="4577" y="8260"/>
                  </a:lnTo>
                  <a:cubicBezTo>
                    <a:pt x="4689" y="7951"/>
                    <a:pt x="4745" y="7614"/>
                    <a:pt x="4689" y="7305"/>
                  </a:cubicBezTo>
                  <a:lnTo>
                    <a:pt x="3847" y="343"/>
                  </a:lnTo>
                  <a:cubicBezTo>
                    <a:pt x="3814" y="128"/>
                    <a:pt x="3636"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3"/>
            <p:cNvSpPr/>
            <p:nvPr/>
          </p:nvSpPr>
          <p:spPr>
            <a:xfrm>
              <a:off x="3878775" y="3619025"/>
              <a:ext cx="128450" cy="396575"/>
            </a:xfrm>
            <a:custGeom>
              <a:rect b="b" l="l" r="r" t="t"/>
              <a:pathLst>
                <a:path extrusionOk="0" h="15863" w="5138">
                  <a:moveTo>
                    <a:pt x="3650" y="449"/>
                  </a:moveTo>
                  <a:lnTo>
                    <a:pt x="3762" y="505"/>
                  </a:lnTo>
                  <a:cubicBezTo>
                    <a:pt x="3790" y="505"/>
                    <a:pt x="3790" y="534"/>
                    <a:pt x="3818" y="590"/>
                  </a:cubicBezTo>
                  <a:lnTo>
                    <a:pt x="4661" y="7552"/>
                  </a:lnTo>
                  <a:cubicBezTo>
                    <a:pt x="4661" y="7636"/>
                    <a:pt x="4661" y="7693"/>
                    <a:pt x="4661" y="7777"/>
                  </a:cubicBezTo>
                  <a:cubicBezTo>
                    <a:pt x="4661" y="7973"/>
                    <a:pt x="4633" y="8198"/>
                    <a:pt x="4548" y="8394"/>
                  </a:cubicBezTo>
                  <a:lnTo>
                    <a:pt x="1966" y="15385"/>
                  </a:lnTo>
                  <a:lnTo>
                    <a:pt x="506" y="6963"/>
                  </a:lnTo>
                  <a:cubicBezTo>
                    <a:pt x="478" y="6850"/>
                    <a:pt x="478" y="6738"/>
                    <a:pt x="478" y="6654"/>
                  </a:cubicBezTo>
                  <a:cubicBezTo>
                    <a:pt x="478" y="6345"/>
                    <a:pt x="562" y="6036"/>
                    <a:pt x="702" y="5755"/>
                  </a:cubicBezTo>
                  <a:lnTo>
                    <a:pt x="3538" y="534"/>
                  </a:lnTo>
                  <a:cubicBezTo>
                    <a:pt x="3566" y="477"/>
                    <a:pt x="3594" y="449"/>
                    <a:pt x="3650" y="449"/>
                  </a:cubicBezTo>
                  <a:close/>
                  <a:moveTo>
                    <a:pt x="3650" y="0"/>
                  </a:moveTo>
                  <a:cubicBezTo>
                    <a:pt x="3454" y="0"/>
                    <a:pt x="3229" y="112"/>
                    <a:pt x="3117" y="309"/>
                  </a:cubicBezTo>
                  <a:lnTo>
                    <a:pt x="281" y="5531"/>
                  </a:lnTo>
                  <a:cubicBezTo>
                    <a:pt x="113" y="5868"/>
                    <a:pt x="0" y="6261"/>
                    <a:pt x="0" y="6654"/>
                  </a:cubicBezTo>
                  <a:cubicBezTo>
                    <a:pt x="0" y="6766"/>
                    <a:pt x="28" y="6907"/>
                    <a:pt x="56" y="7047"/>
                  </a:cubicBezTo>
                  <a:lnTo>
                    <a:pt x="1516" y="15469"/>
                  </a:lnTo>
                  <a:cubicBezTo>
                    <a:pt x="1516" y="15582"/>
                    <a:pt x="1601" y="15694"/>
                    <a:pt x="1685" y="15750"/>
                  </a:cubicBezTo>
                  <a:cubicBezTo>
                    <a:pt x="1769" y="15806"/>
                    <a:pt x="1853" y="15862"/>
                    <a:pt x="1966" y="15862"/>
                  </a:cubicBezTo>
                  <a:cubicBezTo>
                    <a:pt x="2134" y="15862"/>
                    <a:pt x="2331" y="15750"/>
                    <a:pt x="2387" y="15554"/>
                  </a:cubicBezTo>
                  <a:lnTo>
                    <a:pt x="4998" y="8563"/>
                  </a:lnTo>
                  <a:cubicBezTo>
                    <a:pt x="5082" y="8310"/>
                    <a:pt x="5138" y="8030"/>
                    <a:pt x="5138" y="7777"/>
                  </a:cubicBezTo>
                  <a:cubicBezTo>
                    <a:pt x="5138" y="7665"/>
                    <a:pt x="5138" y="7580"/>
                    <a:pt x="5138" y="7496"/>
                  </a:cubicBezTo>
                  <a:lnTo>
                    <a:pt x="4268" y="534"/>
                  </a:lnTo>
                  <a:cubicBezTo>
                    <a:pt x="4268" y="365"/>
                    <a:pt x="4183" y="225"/>
                    <a:pt x="4043" y="140"/>
                  </a:cubicBezTo>
                  <a:cubicBezTo>
                    <a:pt x="3931" y="28"/>
                    <a:pt x="3790" y="0"/>
                    <a:pt x="36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3"/>
            <p:cNvSpPr/>
            <p:nvPr/>
          </p:nvSpPr>
          <p:spPr>
            <a:xfrm>
              <a:off x="4737150" y="3094725"/>
              <a:ext cx="70925" cy="163550"/>
            </a:xfrm>
            <a:custGeom>
              <a:rect b="b" l="l" r="r" t="t"/>
              <a:pathLst>
                <a:path extrusionOk="0" h="6542" w="2837">
                  <a:moveTo>
                    <a:pt x="1" y="0"/>
                  </a:moveTo>
                  <a:lnTo>
                    <a:pt x="2836" y="6542"/>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3"/>
            <p:cNvSpPr/>
            <p:nvPr/>
          </p:nvSpPr>
          <p:spPr>
            <a:xfrm>
              <a:off x="4730125" y="3088925"/>
              <a:ext cx="84250" cy="175525"/>
            </a:xfrm>
            <a:custGeom>
              <a:rect b="b" l="l" r="r" t="t"/>
              <a:pathLst>
                <a:path extrusionOk="0" h="7021" w="3370">
                  <a:moveTo>
                    <a:pt x="257" y="1"/>
                  </a:moveTo>
                  <a:cubicBezTo>
                    <a:pt x="237" y="1"/>
                    <a:pt x="217" y="3"/>
                    <a:pt x="198" y="8"/>
                  </a:cubicBezTo>
                  <a:cubicBezTo>
                    <a:pt x="57" y="64"/>
                    <a:pt x="1" y="204"/>
                    <a:pt x="57" y="316"/>
                  </a:cubicBezTo>
                  <a:lnTo>
                    <a:pt x="2893" y="6886"/>
                  </a:lnTo>
                  <a:cubicBezTo>
                    <a:pt x="2934" y="6968"/>
                    <a:pt x="3020" y="7020"/>
                    <a:pt x="3107" y="7020"/>
                  </a:cubicBezTo>
                  <a:cubicBezTo>
                    <a:pt x="3139" y="7020"/>
                    <a:pt x="3171" y="7013"/>
                    <a:pt x="3202" y="6998"/>
                  </a:cubicBezTo>
                  <a:cubicBezTo>
                    <a:pt x="3314" y="6942"/>
                    <a:pt x="3370" y="6802"/>
                    <a:pt x="3314" y="6689"/>
                  </a:cubicBezTo>
                  <a:lnTo>
                    <a:pt x="506" y="148"/>
                  </a:lnTo>
                  <a:cubicBezTo>
                    <a:pt x="460" y="55"/>
                    <a:pt x="356" y="1"/>
                    <a:pt x="2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3"/>
            <p:cNvSpPr/>
            <p:nvPr/>
          </p:nvSpPr>
          <p:spPr>
            <a:xfrm>
              <a:off x="3973525" y="3851475"/>
              <a:ext cx="22225" cy="90425"/>
            </a:xfrm>
            <a:custGeom>
              <a:rect b="b" l="l" r="r" t="t"/>
              <a:pathLst>
                <a:path extrusionOk="0" h="3617" w="889">
                  <a:moveTo>
                    <a:pt x="685" y="1"/>
                  </a:moveTo>
                  <a:cubicBezTo>
                    <a:pt x="578" y="1"/>
                    <a:pt x="438" y="191"/>
                    <a:pt x="309" y="500"/>
                  </a:cubicBezTo>
                  <a:cubicBezTo>
                    <a:pt x="28" y="1174"/>
                    <a:pt x="0" y="3617"/>
                    <a:pt x="0" y="3617"/>
                  </a:cubicBezTo>
                  <a:cubicBezTo>
                    <a:pt x="0" y="3617"/>
                    <a:pt x="730" y="2129"/>
                    <a:pt x="843" y="921"/>
                  </a:cubicBezTo>
                  <a:cubicBezTo>
                    <a:pt x="888" y="267"/>
                    <a:pt x="810"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53"/>
            <p:cNvSpPr/>
            <p:nvPr/>
          </p:nvSpPr>
          <p:spPr>
            <a:xfrm>
              <a:off x="3967900" y="3845725"/>
              <a:ext cx="33025" cy="101975"/>
            </a:xfrm>
            <a:custGeom>
              <a:rect b="b" l="l" r="r" t="t"/>
              <a:pathLst>
                <a:path extrusionOk="0" h="4079" w="1321">
                  <a:moveTo>
                    <a:pt x="838" y="639"/>
                  </a:moveTo>
                  <a:lnTo>
                    <a:pt x="838" y="639"/>
                  </a:lnTo>
                  <a:cubicBezTo>
                    <a:pt x="841" y="682"/>
                    <a:pt x="843" y="731"/>
                    <a:pt x="843" y="786"/>
                  </a:cubicBezTo>
                  <a:cubicBezTo>
                    <a:pt x="843" y="871"/>
                    <a:pt x="843" y="1011"/>
                    <a:pt x="815" y="1123"/>
                  </a:cubicBezTo>
                  <a:cubicBezTo>
                    <a:pt x="792" y="1599"/>
                    <a:pt x="660" y="2110"/>
                    <a:pt x="507" y="2556"/>
                  </a:cubicBezTo>
                  <a:lnTo>
                    <a:pt x="507" y="2556"/>
                  </a:lnTo>
                  <a:cubicBezTo>
                    <a:pt x="515" y="2382"/>
                    <a:pt x="525" y="2202"/>
                    <a:pt x="534" y="2022"/>
                  </a:cubicBezTo>
                  <a:cubicBezTo>
                    <a:pt x="562" y="1769"/>
                    <a:pt x="590" y="1516"/>
                    <a:pt x="618" y="1292"/>
                  </a:cubicBezTo>
                  <a:cubicBezTo>
                    <a:pt x="675" y="1095"/>
                    <a:pt x="703" y="899"/>
                    <a:pt x="759" y="814"/>
                  </a:cubicBezTo>
                  <a:cubicBezTo>
                    <a:pt x="785" y="749"/>
                    <a:pt x="811" y="689"/>
                    <a:pt x="838" y="639"/>
                  </a:cubicBezTo>
                  <a:close/>
                  <a:moveTo>
                    <a:pt x="899" y="0"/>
                  </a:moveTo>
                  <a:cubicBezTo>
                    <a:pt x="815" y="0"/>
                    <a:pt x="731" y="28"/>
                    <a:pt x="675" y="84"/>
                  </a:cubicBezTo>
                  <a:cubicBezTo>
                    <a:pt x="534" y="197"/>
                    <a:pt x="422" y="393"/>
                    <a:pt x="310" y="618"/>
                  </a:cubicBezTo>
                  <a:cubicBezTo>
                    <a:pt x="225" y="843"/>
                    <a:pt x="169" y="1123"/>
                    <a:pt x="141" y="1460"/>
                  </a:cubicBezTo>
                  <a:cubicBezTo>
                    <a:pt x="1" y="2471"/>
                    <a:pt x="1" y="3847"/>
                    <a:pt x="1" y="3847"/>
                  </a:cubicBezTo>
                  <a:cubicBezTo>
                    <a:pt x="1" y="3959"/>
                    <a:pt x="85" y="4043"/>
                    <a:pt x="169" y="4071"/>
                  </a:cubicBezTo>
                  <a:cubicBezTo>
                    <a:pt x="189" y="4076"/>
                    <a:pt x="208" y="4078"/>
                    <a:pt x="227" y="4078"/>
                  </a:cubicBezTo>
                  <a:cubicBezTo>
                    <a:pt x="318" y="4078"/>
                    <a:pt x="404" y="4024"/>
                    <a:pt x="450" y="3931"/>
                  </a:cubicBezTo>
                  <a:cubicBezTo>
                    <a:pt x="450" y="3931"/>
                    <a:pt x="1180" y="2443"/>
                    <a:pt x="1292" y="1179"/>
                  </a:cubicBezTo>
                  <a:cubicBezTo>
                    <a:pt x="1320" y="1039"/>
                    <a:pt x="1320" y="899"/>
                    <a:pt x="1320" y="786"/>
                  </a:cubicBezTo>
                  <a:cubicBezTo>
                    <a:pt x="1320" y="562"/>
                    <a:pt x="1292" y="421"/>
                    <a:pt x="1264" y="281"/>
                  </a:cubicBezTo>
                  <a:cubicBezTo>
                    <a:pt x="1236" y="225"/>
                    <a:pt x="1208" y="169"/>
                    <a:pt x="1152" y="84"/>
                  </a:cubicBezTo>
                  <a:cubicBezTo>
                    <a:pt x="1096" y="28"/>
                    <a:pt x="1012" y="0"/>
                    <a:pt x="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53"/>
            <p:cNvSpPr/>
            <p:nvPr/>
          </p:nvSpPr>
          <p:spPr>
            <a:xfrm>
              <a:off x="3935625" y="3881125"/>
              <a:ext cx="53525" cy="115525"/>
            </a:xfrm>
            <a:custGeom>
              <a:rect b="b" l="l" r="r" t="t"/>
              <a:pathLst>
                <a:path extrusionOk="0" h="4621" w="2141">
                  <a:moveTo>
                    <a:pt x="1781" y="1"/>
                  </a:moveTo>
                  <a:cubicBezTo>
                    <a:pt x="1761" y="1"/>
                    <a:pt x="1738" y="6"/>
                    <a:pt x="1713" y="16"/>
                  </a:cubicBezTo>
                  <a:cubicBezTo>
                    <a:pt x="1236" y="213"/>
                    <a:pt x="1039" y="1167"/>
                    <a:pt x="1039" y="1167"/>
                  </a:cubicBezTo>
                  <a:cubicBezTo>
                    <a:pt x="1039" y="1167"/>
                    <a:pt x="877" y="1079"/>
                    <a:pt x="689" y="1079"/>
                  </a:cubicBezTo>
                  <a:cubicBezTo>
                    <a:pt x="493" y="1079"/>
                    <a:pt x="269" y="1174"/>
                    <a:pt x="169" y="1560"/>
                  </a:cubicBezTo>
                  <a:cubicBezTo>
                    <a:pt x="0" y="2318"/>
                    <a:pt x="169" y="4620"/>
                    <a:pt x="169" y="4620"/>
                  </a:cubicBezTo>
                  <a:cubicBezTo>
                    <a:pt x="169" y="4620"/>
                    <a:pt x="1348" y="3301"/>
                    <a:pt x="1516" y="2431"/>
                  </a:cubicBezTo>
                  <a:cubicBezTo>
                    <a:pt x="1703" y="1606"/>
                    <a:pt x="2141" y="1"/>
                    <a:pt x="17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3"/>
            <p:cNvSpPr/>
            <p:nvPr/>
          </p:nvSpPr>
          <p:spPr>
            <a:xfrm>
              <a:off x="3932125" y="3875200"/>
              <a:ext cx="57575" cy="127325"/>
            </a:xfrm>
            <a:custGeom>
              <a:rect b="b" l="l" r="r" t="t"/>
              <a:pathLst>
                <a:path extrusionOk="0" h="5093" w="2303">
                  <a:moveTo>
                    <a:pt x="1825" y="550"/>
                  </a:moveTo>
                  <a:cubicBezTo>
                    <a:pt x="1825" y="554"/>
                    <a:pt x="1825" y="558"/>
                    <a:pt x="1825" y="562"/>
                  </a:cubicBezTo>
                  <a:cubicBezTo>
                    <a:pt x="1825" y="787"/>
                    <a:pt x="1769" y="1151"/>
                    <a:pt x="1684" y="1545"/>
                  </a:cubicBezTo>
                  <a:cubicBezTo>
                    <a:pt x="1600" y="1909"/>
                    <a:pt x="1516" y="2303"/>
                    <a:pt x="1432" y="2611"/>
                  </a:cubicBezTo>
                  <a:cubicBezTo>
                    <a:pt x="1348" y="2976"/>
                    <a:pt x="1039" y="3538"/>
                    <a:pt x="730" y="3959"/>
                  </a:cubicBezTo>
                  <a:cubicBezTo>
                    <a:pt x="659" y="4072"/>
                    <a:pt x="581" y="4171"/>
                    <a:pt x="507" y="4260"/>
                  </a:cubicBezTo>
                  <a:lnTo>
                    <a:pt x="507" y="4260"/>
                  </a:lnTo>
                  <a:cubicBezTo>
                    <a:pt x="506" y="4253"/>
                    <a:pt x="506" y="4246"/>
                    <a:pt x="505" y="4240"/>
                  </a:cubicBezTo>
                  <a:cubicBezTo>
                    <a:pt x="505" y="3875"/>
                    <a:pt x="477" y="3369"/>
                    <a:pt x="477" y="2948"/>
                  </a:cubicBezTo>
                  <a:cubicBezTo>
                    <a:pt x="477" y="2499"/>
                    <a:pt x="505" y="2078"/>
                    <a:pt x="562" y="1853"/>
                  </a:cubicBezTo>
                  <a:cubicBezTo>
                    <a:pt x="590" y="1685"/>
                    <a:pt x="646" y="1629"/>
                    <a:pt x="674" y="1601"/>
                  </a:cubicBezTo>
                  <a:cubicBezTo>
                    <a:pt x="730" y="1573"/>
                    <a:pt x="758" y="1545"/>
                    <a:pt x="814" y="1545"/>
                  </a:cubicBezTo>
                  <a:cubicBezTo>
                    <a:pt x="870" y="1545"/>
                    <a:pt x="955" y="1573"/>
                    <a:pt x="1011" y="1573"/>
                  </a:cubicBezTo>
                  <a:lnTo>
                    <a:pt x="1067" y="1601"/>
                  </a:lnTo>
                  <a:lnTo>
                    <a:pt x="1067" y="1629"/>
                  </a:lnTo>
                  <a:cubicBezTo>
                    <a:pt x="1095" y="1643"/>
                    <a:pt x="1130" y="1650"/>
                    <a:pt x="1169" y="1650"/>
                  </a:cubicBezTo>
                  <a:cubicBezTo>
                    <a:pt x="1207" y="1650"/>
                    <a:pt x="1249" y="1643"/>
                    <a:pt x="1291" y="1629"/>
                  </a:cubicBezTo>
                  <a:cubicBezTo>
                    <a:pt x="1348" y="1601"/>
                    <a:pt x="1404" y="1545"/>
                    <a:pt x="1404" y="1460"/>
                  </a:cubicBezTo>
                  <a:lnTo>
                    <a:pt x="1432" y="1432"/>
                  </a:lnTo>
                  <a:cubicBezTo>
                    <a:pt x="1432" y="1348"/>
                    <a:pt x="1488" y="1123"/>
                    <a:pt x="1600" y="899"/>
                  </a:cubicBezTo>
                  <a:cubicBezTo>
                    <a:pt x="1658" y="764"/>
                    <a:pt x="1742" y="630"/>
                    <a:pt x="1825" y="550"/>
                  </a:cubicBezTo>
                  <a:close/>
                  <a:moveTo>
                    <a:pt x="1937" y="0"/>
                  </a:moveTo>
                  <a:cubicBezTo>
                    <a:pt x="1881" y="0"/>
                    <a:pt x="1825" y="28"/>
                    <a:pt x="1769" y="57"/>
                  </a:cubicBezTo>
                  <a:cubicBezTo>
                    <a:pt x="1600" y="113"/>
                    <a:pt x="1460" y="253"/>
                    <a:pt x="1376" y="393"/>
                  </a:cubicBezTo>
                  <a:cubicBezTo>
                    <a:pt x="1195" y="623"/>
                    <a:pt x="1082" y="910"/>
                    <a:pt x="1019" y="1115"/>
                  </a:cubicBezTo>
                  <a:lnTo>
                    <a:pt x="1019" y="1115"/>
                  </a:lnTo>
                  <a:cubicBezTo>
                    <a:pt x="958" y="1103"/>
                    <a:pt x="889" y="1095"/>
                    <a:pt x="814" y="1095"/>
                  </a:cubicBezTo>
                  <a:cubicBezTo>
                    <a:pt x="702" y="1095"/>
                    <a:pt x="533" y="1123"/>
                    <a:pt x="393" y="1236"/>
                  </a:cubicBezTo>
                  <a:cubicBezTo>
                    <a:pt x="253" y="1348"/>
                    <a:pt x="140" y="1516"/>
                    <a:pt x="84" y="1741"/>
                  </a:cubicBezTo>
                  <a:cubicBezTo>
                    <a:pt x="28" y="2050"/>
                    <a:pt x="0" y="2471"/>
                    <a:pt x="0" y="2948"/>
                  </a:cubicBezTo>
                  <a:cubicBezTo>
                    <a:pt x="0" y="3847"/>
                    <a:pt x="84" y="4885"/>
                    <a:pt x="84" y="4885"/>
                  </a:cubicBezTo>
                  <a:cubicBezTo>
                    <a:pt x="84" y="4998"/>
                    <a:pt x="168" y="5054"/>
                    <a:pt x="253" y="5082"/>
                  </a:cubicBezTo>
                  <a:cubicBezTo>
                    <a:pt x="275" y="5089"/>
                    <a:pt x="300" y="5093"/>
                    <a:pt x="325" y="5093"/>
                  </a:cubicBezTo>
                  <a:cubicBezTo>
                    <a:pt x="393" y="5093"/>
                    <a:pt x="464" y="5067"/>
                    <a:pt x="505" y="5026"/>
                  </a:cubicBezTo>
                  <a:cubicBezTo>
                    <a:pt x="505" y="5026"/>
                    <a:pt x="786" y="4689"/>
                    <a:pt x="1123" y="4212"/>
                  </a:cubicBezTo>
                  <a:cubicBezTo>
                    <a:pt x="1432" y="3762"/>
                    <a:pt x="1769" y="3201"/>
                    <a:pt x="1881" y="2724"/>
                  </a:cubicBezTo>
                  <a:cubicBezTo>
                    <a:pt x="1965" y="2415"/>
                    <a:pt x="2049" y="2022"/>
                    <a:pt x="2134" y="1629"/>
                  </a:cubicBezTo>
                  <a:cubicBezTo>
                    <a:pt x="2218" y="1236"/>
                    <a:pt x="2302" y="843"/>
                    <a:pt x="2302" y="562"/>
                  </a:cubicBezTo>
                  <a:cubicBezTo>
                    <a:pt x="2302" y="450"/>
                    <a:pt x="2302" y="337"/>
                    <a:pt x="2246" y="253"/>
                  </a:cubicBezTo>
                  <a:cubicBezTo>
                    <a:pt x="2218" y="197"/>
                    <a:pt x="2190" y="141"/>
                    <a:pt x="2134" y="85"/>
                  </a:cubicBezTo>
                  <a:cubicBezTo>
                    <a:pt x="2078" y="28"/>
                    <a:pt x="1993" y="0"/>
                    <a:pt x="19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3"/>
            <p:cNvSpPr/>
            <p:nvPr/>
          </p:nvSpPr>
          <p:spPr>
            <a:xfrm>
              <a:off x="3952475" y="3904550"/>
              <a:ext cx="18275" cy="72300"/>
            </a:xfrm>
            <a:custGeom>
              <a:rect b="b" l="l" r="r" t="t"/>
              <a:pathLst>
                <a:path extrusionOk="0" h="2892" w="731">
                  <a:moveTo>
                    <a:pt x="363" y="0"/>
                  </a:moveTo>
                  <a:cubicBezTo>
                    <a:pt x="345" y="0"/>
                    <a:pt x="327" y="2"/>
                    <a:pt x="309" y="6"/>
                  </a:cubicBezTo>
                  <a:cubicBezTo>
                    <a:pt x="197" y="34"/>
                    <a:pt x="112" y="174"/>
                    <a:pt x="141" y="286"/>
                  </a:cubicBezTo>
                  <a:lnTo>
                    <a:pt x="141" y="314"/>
                  </a:lnTo>
                  <a:cubicBezTo>
                    <a:pt x="169" y="427"/>
                    <a:pt x="253" y="876"/>
                    <a:pt x="253" y="1409"/>
                  </a:cubicBezTo>
                  <a:cubicBezTo>
                    <a:pt x="253" y="1802"/>
                    <a:pt x="197" y="2252"/>
                    <a:pt x="56" y="2560"/>
                  </a:cubicBezTo>
                  <a:cubicBezTo>
                    <a:pt x="0" y="2701"/>
                    <a:pt x="56" y="2841"/>
                    <a:pt x="197" y="2869"/>
                  </a:cubicBezTo>
                  <a:cubicBezTo>
                    <a:pt x="227" y="2884"/>
                    <a:pt x="259" y="2891"/>
                    <a:pt x="291" y="2891"/>
                  </a:cubicBezTo>
                  <a:cubicBezTo>
                    <a:pt x="378" y="2891"/>
                    <a:pt x="464" y="2839"/>
                    <a:pt x="506" y="2757"/>
                  </a:cubicBezTo>
                  <a:cubicBezTo>
                    <a:pt x="674" y="2336"/>
                    <a:pt x="730" y="1858"/>
                    <a:pt x="730" y="1409"/>
                  </a:cubicBezTo>
                  <a:cubicBezTo>
                    <a:pt x="730" y="764"/>
                    <a:pt x="590" y="202"/>
                    <a:pt x="590" y="174"/>
                  </a:cubicBezTo>
                  <a:cubicBezTo>
                    <a:pt x="565" y="76"/>
                    <a:pt x="477" y="0"/>
                    <a:pt x="3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3"/>
            <p:cNvSpPr/>
            <p:nvPr/>
          </p:nvSpPr>
          <p:spPr>
            <a:xfrm>
              <a:off x="4649425" y="3143050"/>
              <a:ext cx="18275" cy="224025"/>
            </a:xfrm>
            <a:custGeom>
              <a:rect b="b" l="l" r="r" t="t"/>
              <a:pathLst>
                <a:path extrusionOk="0" h="8961" w="731">
                  <a:moveTo>
                    <a:pt x="463" y="0"/>
                  </a:moveTo>
                  <a:cubicBezTo>
                    <a:pt x="343" y="0"/>
                    <a:pt x="253" y="103"/>
                    <a:pt x="253" y="229"/>
                  </a:cubicBezTo>
                  <a:lnTo>
                    <a:pt x="0" y="8708"/>
                  </a:lnTo>
                  <a:cubicBezTo>
                    <a:pt x="0" y="8848"/>
                    <a:pt x="113" y="8932"/>
                    <a:pt x="225" y="8960"/>
                  </a:cubicBezTo>
                  <a:cubicBezTo>
                    <a:pt x="365" y="8960"/>
                    <a:pt x="478" y="8848"/>
                    <a:pt x="478" y="8736"/>
                  </a:cubicBezTo>
                  <a:lnTo>
                    <a:pt x="730" y="229"/>
                  </a:lnTo>
                  <a:cubicBezTo>
                    <a:pt x="730" y="117"/>
                    <a:pt x="618" y="4"/>
                    <a:pt x="506" y="4"/>
                  </a:cubicBezTo>
                  <a:cubicBezTo>
                    <a:pt x="491" y="2"/>
                    <a:pt x="477" y="0"/>
                    <a:pt x="4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3"/>
            <p:cNvSpPr/>
            <p:nvPr/>
          </p:nvSpPr>
          <p:spPr>
            <a:xfrm>
              <a:off x="4652225" y="3168275"/>
              <a:ext cx="37925" cy="131550"/>
            </a:xfrm>
            <a:custGeom>
              <a:rect b="b" l="l" r="r" t="t"/>
              <a:pathLst>
                <a:path extrusionOk="0" h="5262" w="1517">
                  <a:moveTo>
                    <a:pt x="1276" y="1"/>
                  </a:moveTo>
                  <a:cubicBezTo>
                    <a:pt x="1174" y="1"/>
                    <a:pt x="1064" y="80"/>
                    <a:pt x="1039" y="203"/>
                  </a:cubicBezTo>
                  <a:lnTo>
                    <a:pt x="29" y="4975"/>
                  </a:lnTo>
                  <a:cubicBezTo>
                    <a:pt x="1" y="5116"/>
                    <a:pt x="85" y="5228"/>
                    <a:pt x="197" y="5256"/>
                  </a:cubicBezTo>
                  <a:cubicBezTo>
                    <a:pt x="216" y="5260"/>
                    <a:pt x="234" y="5262"/>
                    <a:pt x="251" y="5262"/>
                  </a:cubicBezTo>
                  <a:cubicBezTo>
                    <a:pt x="366" y="5262"/>
                    <a:pt x="454" y="5185"/>
                    <a:pt x="478" y="5088"/>
                  </a:cubicBezTo>
                  <a:lnTo>
                    <a:pt x="1489" y="287"/>
                  </a:lnTo>
                  <a:cubicBezTo>
                    <a:pt x="1517" y="175"/>
                    <a:pt x="1461" y="34"/>
                    <a:pt x="1320" y="6"/>
                  </a:cubicBezTo>
                  <a:cubicBezTo>
                    <a:pt x="1306" y="2"/>
                    <a:pt x="1291" y="1"/>
                    <a:pt x="1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3"/>
            <p:cNvSpPr/>
            <p:nvPr/>
          </p:nvSpPr>
          <p:spPr>
            <a:xfrm>
              <a:off x="3982650" y="3160575"/>
              <a:ext cx="18275" cy="252825"/>
            </a:xfrm>
            <a:custGeom>
              <a:rect b="b" l="l" r="r" t="t"/>
              <a:pathLst>
                <a:path extrusionOk="0" h="10113" w="731">
                  <a:moveTo>
                    <a:pt x="260" y="1"/>
                  </a:moveTo>
                  <a:cubicBezTo>
                    <a:pt x="248" y="1"/>
                    <a:pt x="237" y="2"/>
                    <a:pt x="225" y="5"/>
                  </a:cubicBezTo>
                  <a:cubicBezTo>
                    <a:pt x="85" y="5"/>
                    <a:pt x="0" y="118"/>
                    <a:pt x="0" y="230"/>
                  </a:cubicBezTo>
                  <a:lnTo>
                    <a:pt x="253" y="9860"/>
                  </a:lnTo>
                  <a:cubicBezTo>
                    <a:pt x="253" y="10000"/>
                    <a:pt x="365" y="10112"/>
                    <a:pt x="478" y="10112"/>
                  </a:cubicBezTo>
                  <a:cubicBezTo>
                    <a:pt x="618" y="10084"/>
                    <a:pt x="730" y="10000"/>
                    <a:pt x="730" y="9860"/>
                  </a:cubicBezTo>
                  <a:lnTo>
                    <a:pt x="450" y="230"/>
                  </a:lnTo>
                  <a:cubicBezTo>
                    <a:pt x="450" y="104"/>
                    <a:pt x="360"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3"/>
            <p:cNvSpPr/>
            <p:nvPr/>
          </p:nvSpPr>
          <p:spPr>
            <a:xfrm>
              <a:off x="2591550" y="5031175"/>
              <a:ext cx="1179850" cy="346750"/>
            </a:xfrm>
            <a:custGeom>
              <a:rect b="b" l="l" r="r" t="t"/>
              <a:pathLst>
                <a:path extrusionOk="0" h="13870" w="47194">
                  <a:moveTo>
                    <a:pt x="23583" y="1"/>
                  </a:moveTo>
                  <a:cubicBezTo>
                    <a:pt x="10556" y="1"/>
                    <a:pt x="0" y="3117"/>
                    <a:pt x="0" y="6935"/>
                  </a:cubicBezTo>
                  <a:cubicBezTo>
                    <a:pt x="0" y="10753"/>
                    <a:pt x="10556" y="13869"/>
                    <a:pt x="23583" y="13869"/>
                  </a:cubicBezTo>
                  <a:cubicBezTo>
                    <a:pt x="36610" y="13869"/>
                    <a:pt x="47194" y="10753"/>
                    <a:pt x="47194" y="6935"/>
                  </a:cubicBezTo>
                  <a:cubicBezTo>
                    <a:pt x="47194" y="3117"/>
                    <a:pt x="36610" y="1"/>
                    <a:pt x="235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3"/>
            <p:cNvSpPr/>
            <p:nvPr/>
          </p:nvSpPr>
          <p:spPr>
            <a:xfrm>
              <a:off x="2591550" y="5031175"/>
              <a:ext cx="1179850" cy="346750"/>
            </a:xfrm>
            <a:custGeom>
              <a:rect b="b" l="l" r="r" t="t"/>
              <a:pathLst>
                <a:path extrusionOk="0" h="13870" w="47194">
                  <a:moveTo>
                    <a:pt x="23583" y="1"/>
                  </a:moveTo>
                  <a:cubicBezTo>
                    <a:pt x="10556" y="1"/>
                    <a:pt x="0" y="3117"/>
                    <a:pt x="0" y="6935"/>
                  </a:cubicBezTo>
                  <a:cubicBezTo>
                    <a:pt x="0" y="10753"/>
                    <a:pt x="10556" y="13869"/>
                    <a:pt x="23583" y="13869"/>
                  </a:cubicBezTo>
                  <a:cubicBezTo>
                    <a:pt x="36610" y="13869"/>
                    <a:pt x="47194" y="10753"/>
                    <a:pt x="47194" y="6935"/>
                  </a:cubicBezTo>
                  <a:cubicBezTo>
                    <a:pt x="47194" y="3117"/>
                    <a:pt x="36610" y="1"/>
                    <a:pt x="235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3"/>
            <p:cNvSpPr/>
            <p:nvPr/>
          </p:nvSpPr>
          <p:spPr>
            <a:xfrm>
              <a:off x="3400100" y="2659400"/>
              <a:ext cx="126350" cy="233900"/>
            </a:xfrm>
            <a:custGeom>
              <a:rect b="b" l="l" r="r" t="t"/>
              <a:pathLst>
                <a:path extrusionOk="0" h="9356" w="5054">
                  <a:moveTo>
                    <a:pt x="1156" y="1"/>
                  </a:moveTo>
                  <a:cubicBezTo>
                    <a:pt x="1015" y="1"/>
                    <a:pt x="904" y="7"/>
                    <a:pt x="843" y="7"/>
                  </a:cubicBezTo>
                  <a:cubicBezTo>
                    <a:pt x="618" y="7"/>
                    <a:pt x="393" y="147"/>
                    <a:pt x="674" y="540"/>
                  </a:cubicBezTo>
                  <a:cubicBezTo>
                    <a:pt x="983" y="905"/>
                    <a:pt x="1881" y="990"/>
                    <a:pt x="1881" y="1355"/>
                  </a:cubicBezTo>
                  <a:lnTo>
                    <a:pt x="1881" y="3713"/>
                  </a:lnTo>
                  <a:cubicBezTo>
                    <a:pt x="1881" y="3713"/>
                    <a:pt x="1516" y="2646"/>
                    <a:pt x="1292" y="2028"/>
                  </a:cubicBezTo>
                  <a:cubicBezTo>
                    <a:pt x="1135" y="1618"/>
                    <a:pt x="653" y="1384"/>
                    <a:pt x="345" y="1384"/>
                  </a:cubicBezTo>
                  <a:cubicBezTo>
                    <a:pt x="211" y="1384"/>
                    <a:pt x="110" y="1429"/>
                    <a:pt x="85" y="1523"/>
                  </a:cubicBezTo>
                  <a:cubicBezTo>
                    <a:pt x="0" y="1804"/>
                    <a:pt x="534" y="2337"/>
                    <a:pt x="758" y="3179"/>
                  </a:cubicBezTo>
                  <a:cubicBezTo>
                    <a:pt x="983" y="3994"/>
                    <a:pt x="899" y="5594"/>
                    <a:pt x="899" y="5594"/>
                  </a:cubicBezTo>
                  <a:cubicBezTo>
                    <a:pt x="899" y="5594"/>
                    <a:pt x="843" y="6492"/>
                    <a:pt x="1516" y="7250"/>
                  </a:cubicBezTo>
                  <a:cubicBezTo>
                    <a:pt x="2190" y="8008"/>
                    <a:pt x="3482" y="9356"/>
                    <a:pt x="3482" y="9356"/>
                  </a:cubicBezTo>
                  <a:lnTo>
                    <a:pt x="5054" y="8149"/>
                  </a:lnTo>
                  <a:cubicBezTo>
                    <a:pt x="5054" y="8149"/>
                    <a:pt x="4520" y="6801"/>
                    <a:pt x="4689" y="6127"/>
                  </a:cubicBezTo>
                  <a:cubicBezTo>
                    <a:pt x="4829" y="5425"/>
                    <a:pt x="4913" y="4387"/>
                    <a:pt x="4520" y="3544"/>
                  </a:cubicBezTo>
                  <a:cubicBezTo>
                    <a:pt x="4155" y="2730"/>
                    <a:pt x="2948" y="2562"/>
                    <a:pt x="2948" y="2562"/>
                  </a:cubicBezTo>
                  <a:cubicBezTo>
                    <a:pt x="2948" y="2562"/>
                    <a:pt x="3032" y="2281"/>
                    <a:pt x="3032" y="1888"/>
                  </a:cubicBezTo>
                  <a:cubicBezTo>
                    <a:pt x="3032" y="1523"/>
                    <a:pt x="3032" y="821"/>
                    <a:pt x="2499" y="372"/>
                  </a:cubicBezTo>
                  <a:cubicBezTo>
                    <a:pt x="2111" y="45"/>
                    <a:pt x="1530" y="1"/>
                    <a:pt x="11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3"/>
            <p:cNvSpPr/>
            <p:nvPr/>
          </p:nvSpPr>
          <p:spPr>
            <a:xfrm>
              <a:off x="3395875" y="2653250"/>
              <a:ext cx="136900" cy="245950"/>
            </a:xfrm>
            <a:custGeom>
              <a:rect b="b" l="l" r="r" t="t"/>
              <a:pathLst>
                <a:path extrusionOk="0" h="9838" w="5476">
                  <a:moveTo>
                    <a:pt x="1292" y="478"/>
                  </a:moveTo>
                  <a:cubicBezTo>
                    <a:pt x="1461" y="478"/>
                    <a:pt x="1685" y="478"/>
                    <a:pt x="1910" y="534"/>
                  </a:cubicBezTo>
                  <a:cubicBezTo>
                    <a:pt x="2135" y="590"/>
                    <a:pt x="2359" y="674"/>
                    <a:pt x="2500" y="814"/>
                  </a:cubicBezTo>
                  <a:cubicBezTo>
                    <a:pt x="2724" y="983"/>
                    <a:pt x="2836" y="1236"/>
                    <a:pt x="2893" y="1460"/>
                  </a:cubicBezTo>
                  <a:cubicBezTo>
                    <a:pt x="2949" y="1713"/>
                    <a:pt x="2949" y="1937"/>
                    <a:pt x="2949" y="2134"/>
                  </a:cubicBezTo>
                  <a:cubicBezTo>
                    <a:pt x="2949" y="2302"/>
                    <a:pt x="2949" y="2471"/>
                    <a:pt x="2921" y="2583"/>
                  </a:cubicBezTo>
                  <a:cubicBezTo>
                    <a:pt x="2921" y="2639"/>
                    <a:pt x="2921" y="2695"/>
                    <a:pt x="2893" y="2724"/>
                  </a:cubicBezTo>
                  <a:lnTo>
                    <a:pt x="2893" y="2752"/>
                  </a:lnTo>
                  <a:cubicBezTo>
                    <a:pt x="2865" y="2836"/>
                    <a:pt x="2893" y="2892"/>
                    <a:pt x="2921" y="2948"/>
                  </a:cubicBezTo>
                  <a:cubicBezTo>
                    <a:pt x="2977" y="3004"/>
                    <a:pt x="3033" y="3032"/>
                    <a:pt x="3089" y="3060"/>
                  </a:cubicBezTo>
                  <a:cubicBezTo>
                    <a:pt x="3145" y="3060"/>
                    <a:pt x="3426" y="3117"/>
                    <a:pt x="3735" y="3229"/>
                  </a:cubicBezTo>
                  <a:cubicBezTo>
                    <a:pt x="4044" y="3369"/>
                    <a:pt x="4352" y="3594"/>
                    <a:pt x="4493" y="3903"/>
                  </a:cubicBezTo>
                  <a:cubicBezTo>
                    <a:pt x="4661" y="4296"/>
                    <a:pt x="4746" y="4773"/>
                    <a:pt x="4746" y="5222"/>
                  </a:cubicBezTo>
                  <a:cubicBezTo>
                    <a:pt x="4746" y="5643"/>
                    <a:pt x="4689" y="6008"/>
                    <a:pt x="4633" y="6317"/>
                  </a:cubicBezTo>
                  <a:cubicBezTo>
                    <a:pt x="4605" y="6429"/>
                    <a:pt x="4605" y="6542"/>
                    <a:pt x="4605" y="6654"/>
                  </a:cubicBezTo>
                  <a:cubicBezTo>
                    <a:pt x="4605" y="7047"/>
                    <a:pt x="4689" y="7496"/>
                    <a:pt x="4802" y="7861"/>
                  </a:cubicBezTo>
                  <a:cubicBezTo>
                    <a:pt x="4861" y="8055"/>
                    <a:pt x="4913" y="8217"/>
                    <a:pt x="4952" y="8326"/>
                  </a:cubicBezTo>
                  <a:lnTo>
                    <a:pt x="4952" y="8326"/>
                  </a:lnTo>
                  <a:lnTo>
                    <a:pt x="3676" y="9306"/>
                  </a:lnTo>
                  <a:lnTo>
                    <a:pt x="3676" y="9306"/>
                  </a:lnTo>
                  <a:cubicBezTo>
                    <a:pt x="3541" y="9161"/>
                    <a:pt x="3325" y="8928"/>
                    <a:pt x="3089" y="8675"/>
                  </a:cubicBezTo>
                  <a:cubicBezTo>
                    <a:pt x="2696" y="8254"/>
                    <a:pt x="2191" y="7721"/>
                    <a:pt x="1854" y="7328"/>
                  </a:cubicBezTo>
                  <a:cubicBezTo>
                    <a:pt x="1348" y="6794"/>
                    <a:pt x="1320" y="6121"/>
                    <a:pt x="1320" y="5924"/>
                  </a:cubicBezTo>
                  <a:lnTo>
                    <a:pt x="1320" y="5868"/>
                  </a:lnTo>
                  <a:lnTo>
                    <a:pt x="1320" y="5840"/>
                  </a:lnTo>
                  <a:cubicBezTo>
                    <a:pt x="1320" y="5840"/>
                    <a:pt x="1320" y="5587"/>
                    <a:pt x="1320" y="5222"/>
                  </a:cubicBezTo>
                  <a:cubicBezTo>
                    <a:pt x="1320" y="4689"/>
                    <a:pt x="1292" y="3903"/>
                    <a:pt x="1152" y="3369"/>
                  </a:cubicBezTo>
                  <a:cubicBezTo>
                    <a:pt x="1040" y="2948"/>
                    <a:pt x="843" y="2611"/>
                    <a:pt x="703" y="2330"/>
                  </a:cubicBezTo>
                  <a:cubicBezTo>
                    <a:pt x="647" y="2190"/>
                    <a:pt x="562" y="2078"/>
                    <a:pt x="534" y="1994"/>
                  </a:cubicBezTo>
                  <a:cubicBezTo>
                    <a:pt x="498" y="1939"/>
                    <a:pt x="485" y="1885"/>
                    <a:pt x="481" y="1853"/>
                  </a:cubicBezTo>
                  <a:lnTo>
                    <a:pt x="506" y="1853"/>
                  </a:lnTo>
                  <a:cubicBezTo>
                    <a:pt x="590" y="1853"/>
                    <a:pt x="759" y="1909"/>
                    <a:pt x="899" y="1994"/>
                  </a:cubicBezTo>
                  <a:cubicBezTo>
                    <a:pt x="1068" y="2078"/>
                    <a:pt x="1180" y="2218"/>
                    <a:pt x="1236" y="2359"/>
                  </a:cubicBezTo>
                  <a:cubicBezTo>
                    <a:pt x="1348" y="2667"/>
                    <a:pt x="1489" y="3088"/>
                    <a:pt x="1629" y="3425"/>
                  </a:cubicBezTo>
                  <a:cubicBezTo>
                    <a:pt x="1707" y="3660"/>
                    <a:pt x="1785" y="3853"/>
                    <a:pt x="1826" y="3949"/>
                  </a:cubicBezTo>
                  <a:lnTo>
                    <a:pt x="1826" y="3949"/>
                  </a:lnTo>
                  <a:lnTo>
                    <a:pt x="1826" y="3959"/>
                  </a:lnTo>
                  <a:lnTo>
                    <a:pt x="1830" y="3959"/>
                  </a:lnTo>
                  <a:cubicBezTo>
                    <a:pt x="1845" y="3995"/>
                    <a:pt x="1854" y="4015"/>
                    <a:pt x="1854" y="4015"/>
                  </a:cubicBezTo>
                  <a:cubicBezTo>
                    <a:pt x="1882" y="4127"/>
                    <a:pt x="1994" y="4183"/>
                    <a:pt x="2107" y="4183"/>
                  </a:cubicBezTo>
                  <a:cubicBezTo>
                    <a:pt x="2219" y="4155"/>
                    <a:pt x="2303" y="4071"/>
                    <a:pt x="2303" y="3959"/>
                  </a:cubicBezTo>
                  <a:lnTo>
                    <a:pt x="2303" y="1601"/>
                  </a:lnTo>
                  <a:cubicBezTo>
                    <a:pt x="2303" y="1516"/>
                    <a:pt x="2275" y="1432"/>
                    <a:pt x="2219" y="1348"/>
                  </a:cubicBezTo>
                  <a:cubicBezTo>
                    <a:pt x="2135" y="1236"/>
                    <a:pt x="2022" y="1151"/>
                    <a:pt x="1910" y="1095"/>
                  </a:cubicBezTo>
                  <a:cubicBezTo>
                    <a:pt x="1742" y="1011"/>
                    <a:pt x="1545" y="927"/>
                    <a:pt x="1377" y="871"/>
                  </a:cubicBezTo>
                  <a:cubicBezTo>
                    <a:pt x="1236" y="786"/>
                    <a:pt x="1096" y="702"/>
                    <a:pt x="1040" y="618"/>
                  </a:cubicBezTo>
                  <a:cubicBezTo>
                    <a:pt x="984" y="590"/>
                    <a:pt x="955" y="534"/>
                    <a:pt x="955" y="506"/>
                  </a:cubicBezTo>
                  <a:lnTo>
                    <a:pt x="948" y="499"/>
                  </a:lnTo>
                  <a:lnTo>
                    <a:pt x="948" y="499"/>
                  </a:lnTo>
                  <a:lnTo>
                    <a:pt x="1012" y="478"/>
                  </a:lnTo>
                  <a:close/>
                  <a:moveTo>
                    <a:pt x="1292" y="0"/>
                  </a:moveTo>
                  <a:cubicBezTo>
                    <a:pt x="1152" y="0"/>
                    <a:pt x="1040" y="28"/>
                    <a:pt x="1012" y="28"/>
                  </a:cubicBezTo>
                  <a:cubicBezTo>
                    <a:pt x="899" y="28"/>
                    <a:pt x="787" y="28"/>
                    <a:pt x="675" y="113"/>
                  </a:cubicBezTo>
                  <a:cubicBezTo>
                    <a:pt x="562" y="169"/>
                    <a:pt x="478" y="309"/>
                    <a:pt x="478" y="478"/>
                  </a:cubicBezTo>
                  <a:cubicBezTo>
                    <a:pt x="478" y="618"/>
                    <a:pt x="562" y="758"/>
                    <a:pt x="675" y="927"/>
                  </a:cubicBezTo>
                  <a:cubicBezTo>
                    <a:pt x="787" y="1067"/>
                    <a:pt x="927" y="1151"/>
                    <a:pt x="1068" y="1207"/>
                  </a:cubicBezTo>
                  <a:cubicBezTo>
                    <a:pt x="1264" y="1320"/>
                    <a:pt x="1489" y="1404"/>
                    <a:pt x="1657" y="1488"/>
                  </a:cubicBezTo>
                  <a:cubicBezTo>
                    <a:pt x="1742" y="1516"/>
                    <a:pt x="1798" y="1572"/>
                    <a:pt x="1798" y="1601"/>
                  </a:cubicBezTo>
                  <a:lnTo>
                    <a:pt x="1826" y="1601"/>
                  </a:lnTo>
                  <a:lnTo>
                    <a:pt x="1826" y="2597"/>
                  </a:lnTo>
                  <a:lnTo>
                    <a:pt x="1826" y="2597"/>
                  </a:lnTo>
                  <a:cubicBezTo>
                    <a:pt x="1776" y="2460"/>
                    <a:pt x="1728" y="2331"/>
                    <a:pt x="1685" y="2218"/>
                  </a:cubicBezTo>
                  <a:cubicBezTo>
                    <a:pt x="1573" y="1937"/>
                    <a:pt x="1377" y="1741"/>
                    <a:pt x="1152" y="1601"/>
                  </a:cubicBezTo>
                  <a:cubicBezTo>
                    <a:pt x="927" y="1460"/>
                    <a:pt x="703" y="1404"/>
                    <a:pt x="506" y="1404"/>
                  </a:cubicBezTo>
                  <a:cubicBezTo>
                    <a:pt x="394" y="1404"/>
                    <a:pt x="310" y="1404"/>
                    <a:pt x="226" y="1460"/>
                  </a:cubicBezTo>
                  <a:cubicBezTo>
                    <a:pt x="147" y="1486"/>
                    <a:pt x="68" y="1562"/>
                    <a:pt x="35" y="1687"/>
                  </a:cubicBezTo>
                  <a:lnTo>
                    <a:pt x="35" y="1687"/>
                  </a:lnTo>
                  <a:lnTo>
                    <a:pt x="29" y="1685"/>
                  </a:lnTo>
                  <a:cubicBezTo>
                    <a:pt x="1" y="1741"/>
                    <a:pt x="1" y="1797"/>
                    <a:pt x="1" y="1825"/>
                  </a:cubicBezTo>
                  <a:cubicBezTo>
                    <a:pt x="1" y="1965"/>
                    <a:pt x="57" y="2078"/>
                    <a:pt x="113" y="2190"/>
                  </a:cubicBezTo>
                  <a:cubicBezTo>
                    <a:pt x="282" y="2527"/>
                    <a:pt x="562" y="2948"/>
                    <a:pt x="703" y="3482"/>
                  </a:cubicBezTo>
                  <a:cubicBezTo>
                    <a:pt x="815" y="3931"/>
                    <a:pt x="871" y="4689"/>
                    <a:pt x="871" y="5222"/>
                  </a:cubicBezTo>
                  <a:cubicBezTo>
                    <a:pt x="871" y="5391"/>
                    <a:pt x="843" y="5559"/>
                    <a:pt x="843" y="5643"/>
                  </a:cubicBezTo>
                  <a:cubicBezTo>
                    <a:pt x="843" y="5756"/>
                    <a:pt x="843" y="5812"/>
                    <a:pt x="843" y="5812"/>
                  </a:cubicBezTo>
                  <a:cubicBezTo>
                    <a:pt x="843" y="5812"/>
                    <a:pt x="843" y="5868"/>
                    <a:pt x="843" y="5924"/>
                  </a:cubicBezTo>
                  <a:cubicBezTo>
                    <a:pt x="843" y="6177"/>
                    <a:pt x="899" y="6963"/>
                    <a:pt x="1517" y="7665"/>
                  </a:cubicBezTo>
                  <a:cubicBezTo>
                    <a:pt x="2191" y="8423"/>
                    <a:pt x="3482" y="9770"/>
                    <a:pt x="3482" y="9770"/>
                  </a:cubicBezTo>
                  <a:cubicBezTo>
                    <a:pt x="3529" y="9817"/>
                    <a:pt x="3592" y="9837"/>
                    <a:pt x="3654" y="9837"/>
                  </a:cubicBezTo>
                  <a:cubicBezTo>
                    <a:pt x="3704" y="9837"/>
                    <a:pt x="3753" y="9824"/>
                    <a:pt x="3791" y="9798"/>
                  </a:cubicBezTo>
                  <a:lnTo>
                    <a:pt x="5363" y="8591"/>
                  </a:lnTo>
                  <a:cubicBezTo>
                    <a:pt x="5447" y="8535"/>
                    <a:pt x="5475" y="8423"/>
                    <a:pt x="5447" y="8310"/>
                  </a:cubicBezTo>
                  <a:lnTo>
                    <a:pt x="5419" y="8282"/>
                  </a:lnTo>
                  <a:cubicBezTo>
                    <a:pt x="5391" y="8170"/>
                    <a:pt x="5307" y="7917"/>
                    <a:pt x="5223" y="7609"/>
                  </a:cubicBezTo>
                  <a:cubicBezTo>
                    <a:pt x="5139" y="7272"/>
                    <a:pt x="5054" y="6935"/>
                    <a:pt x="5054" y="6654"/>
                  </a:cubicBezTo>
                  <a:cubicBezTo>
                    <a:pt x="5054" y="6570"/>
                    <a:pt x="5054" y="6486"/>
                    <a:pt x="5082" y="6401"/>
                  </a:cubicBezTo>
                  <a:cubicBezTo>
                    <a:pt x="5167" y="6092"/>
                    <a:pt x="5223" y="5671"/>
                    <a:pt x="5223" y="5222"/>
                  </a:cubicBezTo>
                  <a:cubicBezTo>
                    <a:pt x="5223" y="4717"/>
                    <a:pt x="5139" y="4183"/>
                    <a:pt x="4914" y="3706"/>
                  </a:cubicBezTo>
                  <a:cubicBezTo>
                    <a:pt x="4689" y="3201"/>
                    <a:pt x="4240" y="2920"/>
                    <a:pt x="3847" y="2780"/>
                  </a:cubicBezTo>
                  <a:cubicBezTo>
                    <a:pt x="3674" y="2700"/>
                    <a:pt x="3513" y="2651"/>
                    <a:pt x="3389" y="2623"/>
                  </a:cubicBezTo>
                  <a:lnTo>
                    <a:pt x="3389" y="2623"/>
                  </a:lnTo>
                  <a:cubicBezTo>
                    <a:pt x="3408" y="2496"/>
                    <a:pt x="3426" y="2327"/>
                    <a:pt x="3426" y="2134"/>
                  </a:cubicBezTo>
                  <a:cubicBezTo>
                    <a:pt x="3426" y="1937"/>
                    <a:pt x="3426" y="1657"/>
                    <a:pt x="3342" y="1348"/>
                  </a:cubicBezTo>
                  <a:cubicBezTo>
                    <a:pt x="3286" y="1039"/>
                    <a:pt x="3117" y="702"/>
                    <a:pt x="2808" y="449"/>
                  </a:cubicBezTo>
                  <a:cubicBezTo>
                    <a:pt x="2584" y="253"/>
                    <a:pt x="2275" y="141"/>
                    <a:pt x="2022" y="84"/>
                  </a:cubicBezTo>
                  <a:cubicBezTo>
                    <a:pt x="1742" y="28"/>
                    <a:pt x="1489" y="0"/>
                    <a:pt x="1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3"/>
            <p:cNvSpPr/>
            <p:nvPr/>
          </p:nvSpPr>
          <p:spPr>
            <a:xfrm>
              <a:off x="3487125" y="2863100"/>
              <a:ext cx="346050" cy="500625"/>
            </a:xfrm>
            <a:custGeom>
              <a:rect b="b" l="l" r="r" t="t"/>
              <a:pathLst>
                <a:path extrusionOk="0" h="20025" w="13842">
                  <a:moveTo>
                    <a:pt x="1573" y="1"/>
                  </a:moveTo>
                  <a:lnTo>
                    <a:pt x="1" y="1208"/>
                  </a:lnTo>
                  <a:cubicBezTo>
                    <a:pt x="1" y="1208"/>
                    <a:pt x="8732" y="19007"/>
                    <a:pt x="9546" y="19597"/>
                  </a:cubicBezTo>
                  <a:cubicBezTo>
                    <a:pt x="9893" y="19851"/>
                    <a:pt x="10274" y="20025"/>
                    <a:pt x="10686" y="20025"/>
                  </a:cubicBezTo>
                  <a:cubicBezTo>
                    <a:pt x="11273" y="20025"/>
                    <a:pt x="11925" y="19672"/>
                    <a:pt x="12634" y="18698"/>
                  </a:cubicBezTo>
                  <a:cubicBezTo>
                    <a:pt x="13841" y="17042"/>
                    <a:pt x="13701" y="15975"/>
                    <a:pt x="12859" y="14094"/>
                  </a:cubicBezTo>
                  <a:cubicBezTo>
                    <a:pt x="12045" y="12213"/>
                    <a:pt x="1573" y="1"/>
                    <a:pt x="15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3"/>
            <p:cNvSpPr/>
            <p:nvPr/>
          </p:nvSpPr>
          <p:spPr>
            <a:xfrm>
              <a:off x="3480800" y="2857400"/>
              <a:ext cx="350275" cy="512475"/>
            </a:xfrm>
            <a:custGeom>
              <a:rect b="b" l="l" r="r" t="t"/>
              <a:pathLst>
                <a:path extrusionOk="0" h="20499" w="14011">
                  <a:moveTo>
                    <a:pt x="1802" y="551"/>
                  </a:moveTo>
                  <a:cubicBezTo>
                    <a:pt x="1878" y="634"/>
                    <a:pt x="1981" y="752"/>
                    <a:pt x="2107" y="902"/>
                  </a:cubicBezTo>
                  <a:cubicBezTo>
                    <a:pt x="3117" y="2082"/>
                    <a:pt x="5644" y="5086"/>
                    <a:pt x="8002" y="7949"/>
                  </a:cubicBezTo>
                  <a:cubicBezTo>
                    <a:pt x="9181" y="9409"/>
                    <a:pt x="10332" y="10813"/>
                    <a:pt x="11231" y="11992"/>
                  </a:cubicBezTo>
                  <a:cubicBezTo>
                    <a:pt x="11680" y="12553"/>
                    <a:pt x="12045" y="13087"/>
                    <a:pt x="12354" y="13508"/>
                  </a:cubicBezTo>
                  <a:cubicBezTo>
                    <a:pt x="12635" y="13929"/>
                    <a:pt x="12831" y="14238"/>
                    <a:pt x="12915" y="14434"/>
                  </a:cubicBezTo>
                  <a:cubicBezTo>
                    <a:pt x="13308" y="15333"/>
                    <a:pt x="13533" y="16035"/>
                    <a:pt x="13533" y="16680"/>
                  </a:cubicBezTo>
                  <a:cubicBezTo>
                    <a:pt x="13533" y="17326"/>
                    <a:pt x="13308" y="17972"/>
                    <a:pt x="12719" y="18786"/>
                  </a:cubicBezTo>
                  <a:cubicBezTo>
                    <a:pt x="12354" y="19263"/>
                    <a:pt x="12045" y="19572"/>
                    <a:pt x="11736" y="19769"/>
                  </a:cubicBezTo>
                  <a:cubicBezTo>
                    <a:pt x="11455" y="19965"/>
                    <a:pt x="11175" y="20021"/>
                    <a:pt x="10950" y="20021"/>
                  </a:cubicBezTo>
                  <a:cubicBezTo>
                    <a:pt x="10585" y="20021"/>
                    <a:pt x="10248" y="19881"/>
                    <a:pt x="9939" y="19656"/>
                  </a:cubicBezTo>
                  <a:cubicBezTo>
                    <a:pt x="9939" y="19656"/>
                    <a:pt x="9911" y="19628"/>
                    <a:pt x="9883" y="19572"/>
                  </a:cubicBezTo>
                  <a:cubicBezTo>
                    <a:pt x="9715" y="19376"/>
                    <a:pt x="9462" y="18926"/>
                    <a:pt x="9097" y="18337"/>
                  </a:cubicBezTo>
                  <a:cubicBezTo>
                    <a:pt x="7890" y="16175"/>
                    <a:pt x="5728" y="11936"/>
                    <a:pt x="3875" y="8230"/>
                  </a:cubicBezTo>
                  <a:cubicBezTo>
                    <a:pt x="2949" y="6377"/>
                    <a:pt x="2078" y="4636"/>
                    <a:pt x="1461" y="3401"/>
                  </a:cubicBezTo>
                  <a:cubicBezTo>
                    <a:pt x="1152" y="2755"/>
                    <a:pt x="899" y="2250"/>
                    <a:pt x="731" y="1885"/>
                  </a:cubicBezTo>
                  <a:cubicBezTo>
                    <a:pt x="655" y="1732"/>
                    <a:pt x="590" y="1609"/>
                    <a:pt x="542" y="1519"/>
                  </a:cubicBezTo>
                  <a:lnTo>
                    <a:pt x="542" y="1519"/>
                  </a:lnTo>
                  <a:lnTo>
                    <a:pt x="1802" y="551"/>
                  </a:lnTo>
                  <a:close/>
                  <a:moveTo>
                    <a:pt x="1852" y="0"/>
                  </a:moveTo>
                  <a:cubicBezTo>
                    <a:pt x="1796" y="0"/>
                    <a:pt x="1738" y="21"/>
                    <a:pt x="1685" y="60"/>
                  </a:cubicBezTo>
                  <a:lnTo>
                    <a:pt x="113" y="1267"/>
                  </a:lnTo>
                  <a:cubicBezTo>
                    <a:pt x="29" y="1324"/>
                    <a:pt x="1" y="1436"/>
                    <a:pt x="29" y="1548"/>
                  </a:cubicBezTo>
                  <a:cubicBezTo>
                    <a:pt x="29" y="1548"/>
                    <a:pt x="2219" y="5984"/>
                    <a:pt x="4493" y="10532"/>
                  </a:cubicBezTo>
                  <a:cubicBezTo>
                    <a:pt x="5644" y="12778"/>
                    <a:pt x="6823" y="15052"/>
                    <a:pt x="7750" y="16821"/>
                  </a:cubicBezTo>
                  <a:cubicBezTo>
                    <a:pt x="8227" y="17691"/>
                    <a:pt x="8620" y="18449"/>
                    <a:pt x="8957" y="18983"/>
                  </a:cubicBezTo>
                  <a:cubicBezTo>
                    <a:pt x="9125" y="19263"/>
                    <a:pt x="9238" y="19488"/>
                    <a:pt x="9378" y="19656"/>
                  </a:cubicBezTo>
                  <a:cubicBezTo>
                    <a:pt x="9434" y="19741"/>
                    <a:pt x="9462" y="19825"/>
                    <a:pt x="9518" y="19881"/>
                  </a:cubicBezTo>
                  <a:cubicBezTo>
                    <a:pt x="9574" y="19937"/>
                    <a:pt x="9603" y="19993"/>
                    <a:pt x="9659" y="20021"/>
                  </a:cubicBezTo>
                  <a:cubicBezTo>
                    <a:pt x="10024" y="20302"/>
                    <a:pt x="10473" y="20499"/>
                    <a:pt x="10950" y="20499"/>
                  </a:cubicBezTo>
                  <a:cubicBezTo>
                    <a:pt x="11287" y="20499"/>
                    <a:pt x="11652" y="20386"/>
                    <a:pt x="11989" y="20162"/>
                  </a:cubicBezTo>
                  <a:cubicBezTo>
                    <a:pt x="12354" y="19937"/>
                    <a:pt x="12719" y="19572"/>
                    <a:pt x="13084" y="19067"/>
                  </a:cubicBezTo>
                  <a:cubicBezTo>
                    <a:pt x="13730" y="18196"/>
                    <a:pt x="14010" y="17467"/>
                    <a:pt x="14010" y="16680"/>
                  </a:cubicBezTo>
                  <a:cubicBezTo>
                    <a:pt x="14010" y="15922"/>
                    <a:pt x="13758" y="15164"/>
                    <a:pt x="13336" y="14238"/>
                  </a:cubicBezTo>
                  <a:cubicBezTo>
                    <a:pt x="13224" y="13957"/>
                    <a:pt x="12971" y="13564"/>
                    <a:pt x="12578" y="13031"/>
                  </a:cubicBezTo>
                  <a:cubicBezTo>
                    <a:pt x="11315" y="11234"/>
                    <a:pt x="8676" y="8005"/>
                    <a:pt x="6346" y="5198"/>
                  </a:cubicBezTo>
                  <a:cubicBezTo>
                    <a:pt x="4016" y="2418"/>
                    <a:pt x="2022" y="88"/>
                    <a:pt x="2022" y="88"/>
                  </a:cubicBezTo>
                  <a:cubicBezTo>
                    <a:pt x="1977" y="28"/>
                    <a:pt x="1916"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3"/>
            <p:cNvSpPr/>
            <p:nvPr/>
          </p:nvSpPr>
          <p:spPr>
            <a:xfrm>
              <a:off x="3115850" y="2418375"/>
              <a:ext cx="301125" cy="330350"/>
            </a:xfrm>
            <a:custGeom>
              <a:rect b="b" l="l" r="r" t="t"/>
              <a:pathLst>
                <a:path extrusionOk="0" h="13214" w="12045">
                  <a:moveTo>
                    <a:pt x="7069" y="1"/>
                  </a:moveTo>
                  <a:cubicBezTo>
                    <a:pt x="6062" y="1"/>
                    <a:pt x="4893" y="75"/>
                    <a:pt x="3818" y="327"/>
                  </a:cubicBezTo>
                  <a:cubicBezTo>
                    <a:pt x="1179" y="945"/>
                    <a:pt x="0" y="3359"/>
                    <a:pt x="786" y="5746"/>
                  </a:cubicBezTo>
                  <a:cubicBezTo>
                    <a:pt x="1572" y="8104"/>
                    <a:pt x="2358" y="9564"/>
                    <a:pt x="2358" y="9564"/>
                  </a:cubicBezTo>
                  <a:lnTo>
                    <a:pt x="2246" y="12877"/>
                  </a:lnTo>
                  <a:lnTo>
                    <a:pt x="4324" y="12877"/>
                  </a:lnTo>
                  <a:cubicBezTo>
                    <a:pt x="5390" y="12877"/>
                    <a:pt x="8086" y="13213"/>
                    <a:pt x="8086" y="13213"/>
                  </a:cubicBezTo>
                  <a:lnTo>
                    <a:pt x="8198" y="11080"/>
                  </a:lnTo>
                  <a:cubicBezTo>
                    <a:pt x="8198" y="11080"/>
                    <a:pt x="9130" y="11257"/>
                    <a:pt x="9869" y="11257"/>
                  </a:cubicBezTo>
                  <a:cubicBezTo>
                    <a:pt x="9961" y="11257"/>
                    <a:pt x="10051" y="11254"/>
                    <a:pt x="10135" y="11248"/>
                  </a:cubicBezTo>
                  <a:cubicBezTo>
                    <a:pt x="10865" y="11192"/>
                    <a:pt x="11258" y="11136"/>
                    <a:pt x="11258" y="10350"/>
                  </a:cubicBezTo>
                  <a:cubicBezTo>
                    <a:pt x="11258" y="9564"/>
                    <a:pt x="11427" y="7149"/>
                    <a:pt x="11427" y="7149"/>
                  </a:cubicBezTo>
                  <a:cubicBezTo>
                    <a:pt x="11427" y="7149"/>
                    <a:pt x="11595" y="6981"/>
                    <a:pt x="11820" y="6532"/>
                  </a:cubicBezTo>
                  <a:cubicBezTo>
                    <a:pt x="12044" y="6082"/>
                    <a:pt x="11651" y="5914"/>
                    <a:pt x="11314" y="5324"/>
                  </a:cubicBezTo>
                  <a:cubicBezTo>
                    <a:pt x="10977" y="4763"/>
                    <a:pt x="10809" y="4201"/>
                    <a:pt x="10809" y="3528"/>
                  </a:cubicBezTo>
                  <a:cubicBezTo>
                    <a:pt x="10809" y="2854"/>
                    <a:pt x="9658" y="159"/>
                    <a:pt x="9658" y="159"/>
                  </a:cubicBezTo>
                  <a:cubicBezTo>
                    <a:pt x="9658" y="159"/>
                    <a:pt x="8534" y="1"/>
                    <a:pt x="70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3"/>
            <p:cNvSpPr/>
            <p:nvPr/>
          </p:nvSpPr>
          <p:spPr>
            <a:xfrm>
              <a:off x="3123550" y="2412500"/>
              <a:ext cx="294825" cy="342125"/>
            </a:xfrm>
            <a:custGeom>
              <a:rect b="b" l="l" r="r" t="t"/>
              <a:pathLst>
                <a:path extrusionOk="0" h="13685" w="11793">
                  <a:moveTo>
                    <a:pt x="6767" y="478"/>
                  </a:moveTo>
                  <a:cubicBezTo>
                    <a:pt x="7497" y="478"/>
                    <a:pt x="8143" y="506"/>
                    <a:pt x="8592" y="562"/>
                  </a:cubicBezTo>
                  <a:cubicBezTo>
                    <a:pt x="8816" y="562"/>
                    <a:pt x="9013" y="590"/>
                    <a:pt x="9125" y="590"/>
                  </a:cubicBezTo>
                  <a:cubicBezTo>
                    <a:pt x="9152" y="596"/>
                    <a:pt x="9177" y="600"/>
                    <a:pt x="9198" y="604"/>
                  </a:cubicBezTo>
                  <a:lnTo>
                    <a:pt x="9198" y="604"/>
                  </a:lnTo>
                  <a:cubicBezTo>
                    <a:pt x="9226" y="681"/>
                    <a:pt x="9267" y="791"/>
                    <a:pt x="9322" y="927"/>
                  </a:cubicBezTo>
                  <a:cubicBezTo>
                    <a:pt x="9490" y="1320"/>
                    <a:pt x="9715" y="1910"/>
                    <a:pt x="9911" y="2471"/>
                  </a:cubicBezTo>
                  <a:cubicBezTo>
                    <a:pt x="10024" y="2780"/>
                    <a:pt x="10108" y="3033"/>
                    <a:pt x="10164" y="3257"/>
                  </a:cubicBezTo>
                  <a:cubicBezTo>
                    <a:pt x="10220" y="3510"/>
                    <a:pt x="10248" y="3678"/>
                    <a:pt x="10248" y="3763"/>
                  </a:cubicBezTo>
                  <a:cubicBezTo>
                    <a:pt x="10248" y="4493"/>
                    <a:pt x="10445" y="5110"/>
                    <a:pt x="10782" y="5700"/>
                  </a:cubicBezTo>
                  <a:cubicBezTo>
                    <a:pt x="10950" y="5924"/>
                    <a:pt x="11090" y="6121"/>
                    <a:pt x="11203" y="6233"/>
                  </a:cubicBezTo>
                  <a:cubicBezTo>
                    <a:pt x="11259" y="6317"/>
                    <a:pt x="11287" y="6374"/>
                    <a:pt x="11315" y="6402"/>
                  </a:cubicBezTo>
                  <a:cubicBezTo>
                    <a:pt x="11315" y="6458"/>
                    <a:pt x="11343" y="6486"/>
                    <a:pt x="11343" y="6514"/>
                  </a:cubicBezTo>
                  <a:cubicBezTo>
                    <a:pt x="11343" y="6542"/>
                    <a:pt x="11315" y="6570"/>
                    <a:pt x="11287" y="6654"/>
                  </a:cubicBezTo>
                  <a:cubicBezTo>
                    <a:pt x="11175" y="6879"/>
                    <a:pt x="11090" y="7019"/>
                    <a:pt x="11034" y="7104"/>
                  </a:cubicBezTo>
                  <a:cubicBezTo>
                    <a:pt x="11006" y="7132"/>
                    <a:pt x="10978" y="7160"/>
                    <a:pt x="10950" y="7188"/>
                  </a:cubicBezTo>
                  <a:lnTo>
                    <a:pt x="10950" y="7216"/>
                  </a:lnTo>
                  <a:cubicBezTo>
                    <a:pt x="10894" y="7244"/>
                    <a:pt x="10866" y="7300"/>
                    <a:pt x="10866" y="7356"/>
                  </a:cubicBezTo>
                  <a:cubicBezTo>
                    <a:pt x="10866" y="7356"/>
                    <a:pt x="10697" y="9771"/>
                    <a:pt x="10697" y="10585"/>
                  </a:cubicBezTo>
                  <a:cubicBezTo>
                    <a:pt x="10697" y="10753"/>
                    <a:pt x="10669" y="10894"/>
                    <a:pt x="10641" y="10950"/>
                  </a:cubicBezTo>
                  <a:cubicBezTo>
                    <a:pt x="10613" y="11062"/>
                    <a:pt x="10557" y="11118"/>
                    <a:pt x="10417" y="11146"/>
                  </a:cubicBezTo>
                  <a:cubicBezTo>
                    <a:pt x="10276" y="11202"/>
                    <a:pt x="10080" y="11231"/>
                    <a:pt x="9799" y="11259"/>
                  </a:cubicBezTo>
                  <a:lnTo>
                    <a:pt x="9546" y="11259"/>
                  </a:lnTo>
                  <a:cubicBezTo>
                    <a:pt x="9209" y="11259"/>
                    <a:pt x="8816" y="11202"/>
                    <a:pt x="8479" y="11174"/>
                  </a:cubicBezTo>
                  <a:cubicBezTo>
                    <a:pt x="8339" y="11146"/>
                    <a:pt x="8199" y="11118"/>
                    <a:pt x="8086" y="11118"/>
                  </a:cubicBezTo>
                  <a:cubicBezTo>
                    <a:pt x="8002" y="11090"/>
                    <a:pt x="7946" y="11090"/>
                    <a:pt x="7946" y="11090"/>
                  </a:cubicBezTo>
                  <a:cubicBezTo>
                    <a:pt x="7930" y="11082"/>
                    <a:pt x="7911" y="11079"/>
                    <a:pt x="7891" y="11079"/>
                  </a:cubicBezTo>
                  <a:cubicBezTo>
                    <a:pt x="7843" y="11079"/>
                    <a:pt x="7789" y="11098"/>
                    <a:pt x="7750" y="11118"/>
                  </a:cubicBezTo>
                  <a:cubicBezTo>
                    <a:pt x="7693" y="11174"/>
                    <a:pt x="7665" y="11231"/>
                    <a:pt x="7665" y="11315"/>
                  </a:cubicBezTo>
                  <a:lnTo>
                    <a:pt x="7566" y="13195"/>
                  </a:lnTo>
                  <a:lnTo>
                    <a:pt x="7566" y="13195"/>
                  </a:lnTo>
                  <a:cubicBezTo>
                    <a:pt x="7300" y="13163"/>
                    <a:pt x="6837" y="13109"/>
                    <a:pt x="6318" y="13055"/>
                  </a:cubicBezTo>
                  <a:cubicBezTo>
                    <a:pt x="5504" y="12971"/>
                    <a:pt x="4577" y="12887"/>
                    <a:pt x="4016" y="12887"/>
                  </a:cubicBezTo>
                  <a:lnTo>
                    <a:pt x="2170" y="12887"/>
                  </a:lnTo>
                  <a:lnTo>
                    <a:pt x="2275" y="9799"/>
                  </a:lnTo>
                  <a:lnTo>
                    <a:pt x="2247" y="9686"/>
                  </a:lnTo>
                  <a:cubicBezTo>
                    <a:pt x="2247" y="9686"/>
                    <a:pt x="2247" y="9658"/>
                    <a:pt x="2219" y="9630"/>
                  </a:cubicBezTo>
                  <a:cubicBezTo>
                    <a:pt x="2050" y="9321"/>
                    <a:pt x="1377" y="7946"/>
                    <a:pt x="703" y="5896"/>
                  </a:cubicBezTo>
                  <a:cubicBezTo>
                    <a:pt x="534" y="5419"/>
                    <a:pt x="478" y="4970"/>
                    <a:pt x="478" y="4521"/>
                  </a:cubicBezTo>
                  <a:cubicBezTo>
                    <a:pt x="478" y="3650"/>
                    <a:pt x="731" y="2836"/>
                    <a:pt x="1264" y="2190"/>
                  </a:cubicBezTo>
                  <a:cubicBezTo>
                    <a:pt x="1798" y="1517"/>
                    <a:pt x="2556" y="1039"/>
                    <a:pt x="3566" y="787"/>
                  </a:cubicBezTo>
                  <a:cubicBezTo>
                    <a:pt x="4605" y="534"/>
                    <a:pt x="5784" y="478"/>
                    <a:pt x="6767" y="478"/>
                  </a:cubicBezTo>
                  <a:close/>
                  <a:moveTo>
                    <a:pt x="6767" y="1"/>
                  </a:moveTo>
                  <a:cubicBezTo>
                    <a:pt x="5756" y="1"/>
                    <a:pt x="4549" y="85"/>
                    <a:pt x="3454" y="338"/>
                  </a:cubicBezTo>
                  <a:cubicBezTo>
                    <a:pt x="2359" y="590"/>
                    <a:pt x="1489" y="1152"/>
                    <a:pt x="899" y="1882"/>
                  </a:cubicBezTo>
                  <a:cubicBezTo>
                    <a:pt x="310" y="2640"/>
                    <a:pt x="1" y="3566"/>
                    <a:pt x="1" y="4521"/>
                  </a:cubicBezTo>
                  <a:cubicBezTo>
                    <a:pt x="1" y="5026"/>
                    <a:pt x="85" y="5531"/>
                    <a:pt x="254" y="6037"/>
                  </a:cubicBezTo>
                  <a:cubicBezTo>
                    <a:pt x="961" y="8185"/>
                    <a:pt x="1669" y="9583"/>
                    <a:pt x="1824" y="9861"/>
                  </a:cubicBezTo>
                  <a:lnTo>
                    <a:pt x="1824" y="9861"/>
                  </a:lnTo>
                  <a:lnTo>
                    <a:pt x="1713" y="13112"/>
                  </a:lnTo>
                  <a:cubicBezTo>
                    <a:pt x="1685" y="13168"/>
                    <a:pt x="1713" y="13224"/>
                    <a:pt x="1770" y="13280"/>
                  </a:cubicBezTo>
                  <a:cubicBezTo>
                    <a:pt x="1798" y="13336"/>
                    <a:pt x="1882" y="13336"/>
                    <a:pt x="1938" y="13336"/>
                  </a:cubicBezTo>
                  <a:lnTo>
                    <a:pt x="4016" y="13336"/>
                  </a:lnTo>
                  <a:cubicBezTo>
                    <a:pt x="4521" y="13336"/>
                    <a:pt x="5475" y="13420"/>
                    <a:pt x="6290" y="13505"/>
                  </a:cubicBezTo>
                  <a:cubicBezTo>
                    <a:pt x="7076" y="13589"/>
                    <a:pt x="7750" y="13673"/>
                    <a:pt x="7750" y="13673"/>
                  </a:cubicBezTo>
                  <a:cubicBezTo>
                    <a:pt x="7774" y="13681"/>
                    <a:pt x="7796" y="13685"/>
                    <a:pt x="7817" y="13685"/>
                  </a:cubicBezTo>
                  <a:cubicBezTo>
                    <a:pt x="7867" y="13685"/>
                    <a:pt x="7906" y="13665"/>
                    <a:pt x="7946" y="13645"/>
                  </a:cubicBezTo>
                  <a:cubicBezTo>
                    <a:pt x="7974" y="13589"/>
                    <a:pt x="8030" y="13533"/>
                    <a:pt x="8030" y="13476"/>
                  </a:cubicBezTo>
                  <a:lnTo>
                    <a:pt x="8128" y="11590"/>
                  </a:lnTo>
                  <a:lnTo>
                    <a:pt x="8128" y="11590"/>
                  </a:lnTo>
                  <a:cubicBezTo>
                    <a:pt x="8459" y="11648"/>
                    <a:pt x="9040" y="11736"/>
                    <a:pt x="9546" y="11736"/>
                  </a:cubicBezTo>
                  <a:cubicBezTo>
                    <a:pt x="9659" y="11736"/>
                    <a:pt x="9743" y="11736"/>
                    <a:pt x="9827" y="11708"/>
                  </a:cubicBezTo>
                  <a:cubicBezTo>
                    <a:pt x="10192" y="11680"/>
                    <a:pt x="10501" y="11680"/>
                    <a:pt x="10782" y="11511"/>
                  </a:cubicBezTo>
                  <a:cubicBezTo>
                    <a:pt x="10922" y="11427"/>
                    <a:pt x="11006" y="11287"/>
                    <a:pt x="11090" y="11146"/>
                  </a:cubicBezTo>
                  <a:cubicBezTo>
                    <a:pt x="11147" y="10978"/>
                    <a:pt x="11175" y="10809"/>
                    <a:pt x="11175" y="10585"/>
                  </a:cubicBezTo>
                  <a:cubicBezTo>
                    <a:pt x="11175" y="10192"/>
                    <a:pt x="11203" y="9406"/>
                    <a:pt x="11259" y="8704"/>
                  </a:cubicBezTo>
                  <a:cubicBezTo>
                    <a:pt x="11280" y="8167"/>
                    <a:pt x="11318" y="7679"/>
                    <a:pt x="11335" y="7480"/>
                  </a:cubicBezTo>
                  <a:lnTo>
                    <a:pt x="11335" y="7480"/>
                  </a:lnTo>
                  <a:cubicBezTo>
                    <a:pt x="11407" y="7383"/>
                    <a:pt x="11550" y="7186"/>
                    <a:pt x="11708" y="6851"/>
                  </a:cubicBezTo>
                  <a:cubicBezTo>
                    <a:pt x="11764" y="6739"/>
                    <a:pt x="11792" y="6626"/>
                    <a:pt x="11792" y="6514"/>
                  </a:cubicBezTo>
                  <a:cubicBezTo>
                    <a:pt x="11792" y="6402"/>
                    <a:pt x="11764" y="6289"/>
                    <a:pt x="11736" y="6205"/>
                  </a:cubicBezTo>
                  <a:cubicBezTo>
                    <a:pt x="11596" y="5924"/>
                    <a:pt x="11371" y="5756"/>
                    <a:pt x="11203" y="5447"/>
                  </a:cubicBezTo>
                  <a:cubicBezTo>
                    <a:pt x="10866" y="4914"/>
                    <a:pt x="10725" y="4408"/>
                    <a:pt x="10725" y="3763"/>
                  </a:cubicBezTo>
                  <a:cubicBezTo>
                    <a:pt x="10725" y="3538"/>
                    <a:pt x="10641" y="3257"/>
                    <a:pt x="10529" y="2892"/>
                  </a:cubicBezTo>
                  <a:cubicBezTo>
                    <a:pt x="10220" y="1825"/>
                    <a:pt x="9574" y="309"/>
                    <a:pt x="9574" y="309"/>
                  </a:cubicBezTo>
                  <a:cubicBezTo>
                    <a:pt x="9546" y="225"/>
                    <a:pt x="9490" y="169"/>
                    <a:pt x="9406" y="169"/>
                  </a:cubicBezTo>
                  <a:cubicBezTo>
                    <a:pt x="9378" y="169"/>
                    <a:pt x="8255" y="1"/>
                    <a:pt x="67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3"/>
            <p:cNvSpPr/>
            <p:nvPr/>
          </p:nvSpPr>
          <p:spPr>
            <a:xfrm>
              <a:off x="3035125" y="2305125"/>
              <a:ext cx="402900" cy="383475"/>
            </a:xfrm>
            <a:custGeom>
              <a:rect b="b" l="l" r="r" t="t"/>
              <a:pathLst>
                <a:path extrusionOk="0" h="15339" w="16116">
                  <a:moveTo>
                    <a:pt x="10367" y="1"/>
                  </a:moveTo>
                  <a:cubicBezTo>
                    <a:pt x="10158" y="1"/>
                    <a:pt x="9948" y="42"/>
                    <a:pt x="9742" y="141"/>
                  </a:cubicBezTo>
                  <a:cubicBezTo>
                    <a:pt x="8451" y="758"/>
                    <a:pt x="8339" y="1544"/>
                    <a:pt x="8339" y="1544"/>
                  </a:cubicBezTo>
                  <a:cubicBezTo>
                    <a:pt x="8339" y="1544"/>
                    <a:pt x="3622" y="1769"/>
                    <a:pt x="1825" y="3678"/>
                  </a:cubicBezTo>
                  <a:cubicBezTo>
                    <a:pt x="0" y="5587"/>
                    <a:pt x="1545" y="10051"/>
                    <a:pt x="2780" y="11679"/>
                  </a:cubicBezTo>
                  <a:cubicBezTo>
                    <a:pt x="4015" y="13308"/>
                    <a:pt x="4970" y="15048"/>
                    <a:pt x="6093" y="15273"/>
                  </a:cubicBezTo>
                  <a:cubicBezTo>
                    <a:pt x="6311" y="15316"/>
                    <a:pt x="6565" y="15339"/>
                    <a:pt x="6839" y="15339"/>
                  </a:cubicBezTo>
                  <a:cubicBezTo>
                    <a:pt x="7974" y="15339"/>
                    <a:pt x="9446" y="14953"/>
                    <a:pt x="10079" y="14094"/>
                  </a:cubicBezTo>
                  <a:cubicBezTo>
                    <a:pt x="10865" y="13027"/>
                    <a:pt x="10472" y="11399"/>
                    <a:pt x="10472" y="11399"/>
                  </a:cubicBezTo>
                  <a:lnTo>
                    <a:pt x="10978" y="11174"/>
                  </a:lnTo>
                  <a:cubicBezTo>
                    <a:pt x="10978" y="11174"/>
                    <a:pt x="12157" y="10837"/>
                    <a:pt x="11932" y="9798"/>
                  </a:cubicBezTo>
                  <a:cubicBezTo>
                    <a:pt x="11708" y="8788"/>
                    <a:pt x="11315" y="8338"/>
                    <a:pt x="11371" y="8170"/>
                  </a:cubicBezTo>
                  <a:cubicBezTo>
                    <a:pt x="11427" y="8001"/>
                    <a:pt x="12325" y="7665"/>
                    <a:pt x="12325" y="6935"/>
                  </a:cubicBezTo>
                  <a:cubicBezTo>
                    <a:pt x="12325" y="6205"/>
                    <a:pt x="11371" y="5812"/>
                    <a:pt x="11371" y="5812"/>
                  </a:cubicBezTo>
                  <a:cubicBezTo>
                    <a:pt x="11371" y="5812"/>
                    <a:pt x="15554" y="4520"/>
                    <a:pt x="15835" y="3341"/>
                  </a:cubicBezTo>
                  <a:cubicBezTo>
                    <a:pt x="16115" y="2162"/>
                    <a:pt x="15554" y="983"/>
                    <a:pt x="14431" y="983"/>
                  </a:cubicBezTo>
                  <a:cubicBezTo>
                    <a:pt x="13308" y="983"/>
                    <a:pt x="12971" y="1151"/>
                    <a:pt x="12718" y="1151"/>
                  </a:cubicBezTo>
                  <a:cubicBezTo>
                    <a:pt x="12530" y="1151"/>
                    <a:pt x="11468" y="1"/>
                    <a:pt x="103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3"/>
            <p:cNvSpPr/>
            <p:nvPr/>
          </p:nvSpPr>
          <p:spPr>
            <a:xfrm>
              <a:off x="3054075" y="2298800"/>
              <a:ext cx="384650" cy="395875"/>
            </a:xfrm>
            <a:custGeom>
              <a:rect b="b" l="l" r="r" t="t"/>
              <a:pathLst>
                <a:path extrusionOk="0" h="15835" w="15386">
                  <a:moveTo>
                    <a:pt x="9630" y="478"/>
                  </a:moveTo>
                  <a:cubicBezTo>
                    <a:pt x="10079" y="478"/>
                    <a:pt x="10585" y="730"/>
                    <a:pt x="11006" y="1011"/>
                  </a:cubicBezTo>
                  <a:cubicBezTo>
                    <a:pt x="11202" y="1152"/>
                    <a:pt x="11399" y="1292"/>
                    <a:pt x="11539" y="1404"/>
                  </a:cubicBezTo>
                  <a:cubicBezTo>
                    <a:pt x="11623" y="1460"/>
                    <a:pt x="11680" y="1517"/>
                    <a:pt x="11736" y="1545"/>
                  </a:cubicBezTo>
                  <a:lnTo>
                    <a:pt x="11820" y="1601"/>
                  </a:lnTo>
                  <a:cubicBezTo>
                    <a:pt x="11876" y="1601"/>
                    <a:pt x="11904" y="1629"/>
                    <a:pt x="11960" y="1629"/>
                  </a:cubicBezTo>
                  <a:cubicBezTo>
                    <a:pt x="12157" y="1629"/>
                    <a:pt x="12269" y="1573"/>
                    <a:pt x="12522" y="1545"/>
                  </a:cubicBezTo>
                  <a:cubicBezTo>
                    <a:pt x="12746" y="1517"/>
                    <a:pt x="13111" y="1460"/>
                    <a:pt x="13673" y="1460"/>
                  </a:cubicBezTo>
                  <a:cubicBezTo>
                    <a:pt x="14066" y="1460"/>
                    <a:pt x="14347" y="1629"/>
                    <a:pt x="14571" y="1910"/>
                  </a:cubicBezTo>
                  <a:cubicBezTo>
                    <a:pt x="14768" y="2162"/>
                    <a:pt x="14908" y="2555"/>
                    <a:pt x="14908" y="2976"/>
                  </a:cubicBezTo>
                  <a:cubicBezTo>
                    <a:pt x="14908" y="3173"/>
                    <a:pt x="14880" y="3341"/>
                    <a:pt x="14852" y="3538"/>
                  </a:cubicBezTo>
                  <a:cubicBezTo>
                    <a:pt x="14824" y="3622"/>
                    <a:pt x="14740" y="3734"/>
                    <a:pt x="14627" y="3875"/>
                  </a:cubicBezTo>
                  <a:cubicBezTo>
                    <a:pt x="14403" y="4099"/>
                    <a:pt x="14038" y="4352"/>
                    <a:pt x="13617" y="4577"/>
                  </a:cubicBezTo>
                  <a:cubicBezTo>
                    <a:pt x="12971" y="4942"/>
                    <a:pt x="12213" y="5250"/>
                    <a:pt x="11595" y="5475"/>
                  </a:cubicBezTo>
                  <a:cubicBezTo>
                    <a:pt x="11287" y="5587"/>
                    <a:pt x="11034" y="5700"/>
                    <a:pt x="10837" y="5756"/>
                  </a:cubicBezTo>
                  <a:cubicBezTo>
                    <a:pt x="10669" y="5812"/>
                    <a:pt x="10557" y="5840"/>
                    <a:pt x="10557" y="5840"/>
                  </a:cubicBezTo>
                  <a:cubicBezTo>
                    <a:pt x="10472" y="5868"/>
                    <a:pt x="10388" y="5952"/>
                    <a:pt x="10388" y="6065"/>
                  </a:cubicBezTo>
                  <a:cubicBezTo>
                    <a:pt x="10388" y="6149"/>
                    <a:pt x="10444" y="6261"/>
                    <a:pt x="10529" y="6289"/>
                  </a:cubicBezTo>
                  <a:cubicBezTo>
                    <a:pt x="10585" y="6317"/>
                    <a:pt x="10809" y="6402"/>
                    <a:pt x="11006" y="6570"/>
                  </a:cubicBezTo>
                  <a:cubicBezTo>
                    <a:pt x="11090" y="6654"/>
                    <a:pt x="11174" y="6767"/>
                    <a:pt x="11258" y="6851"/>
                  </a:cubicBezTo>
                  <a:cubicBezTo>
                    <a:pt x="11315" y="6963"/>
                    <a:pt x="11343" y="7075"/>
                    <a:pt x="11343" y="7188"/>
                  </a:cubicBezTo>
                  <a:cubicBezTo>
                    <a:pt x="11343" y="7328"/>
                    <a:pt x="11315" y="7440"/>
                    <a:pt x="11230" y="7553"/>
                  </a:cubicBezTo>
                  <a:cubicBezTo>
                    <a:pt x="11146" y="7721"/>
                    <a:pt x="10978" y="7861"/>
                    <a:pt x="10809" y="7974"/>
                  </a:cubicBezTo>
                  <a:cubicBezTo>
                    <a:pt x="10725" y="8030"/>
                    <a:pt x="10669" y="8086"/>
                    <a:pt x="10585" y="8142"/>
                  </a:cubicBezTo>
                  <a:lnTo>
                    <a:pt x="10500" y="8226"/>
                  </a:lnTo>
                  <a:cubicBezTo>
                    <a:pt x="10472" y="8254"/>
                    <a:pt x="10416" y="8283"/>
                    <a:pt x="10388" y="8367"/>
                  </a:cubicBezTo>
                  <a:lnTo>
                    <a:pt x="10403" y="8371"/>
                  </a:lnTo>
                  <a:lnTo>
                    <a:pt x="10403" y="8371"/>
                  </a:lnTo>
                  <a:cubicBezTo>
                    <a:pt x="10388" y="8415"/>
                    <a:pt x="10388" y="8456"/>
                    <a:pt x="10388" y="8479"/>
                  </a:cubicBezTo>
                  <a:cubicBezTo>
                    <a:pt x="10388" y="8591"/>
                    <a:pt x="10416" y="8676"/>
                    <a:pt x="10472" y="8760"/>
                  </a:cubicBezTo>
                  <a:cubicBezTo>
                    <a:pt x="10585" y="9041"/>
                    <a:pt x="10809" y="9434"/>
                    <a:pt x="10950" y="10107"/>
                  </a:cubicBezTo>
                  <a:cubicBezTo>
                    <a:pt x="10978" y="10192"/>
                    <a:pt x="10978" y="10248"/>
                    <a:pt x="10978" y="10304"/>
                  </a:cubicBezTo>
                  <a:cubicBezTo>
                    <a:pt x="10978" y="10472"/>
                    <a:pt x="10922" y="10585"/>
                    <a:pt x="10865" y="10697"/>
                  </a:cubicBezTo>
                  <a:cubicBezTo>
                    <a:pt x="10753" y="10865"/>
                    <a:pt x="10585" y="11006"/>
                    <a:pt x="10416" y="11090"/>
                  </a:cubicBezTo>
                  <a:cubicBezTo>
                    <a:pt x="10360" y="11118"/>
                    <a:pt x="10276" y="11146"/>
                    <a:pt x="10248" y="11174"/>
                  </a:cubicBezTo>
                  <a:lnTo>
                    <a:pt x="10192" y="11174"/>
                  </a:lnTo>
                  <a:lnTo>
                    <a:pt x="10164" y="11202"/>
                  </a:lnTo>
                  <a:lnTo>
                    <a:pt x="10135" y="11202"/>
                  </a:lnTo>
                  <a:lnTo>
                    <a:pt x="9630" y="11427"/>
                  </a:lnTo>
                  <a:cubicBezTo>
                    <a:pt x="9518" y="11483"/>
                    <a:pt x="9462" y="11595"/>
                    <a:pt x="9490" y="11708"/>
                  </a:cubicBezTo>
                  <a:cubicBezTo>
                    <a:pt x="9518" y="11792"/>
                    <a:pt x="9574" y="12129"/>
                    <a:pt x="9574" y="12578"/>
                  </a:cubicBezTo>
                  <a:cubicBezTo>
                    <a:pt x="9602" y="13111"/>
                    <a:pt x="9490" y="13729"/>
                    <a:pt x="9153" y="14206"/>
                  </a:cubicBezTo>
                  <a:cubicBezTo>
                    <a:pt x="8872" y="14571"/>
                    <a:pt x="8367" y="14880"/>
                    <a:pt x="7805" y="15077"/>
                  </a:cubicBezTo>
                  <a:cubicBezTo>
                    <a:pt x="7244" y="15273"/>
                    <a:pt x="6626" y="15357"/>
                    <a:pt x="6093" y="15357"/>
                  </a:cubicBezTo>
                  <a:cubicBezTo>
                    <a:pt x="5812" y="15357"/>
                    <a:pt x="5587" y="15329"/>
                    <a:pt x="5391" y="15301"/>
                  </a:cubicBezTo>
                  <a:cubicBezTo>
                    <a:pt x="4914" y="15217"/>
                    <a:pt x="4408" y="14768"/>
                    <a:pt x="3903" y="14094"/>
                  </a:cubicBezTo>
                  <a:cubicBezTo>
                    <a:pt x="3369" y="13448"/>
                    <a:pt x="2836" y="12606"/>
                    <a:pt x="2190" y="11792"/>
                  </a:cubicBezTo>
                  <a:cubicBezTo>
                    <a:pt x="1797" y="11258"/>
                    <a:pt x="1376" y="10416"/>
                    <a:pt x="1039" y="9462"/>
                  </a:cubicBezTo>
                  <a:cubicBezTo>
                    <a:pt x="702" y="8507"/>
                    <a:pt x="450" y="7440"/>
                    <a:pt x="450" y="6458"/>
                  </a:cubicBezTo>
                  <a:cubicBezTo>
                    <a:pt x="450" y="5503"/>
                    <a:pt x="702" y="4661"/>
                    <a:pt x="1236" y="4099"/>
                  </a:cubicBezTo>
                  <a:cubicBezTo>
                    <a:pt x="2050" y="3201"/>
                    <a:pt x="3650" y="2668"/>
                    <a:pt x="5054" y="2359"/>
                  </a:cubicBezTo>
                  <a:cubicBezTo>
                    <a:pt x="5728" y="2218"/>
                    <a:pt x="6373" y="2134"/>
                    <a:pt x="6851" y="2078"/>
                  </a:cubicBezTo>
                  <a:cubicBezTo>
                    <a:pt x="7075" y="2078"/>
                    <a:pt x="7272" y="2050"/>
                    <a:pt x="7384" y="2050"/>
                  </a:cubicBezTo>
                  <a:cubicBezTo>
                    <a:pt x="7525" y="2022"/>
                    <a:pt x="7581" y="2022"/>
                    <a:pt x="7609" y="2022"/>
                  </a:cubicBezTo>
                  <a:cubicBezTo>
                    <a:pt x="7693" y="2022"/>
                    <a:pt x="7805" y="1938"/>
                    <a:pt x="7805" y="1825"/>
                  </a:cubicBezTo>
                  <a:lnTo>
                    <a:pt x="7833" y="1797"/>
                  </a:lnTo>
                  <a:cubicBezTo>
                    <a:pt x="7861" y="1685"/>
                    <a:pt x="8058" y="1095"/>
                    <a:pt x="9097" y="590"/>
                  </a:cubicBezTo>
                  <a:cubicBezTo>
                    <a:pt x="9265" y="506"/>
                    <a:pt x="9434" y="478"/>
                    <a:pt x="9630" y="478"/>
                  </a:cubicBezTo>
                  <a:close/>
                  <a:moveTo>
                    <a:pt x="9630" y="0"/>
                  </a:moveTo>
                  <a:cubicBezTo>
                    <a:pt x="9377" y="0"/>
                    <a:pt x="9125" y="57"/>
                    <a:pt x="8900" y="169"/>
                  </a:cubicBezTo>
                  <a:cubicBezTo>
                    <a:pt x="7888" y="644"/>
                    <a:pt x="7529" y="1256"/>
                    <a:pt x="7410" y="1569"/>
                  </a:cubicBezTo>
                  <a:lnTo>
                    <a:pt x="7410" y="1569"/>
                  </a:lnTo>
                  <a:cubicBezTo>
                    <a:pt x="7031" y="1607"/>
                    <a:pt x="6064" y="1689"/>
                    <a:pt x="4942" y="1910"/>
                  </a:cubicBezTo>
                  <a:cubicBezTo>
                    <a:pt x="3510" y="2218"/>
                    <a:pt x="1853" y="2752"/>
                    <a:pt x="899" y="3763"/>
                  </a:cubicBezTo>
                  <a:cubicBezTo>
                    <a:pt x="225" y="4464"/>
                    <a:pt x="1" y="5447"/>
                    <a:pt x="1" y="6458"/>
                  </a:cubicBezTo>
                  <a:cubicBezTo>
                    <a:pt x="1" y="7496"/>
                    <a:pt x="253" y="8619"/>
                    <a:pt x="590" y="9602"/>
                  </a:cubicBezTo>
                  <a:cubicBezTo>
                    <a:pt x="927" y="10613"/>
                    <a:pt x="1376" y="11483"/>
                    <a:pt x="1825" y="12073"/>
                  </a:cubicBezTo>
                  <a:cubicBezTo>
                    <a:pt x="2443" y="12859"/>
                    <a:pt x="2976" y="13701"/>
                    <a:pt x="3538" y="14403"/>
                  </a:cubicBezTo>
                  <a:cubicBezTo>
                    <a:pt x="4071" y="15077"/>
                    <a:pt x="4633" y="15610"/>
                    <a:pt x="5279" y="15750"/>
                  </a:cubicBezTo>
                  <a:cubicBezTo>
                    <a:pt x="5531" y="15807"/>
                    <a:pt x="5784" y="15835"/>
                    <a:pt x="6093" y="15835"/>
                  </a:cubicBezTo>
                  <a:cubicBezTo>
                    <a:pt x="6682" y="15835"/>
                    <a:pt x="7356" y="15722"/>
                    <a:pt x="7974" y="15498"/>
                  </a:cubicBezTo>
                  <a:cubicBezTo>
                    <a:pt x="8591" y="15301"/>
                    <a:pt x="9153" y="14964"/>
                    <a:pt x="9518" y="14487"/>
                  </a:cubicBezTo>
                  <a:cubicBezTo>
                    <a:pt x="9967" y="13869"/>
                    <a:pt x="10051" y="13168"/>
                    <a:pt x="10051" y="12578"/>
                  </a:cubicBezTo>
                  <a:cubicBezTo>
                    <a:pt x="10051" y="12242"/>
                    <a:pt x="10011" y="11956"/>
                    <a:pt x="9979" y="11780"/>
                  </a:cubicBezTo>
                  <a:lnTo>
                    <a:pt x="9979" y="11780"/>
                  </a:lnTo>
                  <a:lnTo>
                    <a:pt x="10299" y="11638"/>
                  </a:lnTo>
                  <a:lnTo>
                    <a:pt x="10299" y="11638"/>
                  </a:lnTo>
                  <a:lnTo>
                    <a:pt x="10304" y="11652"/>
                  </a:lnTo>
                  <a:cubicBezTo>
                    <a:pt x="10304" y="11623"/>
                    <a:pt x="10585" y="11567"/>
                    <a:pt x="10865" y="11371"/>
                  </a:cubicBezTo>
                  <a:cubicBezTo>
                    <a:pt x="11006" y="11258"/>
                    <a:pt x="11146" y="11146"/>
                    <a:pt x="11258" y="10950"/>
                  </a:cubicBezTo>
                  <a:cubicBezTo>
                    <a:pt x="11371" y="10781"/>
                    <a:pt x="11455" y="10557"/>
                    <a:pt x="11455" y="10304"/>
                  </a:cubicBezTo>
                  <a:cubicBezTo>
                    <a:pt x="11455" y="10220"/>
                    <a:pt x="11427" y="10107"/>
                    <a:pt x="11427" y="10023"/>
                  </a:cubicBezTo>
                  <a:cubicBezTo>
                    <a:pt x="11315" y="9518"/>
                    <a:pt x="11146" y="9153"/>
                    <a:pt x="11034" y="8900"/>
                  </a:cubicBezTo>
                  <a:cubicBezTo>
                    <a:pt x="10978" y="8760"/>
                    <a:pt x="10922" y="8648"/>
                    <a:pt x="10894" y="8563"/>
                  </a:cubicBezTo>
                  <a:lnTo>
                    <a:pt x="10875" y="8508"/>
                  </a:lnTo>
                  <a:lnTo>
                    <a:pt x="10875" y="8508"/>
                  </a:lnTo>
                  <a:cubicBezTo>
                    <a:pt x="10908" y="8484"/>
                    <a:pt x="10957" y="8444"/>
                    <a:pt x="11006" y="8395"/>
                  </a:cubicBezTo>
                  <a:cubicBezTo>
                    <a:pt x="11146" y="8311"/>
                    <a:pt x="11343" y="8170"/>
                    <a:pt x="11511" y="7974"/>
                  </a:cubicBezTo>
                  <a:cubicBezTo>
                    <a:pt x="11680" y="7777"/>
                    <a:pt x="11820" y="7525"/>
                    <a:pt x="11820" y="7188"/>
                  </a:cubicBezTo>
                  <a:cubicBezTo>
                    <a:pt x="11820" y="6963"/>
                    <a:pt x="11736" y="6738"/>
                    <a:pt x="11623" y="6570"/>
                  </a:cubicBezTo>
                  <a:cubicBezTo>
                    <a:pt x="11493" y="6375"/>
                    <a:pt x="11329" y="6230"/>
                    <a:pt x="11184" y="6122"/>
                  </a:cubicBezTo>
                  <a:lnTo>
                    <a:pt x="11184" y="6122"/>
                  </a:lnTo>
                  <a:cubicBezTo>
                    <a:pt x="11590" y="5978"/>
                    <a:pt x="12201" y="5750"/>
                    <a:pt x="12831" y="5475"/>
                  </a:cubicBezTo>
                  <a:cubicBezTo>
                    <a:pt x="13392" y="5250"/>
                    <a:pt x="13926" y="4970"/>
                    <a:pt x="14375" y="4661"/>
                  </a:cubicBezTo>
                  <a:cubicBezTo>
                    <a:pt x="14599" y="4521"/>
                    <a:pt x="14796" y="4352"/>
                    <a:pt x="14964" y="4212"/>
                  </a:cubicBezTo>
                  <a:cubicBezTo>
                    <a:pt x="15133" y="4043"/>
                    <a:pt x="15245" y="3847"/>
                    <a:pt x="15301" y="3650"/>
                  </a:cubicBezTo>
                  <a:cubicBezTo>
                    <a:pt x="15357" y="3426"/>
                    <a:pt x="15385" y="3201"/>
                    <a:pt x="15385" y="2976"/>
                  </a:cubicBezTo>
                  <a:cubicBezTo>
                    <a:pt x="15385" y="2471"/>
                    <a:pt x="15217" y="1994"/>
                    <a:pt x="14936" y="1601"/>
                  </a:cubicBezTo>
                  <a:cubicBezTo>
                    <a:pt x="14656" y="1236"/>
                    <a:pt x="14206" y="983"/>
                    <a:pt x="13673" y="983"/>
                  </a:cubicBezTo>
                  <a:cubicBezTo>
                    <a:pt x="13083" y="983"/>
                    <a:pt x="12718" y="1039"/>
                    <a:pt x="12438" y="1095"/>
                  </a:cubicBezTo>
                  <a:cubicBezTo>
                    <a:pt x="12233" y="1118"/>
                    <a:pt x="12084" y="1159"/>
                    <a:pt x="12005" y="1159"/>
                  </a:cubicBezTo>
                  <a:cubicBezTo>
                    <a:pt x="12000" y="1159"/>
                    <a:pt x="11995" y="1159"/>
                    <a:pt x="11990" y="1159"/>
                  </a:cubicBezTo>
                  <a:lnTo>
                    <a:pt x="11990" y="1159"/>
                  </a:lnTo>
                  <a:cubicBezTo>
                    <a:pt x="11943" y="1121"/>
                    <a:pt x="11840" y="1038"/>
                    <a:pt x="11736" y="955"/>
                  </a:cubicBezTo>
                  <a:cubicBezTo>
                    <a:pt x="11511" y="787"/>
                    <a:pt x="11202" y="562"/>
                    <a:pt x="10837" y="365"/>
                  </a:cubicBezTo>
                  <a:cubicBezTo>
                    <a:pt x="10472" y="169"/>
                    <a:pt x="10051" y="0"/>
                    <a:pt x="96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3"/>
            <p:cNvSpPr/>
            <p:nvPr/>
          </p:nvSpPr>
          <p:spPr>
            <a:xfrm>
              <a:off x="3253400" y="2545500"/>
              <a:ext cx="71625" cy="89550"/>
            </a:xfrm>
            <a:custGeom>
              <a:rect b="b" l="l" r="r" t="t"/>
              <a:pathLst>
                <a:path extrusionOk="0" h="3582" w="2865">
                  <a:moveTo>
                    <a:pt x="1093" y="1"/>
                  </a:moveTo>
                  <a:cubicBezTo>
                    <a:pt x="1007" y="1"/>
                    <a:pt x="924" y="23"/>
                    <a:pt x="843" y="71"/>
                  </a:cubicBezTo>
                  <a:cubicBezTo>
                    <a:pt x="1" y="604"/>
                    <a:pt x="618" y="2513"/>
                    <a:pt x="1180" y="3131"/>
                  </a:cubicBezTo>
                  <a:cubicBezTo>
                    <a:pt x="1479" y="3460"/>
                    <a:pt x="1809" y="3582"/>
                    <a:pt x="2095" y="3582"/>
                  </a:cubicBezTo>
                  <a:cubicBezTo>
                    <a:pt x="2347" y="3582"/>
                    <a:pt x="2564" y="3487"/>
                    <a:pt x="2696" y="3356"/>
                  </a:cubicBezTo>
                  <a:lnTo>
                    <a:pt x="2864" y="1952"/>
                  </a:lnTo>
                  <a:cubicBezTo>
                    <a:pt x="2864" y="1952"/>
                    <a:pt x="1900" y="1"/>
                    <a:pt x="10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53"/>
            <p:cNvSpPr/>
            <p:nvPr/>
          </p:nvSpPr>
          <p:spPr>
            <a:xfrm>
              <a:off x="3258325" y="2540250"/>
              <a:ext cx="73725" cy="100375"/>
            </a:xfrm>
            <a:custGeom>
              <a:rect b="b" l="l" r="r" t="t"/>
              <a:pathLst>
                <a:path extrusionOk="0" h="4015" w="2949">
                  <a:moveTo>
                    <a:pt x="899" y="0"/>
                  </a:moveTo>
                  <a:cubicBezTo>
                    <a:pt x="786" y="0"/>
                    <a:pt x="646" y="28"/>
                    <a:pt x="534" y="84"/>
                  </a:cubicBezTo>
                  <a:cubicBezTo>
                    <a:pt x="337" y="225"/>
                    <a:pt x="197" y="393"/>
                    <a:pt x="113" y="590"/>
                  </a:cubicBezTo>
                  <a:cubicBezTo>
                    <a:pt x="28" y="786"/>
                    <a:pt x="0" y="1011"/>
                    <a:pt x="0" y="1236"/>
                  </a:cubicBezTo>
                  <a:cubicBezTo>
                    <a:pt x="0" y="1657"/>
                    <a:pt x="113" y="2106"/>
                    <a:pt x="253" y="2499"/>
                  </a:cubicBezTo>
                  <a:cubicBezTo>
                    <a:pt x="421" y="2892"/>
                    <a:pt x="590" y="3257"/>
                    <a:pt x="814" y="3481"/>
                  </a:cubicBezTo>
                  <a:cubicBezTo>
                    <a:pt x="1151" y="3875"/>
                    <a:pt x="1544" y="4015"/>
                    <a:pt x="1909" y="4015"/>
                  </a:cubicBezTo>
                  <a:cubicBezTo>
                    <a:pt x="2218" y="4015"/>
                    <a:pt x="2499" y="3903"/>
                    <a:pt x="2667" y="3734"/>
                  </a:cubicBezTo>
                  <a:cubicBezTo>
                    <a:pt x="2752" y="3622"/>
                    <a:pt x="2780" y="3481"/>
                    <a:pt x="2667" y="3397"/>
                  </a:cubicBezTo>
                  <a:cubicBezTo>
                    <a:pt x="2625" y="3355"/>
                    <a:pt x="2569" y="3334"/>
                    <a:pt x="2513" y="3334"/>
                  </a:cubicBezTo>
                  <a:cubicBezTo>
                    <a:pt x="2457" y="3334"/>
                    <a:pt x="2401" y="3355"/>
                    <a:pt x="2359" y="3397"/>
                  </a:cubicBezTo>
                  <a:cubicBezTo>
                    <a:pt x="2286" y="3470"/>
                    <a:pt x="2149" y="3543"/>
                    <a:pt x="1987" y="3543"/>
                  </a:cubicBezTo>
                  <a:cubicBezTo>
                    <a:pt x="1961" y="3543"/>
                    <a:pt x="1936" y="3541"/>
                    <a:pt x="1909" y="3538"/>
                  </a:cubicBezTo>
                  <a:cubicBezTo>
                    <a:pt x="1685" y="3538"/>
                    <a:pt x="1432" y="3453"/>
                    <a:pt x="1151" y="3173"/>
                  </a:cubicBezTo>
                  <a:cubicBezTo>
                    <a:pt x="1011" y="3004"/>
                    <a:pt x="843" y="2695"/>
                    <a:pt x="702" y="2330"/>
                  </a:cubicBezTo>
                  <a:cubicBezTo>
                    <a:pt x="562" y="1965"/>
                    <a:pt x="478" y="1572"/>
                    <a:pt x="478" y="1236"/>
                  </a:cubicBezTo>
                  <a:cubicBezTo>
                    <a:pt x="478" y="1067"/>
                    <a:pt x="506" y="899"/>
                    <a:pt x="562" y="758"/>
                  </a:cubicBezTo>
                  <a:cubicBezTo>
                    <a:pt x="590" y="646"/>
                    <a:pt x="674" y="562"/>
                    <a:pt x="786" y="506"/>
                  </a:cubicBezTo>
                  <a:cubicBezTo>
                    <a:pt x="814" y="477"/>
                    <a:pt x="871" y="449"/>
                    <a:pt x="899" y="449"/>
                  </a:cubicBezTo>
                  <a:cubicBezTo>
                    <a:pt x="1011" y="449"/>
                    <a:pt x="1179" y="534"/>
                    <a:pt x="1376" y="702"/>
                  </a:cubicBezTo>
                  <a:cubicBezTo>
                    <a:pt x="1657" y="955"/>
                    <a:pt x="1937" y="1348"/>
                    <a:pt x="2134" y="1657"/>
                  </a:cubicBezTo>
                  <a:cubicBezTo>
                    <a:pt x="2246" y="1825"/>
                    <a:pt x="2330" y="1965"/>
                    <a:pt x="2387" y="2078"/>
                  </a:cubicBezTo>
                  <a:cubicBezTo>
                    <a:pt x="2415" y="2134"/>
                    <a:pt x="2443" y="2190"/>
                    <a:pt x="2443" y="2218"/>
                  </a:cubicBezTo>
                  <a:lnTo>
                    <a:pt x="2471" y="2246"/>
                  </a:lnTo>
                  <a:cubicBezTo>
                    <a:pt x="2512" y="2328"/>
                    <a:pt x="2598" y="2381"/>
                    <a:pt x="2686" y="2381"/>
                  </a:cubicBezTo>
                  <a:cubicBezTo>
                    <a:pt x="2717" y="2381"/>
                    <a:pt x="2750" y="2374"/>
                    <a:pt x="2780" y="2358"/>
                  </a:cubicBezTo>
                  <a:cubicBezTo>
                    <a:pt x="2892" y="2302"/>
                    <a:pt x="2948" y="2162"/>
                    <a:pt x="2892" y="2050"/>
                  </a:cubicBezTo>
                  <a:cubicBezTo>
                    <a:pt x="2892" y="2050"/>
                    <a:pt x="2639" y="1544"/>
                    <a:pt x="2274" y="1039"/>
                  </a:cubicBezTo>
                  <a:cubicBezTo>
                    <a:pt x="2106" y="814"/>
                    <a:pt x="1909" y="562"/>
                    <a:pt x="1685" y="337"/>
                  </a:cubicBezTo>
                  <a:cubicBezTo>
                    <a:pt x="1460" y="141"/>
                    <a:pt x="1207" y="0"/>
                    <a:pt x="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3"/>
            <p:cNvSpPr/>
            <p:nvPr/>
          </p:nvSpPr>
          <p:spPr>
            <a:xfrm>
              <a:off x="3096175" y="2715150"/>
              <a:ext cx="256925" cy="96750"/>
            </a:xfrm>
            <a:custGeom>
              <a:rect b="b" l="l" r="r" t="t"/>
              <a:pathLst>
                <a:path extrusionOk="0" h="3870" w="10277">
                  <a:moveTo>
                    <a:pt x="5011" y="0"/>
                  </a:moveTo>
                  <a:cubicBezTo>
                    <a:pt x="3592" y="0"/>
                    <a:pt x="2176" y="434"/>
                    <a:pt x="1517" y="1006"/>
                  </a:cubicBezTo>
                  <a:cubicBezTo>
                    <a:pt x="675" y="1735"/>
                    <a:pt x="113" y="3195"/>
                    <a:pt x="113" y="3195"/>
                  </a:cubicBezTo>
                  <a:lnTo>
                    <a:pt x="1" y="3869"/>
                  </a:lnTo>
                  <a:cubicBezTo>
                    <a:pt x="1" y="3869"/>
                    <a:pt x="2247" y="3027"/>
                    <a:pt x="5447" y="3027"/>
                  </a:cubicBezTo>
                  <a:cubicBezTo>
                    <a:pt x="8648" y="3027"/>
                    <a:pt x="10276" y="3813"/>
                    <a:pt x="10276" y="3813"/>
                  </a:cubicBezTo>
                  <a:cubicBezTo>
                    <a:pt x="10276" y="3813"/>
                    <a:pt x="9996" y="2522"/>
                    <a:pt x="9659" y="1735"/>
                  </a:cubicBezTo>
                  <a:cubicBezTo>
                    <a:pt x="9322" y="949"/>
                    <a:pt x="7918" y="444"/>
                    <a:pt x="6177" y="107"/>
                  </a:cubicBezTo>
                  <a:cubicBezTo>
                    <a:pt x="5799" y="34"/>
                    <a:pt x="5405" y="0"/>
                    <a:pt x="50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3"/>
            <p:cNvSpPr/>
            <p:nvPr/>
          </p:nvSpPr>
          <p:spPr>
            <a:xfrm>
              <a:off x="3089875" y="2709400"/>
              <a:ext cx="269550" cy="108575"/>
            </a:xfrm>
            <a:custGeom>
              <a:rect b="b" l="l" r="r" t="t"/>
              <a:pathLst>
                <a:path extrusionOk="0" h="4343" w="10782">
                  <a:moveTo>
                    <a:pt x="5250" y="478"/>
                  </a:moveTo>
                  <a:cubicBezTo>
                    <a:pt x="5643" y="478"/>
                    <a:pt x="6036" y="506"/>
                    <a:pt x="6401" y="562"/>
                  </a:cubicBezTo>
                  <a:cubicBezTo>
                    <a:pt x="7244" y="730"/>
                    <a:pt x="8030" y="955"/>
                    <a:pt x="8619" y="1207"/>
                  </a:cubicBezTo>
                  <a:cubicBezTo>
                    <a:pt x="9209" y="1460"/>
                    <a:pt x="9574" y="1769"/>
                    <a:pt x="9714" y="2050"/>
                  </a:cubicBezTo>
                  <a:cubicBezTo>
                    <a:pt x="9855" y="2443"/>
                    <a:pt x="10023" y="2948"/>
                    <a:pt x="10135" y="3369"/>
                  </a:cubicBezTo>
                  <a:cubicBezTo>
                    <a:pt x="10165" y="3473"/>
                    <a:pt x="10195" y="3578"/>
                    <a:pt x="10220" y="3673"/>
                  </a:cubicBezTo>
                  <a:lnTo>
                    <a:pt x="10220" y="3673"/>
                  </a:lnTo>
                  <a:cubicBezTo>
                    <a:pt x="9538" y="3434"/>
                    <a:pt x="8028" y="3032"/>
                    <a:pt x="5699" y="3032"/>
                  </a:cubicBezTo>
                  <a:cubicBezTo>
                    <a:pt x="3223" y="3032"/>
                    <a:pt x="1315" y="3519"/>
                    <a:pt x="543" y="3765"/>
                  </a:cubicBezTo>
                  <a:lnTo>
                    <a:pt x="543" y="3765"/>
                  </a:lnTo>
                  <a:lnTo>
                    <a:pt x="590" y="3481"/>
                  </a:lnTo>
                  <a:lnTo>
                    <a:pt x="577" y="3478"/>
                  </a:lnTo>
                  <a:lnTo>
                    <a:pt x="577" y="3478"/>
                  </a:lnTo>
                  <a:lnTo>
                    <a:pt x="590" y="3453"/>
                  </a:lnTo>
                  <a:cubicBezTo>
                    <a:pt x="702" y="3173"/>
                    <a:pt x="1236" y="1994"/>
                    <a:pt x="1909" y="1404"/>
                  </a:cubicBezTo>
                  <a:cubicBezTo>
                    <a:pt x="2218" y="1151"/>
                    <a:pt x="2695" y="927"/>
                    <a:pt x="3285" y="758"/>
                  </a:cubicBezTo>
                  <a:cubicBezTo>
                    <a:pt x="3875" y="562"/>
                    <a:pt x="4576" y="478"/>
                    <a:pt x="5250" y="478"/>
                  </a:cubicBezTo>
                  <a:close/>
                  <a:moveTo>
                    <a:pt x="5250" y="0"/>
                  </a:moveTo>
                  <a:cubicBezTo>
                    <a:pt x="4520" y="0"/>
                    <a:pt x="3790" y="113"/>
                    <a:pt x="3173" y="309"/>
                  </a:cubicBezTo>
                  <a:cubicBezTo>
                    <a:pt x="2527" y="478"/>
                    <a:pt x="1994" y="730"/>
                    <a:pt x="1601" y="1067"/>
                  </a:cubicBezTo>
                  <a:cubicBezTo>
                    <a:pt x="1151" y="1460"/>
                    <a:pt x="786" y="2022"/>
                    <a:pt x="534" y="2499"/>
                  </a:cubicBezTo>
                  <a:cubicBezTo>
                    <a:pt x="281" y="2976"/>
                    <a:pt x="141" y="3341"/>
                    <a:pt x="141" y="3341"/>
                  </a:cubicBezTo>
                  <a:lnTo>
                    <a:pt x="113" y="3397"/>
                  </a:lnTo>
                  <a:lnTo>
                    <a:pt x="0" y="4071"/>
                  </a:lnTo>
                  <a:cubicBezTo>
                    <a:pt x="0" y="4155"/>
                    <a:pt x="28" y="4240"/>
                    <a:pt x="85" y="4296"/>
                  </a:cubicBezTo>
                  <a:cubicBezTo>
                    <a:pt x="134" y="4329"/>
                    <a:pt x="183" y="4342"/>
                    <a:pt x="233" y="4342"/>
                  </a:cubicBezTo>
                  <a:cubicBezTo>
                    <a:pt x="267" y="4342"/>
                    <a:pt x="302" y="4335"/>
                    <a:pt x="337" y="4324"/>
                  </a:cubicBezTo>
                  <a:cubicBezTo>
                    <a:pt x="590" y="4240"/>
                    <a:pt x="2724" y="3510"/>
                    <a:pt x="5699" y="3510"/>
                  </a:cubicBezTo>
                  <a:cubicBezTo>
                    <a:pt x="7300" y="3510"/>
                    <a:pt x="8479" y="3706"/>
                    <a:pt x="9265" y="3875"/>
                  </a:cubicBezTo>
                  <a:cubicBezTo>
                    <a:pt x="9658" y="3987"/>
                    <a:pt x="9967" y="4071"/>
                    <a:pt x="10163" y="4155"/>
                  </a:cubicBezTo>
                  <a:cubicBezTo>
                    <a:pt x="10248" y="4183"/>
                    <a:pt x="10332" y="4211"/>
                    <a:pt x="10388" y="4240"/>
                  </a:cubicBezTo>
                  <a:lnTo>
                    <a:pt x="10416" y="4268"/>
                  </a:lnTo>
                  <a:lnTo>
                    <a:pt x="10444" y="4268"/>
                  </a:lnTo>
                  <a:cubicBezTo>
                    <a:pt x="10479" y="4279"/>
                    <a:pt x="10514" y="4286"/>
                    <a:pt x="10549" y="4286"/>
                  </a:cubicBezTo>
                  <a:cubicBezTo>
                    <a:pt x="10598" y="4286"/>
                    <a:pt x="10647" y="4272"/>
                    <a:pt x="10697" y="4240"/>
                  </a:cubicBezTo>
                  <a:cubicBezTo>
                    <a:pt x="10753" y="4183"/>
                    <a:pt x="10781" y="4099"/>
                    <a:pt x="10781" y="4015"/>
                  </a:cubicBezTo>
                  <a:cubicBezTo>
                    <a:pt x="10781" y="3987"/>
                    <a:pt x="10500" y="2695"/>
                    <a:pt x="10135" y="1881"/>
                  </a:cubicBezTo>
                  <a:cubicBezTo>
                    <a:pt x="9911" y="1404"/>
                    <a:pt x="9433" y="1039"/>
                    <a:pt x="8788" y="758"/>
                  </a:cubicBezTo>
                  <a:cubicBezTo>
                    <a:pt x="8170" y="506"/>
                    <a:pt x="7356" y="281"/>
                    <a:pt x="6486" y="113"/>
                  </a:cubicBezTo>
                  <a:cubicBezTo>
                    <a:pt x="6093" y="28"/>
                    <a:pt x="5671" y="0"/>
                    <a:pt x="52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3"/>
            <p:cNvSpPr/>
            <p:nvPr/>
          </p:nvSpPr>
          <p:spPr>
            <a:xfrm>
              <a:off x="2812625" y="5107575"/>
              <a:ext cx="230250" cy="130200"/>
            </a:xfrm>
            <a:custGeom>
              <a:rect b="b" l="l" r="r" t="t"/>
              <a:pathLst>
                <a:path extrusionOk="0" h="5208" w="9210">
                  <a:moveTo>
                    <a:pt x="2579" y="0"/>
                  </a:moveTo>
                  <a:cubicBezTo>
                    <a:pt x="2040" y="0"/>
                    <a:pt x="1483" y="27"/>
                    <a:pt x="1124" y="117"/>
                  </a:cubicBezTo>
                  <a:cubicBezTo>
                    <a:pt x="225" y="342"/>
                    <a:pt x="1" y="1128"/>
                    <a:pt x="394" y="1689"/>
                  </a:cubicBezTo>
                  <a:cubicBezTo>
                    <a:pt x="787" y="2251"/>
                    <a:pt x="1629" y="3261"/>
                    <a:pt x="2191" y="3711"/>
                  </a:cubicBezTo>
                  <a:cubicBezTo>
                    <a:pt x="2752" y="4160"/>
                    <a:pt x="4549" y="4384"/>
                    <a:pt x="5335" y="4777"/>
                  </a:cubicBezTo>
                  <a:cubicBezTo>
                    <a:pt x="5783" y="5002"/>
                    <a:pt x="6287" y="5208"/>
                    <a:pt x="6835" y="5208"/>
                  </a:cubicBezTo>
                  <a:cubicBezTo>
                    <a:pt x="7247" y="5208"/>
                    <a:pt x="7684" y="5091"/>
                    <a:pt x="8142" y="4777"/>
                  </a:cubicBezTo>
                  <a:cubicBezTo>
                    <a:pt x="9209" y="4047"/>
                    <a:pt x="8592" y="1296"/>
                    <a:pt x="8592" y="1296"/>
                  </a:cubicBezTo>
                  <a:lnTo>
                    <a:pt x="8592" y="1296"/>
                  </a:lnTo>
                  <a:cubicBezTo>
                    <a:pt x="8592" y="1296"/>
                    <a:pt x="8272" y="1350"/>
                    <a:pt x="7780" y="1350"/>
                  </a:cubicBezTo>
                  <a:cubicBezTo>
                    <a:pt x="6858" y="1350"/>
                    <a:pt x="5328" y="1159"/>
                    <a:pt x="4156" y="61"/>
                  </a:cubicBezTo>
                  <a:cubicBezTo>
                    <a:pt x="4156" y="61"/>
                    <a:pt x="3388" y="0"/>
                    <a:pt x="25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3"/>
            <p:cNvSpPr/>
            <p:nvPr/>
          </p:nvSpPr>
          <p:spPr>
            <a:xfrm>
              <a:off x="2811925" y="5102075"/>
              <a:ext cx="226025" cy="141800"/>
            </a:xfrm>
            <a:custGeom>
              <a:rect b="b" l="l" r="r" t="t"/>
              <a:pathLst>
                <a:path extrusionOk="0" h="5672" w="9041">
                  <a:moveTo>
                    <a:pt x="2612" y="449"/>
                  </a:moveTo>
                  <a:cubicBezTo>
                    <a:pt x="3005" y="449"/>
                    <a:pt x="3398" y="477"/>
                    <a:pt x="3679" y="477"/>
                  </a:cubicBezTo>
                  <a:cubicBezTo>
                    <a:pt x="3863" y="494"/>
                    <a:pt x="3998" y="501"/>
                    <a:pt x="4076" y="504"/>
                  </a:cubicBezTo>
                  <a:lnTo>
                    <a:pt x="4076" y="504"/>
                  </a:lnTo>
                  <a:cubicBezTo>
                    <a:pt x="5329" y="1607"/>
                    <a:pt x="6866" y="1797"/>
                    <a:pt x="7805" y="1797"/>
                  </a:cubicBezTo>
                  <a:cubicBezTo>
                    <a:pt x="8075" y="1797"/>
                    <a:pt x="8287" y="1783"/>
                    <a:pt x="8435" y="1768"/>
                  </a:cubicBezTo>
                  <a:lnTo>
                    <a:pt x="8435" y="1768"/>
                  </a:lnTo>
                  <a:cubicBezTo>
                    <a:pt x="8490" y="2045"/>
                    <a:pt x="8564" y="2597"/>
                    <a:pt x="8564" y="3173"/>
                  </a:cubicBezTo>
                  <a:cubicBezTo>
                    <a:pt x="8564" y="3509"/>
                    <a:pt x="8535" y="3874"/>
                    <a:pt x="8451" y="4155"/>
                  </a:cubicBezTo>
                  <a:cubicBezTo>
                    <a:pt x="8367" y="4464"/>
                    <a:pt x="8227" y="4689"/>
                    <a:pt x="8058" y="4801"/>
                  </a:cubicBezTo>
                  <a:cubicBezTo>
                    <a:pt x="7609" y="5110"/>
                    <a:pt x="7244" y="5194"/>
                    <a:pt x="6879" y="5194"/>
                  </a:cubicBezTo>
                  <a:cubicBezTo>
                    <a:pt x="6374" y="5194"/>
                    <a:pt x="5896" y="5025"/>
                    <a:pt x="5475" y="4801"/>
                  </a:cubicBezTo>
                  <a:cubicBezTo>
                    <a:pt x="5026" y="4576"/>
                    <a:pt x="4380" y="4436"/>
                    <a:pt x="3763" y="4267"/>
                  </a:cubicBezTo>
                  <a:cubicBezTo>
                    <a:pt x="3454" y="4183"/>
                    <a:pt x="3173" y="4099"/>
                    <a:pt x="2920" y="4015"/>
                  </a:cubicBezTo>
                  <a:cubicBezTo>
                    <a:pt x="2668" y="3931"/>
                    <a:pt x="2471" y="3846"/>
                    <a:pt x="2359" y="3762"/>
                  </a:cubicBezTo>
                  <a:cubicBezTo>
                    <a:pt x="1826" y="3341"/>
                    <a:pt x="983" y="2330"/>
                    <a:pt x="618" y="1769"/>
                  </a:cubicBezTo>
                  <a:cubicBezTo>
                    <a:pt x="506" y="1628"/>
                    <a:pt x="478" y="1488"/>
                    <a:pt x="478" y="1348"/>
                  </a:cubicBezTo>
                  <a:cubicBezTo>
                    <a:pt x="478" y="1179"/>
                    <a:pt x="506" y="1011"/>
                    <a:pt x="646" y="898"/>
                  </a:cubicBezTo>
                  <a:cubicBezTo>
                    <a:pt x="759" y="758"/>
                    <a:pt x="927" y="618"/>
                    <a:pt x="1208" y="562"/>
                  </a:cubicBezTo>
                  <a:cubicBezTo>
                    <a:pt x="1517" y="477"/>
                    <a:pt x="2078" y="449"/>
                    <a:pt x="2612" y="449"/>
                  </a:cubicBezTo>
                  <a:close/>
                  <a:moveTo>
                    <a:pt x="2612" y="0"/>
                  </a:moveTo>
                  <a:cubicBezTo>
                    <a:pt x="2050" y="0"/>
                    <a:pt x="1489" y="0"/>
                    <a:pt x="1096" y="112"/>
                  </a:cubicBezTo>
                  <a:cubicBezTo>
                    <a:pt x="731" y="197"/>
                    <a:pt x="478" y="365"/>
                    <a:pt x="281" y="590"/>
                  </a:cubicBezTo>
                  <a:cubicBezTo>
                    <a:pt x="85" y="814"/>
                    <a:pt x="1" y="1067"/>
                    <a:pt x="1" y="1348"/>
                  </a:cubicBezTo>
                  <a:cubicBezTo>
                    <a:pt x="1" y="1600"/>
                    <a:pt x="85" y="1825"/>
                    <a:pt x="225" y="2050"/>
                  </a:cubicBezTo>
                  <a:cubicBezTo>
                    <a:pt x="646" y="2639"/>
                    <a:pt x="1461" y="3650"/>
                    <a:pt x="2078" y="4127"/>
                  </a:cubicBezTo>
                  <a:cubicBezTo>
                    <a:pt x="2247" y="4267"/>
                    <a:pt x="2499" y="4352"/>
                    <a:pt x="2752" y="4464"/>
                  </a:cubicBezTo>
                  <a:cubicBezTo>
                    <a:pt x="3173" y="4604"/>
                    <a:pt x="3650" y="4717"/>
                    <a:pt x="4128" y="4829"/>
                  </a:cubicBezTo>
                  <a:cubicBezTo>
                    <a:pt x="4577" y="4969"/>
                    <a:pt x="4998" y="5082"/>
                    <a:pt x="5251" y="5222"/>
                  </a:cubicBezTo>
                  <a:cubicBezTo>
                    <a:pt x="5728" y="5447"/>
                    <a:pt x="6261" y="5671"/>
                    <a:pt x="6879" y="5671"/>
                  </a:cubicBezTo>
                  <a:cubicBezTo>
                    <a:pt x="7328" y="5671"/>
                    <a:pt x="7805" y="5531"/>
                    <a:pt x="8311" y="5194"/>
                  </a:cubicBezTo>
                  <a:cubicBezTo>
                    <a:pt x="8620" y="4997"/>
                    <a:pt x="8788" y="4660"/>
                    <a:pt x="8900" y="4296"/>
                  </a:cubicBezTo>
                  <a:cubicBezTo>
                    <a:pt x="9013" y="3931"/>
                    <a:pt x="9041" y="3538"/>
                    <a:pt x="9041" y="3173"/>
                  </a:cubicBezTo>
                  <a:cubicBezTo>
                    <a:pt x="9041" y="2274"/>
                    <a:pt x="8872" y="1488"/>
                    <a:pt x="8844" y="1460"/>
                  </a:cubicBezTo>
                  <a:cubicBezTo>
                    <a:pt x="8844" y="1362"/>
                    <a:pt x="8738" y="1286"/>
                    <a:pt x="8637" y="1286"/>
                  </a:cubicBezTo>
                  <a:cubicBezTo>
                    <a:pt x="8622" y="1286"/>
                    <a:pt x="8606" y="1288"/>
                    <a:pt x="8592" y="1292"/>
                  </a:cubicBezTo>
                  <a:lnTo>
                    <a:pt x="8535" y="1292"/>
                  </a:lnTo>
                  <a:cubicBezTo>
                    <a:pt x="8423" y="1320"/>
                    <a:pt x="8170" y="1348"/>
                    <a:pt x="7805" y="1348"/>
                  </a:cubicBezTo>
                  <a:cubicBezTo>
                    <a:pt x="6935" y="1348"/>
                    <a:pt x="5447" y="1151"/>
                    <a:pt x="4352" y="112"/>
                  </a:cubicBezTo>
                  <a:cubicBezTo>
                    <a:pt x="4296" y="84"/>
                    <a:pt x="4268" y="56"/>
                    <a:pt x="4212" y="56"/>
                  </a:cubicBezTo>
                  <a:cubicBezTo>
                    <a:pt x="4212" y="56"/>
                    <a:pt x="3426" y="0"/>
                    <a:pt x="26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3"/>
            <p:cNvSpPr/>
            <p:nvPr/>
          </p:nvSpPr>
          <p:spPr>
            <a:xfrm>
              <a:off x="2816150" y="5125225"/>
              <a:ext cx="209875" cy="112550"/>
            </a:xfrm>
            <a:custGeom>
              <a:rect b="b" l="l" r="r" t="t"/>
              <a:pathLst>
                <a:path extrusionOk="0" h="4502" w="8395">
                  <a:moveTo>
                    <a:pt x="169" y="1"/>
                  </a:moveTo>
                  <a:lnTo>
                    <a:pt x="169" y="1"/>
                  </a:lnTo>
                  <a:cubicBezTo>
                    <a:pt x="0" y="309"/>
                    <a:pt x="28" y="674"/>
                    <a:pt x="253" y="983"/>
                  </a:cubicBezTo>
                  <a:cubicBezTo>
                    <a:pt x="646" y="1545"/>
                    <a:pt x="1488" y="2555"/>
                    <a:pt x="2050" y="3005"/>
                  </a:cubicBezTo>
                  <a:cubicBezTo>
                    <a:pt x="2611" y="3454"/>
                    <a:pt x="4408" y="3678"/>
                    <a:pt x="5194" y="4071"/>
                  </a:cubicBezTo>
                  <a:cubicBezTo>
                    <a:pt x="5642" y="4296"/>
                    <a:pt x="6146" y="4502"/>
                    <a:pt x="6694" y="4502"/>
                  </a:cubicBezTo>
                  <a:cubicBezTo>
                    <a:pt x="7106" y="4502"/>
                    <a:pt x="7543" y="4385"/>
                    <a:pt x="8001" y="4071"/>
                  </a:cubicBezTo>
                  <a:cubicBezTo>
                    <a:pt x="8170" y="3959"/>
                    <a:pt x="8310" y="3791"/>
                    <a:pt x="8395" y="3594"/>
                  </a:cubicBezTo>
                  <a:lnTo>
                    <a:pt x="8395" y="3594"/>
                  </a:lnTo>
                  <a:cubicBezTo>
                    <a:pt x="8001" y="3734"/>
                    <a:pt x="7608" y="3847"/>
                    <a:pt x="7272" y="3903"/>
                  </a:cubicBezTo>
                  <a:cubicBezTo>
                    <a:pt x="7141" y="3925"/>
                    <a:pt x="6996" y="3935"/>
                    <a:pt x="6840" y="3935"/>
                  </a:cubicBezTo>
                  <a:cubicBezTo>
                    <a:pt x="5786" y="3935"/>
                    <a:pt x="4198" y="3457"/>
                    <a:pt x="2780" y="2724"/>
                  </a:cubicBezTo>
                  <a:cubicBezTo>
                    <a:pt x="1629" y="2134"/>
                    <a:pt x="646" y="759"/>
                    <a:pt x="1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3"/>
            <p:cNvSpPr/>
            <p:nvPr/>
          </p:nvSpPr>
          <p:spPr>
            <a:xfrm>
              <a:off x="2811925" y="5119425"/>
              <a:ext cx="220425" cy="124450"/>
            </a:xfrm>
            <a:custGeom>
              <a:rect b="b" l="l" r="r" t="t"/>
              <a:pathLst>
                <a:path extrusionOk="0" h="4978" w="8817">
                  <a:moveTo>
                    <a:pt x="527" y="923"/>
                  </a:moveTo>
                  <a:lnTo>
                    <a:pt x="527" y="923"/>
                  </a:lnTo>
                  <a:cubicBezTo>
                    <a:pt x="1069" y="1699"/>
                    <a:pt x="1866" y="2673"/>
                    <a:pt x="2836" y="3180"/>
                  </a:cubicBezTo>
                  <a:cubicBezTo>
                    <a:pt x="3071" y="3298"/>
                    <a:pt x="3309" y="3409"/>
                    <a:pt x="3548" y="3514"/>
                  </a:cubicBezTo>
                  <a:lnTo>
                    <a:pt x="3548" y="3514"/>
                  </a:lnTo>
                  <a:cubicBezTo>
                    <a:pt x="3323" y="3449"/>
                    <a:pt x="3113" y="3385"/>
                    <a:pt x="2920" y="3321"/>
                  </a:cubicBezTo>
                  <a:cubicBezTo>
                    <a:pt x="2668" y="3237"/>
                    <a:pt x="2471" y="3152"/>
                    <a:pt x="2359" y="3068"/>
                  </a:cubicBezTo>
                  <a:cubicBezTo>
                    <a:pt x="1826" y="2647"/>
                    <a:pt x="983" y="1636"/>
                    <a:pt x="618" y="1075"/>
                  </a:cubicBezTo>
                  <a:cubicBezTo>
                    <a:pt x="578" y="1024"/>
                    <a:pt x="548" y="974"/>
                    <a:pt x="527" y="923"/>
                  </a:cubicBezTo>
                  <a:close/>
                  <a:moveTo>
                    <a:pt x="5819" y="4271"/>
                  </a:moveTo>
                  <a:cubicBezTo>
                    <a:pt x="6254" y="4364"/>
                    <a:pt x="6661" y="4416"/>
                    <a:pt x="7019" y="4416"/>
                  </a:cubicBezTo>
                  <a:cubicBezTo>
                    <a:pt x="7188" y="4416"/>
                    <a:pt x="7328" y="4388"/>
                    <a:pt x="7497" y="4388"/>
                  </a:cubicBezTo>
                  <a:cubicBezTo>
                    <a:pt x="7528" y="4380"/>
                    <a:pt x="7560" y="4372"/>
                    <a:pt x="7593" y="4363"/>
                  </a:cubicBezTo>
                  <a:lnTo>
                    <a:pt x="7593" y="4363"/>
                  </a:lnTo>
                  <a:cubicBezTo>
                    <a:pt x="7341" y="4466"/>
                    <a:pt x="7110" y="4500"/>
                    <a:pt x="6879" y="4500"/>
                  </a:cubicBezTo>
                  <a:cubicBezTo>
                    <a:pt x="6507" y="4500"/>
                    <a:pt x="6150" y="4408"/>
                    <a:pt x="5819" y="4271"/>
                  </a:cubicBezTo>
                  <a:close/>
                  <a:moveTo>
                    <a:pt x="382" y="1"/>
                  </a:moveTo>
                  <a:cubicBezTo>
                    <a:pt x="367" y="1"/>
                    <a:pt x="353" y="3"/>
                    <a:pt x="338" y="8"/>
                  </a:cubicBezTo>
                  <a:cubicBezTo>
                    <a:pt x="253" y="8"/>
                    <a:pt x="169" y="36"/>
                    <a:pt x="141" y="120"/>
                  </a:cubicBezTo>
                  <a:cubicBezTo>
                    <a:pt x="57" y="289"/>
                    <a:pt x="1" y="485"/>
                    <a:pt x="1" y="654"/>
                  </a:cubicBezTo>
                  <a:cubicBezTo>
                    <a:pt x="1" y="906"/>
                    <a:pt x="85" y="1131"/>
                    <a:pt x="225" y="1356"/>
                  </a:cubicBezTo>
                  <a:cubicBezTo>
                    <a:pt x="646" y="1945"/>
                    <a:pt x="1461" y="2956"/>
                    <a:pt x="2078" y="3433"/>
                  </a:cubicBezTo>
                  <a:cubicBezTo>
                    <a:pt x="2247" y="3573"/>
                    <a:pt x="2499" y="3658"/>
                    <a:pt x="2752" y="3770"/>
                  </a:cubicBezTo>
                  <a:cubicBezTo>
                    <a:pt x="3173" y="3910"/>
                    <a:pt x="3650" y="4023"/>
                    <a:pt x="4128" y="4135"/>
                  </a:cubicBezTo>
                  <a:cubicBezTo>
                    <a:pt x="4577" y="4275"/>
                    <a:pt x="4998" y="4388"/>
                    <a:pt x="5251" y="4528"/>
                  </a:cubicBezTo>
                  <a:cubicBezTo>
                    <a:pt x="5728" y="4753"/>
                    <a:pt x="6261" y="4977"/>
                    <a:pt x="6879" y="4977"/>
                  </a:cubicBezTo>
                  <a:cubicBezTo>
                    <a:pt x="7328" y="4977"/>
                    <a:pt x="7805" y="4837"/>
                    <a:pt x="8311" y="4500"/>
                  </a:cubicBezTo>
                  <a:cubicBezTo>
                    <a:pt x="8535" y="4360"/>
                    <a:pt x="8676" y="4163"/>
                    <a:pt x="8760" y="3938"/>
                  </a:cubicBezTo>
                  <a:cubicBezTo>
                    <a:pt x="8816" y="3854"/>
                    <a:pt x="8788" y="3742"/>
                    <a:pt x="8732" y="3686"/>
                  </a:cubicBezTo>
                  <a:cubicBezTo>
                    <a:pt x="8696" y="3631"/>
                    <a:pt x="8636" y="3600"/>
                    <a:pt x="8576" y="3600"/>
                  </a:cubicBezTo>
                  <a:cubicBezTo>
                    <a:pt x="8542" y="3600"/>
                    <a:pt x="8509" y="3610"/>
                    <a:pt x="8479" y="3630"/>
                  </a:cubicBezTo>
                  <a:cubicBezTo>
                    <a:pt x="8114" y="3742"/>
                    <a:pt x="7721" y="3854"/>
                    <a:pt x="7412" y="3910"/>
                  </a:cubicBezTo>
                  <a:cubicBezTo>
                    <a:pt x="7300" y="3938"/>
                    <a:pt x="7160" y="3938"/>
                    <a:pt x="7019" y="3938"/>
                  </a:cubicBezTo>
                  <a:cubicBezTo>
                    <a:pt x="6037" y="3938"/>
                    <a:pt x="4437" y="3489"/>
                    <a:pt x="3061" y="2759"/>
                  </a:cubicBezTo>
                  <a:cubicBezTo>
                    <a:pt x="1994" y="2198"/>
                    <a:pt x="1011" y="850"/>
                    <a:pt x="534" y="120"/>
                  </a:cubicBezTo>
                  <a:cubicBezTo>
                    <a:pt x="511" y="51"/>
                    <a:pt x="450" y="1"/>
                    <a:pt x="3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3"/>
            <p:cNvSpPr/>
            <p:nvPr/>
          </p:nvSpPr>
          <p:spPr>
            <a:xfrm>
              <a:off x="3328500" y="5107575"/>
              <a:ext cx="230250" cy="130200"/>
            </a:xfrm>
            <a:custGeom>
              <a:rect b="b" l="l" r="r" t="t"/>
              <a:pathLst>
                <a:path extrusionOk="0" h="5208" w="9210">
                  <a:moveTo>
                    <a:pt x="6631" y="0"/>
                  </a:moveTo>
                  <a:cubicBezTo>
                    <a:pt x="5822" y="0"/>
                    <a:pt x="5054" y="61"/>
                    <a:pt x="5054" y="61"/>
                  </a:cubicBezTo>
                  <a:cubicBezTo>
                    <a:pt x="3882" y="1159"/>
                    <a:pt x="2352" y="1350"/>
                    <a:pt x="1430" y="1350"/>
                  </a:cubicBezTo>
                  <a:cubicBezTo>
                    <a:pt x="938" y="1350"/>
                    <a:pt x="618" y="1296"/>
                    <a:pt x="618" y="1296"/>
                  </a:cubicBezTo>
                  <a:lnTo>
                    <a:pt x="618" y="1296"/>
                  </a:lnTo>
                  <a:cubicBezTo>
                    <a:pt x="618" y="1296"/>
                    <a:pt x="1" y="4047"/>
                    <a:pt x="1068" y="4777"/>
                  </a:cubicBezTo>
                  <a:cubicBezTo>
                    <a:pt x="1526" y="5091"/>
                    <a:pt x="1963" y="5208"/>
                    <a:pt x="2376" y="5208"/>
                  </a:cubicBezTo>
                  <a:cubicBezTo>
                    <a:pt x="2923" y="5208"/>
                    <a:pt x="3427" y="5002"/>
                    <a:pt x="3875" y="4777"/>
                  </a:cubicBezTo>
                  <a:cubicBezTo>
                    <a:pt x="4661" y="4384"/>
                    <a:pt x="6458" y="4160"/>
                    <a:pt x="7019" y="3711"/>
                  </a:cubicBezTo>
                  <a:cubicBezTo>
                    <a:pt x="7581" y="3261"/>
                    <a:pt x="8423" y="2251"/>
                    <a:pt x="8816" y="1689"/>
                  </a:cubicBezTo>
                  <a:cubicBezTo>
                    <a:pt x="9209" y="1128"/>
                    <a:pt x="8985" y="342"/>
                    <a:pt x="8086" y="117"/>
                  </a:cubicBezTo>
                  <a:cubicBezTo>
                    <a:pt x="7727" y="27"/>
                    <a:pt x="7170" y="0"/>
                    <a:pt x="66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3"/>
            <p:cNvSpPr/>
            <p:nvPr/>
          </p:nvSpPr>
          <p:spPr>
            <a:xfrm>
              <a:off x="3333425" y="5102075"/>
              <a:ext cx="226025" cy="141800"/>
            </a:xfrm>
            <a:custGeom>
              <a:rect b="b" l="l" r="r" t="t"/>
              <a:pathLst>
                <a:path extrusionOk="0" h="5672" w="9041">
                  <a:moveTo>
                    <a:pt x="6429" y="449"/>
                  </a:moveTo>
                  <a:cubicBezTo>
                    <a:pt x="6963" y="449"/>
                    <a:pt x="7524" y="477"/>
                    <a:pt x="7833" y="562"/>
                  </a:cubicBezTo>
                  <a:cubicBezTo>
                    <a:pt x="8114" y="618"/>
                    <a:pt x="8282" y="758"/>
                    <a:pt x="8423" y="898"/>
                  </a:cubicBezTo>
                  <a:cubicBezTo>
                    <a:pt x="8535" y="1011"/>
                    <a:pt x="8591" y="1179"/>
                    <a:pt x="8591" y="1348"/>
                  </a:cubicBezTo>
                  <a:cubicBezTo>
                    <a:pt x="8591" y="1488"/>
                    <a:pt x="8535" y="1628"/>
                    <a:pt x="8451" y="1769"/>
                  </a:cubicBezTo>
                  <a:cubicBezTo>
                    <a:pt x="8058" y="2330"/>
                    <a:pt x="7215" y="3341"/>
                    <a:pt x="6682" y="3762"/>
                  </a:cubicBezTo>
                  <a:cubicBezTo>
                    <a:pt x="6570" y="3846"/>
                    <a:pt x="6373" y="3931"/>
                    <a:pt x="6121" y="4015"/>
                  </a:cubicBezTo>
                  <a:cubicBezTo>
                    <a:pt x="5756" y="4155"/>
                    <a:pt x="5278" y="4267"/>
                    <a:pt x="4801" y="4380"/>
                  </a:cubicBezTo>
                  <a:cubicBezTo>
                    <a:pt x="4352" y="4520"/>
                    <a:pt x="3903" y="4632"/>
                    <a:pt x="3566" y="4801"/>
                  </a:cubicBezTo>
                  <a:cubicBezTo>
                    <a:pt x="3145" y="5025"/>
                    <a:pt x="2667" y="5194"/>
                    <a:pt x="2190" y="5194"/>
                  </a:cubicBezTo>
                  <a:cubicBezTo>
                    <a:pt x="1797" y="5194"/>
                    <a:pt x="1432" y="5110"/>
                    <a:pt x="1011" y="4801"/>
                  </a:cubicBezTo>
                  <a:cubicBezTo>
                    <a:pt x="814" y="4689"/>
                    <a:pt x="674" y="4464"/>
                    <a:pt x="590" y="4155"/>
                  </a:cubicBezTo>
                  <a:cubicBezTo>
                    <a:pt x="506" y="3874"/>
                    <a:pt x="478" y="3509"/>
                    <a:pt x="478" y="3173"/>
                  </a:cubicBezTo>
                  <a:cubicBezTo>
                    <a:pt x="478" y="2751"/>
                    <a:pt x="506" y="2358"/>
                    <a:pt x="562" y="2050"/>
                  </a:cubicBezTo>
                  <a:cubicBezTo>
                    <a:pt x="584" y="1938"/>
                    <a:pt x="589" y="1843"/>
                    <a:pt x="604" y="1767"/>
                  </a:cubicBezTo>
                  <a:lnTo>
                    <a:pt x="604" y="1767"/>
                  </a:lnTo>
                  <a:cubicBezTo>
                    <a:pt x="756" y="1782"/>
                    <a:pt x="973" y="1797"/>
                    <a:pt x="1236" y="1797"/>
                  </a:cubicBezTo>
                  <a:cubicBezTo>
                    <a:pt x="2175" y="1797"/>
                    <a:pt x="3739" y="1607"/>
                    <a:pt x="4966" y="504"/>
                  </a:cubicBezTo>
                  <a:lnTo>
                    <a:pt x="4966" y="504"/>
                  </a:lnTo>
                  <a:cubicBezTo>
                    <a:pt x="5049" y="501"/>
                    <a:pt x="5190" y="495"/>
                    <a:pt x="5363" y="477"/>
                  </a:cubicBezTo>
                  <a:cubicBezTo>
                    <a:pt x="5643" y="477"/>
                    <a:pt x="6036" y="449"/>
                    <a:pt x="6429" y="449"/>
                  </a:cubicBezTo>
                  <a:close/>
                  <a:moveTo>
                    <a:pt x="6429" y="0"/>
                  </a:moveTo>
                  <a:cubicBezTo>
                    <a:pt x="5615" y="0"/>
                    <a:pt x="4857" y="56"/>
                    <a:pt x="4829" y="56"/>
                  </a:cubicBezTo>
                  <a:cubicBezTo>
                    <a:pt x="4801" y="56"/>
                    <a:pt x="4745" y="84"/>
                    <a:pt x="4689" y="112"/>
                  </a:cubicBezTo>
                  <a:cubicBezTo>
                    <a:pt x="3594" y="1151"/>
                    <a:pt x="2134" y="1348"/>
                    <a:pt x="1236" y="1348"/>
                  </a:cubicBezTo>
                  <a:cubicBezTo>
                    <a:pt x="983" y="1348"/>
                    <a:pt x="786" y="1320"/>
                    <a:pt x="674" y="1320"/>
                  </a:cubicBezTo>
                  <a:cubicBezTo>
                    <a:pt x="590" y="1320"/>
                    <a:pt x="534" y="1292"/>
                    <a:pt x="506" y="1292"/>
                  </a:cubicBezTo>
                  <a:lnTo>
                    <a:pt x="449" y="1292"/>
                  </a:lnTo>
                  <a:cubicBezTo>
                    <a:pt x="435" y="1288"/>
                    <a:pt x="420" y="1286"/>
                    <a:pt x="405" y="1286"/>
                  </a:cubicBezTo>
                  <a:cubicBezTo>
                    <a:pt x="309" y="1286"/>
                    <a:pt x="221" y="1362"/>
                    <a:pt x="197" y="1460"/>
                  </a:cubicBezTo>
                  <a:cubicBezTo>
                    <a:pt x="197" y="1488"/>
                    <a:pt x="0" y="2274"/>
                    <a:pt x="0" y="3173"/>
                  </a:cubicBezTo>
                  <a:cubicBezTo>
                    <a:pt x="0" y="3538"/>
                    <a:pt x="28" y="3931"/>
                    <a:pt x="141" y="4296"/>
                  </a:cubicBezTo>
                  <a:cubicBezTo>
                    <a:pt x="253" y="4660"/>
                    <a:pt x="421" y="4997"/>
                    <a:pt x="730" y="5194"/>
                  </a:cubicBezTo>
                  <a:cubicBezTo>
                    <a:pt x="1236" y="5531"/>
                    <a:pt x="1713" y="5671"/>
                    <a:pt x="2190" y="5671"/>
                  </a:cubicBezTo>
                  <a:cubicBezTo>
                    <a:pt x="2780" y="5671"/>
                    <a:pt x="3313" y="5447"/>
                    <a:pt x="3790" y="5222"/>
                  </a:cubicBezTo>
                  <a:cubicBezTo>
                    <a:pt x="4127" y="5025"/>
                    <a:pt x="4773" y="4885"/>
                    <a:pt x="5391" y="4717"/>
                  </a:cubicBezTo>
                  <a:cubicBezTo>
                    <a:pt x="5699" y="4632"/>
                    <a:pt x="6008" y="4548"/>
                    <a:pt x="6289" y="4464"/>
                  </a:cubicBezTo>
                  <a:cubicBezTo>
                    <a:pt x="6570" y="4352"/>
                    <a:pt x="6794" y="4267"/>
                    <a:pt x="6963" y="4127"/>
                  </a:cubicBezTo>
                  <a:cubicBezTo>
                    <a:pt x="7580" y="3650"/>
                    <a:pt x="8423" y="2639"/>
                    <a:pt x="8816" y="2050"/>
                  </a:cubicBezTo>
                  <a:cubicBezTo>
                    <a:pt x="8956" y="1825"/>
                    <a:pt x="9040" y="1600"/>
                    <a:pt x="9040" y="1348"/>
                  </a:cubicBezTo>
                  <a:cubicBezTo>
                    <a:pt x="9040" y="1067"/>
                    <a:pt x="8956" y="814"/>
                    <a:pt x="8760" y="590"/>
                  </a:cubicBezTo>
                  <a:cubicBezTo>
                    <a:pt x="8591" y="365"/>
                    <a:pt x="8310" y="197"/>
                    <a:pt x="7945" y="112"/>
                  </a:cubicBezTo>
                  <a:cubicBezTo>
                    <a:pt x="7552" y="0"/>
                    <a:pt x="6991" y="0"/>
                    <a:pt x="64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3"/>
            <p:cNvSpPr/>
            <p:nvPr/>
          </p:nvSpPr>
          <p:spPr>
            <a:xfrm>
              <a:off x="3345350" y="5125225"/>
              <a:ext cx="209875" cy="112550"/>
            </a:xfrm>
            <a:custGeom>
              <a:rect b="b" l="l" r="r" t="t"/>
              <a:pathLst>
                <a:path extrusionOk="0" h="4502" w="8395">
                  <a:moveTo>
                    <a:pt x="8226" y="1"/>
                  </a:moveTo>
                  <a:lnTo>
                    <a:pt x="8226" y="1"/>
                  </a:lnTo>
                  <a:cubicBezTo>
                    <a:pt x="7749" y="759"/>
                    <a:pt x="6767" y="2134"/>
                    <a:pt x="5615" y="2724"/>
                  </a:cubicBezTo>
                  <a:cubicBezTo>
                    <a:pt x="4197" y="3457"/>
                    <a:pt x="2609" y="3935"/>
                    <a:pt x="1555" y="3935"/>
                  </a:cubicBezTo>
                  <a:cubicBezTo>
                    <a:pt x="1399" y="3935"/>
                    <a:pt x="1254" y="3925"/>
                    <a:pt x="1124" y="3903"/>
                  </a:cubicBezTo>
                  <a:cubicBezTo>
                    <a:pt x="787" y="3847"/>
                    <a:pt x="394" y="3734"/>
                    <a:pt x="1" y="3594"/>
                  </a:cubicBezTo>
                  <a:lnTo>
                    <a:pt x="1" y="3594"/>
                  </a:lnTo>
                  <a:cubicBezTo>
                    <a:pt x="113" y="3791"/>
                    <a:pt x="225" y="3959"/>
                    <a:pt x="394" y="4071"/>
                  </a:cubicBezTo>
                  <a:cubicBezTo>
                    <a:pt x="852" y="4385"/>
                    <a:pt x="1289" y="4502"/>
                    <a:pt x="1702" y="4502"/>
                  </a:cubicBezTo>
                  <a:cubicBezTo>
                    <a:pt x="2249" y="4502"/>
                    <a:pt x="2753" y="4296"/>
                    <a:pt x="3201" y="4071"/>
                  </a:cubicBezTo>
                  <a:cubicBezTo>
                    <a:pt x="3987" y="3678"/>
                    <a:pt x="5784" y="3454"/>
                    <a:pt x="6345" y="3005"/>
                  </a:cubicBezTo>
                  <a:cubicBezTo>
                    <a:pt x="6907" y="2555"/>
                    <a:pt x="7749" y="1545"/>
                    <a:pt x="8142" y="983"/>
                  </a:cubicBezTo>
                  <a:cubicBezTo>
                    <a:pt x="8367" y="674"/>
                    <a:pt x="8395" y="309"/>
                    <a:pt x="82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3"/>
            <p:cNvSpPr/>
            <p:nvPr/>
          </p:nvSpPr>
          <p:spPr>
            <a:xfrm>
              <a:off x="3339025" y="5119425"/>
              <a:ext cx="220425" cy="124450"/>
            </a:xfrm>
            <a:custGeom>
              <a:rect b="b" l="l" r="r" t="t"/>
              <a:pathLst>
                <a:path extrusionOk="0" h="4978" w="8817">
                  <a:moveTo>
                    <a:pt x="8293" y="934"/>
                  </a:moveTo>
                  <a:cubicBezTo>
                    <a:pt x="8277" y="981"/>
                    <a:pt x="8255" y="1028"/>
                    <a:pt x="8227" y="1075"/>
                  </a:cubicBezTo>
                  <a:cubicBezTo>
                    <a:pt x="7834" y="1636"/>
                    <a:pt x="6991" y="2647"/>
                    <a:pt x="6458" y="3068"/>
                  </a:cubicBezTo>
                  <a:cubicBezTo>
                    <a:pt x="6346" y="3152"/>
                    <a:pt x="6149" y="3237"/>
                    <a:pt x="5897" y="3321"/>
                  </a:cubicBezTo>
                  <a:cubicBezTo>
                    <a:pt x="5707" y="3394"/>
                    <a:pt x="5487" y="3459"/>
                    <a:pt x="5253" y="3521"/>
                  </a:cubicBezTo>
                  <a:lnTo>
                    <a:pt x="5253" y="3521"/>
                  </a:lnTo>
                  <a:cubicBezTo>
                    <a:pt x="5497" y="3414"/>
                    <a:pt x="5741" y="3300"/>
                    <a:pt x="5981" y="3180"/>
                  </a:cubicBezTo>
                  <a:cubicBezTo>
                    <a:pt x="6946" y="2676"/>
                    <a:pt x="7757" y="1708"/>
                    <a:pt x="8293" y="934"/>
                  </a:cubicBezTo>
                  <a:close/>
                  <a:moveTo>
                    <a:pt x="2999" y="4270"/>
                  </a:moveTo>
                  <a:lnTo>
                    <a:pt x="2999" y="4270"/>
                  </a:lnTo>
                  <a:cubicBezTo>
                    <a:pt x="2670" y="4408"/>
                    <a:pt x="2318" y="4500"/>
                    <a:pt x="1966" y="4500"/>
                  </a:cubicBezTo>
                  <a:cubicBezTo>
                    <a:pt x="1712" y="4500"/>
                    <a:pt x="1470" y="4465"/>
                    <a:pt x="1216" y="4356"/>
                  </a:cubicBezTo>
                  <a:lnTo>
                    <a:pt x="1216" y="4356"/>
                  </a:lnTo>
                  <a:cubicBezTo>
                    <a:pt x="1261" y="4367"/>
                    <a:pt x="1305" y="4378"/>
                    <a:pt x="1348" y="4388"/>
                  </a:cubicBezTo>
                  <a:cubicBezTo>
                    <a:pt x="1489" y="4388"/>
                    <a:pt x="1629" y="4416"/>
                    <a:pt x="1798" y="4416"/>
                  </a:cubicBezTo>
                  <a:cubicBezTo>
                    <a:pt x="2156" y="4416"/>
                    <a:pt x="2563" y="4364"/>
                    <a:pt x="2999" y="4270"/>
                  </a:cubicBezTo>
                  <a:close/>
                  <a:moveTo>
                    <a:pt x="8453" y="1"/>
                  </a:moveTo>
                  <a:cubicBezTo>
                    <a:pt x="8375" y="1"/>
                    <a:pt x="8329" y="51"/>
                    <a:pt x="8283" y="120"/>
                  </a:cubicBezTo>
                  <a:cubicBezTo>
                    <a:pt x="7806" y="850"/>
                    <a:pt x="6851" y="2198"/>
                    <a:pt x="5756" y="2759"/>
                  </a:cubicBezTo>
                  <a:cubicBezTo>
                    <a:pt x="4381" y="3489"/>
                    <a:pt x="2808" y="3938"/>
                    <a:pt x="1798" y="3938"/>
                  </a:cubicBezTo>
                  <a:cubicBezTo>
                    <a:pt x="1657" y="3938"/>
                    <a:pt x="1517" y="3938"/>
                    <a:pt x="1405" y="3910"/>
                  </a:cubicBezTo>
                  <a:cubicBezTo>
                    <a:pt x="1096" y="3854"/>
                    <a:pt x="703" y="3742"/>
                    <a:pt x="338" y="3630"/>
                  </a:cubicBezTo>
                  <a:cubicBezTo>
                    <a:pt x="308" y="3610"/>
                    <a:pt x="275" y="3600"/>
                    <a:pt x="241" y="3600"/>
                  </a:cubicBezTo>
                  <a:cubicBezTo>
                    <a:pt x="181" y="3600"/>
                    <a:pt x="121" y="3631"/>
                    <a:pt x="85" y="3686"/>
                  </a:cubicBezTo>
                  <a:cubicBezTo>
                    <a:pt x="29" y="3742"/>
                    <a:pt x="1" y="3854"/>
                    <a:pt x="57" y="3938"/>
                  </a:cubicBezTo>
                  <a:cubicBezTo>
                    <a:pt x="169" y="4163"/>
                    <a:pt x="310" y="4360"/>
                    <a:pt x="506" y="4500"/>
                  </a:cubicBezTo>
                  <a:cubicBezTo>
                    <a:pt x="1012" y="4837"/>
                    <a:pt x="1489" y="4977"/>
                    <a:pt x="1966" y="4977"/>
                  </a:cubicBezTo>
                  <a:cubicBezTo>
                    <a:pt x="2556" y="4977"/>
                    <a:pt x="3089" y="4753"/>
                    <a:pt x="3566" y="4528"/>
                  </a:cubicBezTo>
                  <a:cubicBezTo>
                    <a:pt x="3903" y="4331"/>
                    <a:pt x="4549" y="4191"/>
                    <a:pt x="5167" y="4023"/>
                  </a:cubicBezTo>
                  <a:cubicBezTo>
                    <a:pt x="5475" y="3938"/>
                    <a:pt x="5784" y="3854"/>
                    <a:pt x="6065" y="3770"/>
                  </a:cubicBezTo>
                  <a:cubicBezTo>
                    <a:pt x="6346" y="3658"/>
                    <a:pt x="6570" y="3573"/>
                    <a:pt x="6739" y="3433"/>
                  </a:cubicBezTo>
                  <a:cubicBezTo>
                    <a:pt x="7356" y="2956"/>
                    <a:pt x="8199" y="1945"/>
                    <a:pt x="8592" y="1356"/>
                  </a:cubicBezTo>
                  <a:cubicBezTo>
                    <a:pt x="8732" y="1131"/>
                    <a:pt x="8816" y="906"/>
                    <a:pt x="8816" y="654"/>
                  </a:cubicBezTo>
                  <a:cubicBezTo>
                    <a:pt x="8816" y="485"/>
                    <a:pt x="8788" y="289"/>
                    <a:pt x="8704" y="120"/>
                  </a:cubicBezTo>
                  <a:cubicBezTo>
                    <a:pt x="8648" y="36"/>
                    <a:pt x="8592" y="8"/>
                    <a:pt x="8508" y="8"/>
                  </a:cubicBezTo>
                  <a:cubicBezTo>
                    <a:pt x="8488" y="3"/>
                    <a:pt x="8469" y="1"/>
                    <a:pt x="84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3"/>
            <p:cNvSpPr/>
            <p:nvPr/>
          </p:nvSpPr>
          <p:spPr>
            <a:xfrm>
              <a:off x="2910200" y="3517250"/>
              <a:ext cx="615550" cy="1665775"/>
            </a:xfrm>
            <a:custGeom>
              <a:rect b="b" l="l" r="r" t="t"/>
              <a:pathLst>
                <a:path extrusionOk="0" h="66631" w="24622">
                  <a:moveTo>
                    <a:pt x="23078" y="0"/>
                  </a:moveTo>
                  <a:cubicBezTo>
                    <a:pt x="23078" y="0"/>
                    <a:pt x="17443" y="2118"/>
                    <a:pt x="10088" y="2118"/>
                  </a:cubicBezTo>
                  <a:cubicBezTo>
                    <a:pt x="8012" y="2118"/>
                    <a:pt x="5799" y="1949"/>
                    <a:pt x="3538" y="1516"/>
                  </a:cubicBezTo>
                  <a:cubicBezTo>
                    <a:pt x="3538" y="1516"/>
                    <a:pt x="3088" y="6738"/>
                    <a:pt x="3032" y="9097"/>
                  </a:cubicBezTo>
                  <a:cubicBezTo>
                    <a:pt x="2976" y="11483"/>
                    <a:pt x="3313" y="13673"/>
                    <a:pt x="3313" y="13673"/>
                  </a:cubicBezTo>
                  <a:lnTo>
                    <a:pt x="2190" y="35290"/>
                  </a:lnTo>
                  <a:cubicBezTo>
                    <a:pt x="2190" y="35290"/>
                    <a:pt x="506" y="49187"/>
                    <a:pt x="506" y="51939"/>
                  </a:cubicBezTo>
                  <a:cubicBezTo>
                    <a:pt x="506" y="54690"/>
                    <a:pt x="730" y="61905"/>
                    <a:pt x="730" y="61905"/>
                  </a:cubicBezTo>
                  <a:cubicBezTo>
                    <a:pt x="730" y="61905"/>
                    <a:pt x="112" y="63140"/>
                    <a:pt x="56" y="63421"/>
                  </a:cubicBezTo>
                  <a:cubicBezTo>
                    <a:pt x="0" y="63702"/>
                    <a:pt x="169" y="65386"/>
                    <a:pt x="169" y="65386"/>
                  </a:cubicBezTo>
                  <a:cubicBezTo>
                    <a:pt x="169" y="65386"/>
                    <a:pt x="1629" y="66285"/>
                    <a:pt x="3032" y="66397"/>
                  </a:cubicBezTo>
                  <a:cubicBezTo>
                    <a:pt x="3106" y="66403"/>
                    <a:pt x="3177" y="66406"/>
                    <a:pt x="3245" y="66406"/>
                  </a:cubicBezTo>
                  <a:cubicBezTo>
                    <a:pt x="4482" y="66406"/>
                    <a:pt x="4891" y="65490"/>
                    <a:pt x="4997" y="65330"/>
                  </a:cubicBezTo>
                  <a:cubicBezTo>
                    <a:pt x="5110" y="65162"/>
                    <a:pt x="5334" y="62860"/>
                    <a:pt x="5391" y="62074"/>
                  </a:cubicBezTo>
                  <a:cubicBezTo>
                    <a:pt x="5447" y="61287"/>
                    <a:pt x="5334" y="60108"/>
                    <a:pt x="5334" y="60108"/>
                  </a:cubicBezTo>
                  <a:cubicBezTo>
                    <a:pt x="5334" y="60108"/>
                    <a:pt x="7833" y="48008"/>
                    <a:pt x="9012" y="43881"/>
                  </a:cubicBezTo>
                  <a:cubicBezTo>
                    <a:pt x="10191" y="39782"/>
                    <a:pt x="12325" y="28637"/>
                    <a:pt x="12437" y="27177"/>
                  </a:cubicBezTo>
                  <a:cubicBezTo>
                    <a:pt x="12550" y="25717"/>
                    <a:pt x="13841" y="18895"/>
                    <a:pt x="13841" y="18895"/>
                  </a:cubicBezTo>
                  <a:cubicBezTo>
                    <a:pt x="13841" y="18895"/>
                    <a:pt x="14964" y="31107"/>
                    <a:pt x="15245" y="33409"/>
                  </a:cubicBezTo>
                  <a:cubicBezTo>
                    <a:pt x="15526" y="35739"/>
                    <a:pt x="14852" y="42140"/>
                    <a:pt x="14852" y="45566"/>
                  </a:cubicBezTo>
                  <a:cubicBezTo>
                    <a:pt x="14852" y="49019"/>
                    <a:pt x="16901" y="62410"/>
                    <a:pt x="16901" y="62410"/>
                  </a:cubicBezTo>
                  <a:cubicBezTo>
                    <a:pt x="16901" y="62410"/>
                    <a:pt x="16901" y="64067"/>
                    <a:pt x="17013" y="64516"/>
                  </a:cubicBezTo>
                  <a:cubicBezTo>
                    <a:pt x="17126" y="64965"/>
                    <a:pt x="17800" y="66509"/>
                    <a:pt x="17800" y="66509"/>
                  </a:cubicBezTo>
                  <a:cubicBezTo>
                    <a:pt x="17800" y="66509"/>
                    <a:pt x="18396" y="66631"/>
                    <a:pt x="19043" y="66631"/>
                  </a:cubicBezTo>
                  <a:cubicBezTo>
                    <a:pt x="19474" y="66631"/>
                    <a:pt x="19928" y="66577"/>
                    <a:pt x="20242" y="66397"/>
                  </a:cubicBezTo>
                  <a:cubicBezTo>
                    <a:pt x="21028" y="65948"/>
                    <a:pt x="22235" y="65190"/>
                    <a:pt x="22348" y="63842"/>
                  </a:cubicBezTo>
                  <a:cubicBezTo>
                    <a:pt x="22460" y="62495"/>
                    <a:pt x="21955" y="59800"/>
                    <a:pt x="21842" y="59041"/>
                  </a:cubicBezTo>
                  <a:cubicBezTo>
                    <a:pt x="21730" y="58255"/>
                    <a:pt x="23751" y="43235"/>
                    <a:pt x="23751" y="37901"/>
                  </a:cubicBezTo>
                  <a:cubicBezTo>
                    <a:pt x="23751" y="32567"/>
                    <a:pt x="24622" y="21000"/>
                    <a:pt x="24622" y="18558"/>
                  </a:cubicBezTo>
                  <a:cubicBezTo>
                    <a:pt x="24622" y="16115"/>
                    <a:pt x="24088" y="7889"/>
                    <a:pt x="24088" y="7889"/>
                  </a:cubicBezTo>
                  <a:lnTo>
                    <a:pt x="230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3"/>
            <p:cNvSpPr/>
            <p:nvPr/>
          </p:nvSpPr>
          <p:spPr>
            <a:xfrm>
              <a:off x="2905275" y="3511100"/>
              <a:ext cx="626800" cy="1678025"/>
            </a:xfrm>
            <a:custGeom>
              <a:rect b="b" l="l" r="r" t="t"/>
              <a:pathLst>
                <a:path extrusionOk="0" h="67121" w="25072">
                  <a:moveTo>
                    <a:pt x="23084" y="546"/>
                  </a:moveTo>
                  <a:lnTo>
                    <a:pt x="24033" y="8163"/>
                  </a:lnTo>
                  <a:lnTo>
                    <a:pt x="24034" y="8163"/>
                  </a:lnTo>
                  <a:lnTo>
                    <a:pt x="24034" y="8163"/>
                  </a:lnTo>
                  <a:cubicBezTo>
                    <a:pt x="24041" y="8282"/>
                    <a:pt x="24068" y="8774"/>
                    <a:pt x="24117" y="9455"/>
                  </a:cubicBezTo>
                  <a:cubicBezTo>
                    <a:pt x="24285" y="11897"/>
                    <a:pt x="24594" y="16979"/>
                    <a:pt x="24594" y="18804"/>
                  </a:cubicBezTo>
                  <a:cubicBezTo>
                    <a:pt x="24594" y="20011"/>
                    <a:pt x="24370" y="23520"/>
                    <a:pt x="24145" y="27395"/>
                  </a:cubicBezTo>
                  <a:cubicBezTo>
                    <a:pt x="23920" y="31241"/>
                    <a:pt x="23696" y="35480"/>
                    <a:pt x="23696" y="38147"/>
                  </a:cubicBezTo>
                  <a:cubicBezTo>
                    <a:pt x="23696" y="40730"/>
                    <a:pt x="23247" y="45615"/>
                    <a:pt x="22769" y="50023"/>
                  </a:cubicBezTo>
                  <a:cubicBezTo>
                    <a:pt x="22517" y="52241"/>
                    <a:pt x="22292" y="54346"/>
                    <a:pt x="22095" y="55975"/>
                  </a:cubicBezTo>
                  <a:cubicBezTo>
                    <a:pt x="22011" y="56789"/>
                    <a:pt x="21955" y="57491"/>
                    <a:pt x="21899" y="58052"/>
                  </a:cubicBezTo>
                  <a:cubicBezTo>
                    <a:pt x="21843" y="58586"/>
                    <a:pt x="21815" y="58979"/>
                    <a:pt x="21815" y="59175"/>
                  </a:cubicBezTo>
                  <a:cubicBezTo>
                    <a:pt x="21815" y="59231"/>
                    <a:pt x="21815" y="59259"/>
                    <a:pt x="21815" y="59316"/>
                  </a:cubicBezTo>
                  <a:cubicBezTo>
                    <a:pt x="21871" y="59681"/>
                    <a:pt x="22011" y="60410"/>
                    <a:pt x="22124" y="61225"/>
                  </a:cubicBezTo>
                  <a:cubicBezTo>
                    <a:pt x="22236" y="62067"/>
                    <a:pt x="22348" y="62965"/>
                    <a:pt x="22348" y="63667"/>
                  </a:cubicBezTo>
                  <a:cubicBezTo>
                    <a:pt x="22348" y="63808"/>
                    <a:pt x="22320" y="63948"/>
                    <a:pt x="22320" y="64060"/>
                  </a:cubicBezTo>
                  <a:cubicBezTo>
                    <a:pt x="22264" y="64678"/>
                    <a:pt x="21983" y="65155"/>
                    <a:pt x="21590" y="65548"/>
                  </a:cubicBezTo>
                  <a:cubicBezTo>
                    <a:pt x="21197" y="65913"/>
                    <a:pt x="20720" y="66222"/>
                    <a:pt x="20327" y="66447"/>
                  </a:cubicBezTo>
                  <a:cubicBezTo>
                    <a:pt x="20074" y="66587"/>
                    <a:pt x="19653" y="66643"/>
                    <a:pt x="19260" y="66643"/>
                  </a:cubicBezTo>
                  <a:cubicBezTo>
                    <a:pt x="18923" y="66643"/>
                    <a:pt x="18642" y="66615"/>
                    <a:pt x="18418" y="66587"/>
                  </a:cubicBezTo>
                  <a:cubicBezTo>
                    <a:pt x="18326" y="66564"/>
                    <a:pt x="18234" y="66560"/>
                    <a:pt x="18173" y="66559"/>
                  </a:cubicBezTo>
                  <a:lnTo>
                    <a:pt x="18173" y="66559"/>
                  </a:lnTo>
                  <a:cubicBezTo>
                    <a:pt x="18109" y="66411"/>
                    <a:pt x="17989" y="66133"/>
                    <a:pt x="17856" y="65829"/>
                  </a:cubicBezTo>
                  <a:cubicBezTo>
                    <a:pt x="17688" y="65408"/>
                    <a:pt x="17491" y="64874"/>
                    <a:pt x="17435" y="64706"/>
                  </a:cubicBezTo>
                  <a:cubicBezTo>
                    <a:pt x="17435" y="64622"/>
                    <a:pt x="17407" y="64425"/>
                    <a:pt x="17379" y="64229"/>
                  </a:cubicBezTo>
                  <a:cubicBezTo>
                    <a:pt x="17379" y="63892"/>
                    <a:pt x="17351" y="63499"/>
                    <a:pt x="17351" y="63190"/>
                  </a:cubicBezTo>
                  <a:cubicBezTo>
                    <a:pt x="17351" y="62881"/>
                    <a:pt x="17351" y="62656"/>
                    <a:pt x="17351" y="62656"/>
                  </a:cubicBezTo>
                  <a:lnTo>
                    <a:pt x="17351" y="62600"/>
                  </a:lnTo>
                  <a:cubicBezTo>
                    <a:pt x="17351" y="62600"/>
                    <a:pt x="17210" y="61786"/>
                    <a:pt x="17014" y="60467"/>
                  </a:cubicBezTo>
                  <a:cubicBezTo>
                    <a:pt x="16733" y="58501"/>
                    <a:pt x="16284" y="55497"/>
                    <a:pt x="15919" y="52634"/>
                  </a:cubicBezTo>
                  <a:cubicBezTo>
                    <a:pt x="15554" y="49770"/>
                    <a:pt x="15273" y="47103"/>
                    <a:pt x="15273" y="45812"/>
                  </a:cubicBezTo>
                  <a:cubicBezTo>
                    <a:pt x="15273" y="42976"/>
                    <a:pt x="15751" y="38091"/>
                    <a:pt x="15751" y="35171"/>
                  </a:cubicBezTo>
                  <a:cubicBezTo>
                    <a:pt x="15751" y="34554"/>
                    <a:pt x="15723" y="34048"/>
                    <a:pt x="15694" y="33627"/>
                  </a:cubicBezTo>
                  <a:cubicBezTo>
                    <a:pt x="15554" y="32504"/>
                    <a:pt x="15189" y="28854"/>
                    <a:pt x="14880" y="25514"/>
                  </a:cubicBezTo>
                  <a:cubicBezTo>
                    <a:pt x="14712" y="23857"/>
                    <a:pt x="14571" y="22257"/>
                    <a:pt x="14459" y="21078"/>
                  </a:cubicBezTo>
                  <a:cubicBezTo>
                    <a:pt x="14347" y="19899"/>
                    <a:pt x="14263" y="19113"/>
                    <a:pt x="14263" y="19113"/>
                  </a:cubicBezTo>
                  <a:cubicBezTo>
                    <a:pt x="14263" y="19000"/>
                    <a:pt x="14178" y="18916"/>
                    <a:pt x="14066" y="18916"/>
                  </a:cubicBezTo>
                  <a:cubicBezTo>
                    <a:pt x="13926" y="18916"/>
                    <a:pt x="13842" y="19000"/>
                    <a:pt x="13813" y="19113"/>
                  </a:cubicBezTo>
                  <a:cubicBezTo>
                    <a:pt x="13813" y="19113"/>
                    <a:pt x="13477" y="20797"/>
                    <a:pt x="13140" y="22706"/>
                  </a:cubicBezTo>
                  <a:cubicBezTo>
                    <a:pt x="12803" y="24587"/>
                    <a:pt x="12466" y="26637"/>
                    <a:pt x="12410" y="27395"/>
                  </a:cubicBezTo>
                  <a:cubicBezTo>
                    <a:pt x="12382" y="27731"/>
                    <a:pt x="12213" y="28714"/>
                    <a:pt x="11989" y="30034"/>
                  </a:cubicBezTo>
                  <a:cubicBezTo>
                    <a:pt x="11287" y="33964"/>
                    <a:pt x="9855" y="41011"/>
                    <a:pt x="8985" y="44071"/>
                  </a:cubicBezTo>
                  <a:cubicBezTo>
                    <a:pt x="7777" y="48198"/>
                    <a:pt x="5307" y="60298"/>
                    <a:pt x="5307" y="60298"/>
                  </a:cubicBezTo>
                  <a:lnTo>
                    <a:pt x="5307" y="60354"/>
                  </a:lnTo>
                  <a:cubicBezTo>
                    <a:pt x="5307" y="60354"/>
                    <a:pt x="5335" y="60551"/>
                    <a:pt x="5335" y="60832"/>
                  </a:cubicBezTo>
                  <a:cubicBezTo>
                    <a:pt x="5363" y="61084"/>
                    <a:pt x="5391" y="61449"/>
                    <a:pt x="5391" y="61814"/>
                  </a:cubicBezTo>
                  <a:cubicBezTo>
                    <a:pt x="5391" y="61983"/>
                    <a:pt x="5391" y="62151"/>
                    <a:pt x="5363" y="62291"/>
                  </a:cubicBezTo>
                  <a:cubicBezTo>
                    <a:pt x="5335" y="62685"/>
                    <a:pt x="5279" y="63471"/>
                    <a:pt x="5194" y="64144"/>
                  </a:cubicBezTo>
                  <a:cubicBezTo>
                    <a:pt x="5166" y="64509"/>
                    <a:pt x="5110" y="64818"/>
                    <a:pt x="5082" y="65071"/>
                  </a:cubicBezTo>
                  <a:cubicBezTo>
                    <a:pt x="5054" y="65183"/>
                    <a:pt x="5054" y="65295"/>
                    <a:pt x="5026" y="65380"/>
                  </a:cubicBezTo>
                  <a:lnTo>
                    <a:pt x="4998" y="65464"/>
                  </a:lnTo>
                  <a:lnTo>
                    <a:pt x="5005" y="65468"/>
                  </a:lnTo>
                  <a:lnTo>
                    <a:pt x="5005" y="65468"/>
                  </a:lnTo>
                  <a:cubicBezTo>
                    <a:pt x="4962" y="65536"/>
                    <a:pt x="4931" y="65591"/>
                    <a:pt x="4858" y="65689"/>
                  </a:cubicBezTo>
                  <a:cubicBezTo>
                    <a:pt x="4773" y="65829"/>
                    <a:pt x="4605" y="66025"/>
                    <a:pt x="4380" y="66166"/>
                  </a:cubicBezTo>
                  <a:cubicBezTo>
                    <a:pt x="4156" y="66306"/>
                    <a:pt x="3875" y="66418"/>
                    <a:pt x="3454" y="66418"/>
                  </a:cubicBezTo>
                  <a:lnTo>
                    <a:pt x="3257" y="66418"/>
                  </a:lnTo>
                  <a:cubicBezTo>
                    <a:pt x="2584" y="66362"/>
                    <a:pt x="1910" y="66110"/>
                    <a:pt x="1376" y="65885"/>
                  </a:cubicBezTo>
                  <a:cubicBezTo>
                    <a:pt x="1096" y="65773"/>
                    <a:pt x="871" y="65660"/>
                    <a:pt x="731" y="65576"/>
                  </a:cubicBezTo>
                  <a:cubicBezTo>
                    <a:pt x="661" y="65530"/>
                    <a:pt x="610" y="65502"/>
                    <a:pt x="579" y="65479"/>
                  </a:cubicBezTo>
                  <a:lnTo>
                    <a:pt x="579" y="65479"/>
                  </a:lnTo>
                  <a:cubicBezTo>
                    <a:pt x="568" y="65355"/>
                    <a:pt x="551" y="65153"/>
                    <a:pt x="534" y="64931"/>
                  </a:cubicBezTo>
                  <a:cubicBezTo>
                    <a:pt x="506" y="64566"/>
                    <a:pt x="478" y="64116"/>
                    <a:pt x="478" y="63864"/>
                  </a:cubicBezTo>
                  <a:cubicBezTo>
                    <a:pt x="478" y="63779"/>
                    <a:pt x="478" y="63723"/>
                    <a:pt x="478" y="63695"/>
                  </a:cubicBezTo>
                  <a:cubicBezTo>
                    <a:pt x="478" y="63667"/>
                    <a:pt x="534" y="63555"/>
                    <a:pt x="590" y="63386"/>
                  </a:cubicBezTo>
                  <a:cubicBezTo>
                    <a:pt x="703" y="63162"/>
                    <a:pt x="843" y="62881"/>
                    <a:pt x="955" y="62656"/>
                  </a:cubicBezTo>
                  <a:cubicBezTo>
                    <a:pt x="1039" y="62432"/>
                    <a:pt x="1152" y="62235"/>
                    <a:pt x="1152" y="62235"/>
                  </a:cubicBezTo>
                  <a:lnTo>
                    <a:pt x="1152" y="62123"/>
                  </a:lnTo>
                  <a:cubicBezTo>
                    <a:pt x="1152" y="62123"/>
                    <a:pt x="1152" y="61674"/>
                    <a:pt x="1124" y="60972"/>
                  </a:cubicBezTo>
                  <a:cubicBezTo>
                    <a:pt x="1067" y="58810"/>
                    <a:pt x="927" y="54234"/>
                    <a:pt x="927" y="52185"/>
                  </a:cubicBezTo>
                  <a:cubicBezTo>
                    <a:pt x="927" y="51511"/>
                    <a:pt x="1039" y="50135"/>
                    <a:pt x="1208" y="48423"/>
                  </a:cubicBezTo>
                  <a:cubicBezTo>
                    <a:pt x="1432" y="45896"/>
                    <a:pt x="1797" y="42667"/>
                    <a:pt x="2078" y="40084"/>
                  </a:cubicBezTo>
                  <a:cubicBezTo>
                    <a:pt x="2247" y="38793"/>
                    <a:pt x="2359" y="37670"/>
                    <a:pt x="2471" y="36856"/>
                  </a:cubicBezTo>
                  <a:cubicBezTo>
                    <a:pt x="2555" y="36042"/>
                    <a:pt x="2612" y="35564"/>
                    <a:pt x="2612" y="35564"/>
                  </a:cubicBezTo>
                  <a:lnTo>
                    <a:pt x="2640" y="35536"/>
                  </a:lnTo>
                  <a:lnTo>
                    <a:pt x="3763" y="13919"/>
                  </a:lnTo>
                  <a:lnTo>
                    <a:pt x="3763" y="13863"/>
                  </a:lnTo>
                  <a:cubicBezTo>
                    <a:pt x="3763" y="13863"/>
                    <a:pt x="3735" y="13750"/>
                    <a:pt x="3707" y="13554"/>
                  </a:cubicBezTo>
                  <a:cubicBezTo>
                    <a:pt x="3622" y="12936"/>
                    <a:pt x="3454" y="11504"/>
                    <a:pt x="3454" y="9904"/>
                  </a:cubicBezTo>
                  <a:cubicBezTo>
                    <a:pt x="3454" y="9707"/>
                    <a:pt x="3454" y="9539"/>
                    <a:pt x="3482" y="9371"/>
                  </a:cubicBezTo>
                  <a:cubicBezTo>
                    <a:pt x="3510" y="8191"/>
                    <a:pt x="3622" y="6282"/>
                    <a:pt x="3735" y="4682"/>
                  </a:cubicBezTo>
                  <a:cubicBezTo>
                    <a:pt x="3791" y="3896"/>
                    <a:pt x="3875" y="3166"/>
                    <a:pt x="3903" y="2633"/>
                  </a:cubicBezTo>
                  <a:cubicBezTo>
                    <a:pt x="3930" y="2381"/>
                    <a:pt x="3950" y="2179"/>
                    <a:pt x="3964" y="2034"/>
                  </a:cubicBezTo>
                  <a:lnTo>
                    <a:pt x="3964" y="2034"/>
                  </a:lnTo>
                  <a:cubicBezTo>
                    <a:pt x="6148" y="2423"/>
                    <a:pt x="8277" y="2605"/>
                    <a:pt x="10276" y="2605"/>
                  </a:cubicBezTo>
                  <a:cubicBezTo>
                    <a:pt x="16746" y="2580"/>
                    <a:pt x="21867" y="973"/>
                    <a:pt x="23084" y="546"/>
                  </a:cubicBezTo>
                  <a:close/>
                  <a:moveTo>
                    <a:pt x="23289" y="1"/>
                  </a:moveTo>
                  <a:cubicBezTo>
                    <a:pt x="23254" y="1"/>
                    <a:pt x="23218" y="8"/>
                    <a:pt x="23190" y="22"/>
                  </a:cubicBezTo>
                  <a:cubicBezTo>
                    <a:pt x="23190" y="22"/>
                    <a:pt x="23106" y="50"/>
                    <a:pt x="22938" y="106"/>
                  </a:cubicBezTo>
                  <a:cubicBezTo>
                    <a:pt x="21787" y="499"/>
                    <a:pt x="16677" y="2127"/>
                    <a:pt x="10276" y="2127"/>
                  </a:cubicBezTo>
                  <a:cubicBezTo>
                    <a:pt x="8227" y="2127"/>
                    <a:pt x="6037" y="1959"/>
                    <a:pt x="3791" y="1538"/>
                  </a:cubicBezTo>
                  <a:cubicBezTo>
                    <a:pt x="3774" y="1529"/>
                    <a:pt x="3755" y="1526"/>
                    <a:pt x="3736" y="1526"/>
                  </a:cubicBezTo>
                  <a:cubicBezTo>
                    <a:pt x="3688" y="1526"/>
                    <a:pt x="3634" y="1546"/>
                    <a:pt x="3594" y="1566"/>
                  </a:cubicBezTo>
                  <a:cubicBezTo>
                    <a:pt x="3538" y="1622"/>
                    <a:pt x="3510" y="1678"/>
                    <a:pt x="3510" y="1734"/>
                  </a:cubicBezTo>
                  <a:cubicBezTo>
                    <a:pt x="3510" y="1734"/>
                    <a:pt x="3061" y="6956"/>
                    <a:pt x="3005" y="9343"/>
                  </a:cubicBezTo>
                  <a:cubicBezTo>
                    <a:pt x="3005" y="9539"/>
                    <a:pt x="3005" y="9707"/>
                    <a:pt x="3005" y="9904"/>
                  </a:cubicBezTo>
                  <a:cubicBezTo>
                    <a:pt x="3005" y="11955"/>
                    <a:pt x="3257" y="13752"/>
                    <a:pt x="3283" y="13932"/>
                  </a:cubicBezTo>
                  <a:lnTo>
                    <a:pt x="3283" y="13932"/>
                  </a:lnTo>
                  <a:lnTo>
                    <a:pt x="2164" y="35480"/>
                  </a:lnTo>
                  <a:lnTo>
                    <a:pt x="2162" y="35480"/>
                  </a:lnTo>
                  <a:cubicBezTo>
                    <a:pt x="2162" y="35508"/>
                    <a:pt x="1741" y="38961"/>
                    <a:pt x="1320" y="42780"/>
                  </a:cubicBezTo>
                  <a:cubicBezTo>
                    <a:pt x="1096" y="44717"/>
                    <a:pt x="899" y="46710"/>
                    <a:pt x="731" y="48394"/>
                  </a:cubicBezTo>
                  <a:cubicBezTo>
                    <a:pt x="590" y="50079"/>
                    <a:pt x="478" y="51483"/>
                    <a:pt x="478" y="52185"/>
                  </a:cubicBezTo>
                  <a:cubicBezTo>
                    <a:pt x="478" y="54793"/>
                    <a:pt x="680" y="61411"/>
                    <a:pt x="701" y="62094"/>
                  </a:cubicBezTo>
                  <a:lnTo>
                    <a:pt x="701" y="62094"/>
                  </a:lnTo>
                  <a:cubicBezTo>
                    <a:pt x="645" y="62198"/>
                    <a:pt x="519" y="62433"/>
                    <a:pt x="394" y="62685"/>
                  </a:cubicBezTo>
                  <a:cubicBezTo>
                    <a:pt x="309" y="62881"/>
                    <a:pt x="225" y="63050"/>
                    <a:pt x="169" y="63218"/>
                  </a:cubicBezTo>
                  <a:cubicBezTo>
                    <a:pt x="113" y="63386"/>
                    <a:pt x="57" y="63499"/>
                    <a:pt x="29" y="63611"/>
                  </a:cubicBezTo>
                  <a:cubicBezTo>
                    <a:pt x="1" y="63695"/>
                    <a:pt x="1" y="63751"/>
                    <a:pt x="1" y="63864"/>
                  </a:cubicBezTo>
                  <a:cubicBezTo>
                    <a:pt x="1" y="64425"/>
                    <a:pt x="141" y="65660"/>
                    <a:pt x="141" y="65660"/>
                  </a:cubicBezTo>
                  <a:cubicBezTo>
                    <a:pt x="141" y="65717"/>
                    <a:pt x="169" y="65801"/>
                    <a:pt x="253" y="65829"/>
                  </a:cubicBezTo>
                  <a:cubicBezTo>
                    <a:pt x="253" y="65829"/>
                    <a:pt x="1741" y="66755"/>
                    <a:pt x="3229" y="66868"/>
                  </a:cubicBezTo>
                  <a:cubicBezTo>
                    <a:pt x="3285" y="66896"/>
                    <a:pt x="3370" y="66896"/>
                    <a:pt x="3454" y="66896"/>
                  </a:cubicBezTo>
                  <a:cubicBezTo>
                    <a:pt x="4128" y="66896"/>
                    <a:pt x="4605" y="66615"/>
                    <a:pt x="4914" y="66334"/>
                  </a:cubicBezTo>
                  <a:cubicBezTo>
                    <a:pt x="5054" y="66194"/>
                    <a:pt x="5166" y="66054"/>
                    <a:pt x="5251" y="65941"/>
                  </a:cubicBezTo>
                  <a:cubicBezTo>
                    <a:pt x="5335" y="65829"/>
                    <a:pt x="5391" y="65717"/>
                    <a:pt x="5391" y="65717"/>
                  </a:cubicBezTo>
                  <a:cubicBezTo>
                    <a:pt x="5447" y="65660"/>
                    <a:pt x="5447" y="65632"/>
                    <a:pt x="5447" y="65576"/>
                  </a:cubicBezTo>
                  <a:cubicBezTo>
                    <a:pt x="5503" y="65464"/>
                    <a:pt x="5531" y="65267"/>
                    <a:pt x="5559" y="64987"/>
                  </a:cubicBezTo>
                  <a:cubicBezTo>
                    <a:pt x="5672" y="64201"/>
                    <a:pt x="5784" y="62881"/>
                    <a:pt x="5840" y="62320"/>
                  </a:cubicBezTo>
                  <a:cubicBezTo>
                    <a:pt x="5840" y="62151"/>
                    <a:pt x="5840" y="61983"/>
                    <a:pt x="5840" y="61814"/>
                  </a:cubicBezTo>
                  <a:cubicBezTo>
                    <a:pt x="5840" y="61184"/>
                    <a:pt x="5798" y="60534"/>
                    <a:pt x="5787" y="60367"/>
                  </a:cubicBezTo>
                  <a:lnTo>
                    <a:pt x="5787" y="60367"/>
                  </a:lnTo>
                  <a:cubicBezTo>
                    <a:pt x="5808" y="60254"/>
                    <a:pt x="5945" y="59527"/>
                    <a:pt x="6177" y="58445"/>
                  </a:cubicBezTo>
                  <a:cubicBezTo>
                    <a:pt x="6935" y="54852"/>
                    <a:pt x="8535" y="47272"/>
                    <a:pt x="9434" y="44211"/>
                  </a:cubicBezTo>
                  <a:cubicBezTo>
                    <a:pt x="10023" y="42134"/>
                    <a:pt x="10866" y="38316"/>
                    <a:pt x="11539" y="34834"/>
                  </a:cubicBezTo>
                  <a:cubicBezTo>
                    <a:pt x="11904" y="33094"/>
                    <a:pt x="12213" y="31437"/>
                    <a:pt x="12438" y="30118"/>
                  </a:cubicBezTo>
                  <a:cubicBezTo>
                    <a:pt x="12690" y="28798"/>
                    <a:pt x="12831" y="27816"/>
                    <a:pt x="12859" y="27451"/>
                  </a:cubicBezTo>
                  <a:cubicBezTo>
                    <a:pt x="12915" y="26721"/>
                    <a:pt x="13280" y="24643"/>
                    <a:pt x="13617" y="22762"/>
                  </a:cubicBezTo>
                  <a:cubicBezTo>
                    <a:pt x="13741" y="22078"/>
                    <a:pt x="13866" y="21409"/>
                    <a:pt x="13967" y="20835"/>
                  </a:cubicBezTo>
                  <a:lnTo>
                    <a:pt x="13967" y="20835"/>
                  </a:lnTo>
                  <a:cubicBezTo>
                    <a:pt x="14285" y="24258"/>
                    <a:pt x="15001" y="31910"/>
                    <a:pt x="15217" y="33683"/>
                  </a:cubicBezTo>
                  <a:cubicBezTo>
                    <a:pt x="15273" y="34076"/>
                    <a:pt x="15273" y="34582"/>
                    <a:pt x="15273" y="35171"/>
                  </a:cubicBezTo>
                  <a:cubicBezTo>
                    <a:pt x="15273" y="38035"/>
                    <a:pt x="14824" y="42948"/>
                    <a:pt x="14796" y="45812"/>
                  </a:cubicBezTo>
                  <a:cubicBezTo>
                    <a:pt x="14824" y="47580"/>
                    <a:pt x="15329" y="51792"/>
                    <a:pt x="15835" y="55554"/>
                  </a:cubicBezTo>
                  <a:cubicBezTo>
                    <a:pt x="16368" y="59344"/>
                    <a:pt x="16874" y="62685"/>
                    <a:pt x="16874" y="62685"/>
                  </a:cubicBezTo>
                  <a:lnTo>
                    <a:pt x="16874" y="62685"/>
                  </a:lnTo>
                  <a:lnTo>
                    <a:pt x="16874" y="62685"/>
                  </a:lnTo>
                  <a:cubicBezTo>
                    <a:pt x="16874" y="62782"/>
                    <a:pt x="16878" y="63125"/>
                    <a:pt x="16902" y="63527"/>
                  </a:cubicBezTo>
                  <a:cubicBezTo>
                    <a:pt x="16902" y="63779"/>
                    <a:pt x="16902" y="64032"/>
                    <a:pt x="16930" y="64257"/>
                  </a:cubicBezTo>
                  <a:cubicBezTo>
                    <a:pt x="16930" y="64481"/>
                    <a:pt x="16958" y="64678"/>
                    <a:pt x="16986" y="64818"/>
                  </a:cubicBezTo>
                  <a:cubicBezTo>
                    <a:pt x="17070" y="65071"/>
                    <a:pt x="17239" y="65548"/>
                    <a:pt x="17435" y="65997"/>
                  </a:cubicBezTo>
                  <a:cubicBezTo>
                    <a:pt x="17604" y="66447"/>
                    <a:pt x="17772" y="66840"/>
                    <a:pt x="17772" y="66840"/>
                  </a:cubicBezTo>
                  <a:cubicBezTo>
                    <a:pt x="17800" y="66924"/>
                    <a:pt x="17884" y="66980"/>
                    <a:pt x="17940" y="66980"/>
                  </a:cubicBezTo>
                  <a:cubicBezTo>
                    <a:pt x="17968" y="66980"/>
                    <a:pt x="18558" y="67120"/>
                    <a:pt x="19260" y="67120"/>
                  </a:cubicBezTo>
                  <a:cubicBezTo>
                    <a:pt x="19709" y="67120"/>
                    <a:pt x="20186" y="67064"/>
                    <a:pt x="20551" y="66840"/>
                  </a:cubicBezTo>
                  <a:cubicBezTo>
                    <a:pt x="20944" y="66615"/>
                    <a:pt x="21478" y="66306"/>
                    <a:pt x="21927" y="65857"/>
                  </a:cubicBezTo>
                  <a:cubicBezTo>
                    <a:pt x="22348" y="65436"/>
                    <a:pt x="22741" y="64846"/>
                    <a:pt x="22797" y="64116"/>
                  </a:cubicBezTo>
                  <a:cubicBezTo>
                    <a:pt x="22797" y="63976"/>
                    <a:pt x="22797" y="63808"/>
                    <a:pt x="22797" y="63667"/>
                  </a:cubicBezTo>
                  <a:cubicBezTo>
                    <a:pt x="22797" y="62937"/>
                    <a:pt x="22685" y="62011"/>
                    <a:pt x="22573" y="61169"/>
                  </a:cubicBezTo>
                  <a:cubicBezTo>
                    <a:pt x="22460" y="60326"/>
                    <a:pt x="22320" y="59596"/>
                    <a:pt x="22292" y="59259"/>
                  </a:cubicBezTo>
                  <a:lnTo>
                    <a:pt x="22292" y="59231"/>
                  </a:lnTo>
                  <a:lnTo>
                    <a:pt x="22292" y="59175"/>
                  </a:lnTo>
                  <a:cubicBezTo>
                    <a:pt x="22292" y="59035"/>
                    <a:pt x="22320" y="58642"/>
                    <a:pt x="22348" y="58080"/>
                  </a:cubicBezTo>
                  <a:cubicBezTo>
                    <a:pt x="22545" y="56199"/>
                    <a:pt x="22994" y="52353"/>
                    <a:pt x="23415" y="48394"/>
                  </a:cubicBezTo>
                  <a:cubicBezTo>
                    <a:pt x="23808" y="44464"/>
                    <a:pt x="24173" y="40449"/>
                    <a:pt x="24173" y="38147"/>
                  </a:cubicBezTo>
                  <a:cubicBezTo>
                    <a:pt x="24173" y="35508"/>
                    <a:pt x="24398" y="31269"/>
                    <a:pt x="24622" y="27395"/>
                  </a:cubicBezTo>
                  <a:cubicBezTo>
                    <a:pt x="24847" y="23548"/>
                    <a:pt x="25071" y="20039"/>
                    <a:pt x="25071" y="18804"/>
                  </a:cubicBezTo>
                  <a:cubicBezTo>
                    <a:pt x="25071" y="16333"/>
                    <a:pt x="24510" y="8107"/>
                    <a:pt x="24510" y="8107"/>
                  </a:cubicBezTo>
                  <a:lnTo>
                    <a:pt x="23499" y="218"/>
                  </a:lnTo>
                  <a:cubicBezTo>
                    <a:pt x="23499" y="134"/>
                    <a:pt x="23443" y="78"/>
                    <a:pt x="23387" y="22"/>
                  </a:cubicBezTo>
                  <a:cubicBezTo>
                    <a:pt x="23359" y="8"/>
                    <a:pt x="23324" y="1"/>
                    <a:pt x="23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53"/>
            <p:cNvSpPr/>
            <p:nvPr/>
          </p:nvSpPr>
          <p:spPr>
            <a:xfrm>
              <a:off x="3183925" y="3855550"/>
              <a:ext cx="78625" cy="139825"/>
            </a:xfrm>
            <a:custGeom>
              <a:rect b="b" l="l" r="r" t="t"/>
              <a:pathLst>
                <a:path extrusionOk="0" h="5593" w="3145">
                  <a:moveTo>
                    <a:pt x="225" y="0"/>
                  </a:moveTo>
                  <a:cubicBezTo>
                    <a:pt x="113" y="0"/>
                    <a:pt x="0" y="113"/>
                    <a:pt x="0" y="253"/>
                  </a:cubicBezTo>
                  <a:cubicBezTo>
                    <a:pt x="0" y="365"/>
                    <a:pt x="113" y="478"/>
                    <a:pt x="225" y="478"/>
                  </a:cubicBezTo>
                  <a:lnTo>
                    <a:pt x="1909" y="478"/>
                  </a:lnTo>
                  <a:lnTo>
                    <a:pt x="2667" y="5391"/>
                  </a:lnTo>
                  <a:cubicBezTo>
                    <a:pt x="2692" y="5513"/>
                    <a:pt x="2780" y="5593"/>
                    <a:pt x="2877" y="5593"/>
                  </a:cubicBezTo>
                  <a:cubicBezTo>
                    <a:pt x="2891" y="5593"/>
                    <a:pt x="2906" y="5591"/>
                    <a:pt x="2920" y="5587"/>
                  </a:cubicBezTo>
                  <a:cubicBezTo>
                    <a:pt x="3060" y="5587"/>
                    <a:pt x="3145" y="5447"/>
                    <a:pt x="3117" y="5335"/>
                  </a:cubicBezTo>
                  <a:lnTo>
                    <a:pt x="2359" y="197"/>
                  </a:lnTo>
                  <a:cubicBezTo>
                    <a:pt x="2331" y="85"/>
                    <a:pt x="2246" y="0"/>
                    <a:pt x="21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53"/>
            <p:cNvSpPr/>
            <p:nvPr/>
          </p:nvSpPr>
          <p:spPr>
            <a:xfrm>
              <a:off x="2589450" y="2878550"/>
              <a:ext cx="361475" cy="677325"/>
            </a:xfrm>
            <a:custGeom>
              <a:rect b="b" l="l" r="r" t="t"/>
              <a:pathLst>
                <a:path extrusionOk="0" h="27093" w="14459">
                  <a:moveTo>
                    <a:pt x="12718" y="0"/>
                  </a:moveTo>
                  <a:cubicBezTo>
                    <a:pt x="12718" y="0"/>
                    <a:pt x="0" y="19091"/>
                    <a:pt x="225" y="19877"/>
                  </a:cubicBezTo>
                  <a:cubicBezTo>
                    <a:pt x="421" y="20635"/>
                    <a:pt x="12662" y="27092"/>
                    <a:pt x="12662" y="27092"/>
                  </a:cubicBezTo>
                  <a:lnTo>
                    <a:pt x="12549" y="24650"/>
                  </a:lnTo>
                  <a:lnTo>
                    <a:pt x="7889" y="18417"/>
                  </a:lnTo>
                  <a:lnTo>
                    <a:pt x="14459" y="11539"/>
                  </a:lnTo>
                  <a:lnTo>
                    <a:pt x="127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3"/>
            <p:cNvSpPr/>
            <p:nvPr/>
          </p:nvSpPr>
          <p:spPr>
            <a:xfrm>
              <a:off x="2588725" y="2872225"/>
              <a:ext cx="367825" cy="689625"/>
            </a:xfrm>
            <a:custGeom>
              <a:rect b="b" l="l" r="r" t="t"/>
              <a:pathLst>
                <a:path extrusionOk="0" h="27585" w="14713">
                  <a:moveTo>
                    <a:pt x="12608" y="856"/>
                  </a:moveTo>
                  <a:lnTo>
                    <a:pt x="14235" y="11708"/>
                  </a:lnTo>
                  <a:lnTo>
                    <a:pt x="7750" y="18502"/>
                  </a:lnTo>
                  <a:cubicBezTo>
                    <a:pt x="7665" y="18586"/>
                    <a:pt x="7665" y="18726"/>
                    <a:pt x="7722" y="18811"/>
                  </a:cubicBezTo>
                  <a:lnTo>
                    <a:pt x="12354" y="24987"/>
                  </a:lnTo>
                  <a:lnTo>
                    <a:pt x="12448" y="26959"/>
                  </a:lnTo>
                  <a:lnTo>
                    <a:pt x="12448" y="26959"/>
                  </a:lnTo>
                  <a:cubicBezTo>
                    <a:pt x="12394" y="26931"/>
                    <a:pt x="12334" y="26900"/>
                    <a:pt x="12270" y="26868"/>
                  </a:cubicBezTo>
                  <a:cubicBezTo>
                    <a:pt x="11119" y="26250"/>
                    <a:pt x="8171" y="24678"/>
                    <a:pt x="5504" y="23190"/>
                  </a:cubicBezTo>
                  <a:cubicBezTo>
                    <a:pt x="4184" y="22432"/>
                    <a:pt x="2921" y="21702"/>
                    <a:pt x="1966" y="21113"/>
                  </a:cubicBezTo>
                  <a:cubicBezTo>
                    <a:pt x="1517" y="20832"/>
                    <a:pt x="1124" y="20579"/>
                    <a:pt x="843" y="20383"/>
                  </a:cubicBezTo>
                  <a:cubicBezTo>
                    <a:pt x="703" y="20271"/>
                    <a:pt x="619" y="20186"/>
                    <a:pt x="534" y="20130"/>
                  </a:cubicBezTo>
                  <a:lnTo>
                    <a:pt x="488" y="20061"/>
                  </a:lnTo>
                  <a:lnTo>
                    <a:pt x="488" y="20061"/>
                  </a:lnTo>
                  <a:cubicBezTo>
                    <a:pt x="508" y="19999"/>
                    <a:pt x="555" y="19878"/>
                    <a:pt x="619" y="19709"/>
                  </a:cubicBezTo>
                  <a:cubicBezTo>
                    <a:pt x="984" y="18951"/>
                    <a:pt x="1938" y="17351"/>
                    <a:pt x="3173" y="15386"/>
                  </a:cubicBezTo>
                  <a:cubicBezTo>
                    <a:pt x="5026" y="12438"/>
                    <a:pt x="7469" y="8704"/>
                    <a:pt x="9434" y="5672"/>
                  </a:cubicBezTo>
                  <a:cubicBezTo>
                    <a:pt x="10417" y="4156"/>
                    <a:pt x="11315" y="2836"/>
                    <a:pt x="11933" y="1882"/>
                  </a:cubicBezTo>
                  <a:cubicBezTo>
                    <a:pt x="12207" y="1457"/>
                    <a:pt x="12437" y="1111"/>
                    <a:pt x="12608" y="856"/>
                  </a:cubicBezTo>
                  <a:close/>
                  <a:moveTo>
                    <a:pt x="12803" y="1"/>
                  </a:moveTo>
                  <a:cubicBezTo>
                    <a:pt x="12691" y="1"/>
                    <a:pt x="12607" y="29"/>
                    <a:pt x="12550" y="113"/>
                  </a:cubicBezTo>
                  <a:cubicBezTo>
                    <a:pt x="12550" y="113"/>
                    <a:pt x="9434" y="4801"/>
                    <a:pt x="6290" y="9630"/>
                  </a:cubicBezTo>
                  <a:cubicBezTo>
                    <a:pt x="4718" y="12045"/>
                    <a:pt x="3173" y="14487"/>
                    <a:pt x="1994" y="16424"/>
                  </a:cubicBezTo>
                  <a:cubicBezTo>
                    <a:pt x="1405" y="17379"/>
                    <a:pt x="927" y="18193"/>
                    <a:pt x="562" y="18811"/>
                  </a:cubicBezTo>
                  <a:cubicBezTo>
                    <a:pt x="394" y="19119"/>
                    <a:pt x="254" y="19400"/>
                    <a:pt x="169" y="19597"/>
                  </a:cubicBezTo>
                  <a:cubicBezTo>
                    <a:pt x="113" y="19709"/>
                    <a:pt x="85" y="19793"/>
                    <a:pt x="57" y="19878"/>
                  </a:cubicBezTo>
                  <a:cubicBezTo>
                    <a:pt x="29" y="19934"/>
                    <a:pt x="1" y="20018"/>
                    <a:pt x="1" y="20102"/>
                  </a:cubicBezTo>
                  <a:cubicBezTo>
                    <a:pt x="1" y="20102"/>
                    <a:pt x="1" y="20158"/>
                    <a:pt x="29" y="20186"/>
                  </a:cubicBezTo>
                  <a:cubicBezTo>
                    <a:pt x="29" y="20271"/>
                    <a:pt x="85" y="20299"/>
                    <a:pt x="113" y="20355"/>
                  </a:cubicBezTo>
                  <a:cubicBezTo>
                    <a:pt x="197" y="20439"/>
                    <a:pt x="310" y="20551"/>
                    <a:pt x="450" y="20664"/>
                  </a:cubicBezTo>
                  <a:cubicBezTo>
                    <a:pt x="955" y="21057"/>
                    <a:pt x="1966" y="21674"/>
                    <a:pt x="3201" y="22404"/>
                  </a:cubicBezTo>
                  <a:cubicBezTo>
                    <a:pt x="6907" y="24566"/>
                    <a:pt x="12578" y="27542"/>
                    <a:pt x="12578" y="27542"/>
                  </a:cubicBezTo>
                  <a:cubicBezTo>
                    <a:pt x="12621" y="27570"/>
                    <a:pt x="12663" y="27584"/>
                    <a:pt x="12705" y="27584"/>
                  </a:cubicBezTo>
                  <a:cubicBezTo>
                    <a:pt x="12747" y="27584"/>
                    <a:pt x="12789" y="27570"/>
                    <a:pt x="12831" y="27542"/>
                  </a:cubicBezTo>
                  <a:cubicBezTo>
                    <a:pt x="12887" y="27486"/>
                    <a:pt x="12943" y="27430"/>
                    <a:pt x="12915" y="27345"/>
                  </a:cubicBezTo>
                  <a:lnTo>
                    <a:pt x="12803" y="24903"/>
                  </a:lnTo>
                  <a:cubicBezTo>
                    <a:pt x="12803" y="24847"/>
                    <a:pt x="12803" y="24791"/>
                    <a:pt x="12775" y="24763"/>
                  </a:cubicBezTo>
                  <a:lnTo>
                    <a:pt x="8227" y="18698"/>
                  </a:lnTo>
                  <a:lnTo>
                    <a:pt x="14656" y="11932"/>
                  </a:lnTo>
                  <a:cubicBezTo>
                    <a:pt x="14684" y="11876"/>
                    <a:pt x="14712" y="11820"/>
                    <a:pt x="14712" y="11736"/>
                  </a:cubicBezTo>
                  <a:lnTo>
                    <a:pt x="12971" y="197"/>
                  </a:lnTo>
                  <a:cubicBezTo>
                    <a:pt x="12971" y="113"/>
                    <a:pt x="12887" y="29"/>
                    <a:pt x="128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3"/>
            <p:cNvSpPr/>
            <p:nvPr/>
          </p:nvSpPr>
          <p:spPr>
            <a:xfrm>
              <a:off x="2888425" y="3476525"/>
              <a:ext cx="122150" cy="126200"/>
            </a:xfrm>
            <a:custGeom>
              <a:rect b="b" l="l" r="r" t="t"/>
              <a:pathLst>
                <a:path extrusionOk="0" h="5048" w="4886">
                  <a:moveTo>
                    <a:pt x="2359" y="1"/>
                  </a:moveTo>
                  <a:lnTo>
                    <a:pt x="590" y="731"/>
                  </a:lnTo>
                  <a:lnTo>
                    <a:pt x="1" y="2808"/>
                  </a:lnTo>
                  <a:cubicBezTo>
                    <a:pt x="1" y="2808"/>
                    <a:pt x="534" y="3931"/>
                    <a:pt x="1068" y="4381"/>
                  </a:cubicBezTo>
                  <a:cubicBezTo>
                    <a:pt x="1464" y="4714"/>
                    <a:pt x="2232" y="5048"/>
                    <a:pt x="2946" y="5048"/>
                  </a:cubicBezTo>
                  <a:cubicBezTo>
                    <a:pt x="3193" y="5048"/>
                    <a:pt x="3434" y="5008"/>
                    <a:pt x="3651" y="4914"/>
                  </a:cubicBezTo>
                  <a:cubicBezTo>
                    <a:pt x="4465" y="4521"/>
                    <a:pt x="3931" y="3258"/>
                    <a:pt x="3931" y="3258"/>
                  </a:cubicBezTo>
                  <a:lnTo>
                    <a:pt x="4409" y="3145"/>
                  </a:lnTo>
                  <a:cubicBezTo>
                    <a:pt x="4886" y="3033"/>
                    <a:pt x="4240" y="1657"/>
                    <a:pt x="4240" y="1657"/>
                  </a:cubicBezTo>
                  <a:lnTo>
                    <a:pt x="2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3"/>
            <p:cNvSpPr/>
            <p:nvPr/>
          </p:nvSpPr>
          <p:spPr>
            <a:xfrm>
              <a:off x="2882825" y="3470650"/>
              <a:ext cx="126350" cy="137850"/>
            </a:xfrm>
            <a:custGeom>
              <a:rect b="b" l="l" r="r" t="t"/>
              <a:pathLst>
                <a:path extrusionOk="0" h="5514" w="5054">
                  <a:moveTo>
                    <a:pt x="2527" y="517"/>
                  </a:moveTo>
                  <a:lnTo>
                    <a:pt x="4274" y="2045"/>
                  </a:lnTo>
                  <a:lnTo>
                    <a:pt x="4274" y="2045"/>
                  </a:lnTo>
                  <a:cubicBezTo>
                    <a:pt x="4306" y="2114"/>
                    <a:pt x="4385" y="2298"/>
                    <a:pt x="4464" y="2482"/>
                  </a:cubicBezTo>
                  <a:cubicBezTo>
                    <a:pt x="4520" y="2678"/>
                    <a:pt x="4576" y="2931"/>
                    <a:pt x="4576" y="3071"/>
                  </a:cubicBezTo>
                  <a:cubicBezTo>
                    <a:pt x="4576" y="3128"/>
                    <a:pt x="4576" y="3156"/>
                    <a:pt x="4576" y="3156"/>
                  </a:cubicBezTo>
                  <a:lnTo>
                    <a:pt x="4099" y="3268"/>
                  </a:lnTo>
                  <a:cubicBezTo>
                    <a:pt x="4043" y="3268"/>
                    <a:pt x="3987" y="3324"/>
                    <a:pt x="3959" y="3380"/>
                  </a:cubicBezTo>
                  <a:cubicBezTo>
                    <a:pt x="3931" y="3436"/>
                    <a:pt x="3931" y="3521"/>
                    <a:pt x="3959" y="3577"/>
                  </a:cubicBezTo>
                  <a:cubicBezTo>
                    <a:pt x="3987" y="3661"/>
                    <a:pt x="4099" y="3998"/>
                    <a:pt x="4099" y="4307"/>
                  </a:cubicBezTo>
                  <a:cubicBezTo>
                    <a:pt x="4099" y="4447"/>
                    <a:pt x="4071" y="4588"/>
                    <a:pt x="4015" y="4700"/>
                  </a:cubicBezTo>
                  <a:cubicBezTo>
                    <a:pt x="3959" y="4784"/>
                    <a:pt x="3903" y="4868"/>
                    <a:pt x="3762" y="4924"/>
                  </a:cubicBezTo>
                  <a:cubicBezTo>
                    <a:pt x="3594" y="5009"/>
                    <a:pt x="3369" y="5065"/>
                    <a:pt x="3145" y="5065"/>
                  </a:cubicBezTo>
                  <a:cubicBezTo>
                    <a:pt x="2527" y="5065"/>
                    <a:pt x="1769" y="4728"/>
                    <a:pt x="1460" y="4447"/>
                  </a:cubicBezTo>
                  <a:cubicBezTo>
                    <a:pt x="1236" y="4251"/>
                    <a:pt x="955" y="3858"/>
                    <a:pt x="758" y="3549"/>
                  </a:cubicBezTo>
                  <a:cubicBezTo>
                    <a:pt x="674" y="3380"/>
                    <a:pt x="590" y="3212"/>
                    <a:pt x="534" y="3100"/>
                  </a:cubicBezTo>
                  <a:cubicBezTo>
                    <a:pt x="509" y="3050"/>
                    <a:pt x="484" y="3022"/>
                    <a:pt x="479" y="2997"/>
                  </a:cubicBezTo>
                  <a:lnTo>
                    <a:pt x="479" y="2997"/>
                  </a:lnTo>
                  <a:lnTo>
                    <a:pt x="1004" y="1147"/>
                  </a:lnTo>
                  <a:lnTo>
                    <a:pt x="2527" y="517"/>
                  </a:lnTo>
                  <a:close/>
                  <a:moveTo>
                    <a:pt x="2566" y="0"/>
                  </a:moveTo>
                  <a:cubicBezTo>
                    <a:pt x="2544" y="0"/>
                    <a:pt x="2521" y="4"/>
                    <a:pt x="2499" y="11"/>
                  </a:cubicBezTo>
                  <a:lnTo>
                    <a:pt x="730" y="741"/>
                  </a:lnTo>
                  <a:cubicBezTo>
                    <a:pt x="674" y="769"/>
                    <a:pt x="618" y="826"/>
                    <a:pt x="590" y="910"/>
                  </a:cubicBezTo>
                  <a:lnTo>
                    <a:pt x="0" y="2959"/>
                  </a:lnTo>
                  <a:cubicBezTo>
                    <a:pt x="0" y="3015"/>
                    <a:pt x="0" y="3071"/>
                    <a:pt x="28" y="3128"/>
                  </a:cubicBezTo>
                  <a:cubicBezTo>
                    <a:pt x="28" y="3128"/>
                    <a:pt x="169" y="3436"/>
                    <a:pt x="365" y="3773"/>
                  </a:cubicBezTo>
                  <a:cubicBezTo>
                    <a:pt x="562" y="4110"/>
                    <a:pt x="843" y="4531"/>
                    <a:pt x="1151" y="4784"/>
                  </a:cubicBezTo>
                  <a:cubicBezTo>
                    <a:pt x="1572" y="5177"/>
                    <a:pt x="2359" y="5514"/>
                    <a:pt x="3145" y="5514"/>
                  </a:cubicBezTo>
                  <a:cubicBezTo>
                    <a:pt x="3425" y="5514"/>
                    <a:pt x="3706" y="5486"/>
                    <a:pt x="3959" y="5346"/>
                  </a:cubicBezTo>
                  <a:cubicBezTo>
                    <a:pt x="4183" y="5261"/>
                    <a:pt x="4352" y="5093"/>
                    <a:pt x="4436" y="4896"/>
                  </a:cubicBezTo>
                  <a:cubicBezTo>
                    <a:pt x="4548" y="4700"/>
                    <a:pt x="4576" y="4503"/>
                    <a:pt x="4576" y="4307"/>
                  </a:cubicBezTo>
                  <a:cubicBezTo>
                    <a:pt x="4562" y="4058"/>
                    <a:pt x="4509" y="3825"/>
                    <a:pt x="4462" y="3658"/>
                  </a:cubicBezTo>
                  <a:lnTo>
                    <a:pt x="4462" y="3658"/>
                  </a:lnTo>
                  <a:lnTo>
                    <a:pt x="4689" y="3605"/>
                  </a:lnTo>
                  <a:cubicBezTo>
                    <a:pt x="4829" y="3577"/>
                    <a:pt x="4941" y="3493"/>
                    <a:pt x="4998" y="3380"/>
                  </a:cubicBezTo>
                  <a:cubicBezTo>
                    <a:pt x="5026" y="3268"/>
                    <a:pt x="5054" y="3156"/>
                    <a:pt x="5054" y="3071"/>
                  </a:cubicBezTo>
                  <a:cubicBezTo>
                    <a:pt x="5054" y="2791"/>
                    <a:pt x="4941" y="2482"/>
                    <a:pt x="4857" y="2229"/>
                  </a:cubicBezTo>
                  <a:cubicBezTo>
                    <a:pt x="4773" y="2005"/>
                    <a:pt x="4689" y="1808"/>
                    <a:pt x="4689" y="1808"/>
                  </a:cubicBezTo>
                  <a:lnTo>
                    <a:pt x="4633" y="1724"/>
                  </a:lnTo>
                  <a:lnTo>
                    <a:pt x="2724" y="67"/>
                  </a:lnTo>
                  <a:cubicBezTo>
                    <a:pt x="2682" y="26"/>
                    <a:pt x="2626" y="0"/>
                    <a:pt x="25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3"/>
            <p:cNvSpPr/>
            <p:nvPr/>
          </p:nvSpPr>
          <p:spPr>
            <a:xfrm>
              <a:off x="2922825" y="3491975"/>
              <a:ext cx="54775" cy="71700"/>
            </a:xfrm>
            <a:custGeom>
              <a:rect b="b" l="l" r="r" t="t"/>
              <a:pathLst>
                <a:path extrusionOk="0" h="2868" w="2191">
                  <a:moveTo>
                    <a:pt x="1517" y="1"/>
                  </a:moveTo>
                  <a:lnTo>
                    <a:pt x="1" y="1657"/>
                  </a:lnTo>
                  <a:cubicBezTo>
                    <a:pt x="82" y="1726"/>
                    <a:pt x="181" y="1753"/>
                    <a:pt x="286" y="1753"/>
                  </a:cubicBezTo>
                  <a:cubicBezTo>
                    <a:pt x="645" y="1753"/>
                    <a:pt x="1067" y="1432"/>
                    <a:pt x="1067" y="1432"/>
                  </a:cubicBezTo>
                  <a:lnTo>
                    <a:pt x="1067" y="1432"/>
                  </a:lnTo>
                  <a:cubicBezTo>
                    <a:pt x="1067" y="1432"/>
                    <a:pt x="983" y="1882"/>
                    <a:pt x="899" y="2106"/>
                  </a:cubicBezTo>
                  <a:cubicBezTo>
                    <a:pt x="818" y="2321"/>
                    <a:pt x="1096" y="2868"/>
                    <a:pt x="1391" y="2868"/>
                  </a:cubicBezTo>
                  <a:cubicBezTo>
                    <a:pt x="1405" y="2868"/>
                    <a:pt x="1418" y="2867"/>
                    <a:pt x="1432" y="2864"/>
                  </a:cubicBezTo>
                  <a:cubicBezTo>
                    <a:pt x="1741" y="2780"/>
                    <a:pt x="2022" y="1489"/>
                    <a:pt x="2106" y="1124"/>
                  </a:cubicBezTo>
                  <a:cubicBezTo>
                    <a:pt x="2190" y="759"/>
                    <a:pt x="1517" y="1"/>
                    <a:pt x="15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3"/>
            <p:cNvSpPr/>
            <p:nvPr/>
          </p:nvSpPr>
          <p:spPr>
            <a:xfrm>
              <a:off x="2916500" y="3485800"/>
              <a:ext cx="65300" cy="83400"/>
            </a:xfrm>
            <a:custGeom>
              <a:rect b="b" l="l" r="r" t="t"/>
              <a:pathLst>
                <a:path extrusionOk="0" h="3336" w="2612">
                  <a:moveTo>
                    <a:pt x="1751" y="0"/>
                  </a:moveTo>
                  <a:cubicBezTo>
                    <a:pt x="1700" y="0"/>
                    <a:pt x="1648" y="16"/>
                    <a:pt x="1601" y="51"/>
                  </a:cubicBezTo>
                  <a:cubicBezTo>
                    <a:pt x="1517" y="135"/>
                    <a:pt x="1489" y="304"/>
                    <a:pt x="1573" y="388"/>
                  </a:cubicBezTo>
                  <a:lnTo>
                    <a:pt x="1601" y="416"/>
                  </a:lnTo>
                  <a:cubicBezTo>
                    <a:pt x="1657" y="472"/>
                    <a:pt x="1798" y="641"/>
                    <a:pt x="1938" y="837"/>
                  </a:cubicBezTo>
                  <a:cubicBezTo>
                    <a:pt x="1994" y="921"/>
                    <a:pt x="2050" y="1034"/>
                    <a:pt x="2078" y="1118"/>
                  </a:cubicBezTo>
                  <a:cubicBezTo>
                    <a:pt x="2106" y="1202"/>
                    <a:pt x="2135" y="1286"/>
                    <a:pt x="2135" y="1314"/>
                  </a:cubicBezTo>
                  <a:cubicBezTo>
                    <a:pt x="2106" y="1511"/>
                    <a:pt x="1994" y="1904"/>
                    <a:pt x="1882" y="2269"/>
                  </a:cubicBezTo>
                  <a:cubicBezTo>
                    <a:pt x="1826" y="2465"/>
                    <a:pt x="1770" y="2634"/>
                    <a:pt x="1713" y="2746"/>
                  </a:cubicBezTo>
                  <a:cubicBezTo>
                    <a:pt x="1657" y="2802"/>
                    <a:pt x="1629" y="2859"/>
                    <a:pt x="1629" y="2859"/>
                  </a:cubicBezTo>
                  <a:lnTo>
                    <a:pt x="1615" y="2873"/>
                  </a:lnTo>
                  <a:lnTo>
                    <a:pt x="1615" y="2873"/>
                  </a:lnTo>
                  <a:lnTo>
                    <a:pt x="1573" y="2830"/>
                  </a:lnTo>
                  <a:cubicBezTo>
                    <a:pt x="1517" y="2802"/>
                    <a:pt x="1461" y="2718"/>
                    <a:pt x="1433" y="2634"/>
                  </a:cubicBezTo>
                  <a:cubicBezTo>
                    <a:pt x="1405" y="2550"/>
                    <a:pt x="1377" y="2465"/>
                    <a:pt x="1377" y="2437"/>
                  </a:cubicBezTo>
                  <a:cubicBezTo>
                    <a:pt x="1433" y="2297"/>
                    <a:pt x="1461" y="2129"/>
                    <a:pt x="1489" y="1960"/>
                  </a:cubicBezTo>
                  <a:cubicBezTo>
                    <a:pt x="1517" y="1820"/>
                    <a:pt x="1545" y="1707"/>
                    <a:pt x="1545" y="1707"/>
                  </a:cubicBezTo>
                  <a:cubicBezTo>
                    <a:pt x="1545" y="1623"/>
                    <a:pt x="1517" y="1511"/>
                    <a:pt x="1433" y="1483"/>
                  </a:cubicBezTo>
                  <a:cubicBezTo>
                    <a:pt x="1391" y="1455"/>
                    <a:pt x="1341" y="1441"/>
                    <a:pt x="1292" y="1441"/>
                  </a:cubicBezTo>
                  <a:cubicBezTo>
                    <a:pt x="1243" y="1441"/>
                    <a:pt x="1194" y="1455"/>
                    <a:pt x="1152" y="1483"/>
                  </a:cubicBezTo>
                  <a:cubicBezTo>
                    <a:pt x="1124" y="1511"/>
                    <a:pt x="1012" y="1595"/>
                    <a:pt x="899" y="1651"/>
                  </a:cubicBezTo>
                  <a:cubicBezTo>
                    <a:pt x="787" y="1707"/>
                    <a:pt x="647" y="1764"/>
                    <a:pt x="534" y="1764"/>
                  </a:cubicBezTo>
                  <a:cubicBezTo>
                    <a:pt x="478" y="1764"/>
                    <a:pt x="422" y="1736"/>
                    <a:pt x="394" y="1707"/>
                  </a:cubicBezTo>
                  <a:cubicBezTo>
                    <a:pt x="361" y="1674"/>
                    <a:pt x="314" y="1659"/>
                    <a:pt x="265" y="1659"/>
                  </a:cubicBezTo>
                  <a:cubicBezTo>
                    <a:pt x="190" y="1659"/>
                    <a:pt x="108" y="1696"/>
                    <a:pt x="57" y="1764"/>
                  </a:cubicBezTo>
                  <a:cubicBezTo>
                    <a:pt x="1" y="1848"/>
                    <a:pt x="1" y="1988"/>
                    <a:pt x="113" y="2072"/>
                  </a:cubicBezTo>
                  <a:cubicBezTo>
                    <a:pt x="225" y="2185"/>
                    <a:pt x="394" y="2213"/>
                    <a:pt x="534" y="2213"/>
                  </a:cubicBezTo>
                  <a:cubicBezTo>
                    <a:pt x="693" y="2213"/>
                    <a:pt x="841" y="2179"/>
                    <a:pt x="971" y="2134"/>
                  </a:cubicBezTo>
                  <a:lnTo>
                    <a:pt x="971" y="2134"/>
                  </a:lnTo>
                  <a:cubicBezTo>
                    <a:pt x="954" y="2188"/>
                    <a:pt x="939" y="2235"/>
                    <a:pt x="927" y="2269"/>
                  </a:cubicBezTo>
                  <a:cubicBezTo>
                    <a:pt x="927" y="2325"/>
                    <a:pt x="899" y="2381"/>
                    <a:pt x="899" y="2437"/>
                  </a:cubicBezTo>
                  <a:cubicBezTo>
                    <a:pt x="899" y="2634"/>
                    <a:pt x="983" y="2830"/>
                    <a:pt x="1096" y="2999"/>
                  </a:cubicBezTo>
                  <a:cubicBezTo>
                    <a:pt x="1152" y="3083"/>
                    <a:pt x="1208" y="3167"/>
                    <a:pt x="1292" y="3224"/>
                  </a:cubicBezTo>
                  <a:cubicBezTo>
                    <a:pt x="1377" y="3280"/>
                    <a:pt x="1489" y="3336"/>
                    <a:pt x="1629" y="3336"/>
                  </a:cubicBezTo>
                  <a:lnTo>
                    <a:pt x="1741" y="3336"/>
                  </a:lnTo>
                  <a:cubicBezTo>
                    <a:pt x="1854" y="3308"/>
                    <a:pt x="1910" y="3252"/>
                    <a:pt x="1966" y="3167"/>
                  </a:cubicBezTo>
                  <a:cubicBezTo>
                    <a:pt x="2078" y="3055"/>
                    <a:pt x="2135" y="2943"/>
                    <a:pt x="2191" y="2774"/>
                  </a:cubicBezTo>
                  <a:cubicBezTo>
                    <a:pt x="2387" y="2325"/>
                    <a:pt x="2528" y="1679"/>
                    <a:pt x="2584" y="1427"/>
                  </a:cubicBezTo>
                  <a:lnTo>
                    <a:pt x="2584" y="1399"/>
                  </a:lnTo>
                  <a:lnTo>
                    <a:pt x="2612" y="1314"/>
                  </a:lnTo>
                  <a:cubicBezTo>
                    <a:pt x="2612" y="1146"/>
                    <a:pt x="2556" y="1006"/>
                    <a:pt x="2471" y="865"/>
                  </a:cubicBezTo>
                  <a:cubicBezTo>
                    <a:pt x="2303" y="472"/>
                    <a:pt x="1938" y="79"/>
                    <a:pt x="1938" y="79"/>
                  </a:cubicBezTo>
                  <a:cubicBezTo>
                    <a:pt x="1889" y="30"/>
                    <a:pt x="1821" y="0"/>
                    <a:pt x="17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3"/>
            <p:cNvSpPr/>
            <p:nvPr/>
          </p:nvSpPr>
          <p:spPr>
            <a:xfrm>
              <a:off x="2907375" y="2774425"/>
              <a:ext cx="602250" cy="818975"/>
            </a:xfrm>
            <a:custGeom>
              <a:rect b="b" l="l" r="r" t="t"/>
              <a:pathLst>
                <a:path extrusionOk="0" h="32759" w="24090">
                  <a:moveTo>
                    <a:pt x="13169" y="1"/>
                  </a:moveTo>
                  <a:cubicBezTo>
                    <a:pt x="12425" y="1"/>
                    <a:pt x="11602" y="41"/>
                    <a:pt x="10754" y="151"/>
                  </a:cubicBezTo>
                  <a:cubicBezTo>
                    <a:pt x="7721" y="544"/>
                    <a:pt x="5110" y="1554"/>
                    <a:pt x="3707" y="2228"/>
                  </a:cubicBezTo>
                  <a:cubicBezTo>
                    <a:pt x="2303" y="2902"/>
                    <a:pt x="1" y="3941"/>
                    <a:pt x="1" y="4165"/>
                  </a:cubicBezTo>
                  <a:cubicBezTo>
                    <a:pt x="1" y="4390"/>
                    <a:pt x="3258" y="25249"/>
                    <a:pt x="3258" y="25249"/>
                  </a:cubicBezTo>
                  <a:cubicBezTo>
                    <a:pt x="3258" y="25249"/>
                    <a:pt x="3258" y="30668"/>
                    <a:pt x="3594" y="31454"/>
                  </a:cubicBezTo>
                  <a:cubicBezTo>
                    <a:pt x="3931" y="32240"/>
                    <a:pt x="4942" y="32352"/>
                    <a:pt x="7441" y="32633"/>
                  </a:cubicBezTo>
                  <a:cubicBezTo>
                    <a:pt x="8206" y="32720"/>
                    <a:pt x="9354" y="32758"/>
                    <a:pt x="10640" y="32758"/>
                  </a:cubicBezTo>
                  <a:cubicBezTo>
                    <a:pt x="13505" y="32758"/>
                    <a:pt x="17055" y="32567"/>
                    <a:pt x="18586" y="32296"/>
                  </a:cubicBezTo>
                  <a:cubicBezTo>
                    <a:pt x="20776" y="31903"/>
                    <a:pt x="22685" y="31566"/>
                    <a:pt x="23022" y="30556"/>
                  </a:cubicBezTo>
                  <a:cubicBezTo>
                    <a:pt x="23359" y="29545"/>
                    <a:pt x="22910" y="26822"/>
                    <a:pt x="22910" y="26822"/>
                  </a:cubicBezTo>
                  <a:lnTo>
                    <a:pt x="24089" y="4951"/>
                  </a:lnTo>
                  <a:cubicBezTo>
                    <a:pt x="24089" y="4951"/>
                    <a:pt x="22910" y="3351"/>
                    <a:pt x="20552" y="2116"/>
                  </a:cubicBezTo>
                  <a:cubicBezTo>
                    <a:pt x="18193" y="880"/>
                    <a:pt x="16481" y="263"/>
                    <a:pt x="16481" y="263"/>
                  </a:cubicBezTo>
                  <a:cubicBezTo>
                    <a:pt x="16481" y="263"/>
                    <a:pt x="15084" y="1"/>
                    <a:pt x="131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3"/>
            <p:cNvSpPr/>
            <p:nvPr/>
          </p:nvSpPr>
          <p:spPr>
            <a:xfrm>
              <a:off x="2901775" y="2769050"/>
              <a:ext cx="613450" cy="830350"/>
            </a:xfrm>
            <a:custGeom>
              <a:rect b="b" l="l" r="r" t="t"/>
              <a:pathLst>
                <a:path extrusionOk="0" h="33214" w="24538">
                  <a:moveTo>
                    <a:pt x="13392" y="450"/>
                  </a:moveTo>
                  <a:cubicBezTo>
                    <a:pt x="14346" y="450"/>
                    <a:pt x="15161" y="534"/>
                    <a:pt x="15750" y="590"/>
                  </a:cubicBezTo>
                  <a:cubicBezTo>
                    <a:pt x="16031" y="618"/>
                    <a:pt x="16284" y="646"/>
                    <a:pt x="16424" y="674"/>
                  </a:cubicBezTo>
                  <a:cubicBezTo>
                    <a:pt x="16508" y="674"/>
                    <a:pt x="16564" y="702"/>
                    <a:pt x="16621" y="702"/>
                  </a:cubicBezTo>
                  <a:cubicBezTo>
                    <a:pt x="16649" y="702"/>
                    <a:pt x="16733" y="731"/>
                    <a:pt x="16929" y="815"/>
                  </a:cubicBezTo>
                  <a:cubicBezTo>
                    <a:pt x="17519" y="1039"/>
                    <a:pt x="18895" y="1629"/>
                    <a:pt x="20663" y="2555"/>
                  </a:cubicBezTo>
                  <a:cubicBezTo>
                    <a:pt x="21814" y="3145"/>
                    <a:pt x="22685" y="3847"/>
                    <a:pt x="23274" y="4380"/>
                  </a:cubicBezTo>
                  <a:cubicBezTo>
                    <a:pt x="23555" y="4661"/>
                    <a:pt x="23780" y="4886"/>
                    <a:pt x="23920" y="5054"/>
                  </a:cubicBezTo>
                  <a:cubicBezTo>
                    <a:pt x="23975" y="5136"/>
                    <a:pt x="24029" y="5191"/>
                    <a:pt x="24084" y="5220"/>
                  </a:cubicBezTo>
                  <a:lnTo>
                    <a:pt x="24084" y="5220"/>
                  </a:lnTo>
                  <a:lnTo>
                    <a:pt x="22909" y="27037"/>
                  </a:lnTo>
                  <a:lnTo>
                    <a:pt x="22909" y="27093"/>
                  </a:lnTo>
                  <a:cubicBezTo>
                    <a:pt x="22909" y="27093"/>
                    <a:pt x="22909" y="27177"/>
                    <a:pt x="22937" y="27317"/>
                  </a:cubicBezTo>
                  <a:cubicBezTo>
                    <a:pt x="22994" y="27767"/>
                    <a:pt x="23134" y="28805"/>
                    <a:pt x="23134" y="29648"/>
                  </a:cubicBezTo>
                  <a:cubicBezTo>
                    <a:pt x="23134" y="30069"/>
                    <a:pt x="23106" y="30462"/>
                    <a:pt x="23022" y="30686"/>
                  </a:cubicBezTo>
                  <a:cubicBezTo>
                    <a:pt x="22965" y="30883"/>
                    <a:pt x="22825" y="31051"/>
                    <a:pt x="22572" y="31220"/>
                  </a:cubicBezTo>
                  <a:cubicBezTo>
                    <a:pt x="22235" y="31444"/>
                    <a:pt x="21674" y="31669"/>
                    <a:pt x="21028" y="31809"/>
                  </a:cubicBezTo>
                  <a:cubicBezTo>
                    <a:pt x="20354" y="31978"/>
                    <a:pt x="19568" y="32118"/>
                    <a:pt x="18754" y="32287"/>
                  </a:cubicBezTo>
                  <a:cubicBezTo>
                    <a:pt x="17266" y="32539"/>
                    <a:pt x="13729" y="32736"/>
                    <a:pt x="10865" y="32736"/>
                  </a:cubicBezTo>
                  <a:cubicBezTo>
                    <a:pt x="9574" y="32736"/>
                    <a:pt x="8423" y="32708"/>
                    <a:pt x="7693" y="32623"/>
                  </a:cubicBezTo>
                  <a:cubicBezTo>
                    <a:pt x="6429" y="32483"/>
                    <a:pt x="5587" y="32371"/>
                    <a:pt x="4998" y="32230"/>
                  </a:cubicBezTo>
                  <a:cubicBezTo>
                    <a:pt x="4717" y="32146"/>
                    <a:pt x="4492" y="32062"/>
                    <a:pt x="4352" y="31950"/>
                  </a:cubicBezTo>
                  <a:cubicBezTo>
                    <a:pt x="4211" y="31837"/>
                    <a:pt x="4099" y="31725"/>
                    <a:pt x="4043" y="31585"/>
                  </a:cubicBezTo>
                  <a:cubicBezTo>
                    <a:pt x="4015" y="31500"/>
                    <a:pt x="3987" y="31360"/>
                    <a:pt x="3959" y="31135"/>
                  </a:cubicBezTo>
                  <a:cubicBezTo>
                    <a:pt x="3847" y="30377"/>
                    <a:pt x="3790" y="28946"/>
                    <a:pt x="3762" y="27738"/>
                  </a:cubicBezTo>
                  <a:cubicBezTo>
                    <a:pt x="3734" y="27121"/>
                    <a:pt x="3734" y="26559"/>
                    <a:pt x="3734" y="26138"/>
                  </a:cubicBezTo>
                  <a:cubicBezTo>
                    <a:pt x="3734" y="25717"/>
                    <a:pt x="3734" y="25464"/>
                    <a:pt x="3734" y="25464"/>
                  </a:cubicBezTo>
                  <a:lnTo>
                    <a:pt x="3734" y="25436"/>
                  </a:lnTo>
                  <a:cubicBezTo>
                    <a:pt x="3734" y="25436"/>
                    <a:pt x="3678" y="25099"/>
                    <a:pt x="3594" y="24538"/>
                  </a:cubicBezTo>
                  <a:cubicBezTo>
                    <a:pt x="3257" y="22545"/>
                    <a:pt x="2499" y="17547"/>
                    <a:pt x="1797" y="12999"/>
                  </a:cubicBezTo>
                  <a:cubicBezTo>
                    <a:pt x="1432" y="10753"/>
                    <a:pt x="1095" y="8591"/>
                    <a:pt x="871" y="7019"/>
                  </a:cubicBezTo>
                  <a:cubicBezTo>
                    <a:pt x="730" y="6205"/>
                    <a:pt x="646" y="5559"/>
                    <a:pt x="562" y="5082"/>
                  </a:cubicBezTo>
                  <a:cubicBezTo>
                    <a:pt x="534" y="4858"/>
                    <a:pt x="506" y="4689"/>
                    <a:pt x="478" y="4549"/>
                  </a:cubicBezTo>
                  <a:cubicBezTo>
                    <a:pt x="478" y="4500"/>
                    <a:pt x="478" y="4451"/>
                    <a:pt x="478" y="4421"/>
                  </a:cubicBezTo>
                  <a:lnTo>
                    <a:pt x="478" y="4421"/>
                  </a:lnTo>
                  <a:cubicBezTo>
                    <a:pt x="500" y="4406"/>
                    <a:pt x="529" y="4391"/>
                    <a:pt x="562" y="4380"/>
                  </a:cubicBezTo>
                  <a:cubicBezTo>
                    <a:pt x="814" y="4184"/>
                    <a:pt x="1432" y="3903"/>
                    <a:pt x="2078" y="3594"/>
                  </a:cubicBezTo>
                  <a:cubicBezTo>
                    <a:pt x="2724" y="3285"/>
                    <a:pt x="3453" y="2948"/>
                    <a:pt x="4043" y="2668"/>
                  </a:cubicBezTo>
                  <a:cubicBezTo>
                    <a:pt x="5419" y="1994"/>
                    <a:pt x="8002" y="983"/>
                    <a:pt x="11006" y="590"/>
                  </a:cubicBezTo>
                  <a:cubicBezTo>
                    <a:pt x="11848" y="506"/>
                    <a:pt x="12662" y="450"/>
                    <a:pt x="13392" y="450"/>
                  </a:cubicBezTo>
                  <a:close/>
                  <a:moveTo>
                    <a:pt x="13392" y="1"/>
                  </a:moveTo>
                  <a:cubicBezTo>
                    <a:pt x="12634" y="1"/>
                    <a:pt x="11820" y="29"/>
                    <a:pt x="10949" y="141"/>
                  </a:cubicBezTo>
                  <a:cubicBezTo>
                    <a:pt x="7861" y="534"/>
                    <a:pt x="5250" y="1573"/>
                    <a:pt x="3847" y="2247"/>
                  </a:cubicBezTo>
                  <a:cubicBezTo>
                    <a:pt x="3145" y="2583"/>
                    <a:pt x="2218" y="3005"/>
                    <a:pt x="1460" y="3370"/>
                  </a:cubicBezTo>
                  <a:cubicBezTo>
                    <a:pt x="1067" y="3566"/>
                    <a:pt x="730" y="3735"/>
                    <a:pt x="478" y="3875"/>
                  </a:cubicBezTo>
                  <a:cubicBezTo>
                    <a:pt x="365" y="3931"/>
                    <a:pt x="253" y="4015"/>
                    <a:pt x="197" y="4071"/>
                  </a:cubicBezTo>
                  <a:lnTo>
                    <a:pt x="85" y="4156"/>
                  </a:lnTo>
                  <a:cubicBezTo>
                    <a:pt x="56" y="4212"/>
                    <a:pt x="0" y="4240"/>
                    <a:pt x="0" y="4380"/>
                  </a:cubicBezTo>
                  <a:lnTo>
                    <a:pt x="0" y="4408"/>
                  </a:lnTo>
                  <a:cubicBezTo>
                    <a:pt x="28" y="4633"/>
                    <a:pt x="225" y="6065"/>
                    <a:pt x="562" y="8086"/>
                  </a:cubicBezTo>
                  <a:cubicBezTo>
                    <a:pt x="1488" y="14122"/>
                    <a:pt x="3257" y="25521"/>
                    <a:pt x="3257" y="25521"/>
                  </a:cubicBezTo>
                  <a:lnTo>
                    <a:pt x="3257" y="25521"/>
                  </a:lnTo>
                  <a:lnTo>
                    <a:pt x="3257" y="25521"/>
                  </a:lnTo>
                  <a:cubicBezTo>
                    <a:pt x="3257" y="25790"/>
                    <a:pt x="3260" y="26987"/>
                    <a:pt x="3285" y="28272"/>
                  </a:cubicBezTo>
                  <a:cubicBezTo>
                    <a:pt x="3313" y="29002"/>
                    <a:pt x="3341" y="29760"/>
                    <a:pt x="3397" y="30377"/>
                  </a:cubicBezTo>
                  <a:cubicBezTo>
                    <a:pt x="3425" y="30686"/>
                    <a:pt x="3453" y="30967"/>
                    <a:pt x="3482" y="31192"/>
                  </a:cubicBezTo>
                  <a:cubicBezTo>
                    <a:pt x="3510" y="31444"/>
                    <a:pt x="3566" y="31613"/>
                    <a:pt x="3622" y="31753"/>
                  </a:cubicBezTo>
                  <a:cubicBezTo>
                    <a:pt x="3706" y="31978"/>
                    <a:pt x="3875" y="32174"/>
                    <a:pt x="4099" y="32343"/>
                  </a:cubicBezTo>
                  <a:cubicBezTo>
                    <a:pt x="4408" y="32567"/>
                    <a:pt x="4829" y="32680"/>
                    <a:pt x="5391" y="32792"/>
                  </a:cubicBezTo>
                  <a:cubicBezTo>
                    <a:pt x="5980" y="32876"/>
                    <a:pt x="6710" y="32960"/>
                    <a:pt x="7637" y="33073"/>
                  </a:cubicBezTo>
                  <a:cubicBezTo>
                    <a:pt x="8423" y="33157"/>
                    <a:pt x="9574" y="33213"/>
                    <a:pt x="10865" y="33213"/>
                  </a:cubicBezTo>
                  <a:cubicBezTo>
                    <a:pt x="13729" y="33213"/>
                    <a:pt x="17294" y="33017"/>
                    <a:pt x="18838" y="32736"/>
                  </a:cubicBezTo>
                  <a:cubicBezTo>
                    <a:pt x="19933" y="32539"/>
                    <a:pt x="20972" y="32371"/>
                    <a:pt x="21786" y="32090"/>
                  </a:cubicBezTo>
                  <a:cubicBezTo>
                    <a:pt x="22207" y="31950"/>
                    <a:pt x="22544" y="31809"/>
                    <a:pt x="22853" y="31613"/>
                  </a:cubicBezTo>
                  <a:cubicBezTo>
                    <a:pt x="23134" y="31388"/>
                    <a:pt x="23358" y="31164"/>
                    <a:pt x="23471" y="30827"/>
                  </a:cubicBezTo>
                  <a:cubicBezTo>
                    <a:pt x="23583" y="30518"/>
                    <a:pt x="23611" y="30097"/>
                    <a:pt x="23611" y="29648"/>
                  </a:cubicBezTo>
                  <a:cubicBezTo>
                    <a:pt x="23611" y="28508"/>
                    <a:pt x="23386" y="27169"/>
                    <a:pt x="23361" y="27022"/>
                  </a:cubicBezTo>
                  <a:lnTo>
                    <a:pt x="23361" y="27022"/>
                  </a:lnTo>
                  <a:lnTo>
                    <a:pt x="24538" y="5166"/>
                  </a:lnTo>
                  <a:cubicBezTo>
                    <a:pt x="24538" y="5110"/>
                    <a:pt x="24538" y="5054"/>
                    <a:pt x="24510" y="5026"/>
                  </a:cubicBezTo>
                  <a:cubicBezTo>
                    <a:pt x="24481" y="4998"/>
                    <a:pt x="23274" y="3398"/>
                    <a:pt x="20888" y="2134"/>
                  </a:cubicBezTo>
                  <a:cubicBezTo>
                    <a:pt x="18502" y="899"/>
                    <a:pt x="16789" y="281"/>
                    <a:pt x="16789" y="253"/>
                  </a:cubicBezTo>
                  <a:lnTo>
                    <a:pt x="16761" y="253"/>
                  </a:lnTo>
                  <a:cubicBezTo>
                    <a:pt x="16761" y="253"/>
                    <a:pt x="15329" y="1"/>
                    <a:pt x="133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3"/>
            <p:cNvSpPr/>
            <p:nvPr/>
          </p:nvSpPr>
          <p:spPr>
            <a:xfrm>
              <a:off x="3490625" y="2898200"/>
              <a:ext cx="312375" cy="474625"/>
            </a:xfrm>
            <a:custGeom>
              <a:rect b="b" l="l" r="r" t="t"/>
              <a:pathLst>
                <a:path extrusionOk="0" h="18985" w="12495">
                  <a:moveTo>
                    <a:pt x="759" y="0"/>
                  </a:moveTo>
                  <a:lnTo>
                    <a:pt x="1" y="12072"/>
                  </a:lnTo>
                  <a:cubicBezTo>
                    <a:pt x="1" y="12072"/>
                    <a:pt x="8137" y="18984"/>
                    <a:pt x="10184" y="18984"/>
                  </a:cubicBezTo>
                  <a:cubicBezTo>
                    <a:pt x="10216" y="18984"/>
                    <a:pt x="10247" y="18982"/>
                    <a:pt x="10276" y="18979"/>
                  </a:cubicBezTo>
                  <a:cubicBezTo>
                    <a:pt x="12157" y="18754"/>
                    <a:pt x="12494" y="17294"/>
                    <a:pt x="12494" y="17294"/>
                  </a:cubicBezTo>
                  <a:lnTo>
                    <a:pt x="11596" y="12241"/>
                  </a:lnTo>
                  <a:lnTo>
                    <a:pt x="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3"/>
            <p:cNvSpPr/>
            <p:nvPr/>
          </p:nvSpPr>
          <p:spPr>
            <a:xfrm>
              <a:off x="3484325" y="2892300"/>
              <a:ext cx="325675" cy="486700"/>
            </a:xfrm>
            <a:custGeom>
              <a:rect b="b" l="l" r="r" t="t"/>
              <a:pathLst>
                <a:path extrusionOk="0" h="19468" w="13027">
                  <a:moveTo>
                    <a:pt x="999" y="1"/>
                  </a:moveTo>
                  <a:cubicBezTo>
                    <a:pt x="974" y="1"/>
                    <a:pt x="949" y="4"/>
                    <a:pt x="927" y="12"/>
                  </a:cubicBezTo>
                  <a:cubicBezTo>
                    <a:pt x="843" y="40"/>
                    <a:pt x="786" y="124"/>
                    <a:pt x="786" y="208"/>
                  </a:cubicBezTo>
                  <a:lnTo>
                    <a:pt x="28" y="12280"/>
                  </a:lnTo>
                  <a:cubicBezTo>
                    <a:pt x="0" y="12365"/>
                    <a:pt x="56" y="12421"/>
                    <a:pt x="113" y="12477"/>
                  </a:cubicBezTo>
                  <a:cubicBezTo>
                    <a:pt x="113" y="12477"/>
                    <a:pt x="2134" y="14218"/>
                    <a:pt x="4436" y="15958"/>
                  </a:cubicBezTo>
                  <a:cubicBezTo>
                    <a:pt x="5587" y="16829"/>
                    <a:pt x="6794" y="17699"/>
                    <a:pt x="7861" y="18345"/>
                  </a:cubicBezTo>
                  <a:cubicBezTo>
                    <a:pt x="8395" y="18681"/>
                    <a:pt x="8872" y="18934"/>
                    <a:pt x="9321" y="19131"/>
                  </a:cubicBezTo>
                  <a:cubicBezTo>
                    <a:pt x="9742" y="19327"/>
                    <a:pt x="10107" y="19468"/>
                    <a:pt x="10444" y="19468"/>
                  </a:cubicBezTo>
                  <a:lnTo>
                    <a:pt x="10556" y="19439"/>
                  </a:lnTo>
                  <a:cubicBezTo>
                    <a:pt x="11567" y="19327"/>
                    <a:pt x="12185" y="18878"/>
                    <a:pt x="12522" y="18429"/>
                  </a:cubicBezTo>
                  <a:cubicBezTo>
                    <a:pt x="12887" y="18008"/>
                    <a:pt x="12971" y="17615"/>
                    <a:pt x="12999" y="17587"/>
                  </a:cubicBezTo>
                  <a:cubicBezTo>
                    <a:pt x="13027" y="17474"/>
                    <a:pt x="12943" y="17334"/>
                    <a:pt x="12802" y="17306"/>
                  </a:cubicBezTo>
                  <a:cubicBezTo>
                    <a:pt x="12788" y="17302"/>
                    <a:pt x="12772" y="17300"/>
                    <a:pt x="12757" y="17300"/>
                  </a:cubicBezTo>
                  <a:cubicBezTo>
                    <a:pt x="12655" y="17300"/>
                    <a:pt x="12546" y="17377"/>
                    <a:pt x="12522" y="17474"/>
                  </a:cubicBezTo>
                  <a:cubicBezTo>
                    <a:pt x="12522" y="17502"/>
                    <a:pt x="12437" y="17839"/>
                    <a:pt x="12157" y="18176"/>
                  </a:cubicBezTo>
                  <a:cubicBezTo>
                    <a:pt x="11848" y="18513"/>
                    <a:pt x="11371" y="18878"/>
                    <a:pt x="10500" y="18990"/>
                  </a:cubicBezTo>
                  <a:lnTo>
                    <a:pt x="10444" y="18990"/>
                  </a:lnTo>
                  <a:cubicBezTo>
                    <a:pt x="10248" y="18990"/>
                    <a:pt x="9911" y="18906"/>
                    <a:pt x="9518" y="18710"/>
                  </a:cubicBezTo>
                  <a:cubicBezTo>
                    <a:pt x="8086" y="18064"/>
                    <a:pt x="5784" y="16407"/>
                    <a:pt x="3875" y="14919"/>
                  </a:cubicBezTo>
                  <a:cubicBezTo>
                    <a:pt x="2920" y="14189"/>
                    <a:pt x="2050" y="13488"/>
                    <a:pt x="1432" y="12954"/>
                  </a:cubicBezTo>
                  <a:cubicBezTo>
                    <a:pt x="1095" y="12702"/>
                    <a:pt x="843" y="12505"/>
                    <a:pt x="674" y="12337"/>
                  </a:cubicBezTo>
                  <a:cubicBezTo>
                    <a:pt x="598" y="12273"/>
                    <a:pt x="534" y="12221"/>
                    <a:pt x="486" y="12183"/>
                  </a:cubicBezTo>
                  <a:lnTo>
                    <a:pt x="486" y="12183"/>
                  </a:lnTo>
                  <a:lnTo>
                    <a:pt x="1208" y="798"/>
                  </a:lnTo>
                  <a:lnTo>
                    <a:pt x="11679" y="12645"/>
                  </a:lnTo>
                  <a:cubicBezTo>
                    <a:pt x="11722" y="12687"/>
                    <a:pt x="11778" y="12709"/>
                    <a:pt x="11837" y="12709"/>
                  </a:cubicBezTo>
                  <a:cubicBezTo>
                    <a:pt x="11897" y="12709"/>
                    <a:pt x="11960" y="12687"/>
                    <a:pt x="12016" y="12645"/>
                  </a:cubicBezTo>
                  <a:cubicBezTo>
                    <a:pt x="12101" y="12561"/>
                    <a:pt x="12101" y="12421"/>
                    <a:pt x="12016" y="12337"/>
                  </a:cubicBezTo>
                  <a:lnTo>
                    <a:pt x="1179" y="68"/>
                  </a:lnTo>
                  <a:cubicBezTo>
                    <a:pt x="1138" y="27"/>
                    <a:pt x="1067" y="1"/>
                    <a:pt x="9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0" name="Google Shape;2130;p53"/>
          <p:cNvGrpSpPr/>
          <p:nvPr/>
        </p:nvGrpSpPr>
        <p:grpSpPr>
          <a:xfrm>
            <a:off x="5970750" y="1195431"/>
            <a:ext cx="2184274" cy="1784654"/>
            <a:chOff x="556125" y="238075"/>
            <a:chExt cx="6466175" cy="5235125"/>
          </a:xfrm>
        </p:grpSpPr>
        <p:sp>
          <p:nvSpPr>
            <p:cNvPr id="2131" name="Google Shape;2131;p53"/>
            <p:cNvSpPr/>
            <p:nvPr/>
          </p:nvSpPr>
          <p:spPr>
            <a:xfrm>
              <a:off x="966475" y="238075"/>
              <a:ext cx="5595525" cy="3934875"/>
            </a:xfrm>
            <a:custGeom>
              <a:rect b="b" l="l" r="r" t="t"/>
              <a:pathLst>
                <a:path extrusionOk="0" h="157395" w="223821">
                  <a:moveTo>
                    <a:pt x="129272" y="1"/>
                  </a:moveTo>
                  <a:cubicBezTo>
                    <a:pt x="113376" y="1"/>
                    <a:pt x="101060" y="6804"/>
                    <a:pt x="89618" y="15862"/>
                  </a:cubicBezTo>
                  <a:cubicBezTo>
                    <a:pt x="79562" y="23811"/>
                    <a:pt x="68655" y="31205"/>
                    <a:pt x="55605" y="34570"/>
                  </a:cubicBezTo>
                  <a:cubicBezTo>
                    <a:pt x="42665" y="37897"/>
                    <a:pt x="29688" y="39930"/>
                    <a:pt x="21037" y="50208"/>
                  </a:cubicBezTo>
                  <a:cubicBezTo>
                    <a:pt x="1" y="75237"/>
                    <a:pt x="2071" y="110951"/>
                    <a:pt x="32498" y="130287"/>
                  </a:cubicBezTo>
                  <a:cubicBezTo>
                    <a:pt x="61552" y="148815"/>
                    <a:pt x="113119" y="157395"/>
                    <a:pt x="136916" y="157395"/>
                  </a:cubicBezTo>
                  <a:cubicBezTo>
                    <a:pt x="139948" y="157395"/>
                    <a:pt x="142530" y="157255"/>
                    <a:pt x="144556" y="156980"/>
                  </a:cubicBezTo>
                  <a:cubicBezTo>
                    <a:pt x="144556" y="156980"/>
                    <a:pt x="146598" y="157363"/>
                    <a:pt x="150067" y="157363"/>
                  </a:cubicBezTo>
                  <a:cubicBezTo>
                    <a:pt x="158698" y="157363"/>
                    <a:pt x="176162" y="154992"/>
                    <a:pt x="192987" y="138457"/>
                  </a:cubicBezTo>
                  <a:cubicBezTo>
                    <a:pt x="216612" y="115277"/>
                    <a:pt x="223821" y="72871"/>
                    <a:pt x="208589" y="44552"/>
                  </a:cubicBezTo>
                  <a:cubicBezTo>
                    <a:pt x="193357" y="16232"/>
                    <a:pt x="162635" y="298"/>
                    <a:pt x="129657" y="2"/>
                  </a:cubicBezTo>
                  <a:cubicBezTo>
                    <a:pt x="129528" y="1"/>
                    <a:pt x="129400" y="1"/>
                    <a:pt x="129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3"/>
            <p:cNvSpPr/>
            <p:nvPr/>
          </p:nvSpPr>
          <p:spPr>
            <a:xfrm>
              <a:off x="1144875" y="238125"/>
              <a:ext cx="5235975" cy="3934625"/>
            </a:xfrm>
            <a:custGeom>
              <a:rect b="b" l="l" r="r" t="t"/>
              <a:pathLst>
                <a:path extrusionOk="0" h="157385" w="209439">
                  <a:moveTo>
                    <a:pt x="122040" y="0"/>
                  </a:moveTo>
                  <a:cubicBezTo>
                    <a:pt x="106180" y="0"/>
                    <a:pt x="93906" y="6840"/>
                    <a:pt x="82482" y="15860"/>
                  </a:cubicBezTo>
                  <a:cubicBezTo>
                    <a:pt x="72426" y="23809"/>
                    <a:pt x="61519" y="31203"/>
                    <a:pt x="48469" y="34568"/>
                  </a:cubicBezTo>
                  <a:cubicBezTo>
                    <a:pt x="35529" y="37895"/>
                    <a:pt x="22552" y="39928"/>
                    <a:pt x="13901" y="50206"/>
                  </a:cubicBezTo>
                  <a:cubicBezTo>
                    <a:pt x="4770" y="61076"/>
                    <a:pt x="0" y="73941"/>
                    <a:pt x="0" y="86622"/>
                  </a:cubicBezTo>
                  <a:cubicBezTo>
                    <a:pt x="0" y="103148"/>
                    <a:pt x="8134" y="119341"/>
                    <a:pt x="25362" y="130285"/>
                  </a:cubicBezTo>
                  <a:cubicBezTo>
                    <a:pt x="54421" y="148807"/>
                    <a:pt x="105921" y="157384"/>
                    <a:pt x="129730" y="157384"/>
                  </a:cubicBezTo>
                  <a:cubicBezTo>
                    <a:pt x="132799" y="157384"/>
                    <a:pt x="135387" y="157236"/>
                    <a:pt x="137420" y="156978"/>
                  </a:cubicBezTo>
                  <a:cubicBezTo>
                    <a:pt x="137420" y="156978"/>
                    <a:pt x="139453" y="157347"/>
                    <a:pt x="142929" y="157347"/>
                  </a:cubicBezTo>
                  <a:cubicBezTo>
                    <a:pt x="151580" y="157347"/>
                    <a:pt x="169030" y="154981"/>
                    <a:pt x="185851" y="138455"/>
                  </a:cubicBezTo>
                  <a:cubicBezTo>
                    <a:pt x="201046" y="123556"/>
                    <a:pt x="209439" y="100671"/>
                    <a:pt x="209439" y="78674"/>
                  </a:cubicBezTo>
                  <a:cubicBezTo>
                    <a:pt x="209439" y="66510"/>
                    <a:pt x="206888" y="54643"/>
                    <a:pt x="201453" y="44550"/>
                  </a:cubicBezTo>
                  <a:cubicBezTo>
                    <a:pt x="186221" y="16230"/>
                    <a:pt x="155499" y="296"/>
                    <a:pt x="1225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3"/>
            <p:cNvSpPr/>
            <p:nvPr/>
          </p:nvSpPr>
          <p:spPr>
            <a:xfrm>
              <a:off x="2809475" y="4833575"/>
              <a:ext cx="2029700" cy="639625"/>
            </a:xfrm>
            <a:custGeom>
              <a:rect b="b" l="l" r="r" t="t"/>
              <a:pathLst>
                <a:path extrusionOk="0" h="25585" w="81188">
                  <a:moveTo>
                    <a:pt x="40594" y="0"/>
                  </a:moveTo>
                  <a:cubicBezTo>
                    <a:pt x="18190" y="0"/>
                    <a:pt x="0" y="5731"/>
                    <a:pt x="0" y="12792"/>
                  </a:cubicBezTo>
                  <a:cubicBezTo>
                    <a:pt x="0" y="19854"/>
                    <a:pt x="18190" y="25584"/>
                    <a:pt x="40594" y="25584"/>
                  </a:cubicBezTo>
                  <a:cubicBezTo>
                    <a:pt x="63035" y="25584"/>
                    <a:pt x="81188" y="19854"/>
                    <a:pt x="81188" y="12792"/>
                  </a:cubicBezTo>
                  <a:cubicBezTo>
                    <a:pt x="81188" y="5731"/>
                    <a:pt x="63035" y="0"/>
                    <a:pt x="40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3"/>
            <p:cNvSpPr/>
            <p:nvPr/>
          </p:nvSpPr>
          <p:spPr>
            <a:xfrm>
              <a:off x="2809475" y="4833575"/>
              <a:ext cx="2029700" cy="639625"/>
            </a:xfrm>
            <a:custGeom>
              <a:rect b="b" l="l" r="r" t="t"/>
              <a:pathLst>
                <a:path extrusionOk="0" h="25585" w="81188">
                  <a:moveTo>
                    <a:pt x="40594" y="0"/>
                  </a:moveTo>
                  <a:cubicBezTo>
                    <a:pt x="18190" y="0"/>
                    <a:pt x="0" y="5731"/>
                    <a:pt x="0" y="12792"/>
                  </a:cubicBezTo>
                  <a:cubicBezTo>
                    <a:pt x="0" y="19854"/>
                    <a:pt x="18190" y="25584"/>
                    <a:pt x="40594" y="25584"/>
                  </a:cubicBezTo>
                  <a:cubicBezTo>
                    <a:pt x="63035" y="25584"/>
                    <a:pt x="81188" y="19854"/>
                    <a:pt x="81188" y="12792"/>
                  </a:cubicBezTo>
                  <a:cubicBezTo>
                    <a:pt x="81188" y="5731"/>
                    <a:pt x="63035" y="0"/>
                    <a:pt x="405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3"/>
            <p:cNvSpPr/>
            <p:nvPr/>
          </p:nvSpPr>
          <p:spPr>
            <a:xfrm>
              <a:off x="2061750" y="1360175"/>
              <a:ext cx="3403150" cy="1928050"/>
            </a:xfrm>
            <a:custGeom>
              <a:rect b="b" l="l" r="r" t="t"/>
              <a:pathLst>
                <a:path extrusionOk="0" h="77122" w="136126">
                  <a:moveTo>
                    <a:pt x="68063" y="0"/>
                  </a:moveTo>
                  <a:cubicBezTo>
                    <a:pt x="30464" y="0"/>
                    <a:pt x="0" y="30501"/>
                    <a:pt x="0" y="68101"/>
                  </a:cubicBezTo>
                  <a:cubicBezTo>
                    <a:pt x="0" y="71132"/>
                    <a:pt x="185" y="74164"/>
                    <a:pt x="592" y="77121"/>
                  </a:cubicBezTo>
                  <a:lnTo>
                    <a:pt x="135534" y="77121"/>
                  </a:lnTo>
                  <a:cubicBezTo>
                    <a:pt x="135904" y="74164"/>
                    <a:pt x="136126" y="71132"/>
                    <a:pt x="136126" y="68101"/>
                  </a:cubicBezTo>
                  <a:cubicBezTo>
                    <a:pt x="136126" y="30501"/>
                    <a:pt x="105662" y="0"/>
                    <a:pt x="68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3"/>
            <p:cNvSpPr/>
            <p:nvPr/>
          </p:nvSpPr>
          <p:spPr>
            <a:xfrm>
              <a:off x="2053425" y="1352775"/>
              <a:ext cx="3418875" cy="1942850"/>
            </a:xfrm>
            <a:custGeom>
              <a:rect b="b" l="l" r="r" t="t"/>
              <a:pathLst>
                <a:path extrusionOk="0" h="77714" w="136755">
                  <a:moveTo>
                    <a:pt x="68396" y="629"/>
                  </a:moveTo>
                  <a:cubicBezTo>
                    <a:pt x="87103" y="629"/>
                    <a:pt x="104036" y="8208"/>
                    <a:pt x="116310" y="20482"/>
                  </a:cubicBezTo>
                  <a:cubicBezTo>
                    <a:pt x="128584" y="32720"/>
                    <a:pt x="136163" y="49652"/>
                    <a:pt x="136163" y="68397"/>
                  </a:cubicBezTo>
                  <a:cubicBezTo>
                    <a:pt x="136163" y="71327"/>
                    <a:pt x="135956" y="74223"/>
                    <a:pt x="135608" y="77085"/>
                  </a:cubicBezTo>
                  <a:lnTo>
                    <a:pt x="1184" y="77085"/>
                  </a:lnTo>
                  <a:cubicBezTo>
                    <a:pt x="836" y="74223"/>
                    <a:pt x="629" y="71327"/>
                    <a:pt x="629" y="68397"/>
                  </a:cubicBezTo>
                  <a:cubicBezTo>
                    <a:pt x="629" y="49652"/>
                    <a:pt x="8208" y="32720"/>
                    <a:pt x="20482" y="20482"/>
                  </a:cubicBezTo>
                  <a:cubicBezTo>
                    <a:pt x="32756" y="8208"/>
                    <a:pt x="49689" y="629"/>
                    <a:pt x="68396" y="629"/>
                  </a:cubicBezTo>
                  <a:close/>
                  <a:moveTo>
                    <a:pt x="68396" y="1"/>
                  </a:moveTo>
                  <a:cubicBezTo>
                    <a:pt x="30612" y="1"/>
                    <a:pt x="0" y="30612"/>
                    <a:pt x="0" y="68397"/>
                  </a:cubicBezTo>
                  <a:cubicBezTo>
                    <a:pt x="0" y="71465"/>
                    <a:pt x="222" y="74497"/>
                    <a:pt x="629" y="77454"/>
                  </a:cubicBezTo>
                  <a:cubicBezTo>
                    <a:pt x="629" y="77602"/>
                    <a:pt x="777" y="77713"/>
                    <a:pt x="925" y="77713"/>
                  </a:cubicBezTo>
                  <a:lnTo>
                    <a:pt x="135867" y="77713"/>
                  </a:lnTo>
                  <a:cubicBezTo>
                    <a:pt x="136015" y="77713"/>
                    <a:pt x="136163" y="77602"/>
                    <a:pt x="136163" y="77454"/>
                  </a:cubicBezTo>
                  <a:cubicBezTo>
                    <a:pt x="136570" y="74497"/>
                    <a:pt x="136755" y="71465"/>
                    <a:pt x="136755" y="68397"/>
                  </a:cubicBezTo>
                  <a:cubicBezTo>
                    <a:pt x="136755" y="30612"/>
                    <a:pt x="106143" y="1"/>
                    <a:pt x="683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3"/>
            <p:cNvSpPr/>
            <p:nvPr/>
          </p:nvSpPr>
          <p:spPr>
            <a:xfrm>
              <a:off x="2028475" y="3650500"/>
              <a:ext cx="3505750" cy="644250"/>
            </a:xfrm>
            <a:custGeom>
              <a:rect b="b" l="l" r="r" t="t"/>
              <a:pathLst>
                <a:path extrusionOk="0" h="25770" w="140230">
                  <a:moveTo>
                    <a:pt x="0" y="1"/>
                  </a:moveTo>
                  <a:lnTo>
                    <a:pt x="0" y="25769"/>
                  </a:lnTo>
                  <a:lnTo>
                    <a:pt x="140230" y="25769"/>
                  </a:lnTo>
                  <a:lnTo>
                    <a:pt x="1402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53"/>
            <p:cNvSpPr/>
            <p:nvPr/>
          </p:nvSpPr>
          <p:spPr>
            <a:xfrm>
              <a:off x="2021075" y="3643125"/>
              <a:ext cx="3521475" cy="659025"/>
            </a:xfrm>
            <a:custGeom>
              <a:rect b="b" l="l" r="r" t="t"/>
              <a:pathLst>
                <a:path extrusionOk="0" h="26361" w="140859">
                  <a:moveTo>
                    <a:pt x="140230" y="629"/>
                  </a:moveTo>
                  <a:lnTo>
                    <a:pt x="140230" y="25732"/>
                  </a:lnTo>
                  <a:lnTo>
                    <a:pt x="592" y="25732"/>
                  </a:lnTo>
                  <a:lnTo>
                    <a:pt x="592" y="629"/>
                  </a:lnTo>
                  <a:close/>
                  <a:moveTo>
                    <a:pt x="296" y="0"/>
                  </a:moveTo>
                  <a:cubicBezTo>
                    <a:pt x="222" y="0"/>
                    <a:pt x="148" y="37"/>
                    <a:pt x="74" y="74"/>
                  </a:cubicBezTo>
                  <a:cubicBezTo>
                    <a:pt x="37" y="148"/>
                    <a:pt x="0" y="222"/>
                    <a:pt x="0" y="296"/>
                  </a:cubicBezTo>
                  <a:lnTo>
                    <a:pt x="0" y="26064"/>
                  </a:lnTo>
                  <a:cubicBezTo>
                    <a:pt x="0" y="26138"/>
                    <a:pt x="37" y="26212"/>
                    <a:pt x="74" y="26286"/>
                  </a:cubicBezTo>
                  <a:cubicBezTo>
                    <a:pt x="148" y="26323"/>
                    <a:pt x="222" y="26360"/>
                    <a:pt x="296" y="26360"/>
                  </a:cubicBezTo>
                  <a:lnTo>
                    <a:pt x="140526" y="26360"/>
                  </a:lnTo>
                  <a:cubicBezTo>
                    <a:pt x="140637" y="26360"/>
                    <a:pt x="140711" y="26323"/>
                    <a:pt x="140747" y="26286"/>
                  </a:cubicBezTo>
                  <a:cubicBezTo>
                    <a:pt x="140821" y="26212"/>
                    <a:pt x="140858" y="26138"/>
                    <a:pt x="140858" y="26064"/>
                  </a:cubicBezTo>
                  <a:lnTo>
                    <a:pt x="140858" y="296"/>
                  </a:lnTo>
                  <a:cubicBezTo>
                    <a:pt x="140858" y="222"/>
                    <a:pt x="140821" y="148"/>
                    <a:pt x="140747" y="74"/>
                  </a:cubicBezTo>
                  <a:cubicBezTo>
                    <a:pt x="140711" y="37"/>
                    <a:pt x="140637" y="0"/>
                    <a:pt x="1405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53"/>
            <p:cNvSpPr/>
            <p:nvPr/>
          </p:nvSpPr>
          <p:spPr>
            <a:xfrm>
              <a:off x="3464775" y="920225"/>
              <a:ext cx="596175" cy="1592525"/>
            </a:xfrm>
            <a:custGeom>
              <a:rect b="b" l="l" r="r" t="t"/>
              <a:pathLst>
                <a:path extrusionOk="0" h="63701" w="23847">
                  <a:moveTo>
                    <a:pt x="0" y="0"/>
                  </a:moveTo>
                  <a:lnTo>
                    <a:pt x="0" y="63701"/>
                  </a:lnTo>
                  <a:lnTo>
                    <a:pt x="23847" y="63701"/>
                  </a:lnTo>
                  <a:lnTo>
                    <a:pt x="238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3"/>
            <p:cNvSpPr/>
            <p:nvPr/>
          </p:nvSpPr>
          <p:spPr>
            <a:xfrm>
              <a:off x="3457375" y="912825"/>
              <a:ext cx="611900" cy="1607325"/>
            </a:xfrm>
            <a:custGeom>
              <a:rect b="b" l="l" r="r" t="t"/>
              <a:pathLst>
                <a:path extrusionOk="0" h="64293" w="24476">
                  <a:moveTo>
                    <a:pt x="23847" y="592"/>
                  </a:moveTo>
                  <a:lnTo>
                    <a:pt x="23847" y="63664"/>
                  </a:lnTo>
                  <a:lnTo>
                    <a:pt x="629" y="63664"/>
                  </a:lnTo>
                  <a:lnTo>
                    <a:pt x="629" y="592"/>
                  </a:lnTo>
                  <a:close/>
                  <a:moveTo>
                    <a:pt x="296" y="1"/>
                  </a:moveTo>
                  <a:cubicBezTo>
                    <a:pt x="223" y="1"/>
                    <a:pt x="149" y="38"/>
                    <a:pt x="75" y="75"/>
                  </a:cubicBezTo>
                  <a:cubicBezTo>
                    <a:pt x="38" y="149"/>
                    <a:pt x="1" y="222"/>
                    <a:pt x="1" y="296"/>
                  </a:cubicBezTo>
                  <a:lnTo>
                    <a:pt x="1" y="63997"/>
                  </a:lnTo>
                  <a:cubicBezTo>
                    <a:pt x="1" y="64071"/>
                    <a:pt x="38" y="64145"/>
                    <a:pt x="75" y="64219"/>
                  </a:cubicBezTo>
                  <a:cubicBezTo>
                    <a:pt x="149" y="64256"/>
                    <a:pt x="223" y="64293"/>
                    <a:pt x="296" y="64293"/>
                  </a:cubicBezTo>
                  <a:lnTo>
                    <a:pt x="24143" y="64293"/>
                  </a:lnTo>
                  <a:cubicBezTo>
                    <a:pt x="24253" y="64293"/>
                    <a:pt x="24327" y="64256"/>
                    <a:pt x="24364" y="64219"/>
                  </a:cubicBezTo>
                  <a:cubicBezTo>
                    <a:pt x="24438" y="64145"/>
                    <a:pt x="24475" y="64071"/>
                    <a:pt x="24475" y="63997"/>
                  </a:cubicBezTo>
                  <a:lnTo>
                    <a:pt x="24475" y="296"/>
                  </a:lnTo>
                  <a:cubicBezTo>
                    <a:pt x="24475" y="222"/>
                    <a:pt x="24438" y="149"/>
                    <a:pt x="24364" y="75"/>
                  </a:cubicBezTo>
                  <a:cubicBezTo>
                    <a:pt x="24327" y="38"/>
                    <a:pt x="24253" y="1"/>
                    <a:pt x="24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3"/>
            <p:cNvSpPr/>
            <p:nvPr/>
          </p:nvSpPr>
          <p:spPr>
            <a:xfrm>
              <a:off x="3464775" y="920225"/>
              <a:ext cx="596175" cy="1349450"/>
            </a:xfrm>
            <a:custGeom>
              <a:rect b="b" l="l" r="r" t="t"/>
              <a:pathLst>
                <a:path extrusionOk="0" h="53978" w="23847">
                  <a:moveTo>
                    <a:pt x="0" y="0"/>
                  </a:moveTo>
                  <a:lnTo>
                    <a:pt x="0" y="53978"/>
                  </a:lnTo>
                  <a:lnTo>
                    <a:pt x="23847" y="53978"/>
                  </a:lnTo>
                  <a:lnTo>
                    <a:pt x="238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3"/>
            <p:cNvSpPr/>
            <p:nvPr/>
          </p:nvSpPr>
          <p:spPr>
            <a:xfrm>
              <a:off x="3457375" y="912825"/>
              <a:ext cx="611900" cy="1365175"/>
            </a:xfrm>
            <a:custGeom>
              <a:rect b="b" l="l" r="r" t="t"/>
              <a:pathLst>
                <a:path extrusionOk="0" h="54607" w="24476">
                  <a:moveTo>
                    <a:pt x="23847" y="592"/>
                  </a:moveTo>
                  <a:lnTo>
                    <a:pt x="23847" y="53978"/>
                  </a:lnTo>
                  <a:lnTo>
                    <a:pt x="629" y="53978"/>
                  </a:lnTo>
                  <a:lnTo>
                    <a:pt x="629" y="592"/>
                  </a:lnTo>
                  <a:close/>
                  <a:moveTo>
                    <a:pt x="296" y="1"/>
                  </a:moveTo>
                  <a:cubicBezTo>
                    <a:pt x="223" y="1"/>
                    <a:pt x="149" y="38"/>
                    <a:pt x="75" y="75"/>
                  </a:cubicBezTo>
                  <a:cubicBezTo>
                    <a:pt x="38" y="149"/>
                    <a:pt x="1" y="222"/>
                    <a:pt x="1" y="296"/>
                  </a:cubicBezTo>
                  <a:lnTo>
                    <a:pt x="1" y="54274"/>
                  </a:lnTo>
                  <a:cubicBezTo>
                    <a:pt x="1" y="54385"/>
                    <a:pt x="38" y="54458"/>
                    <a:pt x="75" y="54495"/>
                  </a:cubicBezTo>
                  <a:cubicBezTo>
                    <a:pt x="149" y="54569"/>
                    <a:pt x="223" y="54606"/>
                    <a:pt x="296" y="54606"/>
                  </a:cubicBezTo>
                  <a:lnTo>
                    <a:pt x="24143" y="54606"/>
                  </a:lnTo>
                  <a:cubicBezTo>
                    <a:pt x="24253" y="54606"/>
                    <a:pt x="24327" y="54569"/>
                    <a:pt x="24364" y="54495"/>
                  </a:cubicBezTo>
                  <a:cubicBezTo>
                    <a:pt x="24438" y="54458"/>
                    <a:pt x="24475" y="54385"/>
                    <a:pt x="24475" y="54274"/>
                  </a:cubicBezTo>
                  <a:lnTo>
                    <a:pt x="24475" y="296"/>
                  </a:lnTo>
                  <a:cubicBezTo>
                    <a:pt x="24475" y="222"/>
                    <a:pt x="24438" y="149"/>
                    <a:pt x="24364" y="75"/>
                  </a:cubicBezTo>
                  <a:cubicBezTo>
                    <a:pt x="24327" y="38"/>
                    <a:pt x="24253" y="1"/>
                    <a:pt x="24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3"/>
            <p:cNvSpPr/>
            <p:nvPr/>
          </p:nvSpPr>
          <p:spPr>
            <a:xfrm>
              <a:off x="2712425" y="920225"/>
              <a:ext cx="2101800" cy="1269975"/>
            </a:xfrm>
            <a:custGeom>
              <a:rect b="b" l="l" r="r" t="t"/>
              <a:pathLst>
                <a:path extrusionOk="0" h="50799" w="84072">
                  <a:moveTo>
                    <a:pt x="0" y="0"/>
                  </a:moveTo>
                  <a:lnTo>
                    <a:pt x="0" y="44365"/>
                  </a:lnTo>
                  <a:cubicBezTo>
                    <a:pt x="0" y="47914"/>
                    <a:pt x="2884" y="50798"/>
                    <a:pt x="6433" y="50798"/>
                  </a:cubicBezTo>
                  <a:lnTo>
                    <a:pt x="77639" y="50798"/>
                  </a:lnTo>
                  <a:cubicBezTo>
                    <a:pt x="81188" y="50798"/>
                    <a:pt x="84072" y="47914"/>
                    <a:pt x="84072" y="44365"/>
                  </a:cubicBezTo>
                  <a:lnTo>
                    <a:pt x="840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3"/>
            <p:cNvSpPr/>
            <p:nvPr/>
          </p:nvSpPr>
          <p:spPr>
            <a:xfrm>
              <a:off x="2705025" y="912825"/>
              <a:ext cx="2116600" cy="1284750"/>
            </a:xfrm>
            <a:custGeom>
              <a:rect b="b" l="l" r="r" t="t"/>
              <a:pathLst>
                <a:path extrusionOk="0" h="51390" w="84664">
                  <a:moveTo>
                    <a:pt x="84072" y="592"/>
                  </a:moveTo>
                  <a:lnTo>
                    <a:pt x="84072" y="44661"/>
                  </a:lnTo>
                  <a:cubicBezTo>
                    <a:pt x="84072" y="46362"/>
                    <a:pt x="83369" y="47878"/>
                    <a:pt x="82260" y="48987"/>
                  </a:cubicBezTo>
                  <a:cubicBezTo>
                    <a:pt x="81151" y="50096"/>
                    <a:pt x="79635" y="50761"/>
                    <a:pt x="77935" y="50761"/>
                  </a:cubicBezTo>
                  <a:lnTo>
                    <a:pt x="6729" y="50761"/>
                  </a:lnTo>
                  <a:cubicBezTo>
                    <a:pt x="5029" y="50761"/>
                    <a:pt x="3513" y="50096"/>
                    <a:pt x="2404" y="48987"/>
                  </a:cubicBezTo>
                  <a:cubicBezTo>
                    <a:pt x="1295" y="47878"/>
                    <a:pt x="592" y="46362"/>
                    <a:pt x="592" y="44661"/>
                  </a:cubicBezTo>
                  <a:lnTo>
                    <a:pt x="592" y="592"/>
                  </a:lnTo>
                  <a:close/>
                  <a:moveTo>
                    <a:pt x="296" y="1"/>
                  </a:moveTo>
                  <a:cubicBezTo>
                    <a:pt x="222" y="1"/>
                    <a:pt x="112" y="38"/>
                    <a:pt x="75" y="75"/>
                  </a:cubicBezTo>
                  <a:cubicBezTo>
                    <a:pt x="1" y="149"/>
                    <a:pt x="1" y="222"/>
                    <a:pt x="1" y="296"/>
                  </a:cubicBezTo>
                  <a:lnTo>
                    <a:pt x="1" y="44661"/>
                  </a:lnTo>
                  <a:cubicBezTo>
                    <a:pt x="1" y="48358"/>
                    <a:pt x="2995" y="51390"/>
                    <a:pt x="6729" y="51390"/>
                  </a:cubicBezTo>
                  <a:lnTo>
                    <a:pt x="77935" y="51390"/>
                  </a:lnTo>
                  <a:cubicBezTo>
                    <a:pt x="81669" y="51390"/>
                    <a:pt x="84663" y="48358"/>
                    <a:pt x="84663" y="44661"/>
                  </a:cubicBezTo>
                  <a:lnTo>
                    <a:pt x="84663" y="296"/>
                  </a:lnTo>
                  <a:cubicBezTo>
                    <a:pt x="84663" y="222"/>
                    <a:pt x="84626" y="149"/>
                    <a:pt x="84589" y="75"/>
                  </a:cubicBezTo>
                  <a:cubicBezTo>
                    <a:pt x="84515" y="38"/>
                    <a:pt x="84441" y="1"/>
                    <a:pt x="84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3"/>
            <p:cNvSpPr/>
            <p:nvPr/>
          </p:nvSpPr>
          <p:spPr>
            <a:xfrm>
              <a:off x="2535900" y="774200"/>
              <a:ext cx="2453925" cy="1269025"/>
            </a:xfrm>
            <a:custGeom>
              <a:rect b="b" l="l" r="r" t="t"/>
              <a:pathLst>
                <a:path extrusionOk="0" h="50761" w="98157">
                  <a:moveTo>
                    <a:pt x="3327" y="0"/>
                  </a:moveTo>
                  <a:cubicBezTo>
                    <a:pt x="1516" y="0"/>
                    <a:pt x="0" y="1479"/>
                    <a:pt x="0" y="3290"/>
                  </a:cubicBezTo>
                  <a:lnTo>
                    <a:pt x="0" y="47433"/>
                  </a:lnTo>
                  <a:cubicBezTo>
                    <a:pt x="0" y="49282"/>
                    <a:pt x="1516" y="50761"/>
                    <a:pt x="3327" y="50761"/>
                  </a:cubicBezTo>
                  <a:lnTo>
                    <a:pt x="94867" y="50761"/>
                  </a:lnTo>
                  <a:cubicBezTo>
                    <a:pt x="96678" y="50761"/>
                    <a:pt x="98157" y="49282"/>
                    <a:pt x="98157" y="47433"/>
                  </a:cubicBezTo>
                  <a:lnTo>
                    <a:pt x="98157" y="3290"/>
                  </a:lnTo>
                  <a:cubicBezTo>
                    <a:pt x="98157" y="1479"/>
                    <a:pt x="96678" y="0"/>
                    <a:pt x="948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3"/>
            <p:cNvSpPr/>
            <p:nvPr/>
          </p:nvSpPr>
          <p:spPr>
            <a:xfrm>
              <a:off x="2528500" y="765875"/>
              <a:ext cx="2469650" cy="1284750"/>
            </a:xfrm>
            <a:custGeom>
              <a:rect b="b" l="l" r="r" t="t"/>
              <a:pathLst>
                <a:path extrusionOk="0" h="51390" w="98786">
                  <a:moveTo>
                    <a:pt x="95163" y="629"/>
                  </a:moveTo>
                  <a:cubicBezTo>
                    <a:pt x="95976" y="629"/>
                    <a:pt x="96715" y="962"/>
                    <a:pt x="97270" y="1516"/>
                  </a:cubicBezTo>
                  <a:cubicBezTo>
                    <a:pt x="97824" y="2034"/>
                    <a:pt x="98157" y="2810"/>
                    <a:pt x="98157" y="3623"/>
                  </a:cubicBezTo>
                  <a:lnTo>
                    <a:pt x="98157" y="47766"/>
                  </a:lnTo>
                  <a:cubicBezTo>
                    <a:pt x="98157" y="48617"/>
                    <a:pt x="97824" y="49356"/>
                    <a:pt x="97270" y="49911"/>
                  </a:cubicBezTo>
                  <a:cubicBezTo>
                    <a:pt x="96715" y="50428"/>
                    <a:pt x="95976" y="50798"/>
                    <a:pt x="95163" y="50798"/>
                  </a:cubicBezTo>
                  <a:lnTo>
                    <a:pt x="3623" y="50798"/>
                  </a:lnTo>
                  <a:cubicBezTo>
                    <a:pt x="2810" y="50798"/>
                    <a:pt x="2034" y="50428"/>
                    <a:pt x="1516" y="49911"/>
                  </a:cubicBezTo>
                  <a:cubicBezTo>
                    <a:pt x="962" y="49356"/>
                    <a:pt x="629" y="48617"/>
                    <a:pt x="629" y="47766"/>
                  </a:cubicBezTo>
                  <a:lnTo>
                    <a:pt x="629" y="3623"/>
                  </a:lnTo>
                  <a:cubicBezTo>
                    <a:pt x="629" y="2810"/>
                    <a:pt x="962" y="2034"/>
                    <a:pt x="1516" y="1516"/>
                  </a:cubicBezTo>
                  <a:cubicBezTo>
                    <a:pt x="2034" y="962"/>
                    <a:pt x="2810" y="629"/>
                    <a:pt x="3623" y="629"/>
                  </a:cubicBezTo>
                  <a:close/>
                  <a:moveTo>
                    <a:pt x="3623" y="0"/>
                  </a:moveTo>
                  <a:cubicBezTo>
                    <a:pt x="1627" y="0"/>
                    <a:pt x="0" y="1627"/>
                    <a:pt x="0" y="3623"/>
                  </a:cubicBezTo>
                  <a:lnTo>
                    <a:pt x="0" y="47766"/>
                  </a:lnTo>
                  <a:cubicBezTo>
                    <a:pt x="0" y="49763"/>
                    <a:pt x="1627" y="51390"/>
                    <a:pt x="3623" y="51390"/>
                  </a:cubicBezTo>
                  <a:lnTo>
                    <a:pt x="95163" y="51390"/>
                  </a:lnTo>
                  <a:cubicBezTo>
                    <a:pt x="97159" y="51390"/>
                    <a:pt x="98786" y="49763"/>
                    <a:pt x="98786" y="47766"/>
                  </a:cubicBezTo>
                  <a:lnTo>
                    <a:pt x="98786" y="3623"/>
                  </a:lnTo>
                  <a:cubicBezTo>
                    <a:pt x="98786" y="1627"/>
                    <a:pt x="97159" y="0"/>
                    <a:pt x="951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53"/>
            <p:cNvSpPr/>
            <p:nvPr/>
          </p:nvSpPr>
          <p:spPr>
            <a:xfrm>
              <a:off x="2673600" y="862000"/>
              <a:ext cx="2179450" cy="1093425"/>
            </a:xfrm>
            <a:custGeom>
              <a:rect b="b" l="l" r="r" t="t"/>
              <a:pathLst>
                <a:path extrusionOk="0" h="43737" w="87178">
                  <a:moveTo>
                    <a:pt x="2552" y="0"/>
                  </a:moveTo>
                  <a:cubicBezTo>
                    <a:pt x="1147" y="0"/>
                    <a:pt x="1" y="1146"/>
                    <a:pt x="1" y="2588"/>
                  </a:cubicBezTo>
                  <a:lnTo>
                    <a:pt x="1" y="41149"/>
                  </a:lnTo>
                  <a:cubicBezTo>
                    <a:pt x="1" y="42554"/>
                    <a:pt x="1147" y="43737"/>
                    <a:pt x="2552" y="43737"/>
                  </a:cubicBezTo>
                  <a:lnTo>
                    <a:pt x="84589" y="43737"/>
                  </a:lnTo>
                  <a:cubicBezTo>
                    <a:pt x="86031" y="43737"/>
                    <a:pt x="87177" y="42554"/>
                    <a:pt x="87177" y="41149"/>
                  </a:cubicBezTo>
                  <a:lnTo>
                    <a:pt x="87177" y="2588"/>
                  </a:lnTo>
                  <a:cubicBezTo>
                    <a:pt x="87177" y="1146"/>
                    <a:pt x="86031" y="0"/>
                    <a:pt x="845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53"/>
            <p:cNvSpPr/>
            <p:nvPr/>
          </p:nvSpPr>
          <p:spPr>
            <a:xfrm>
              <a:off x="2665275" y="853675"/>
              <a:ext cx="2196100" cy="1109150"/>
            </a:xfrm>
            <a:custGeom>
              <a:rect b="b" l="l" r="r" t="t"/>
              <a:pathLst>
                <a:path extrusionOk="0" h="44366" w="87844">
                  <a:moveTo>
                    <a:pt x="84922" y="629"/>
                  </a:moveTo>
                  <a:cubicBezTo>
                    <a:pt x="86179" y="629"/>
                    <a:pt x="87215" y="1664"/>
                    <a:pt x="87215" y="2921"/>
                  </a:cubicBezTo>
                  <a:lnTo>
                    <a:pt x="87215" y="41482"/>
                  </a:lnTo>
                  <a:cubicBezTo>
                    <a:pt x="87215" y="42739"/>
                    <a:pt x="86179" y="43737"/>
                    <a:pt x="84922" y="43737"/>
                  </a:cubicBezTo>
                  <a:lnTo>
                    <a:pt x="2885" y="43737"/>
                  </a:lnTo>
                  <a:cubicBezTo>
                    <a:pt x="1628" y="43737"/>
                    <a:pt x="629" y="42739"/>
                    <a:pt x="629" y="41482"/>
                  </a:cubicBezTo>
                  <a:lnTo>
                    <a:pt x="629" y="2921"/>
                  </a:lnTo>
                  <a:cubicBezTo>
                    <a:pt x="629" y="1664"/>
                    <a:pt x="1628" y="629"/>
                    <a:pt x="2885" y="629"/>
                  </a:cubicBezTo>
                  <a:close/>
                  <a:moveTo>
                    <a:pt x="2885" y="0"/>
                  </a:moveTo>
                  <a:cubicBezTo>
                    <a:pt x="1295" y="0"/>
                    <a:pt x="1" y="1294"/>
                    <a:pt x="1" y="2921"/>
                  </a:cubicBezTo>
                  <a:lnTo>
                    <a:pt x="1" y="41482"/>
                  </a:lnTo>
                  <a:cubicBezTo>
                    <a:pt x="1" y="43071"/>
                    <a:pt x="1295" y="44365"/>
                    <a:pt x="2885" y="44365"/>
                  </a:cubicBezTo>
                  <a:lnTo>
                    <a:pt x="84922" y="44365"/>
                  </a:lnTo>
                  <a:cubicBezTo>
                    <a:pt x="86549" y="44365"/>
                    <a:pt x="87843" y="43071"/>
                    <a:pt x="87843" y="41482"/>
                  </a:cubicBezTo>
                  <a:lnTo>
                    <a:pt x="87843" y="2921"/>
                  </a:lnTo>
                  <a:cubicBezTo>
                    <a:pt x="87843" y="1294"/>
                    <a:pt x="86549" y="0"/>
                    <a:pt x="84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53"/>
            <p:cNvSpPr/>
            <p:nvPr/>
          </p:nvSpPr>
          <p:spPr>
            <a:xfrm>
              <a:off x="4701450" y="975675"/>
              <a:ext cx="62875" cy="15750"/>
            </a:xfrm>
            <a:custGeom>
              <a:rect b="b" l="l" r="r" t="t"/>
              <a:pathLst>
                <a:path extrusionOk="0" h="630" w="2515">
                  <a:moveTo>
                    <a:pt x="296" y="1"/>
                  </a:moveTo>
                  <a:cubicBezTo>
                    <a:pt x="111" y="1"/>
                    <a:pt x="0" y="149"/>
                    <a:pt x="0" y="296"/>
                  </a:cubicBezTo>
                  <a:cubicBezTo>
                    <a:pt x="0" y="481"/>
                    <a:pt x="111" y="629"/>
                    <a:pt x="296" y="629"/>
                  </a:cubicBezTo>
                  <a:lnTo>
                    <a:pt x="2218" y="629"/>
                  </a:lnTo>
                  <a:cubicBezTo>
                    <a:pt x="2366" y="629"/>
                    <a:pt x="2514" y="481"/>
                    <a:pt x="2514" y="296"/>
                  </a:cubicBezTo>
                  <a:cubicBezTo>
                    <a:pt x="2514" y="149"/>
                    <a:pt x="2366" y="1"/>
                    <a:pt x="22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53"/>
            <p:cNvSpPr/>
            <p:nvPr/>
          </p:nvSpPr>
          <p:spPr>
            <a:xfrm>
              <a:off x="4382575" y="975675"/>
              <a:ext cx="274525" cy="15750"/>
            </a:xfrm>
            <a:custGeom>
              <a:rect b="b" l="l" r="r" t="t"/>
              <a:pathLst>
                <a:path extrusionOk="0" h="630" w="10981">
                  <a:moveTo>
                    <a:pt x="333" y="1"/>
                  </a:moveTo>
                  <a:cubicBezTo>
                    <a:pt x="148" y="1"/>
                    <a:pt x="0" y="149"/>
                    <a:pt x="0" y="296"/>
                  </a:cubicBezTo>
                  <a:cubicBezTo>
                    <a:pt x="0" y="481"/>
                    <a:pt x="148" y="629"/>
                    <a:pt x="333" y="629"/>
                  </a:cubicBezTo>
                  <a:lnTo>
                    <a:pt x="10685" y="629"/>
                  </a:lnTo>
                  <a:cubicBezTo>
                    <a:pt x="10833" y="629"/>
                    <a:pt x="10981" y="481"/>
                    <a:pt x="10981" y="296"/>
                  </a:cubicBezTo>
                  <a:cubicBezTo>
                    <a:pt x="10981" y="149"/>
                    <a:pt x="10833" y="1"/>
                    <a:pt x="106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53"/>
            <p:cNvSpPr/>
            <p:nvPr/>
          </p:nvSpPr>
          <p:spPr>
            <a:xfrm>
              <a:off x="3640375" y="975675"/>
              <a:ext cx="672900" cy="15750"/>
            </a:xfrm>
            <a:custGeom>
              <a:rect b="b" l="l" r="r" t="t"/>
              <a:pathLst>
                <a:path extrusionOk="0" h="630" w="26916">
                  <a:moveTo>
                    <a:pt x="334" y="1"/>
                  </a:moveTo>
                  <a:cubicBezTo>
                    <a:pt x="149" y="1"/>
                    <a:pt x="1" y="149"/>
                    <a:pt x="1" y="296"/>
                  </a:cubicBezTo>
                  <a:cubicBezTo>
                    <a:pt x="1" y="481"/>
                    <a:pt x="149" y="629"/>
                    <a:pt x="334" y="629"/>
                  </a:cubicBezTo>
                  <a:lnTo>
                    <a:pt x="26620" y="629"/>
                  </a:lnTo>
                  <a:cubicBezTo>
                    <a:pt x="26805" y="629"/>
                    <a:pt x="26915" y="481"/>
                    <a:pt x="26915" y="296"/>
                  </a:cubicBezTo>
                  <a:cubicBezTo>
                    <a:pt x="26915" y="149"/>
                    <a:pt x="26805" y="1"/>
                    <a:pt x="266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53"/>
            <p:cNvSpPr/>
            <p:nvPr/>
          </p:nvSpPr>
          <p:spPr>
            <a:xfrm>
              <a:off x="2927775" y="975675"/>
              <a:ext cx="664575" cy="15750"/>
            </a:xfrm>
            <a:custGeom>
              <a:rect b="b" l="l" r="r" t="t"/>
              <a:pathLst>
                <a:path extrusionOk="0" h="630" w="26583">
                  <a:moveTo>
                    <a:pt x="296" y="1"/>
                  </a:moveTo>
                  <a:cubicBezTo>
                    <a:pt x="148" y="1"/>
                    <a:pt x="1" y="149"/>
                    <a:pt x="1" y="296"/>
                  </a:cubicBezTo>
                  <a:cubicBezTo>
                    <a:pt x="1" y="481"/>
                    <a:pt x="148" y="629"/>
                    <a:pt x="296" y="629"/>
                  </a:cubicBezTo>
                  <a:lnTo>
                    <a:pt x="26287" y="629"/>
                  </a:lnTo>
                  <a:cubicBezTo>
                    <a:pt x="26435" y="629"/>
                    <a:pt x="26582" y="481"/>
                    <a:pt x="26582" y="296"/>
                  </a:cubicBezTo>
                  <a:cubicBezTo>
                    <a:pt x="26582" y="149"/>
                    <a:pt x="26435" y="1"/>
                    <a:pt x="26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53"/>
            <p:cNvSpPr/>
            <p:nvPr/>
          </p:nvSpPr>
          <p:spPr>
            <a:xfrm>
              <a:off x="2762325" y="975675"/>
              <a:ext cx="87850" cy="15750"/>
            </a:xfrm>
            <a:custGeom>
              <a:rect b="b" l="l" r="r" t="t"/>
              <a:pathLst>
                <a:path extrusionOk="0" h="630" w="3514">
                  <a:moveTo>
                    <a:pt x="297" y="1"/>
                  </a:moveTo>
                  <a:cubicBezTo>
                    <a:pt x="149" y="1"/>
                    <a:pt x="1" y="149"/>
                    <a:pt x="1" y="296"/>
                  </a:cubicBezTo>
                  <a:cubicBezTo>
                    <a:pt x="1" y="481"/>
                    <a:pt x="149" y="629"/>
                    <a:pt x="297" y="629"/>
                  </a:cubicBezTo>
                  <a:lnTo>
                    <a:pt x="3217" y="629"/>
                  </a:lnTo>
                  <a:cubicBezTo>
                    <a:pt x="3365" y="629"/>
                    <a:pt x="3513" y="481"/>
                    <a:pt x="3513" y="296"/>
                  </a:cubicBezTo>
                  <a:cubicBezTo>
                    <a:pt x="3513" y="149"/>
                    <a:pt x="3365" y="1"/>
                    <a:pt x="32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53"/>
            <p:cNvSpPr/>
            <p:nvPr/>
          </p:nvSpPr>
          <p:spPr>
            <a:xfrm>
              <a:off x="4518425" y="1107850"/>
              <a:ext cx="245900" cy="14800"/>
            </a:xfrm>
            <a:custGeom>
              <a:rect b="b" l="l" r="r" t="t"/>
              <a:pathLst>
                <a:path extrusionOk="0" h="592" w="9836">
                  <a:moveTo>
                    <a:pt x="334" y="0"/>
                  </a:moveTo>
                  <a:cubicBezTo>
                    <a:pt x="149" y="0"/>
                    <a:pt x="1" y="111"/>
                    <a:pt x="1" y="296"/>
                  </a:cubicBezTo>
                  <a:cubicBezTo>
                    <a:pt x="1" y="481"/>
                    <a:pt x="149" y="592"/>
                    <a:pt x="334" y="592"/>
                  </a:cubicBezTo>
                  <a:lnTo>
                    <a:pt x="9539" y="592"/>
                  </a:lnTo>
                  <a:cubicBezTo>
                    <a:pt x="9687" y="592"/>
                    <a:pt x="9835" y="481"/>
                    <a:pt x="9835" y="296"/>
                  </a:cubicBezTo>
                  <a:cubicBezTo>
                    <a:pt x="9835" y="111"/>
                    <a:pt x="9687" y="0"/>
                    <a:pt x="95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53"/>
            <p:cNvSpPr/>
            <p:nvPr/>
          </p:nvSpPr>
          <p:spPr>
            <a:xfrm>
              <a:off x="3946325" y="1107850"/>
              <a:ext cx="537025" cy="14800"/>
            </a:xfrm>
            <a:custGeom>
              <a:rect b="b" l="l" r="r" t="t"/>
              <a:pathLst>
                <a:path extrusionOk="0" h="592" w="21481">
                  <a:moveTo>
                    <a:pt x="296" y="0"/>
                  </a:moveTo>
                  <a:cubicBezTo>
                    <a:pt x="111" y="0"/>
                    <a:pt x="0" y="111"/>
                    <a:pt x="0" y="296"/>
                  </a:cubicBezTo>
                  <a:cubicBezTo>
                    <a:pt x="0" y="481"/>
                    <a:pt x="111" y="592"/>
                    <a:pt x="296" y="592"/>
                  </a:cubicBezTo>
                  <a:lnTo>
                    <a:pt x="21184" y="592"/>
                  </a:lnTo>
                  <a:cubicBezTo>
                    <a:pt x="21332" y="592"/>
                    <a:pt x="21480" y="481"/>
                    <a:pt x="21480" y="296"/>
                  </a:cubicBezTo>
                  <a:cubicBezTo>
                    <a:pt x="21480" y="111"/>
                    <a:pt x="21332" y="0"/>
                    <a:pt x="21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53"/>
            <p:cNvSpPr/>
            <p:nvPr/>
          </p:nvSpPr>
          <p:spPr>
            <a:xfrm>
              <a:off x="3805825" y="1107850"/>
              <a:ext cx="83200" cy="14800"/>
            </a:xfrm>
            <a:custGeom>
              <a:rect b="b" l="l" r="r" t="t"/>
              <a:pathLst>
                <a:path extrusionOk="0" h="592" w="3328">
                  <a:moveTo>
                    <a:pt x="333" y="0"/>
                  </a:moveTo>
                  <a:cubicBezTo>
                    <a:pt x="149" y="0"/>
                    <a:pt x="1" y="111"/>
                    <a:pt x="1" y="296"/>
                  </a:cubicBezTo>
                  <a:cubicBezTo>
                    <a:pt x="1" y="481"/>
                    <a:pt x="149" y="592"/>
                    <a:pt x="333" y="592"/>
                  </a:cubicBezTo>
                  <a:lnTo>
                    <a:pt x="3032" y="592"/>
                  </a:lnTo>
                  <a:cubicBezTo>
                    <a:pt x="3217" y="592"/>
                    <a:pt x="3328" y="481"/>
                    <a:pt x="3328" y="296"/>
                  </a:cubicBezTo>
                  <a:cubicBezTo>
                    <a:pt x="3328" y="111"/>
                    <a:pt x="3217" y="0"/>
                    <a:pt x="3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3"/>
            <p:cNvSpPr/>
            <p:nvPr/>
          </p:nvSpPr>
          <p:spPr>
            <a:xfrm>
              <a:off x="3653325" y="1107850"/>
              <a:ext cx="125725" cy="14800"/>
            </a:xfrm>
            <a:custGeom>
              <a:rect b="b" l="l" r="r" t="t"/>
              <a:pathLst>
                <a:path extrusionOk="0" h="592" w="5029">
                  <a:moveTo>
                    <a:pt x="296" y="0"/>
                  </a:moveTo>
                  <a:cubicBezTo>
                    <a:pt x="148" y="0"/>
                    <a:pt x="0" y="111"/>
                    <a:pt x="0" y="296"/>
                  </a:cubicBezTo>
                  <a:cubicBezTo>
                    <a:pt x="0" y="481"/>
                    <a:pt x="148" y="592"/>
                    <a:pt x="296" y="592"/>
                  </a:cubicBezTo>
                  <a:lnTo>
                    <a:pt x="4733" y="592"/>
                  </a:lnTo>
                  <a:cubicBezTo>
                    <a:pt x="4881" y="592"/>
                    <a:pt x="5028" y="481"/>
                    <a:pt x="5028" y="296"/>
                  </a:cubicBezTo>
                  <a:cubicBezTo>
                    <a:pt x="5028" y="111"/>
                    <a:pt x="4881" y="0"/>
                    <a:pt x="4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53"/>
            <p:cNvSpPr/>
            <p:nvPr/>
          </p:nvSpPr>
          <p:spPr>
            <a:xfrm>
              <a:off x="3131125" y="1107850"/>
              <a:ext cx="490800" cy="14800"/>
            </a:xfrm>
            <a:custGeom>
              <a:rect b="b" l="l" r="r" t="t"/>
              <a:pathLst>
                <a:path extrusionOk="0" h="592" w="19632">
                  <a:moveTo>
                    <a:pt x="333" y="0"/>
                  </a:moveTo>
                  <a:cubicBezTo>
                    <a:pt x="148" y="0"/>
                    <a:pt x="0" y="111"/>
                    <a:pt x="0" y="296"/>
                  </a:cubicBezTo>
                  <a:cubicBezTo>
                    <a:pt x="0" y="481"/>
                    <a:pt x="148" y="592"/>
                    <a:pt x="333" y="592"/>
                  </a:cubicBezTo>
                  <a:lnTo>
                    <a:pt x="19336" y="592"/>
                  </a:lnTo>
                  <a:cubicBezTo>
                    <a:pt x="19484" y="592"/>
                    <a:pt x="19631" y="481"/>
                    <a:pt x="19631" y="296"/>
                  </a:cubicBezTo>
                  <a:cubicBezTo>
                    <a:pt x="19631" y="111"/>
                    <a:pt x="19484" y="0"/>
                    <a:pt x="19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53"/>
            <p:cNvSpPr/>
            <p:nvPr/>
          </p:nvSpPr>
          <p:spPr>
            <a:xfrm>
              <a:off x="2762325" y="1107850"/>
              <a:ext cx="320750" cy="14800"/>
            </a:xfrm>
            <a:custGeom>
              <a:rect b="b" l="l" r="r" t="t"/>
              <a:pathLst>
                <a:path extrusionOk="0" h="592" w="12830">
                  <a:moveTo>
                    <a:pt x="297" y="0"/>
                  </a:moveTo>
                  <a:cubicBezTo>
                    <a:pt x="149" y="0"/>
                    <a:pt x="1" y="111"/>
                    <a:pt x="1" y="296"/>
                  </a:cubicBezTo>
                  <a:cubicBezTo>
                    <a:pt x="1" y="481"/>
                    <a:pt x="149" y="592"/>
                    <a:pt x="297" y="592"/>
                  </a:cubicBezTo>
                  <a:lnTo>
                    <a:pt x="12534" y="592"/>
                  </a:lnTo>
                  <a:cubicBezTo>
                    <a:pt x="12719" y="592"/>
                    <a:pt x="12830" y="481"/>
                    <a:pt x="12830" y="296"/>
                  </a:cubicBezTo>
                  <a:cubicBezTo>
                    <a:pt x="12830" y="111"/>
                    <a:pt x="12719" y="0"/>
                    <a:pt x="12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3"/>
            <p:cNvSpPr/>
            <p:nvPr/>
          </p:nvSpPr>
          <p:spPr>
            <a:xfrm>
              <a:off x="4696825" y="1239100"/>
              <a:ext cx="67500" cy="15725"/>
            </a:xfrm>
            <a:custGeom>
              <a:rect b="b" l="l" r="r" t="t"/>
              <a:pathLst>
                <a:path extrusionOk="0" h="629" w="2700">
                  <a:moveTo>
                    <a:pt x="296" y="0"/>
                  </a:moveTo>
                  <a:cubicBezTo>
                    <a:pt x="148" y="0"/>
                    <a:pt x="0" y="148"/>
                    <a:pt x="0" y="333"/>
                  </a:cubicBezTo>
                  <a:cubicBezTo>
                    <a:pt x="0" y="481"/>
                    <a:pt x="148" y="629"/>
                    <a:pt x="296" y="629"/>
                  </a:cubicBezTo>
                  <a:lnTo>
                    <a:pt x="2403" y="629"/>
                  </a:lnTo>
                  <a:cubicBezTo>
                    <a:pt x="2551" y="629"/>
                    <a:pt x="2699" y="481"/>
                    <a:pt x="2699" y="333"/>
                  </a:cubicBezTo>
                  <a:cubicBezTo>
                    <a:pt x="2699" y="148"/>
                    <a:pt x="2551" y="0"/>
                    <a:pt x="2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3"/>
            <p:cNvSpPr/>
            <p:nvPr/>
          </p:nvSpPr>
          <p:spPr>
            <a:xfrm>
              <a:off x="3585850" y="1239100"/>
              <a:ext cx="1058300" cy="15725"/>
            </a:xfrm>
            <a:custGeom>
              <a:rect b="b" l="l" r="r" t="t"/>
              <a:pathLst>
                <a:path extrusionOk="0" h="629" w="42332">
                  <a:moveTo>
                    <a:pt x="296" y="0"/>
                  </a:moveTo>
                  <a:cubicBezTo>
                    <a:pt x="112" y="0"/>
                    <a:pt x="1" y="148"/>
                    <a:pt x="1" y="333"/>
                  </a:cubicBezTo>
                  <a:cubicBezTo>
                    <a:pt x="1" y="481"/>
                    <a:pt x="112" y="629"/>
                    <a:pt x="296" y="629"/>
                  </a:cubicBezTo>
                  <a:lnTo>
                    <a:pt x="42036" y="629"/>
                  </a:lnTo>
                  <a:cubicBezTo>
                    <a:pt x="42221" y="629"/>
                    <a:pt x="42332" y="481"/>
                    <a:pt x="42332" y="333"/>
                  </a:cubicBezTo>
                  <a:cubicBezTo>
                    <a:pt x="42332" y="148"/>
                    <a:pt x="42221" y="0"/>
                    <a:pt x="420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3"/>
            <p:cNvSpPr/>
            <p:nvPr/>
          </p:nvSpPr>
          <p:spPr>
            <a:xfrm>
              <a:off x="3327050" y="1239100"/>
              <a:ext cx="201525" cy="15725"/>
            </a:xfrm>
            <a:custGeom>
              <a:rect b="b" l="l" r="r" t="t"/>
              <a:pathLst>
                <a:path extrusionOk="0" h="629" w="8061">
                  <a:moveTo>
                    <a:pt x="297" y="0"/>
                  </a:moveTo>
                  <a:cubicBezTo>
                    <a:pt x="112" y="0"/>
                    <a:pt x="1" y="148"/>
                    <a:pt x="1" y="333"/>
                  </a:cubicBezTo>
                  <a:cubicBezTo>
                    <a:pt x="1" y="481"/>
                    <a:pt x="112" y="629"/>
                    <a:pt x="297" y="629"/>
                  </a:cubicBezTo>
                  <a:lnTo>
                    <a:pt x="7765" y="629"/>
                  </a:lnTo>
                  <a:cubicBezTo>
                    <a:pt x="7913" y="629"/>
                    <a:pt x="8060" y="481"/>
                    <a:pt x="8060" y="333"/>
                  </a:cubicBezTo>
                  <a:cubicBezTo>
                    <a:pt x="8060" y="148"/>
                    <a:pt x="7913" y="0"/>
                    <a:pt x="7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3"/>
            <p:cNvSpPr/>
            <p:nvPr/>
          </p:nvSpPr>
          <p:spPr>
            <a:xfrm>
              <a:off x="2762325" y="1239100"/>
              <a:ext cx="448300" cy="15725"/>
            </a:xfrm>
            <a:custGeom>
              <a:rect b="b" l="l" r="r" t="t"/>
              <a:pathLst>
                <a:path extrusionOk="0" h="629" w="17932">
                  <a:moveTo>
                    <a:pt x="297" y="0"/>
                  </a:moveTo>
                  <a:cubicBezTo>
                    <a:pt x="149" y="0"/>
                    <a:pt x="1" y="148"/>
                    <a:pt x="1" y="333"/>
                  </a:cubicBezTo>
                  <a:cubicBezTo>
                    <a:pt x="1" y="481"/>
                    <a:pt x="149" y="629"/>
                    <a:pt x="297" y="629"/>
                  </a:cubicBezTo>
                  <a:lnTo>
                    <a:pt x="17636" y="629"/>
                  </a:lnTo>
                  <a:cubicBezTo>
                    <a:pt x="17784" y="629"/>
                    <a:pt x="17932" y="481"/>
                    <a:pt x="17932" y="333"/>
                  </a:cubicBezTo>
                  <a:cubicBezTo>
                    <a:pt x="17932" y="148"/>
                    <a:pt x="17784" y="0"/>
                    <a:pt x="176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53"/>
            <p:cNvSpPr/>
            <p:nvPr/>
          </p:nvSpPr>
          <p:spPr>
            <a:xfrm>
              <a:off x="4650600" y="1371275"/>
              <a:ext cx="113725" cy="15725"/>
            </a:xfrm>
            <a:custGeom>
              <a:rect b="b" l="l" r="r" t="t"/>
              <a:pathLst>
                <a:path extrusionOk="0" h="629" w="4549">
                  <a:moveTo>
                    <a:pt x="297" y="0"/>
                  </a:moveTo>
                  <a:cubicBezTo>
                    <a:pt x="112" y="0"/>
                    <a:pt x="1" y="148"/>
                    <a:pt x="1" y="296"/>
                  </a:cubicBezTo>
                  <a:cubicBezTo>
                    <a:pt x="1" y="481"/>
                    <a:pt x="112" y="629"/>
                    <a:pt x="297" y="629"/>
                  </a:cubicBezTo>
                  <a:lnTo>
                    <a:pt x="4252" y="629"/>
                  </a:lnTo>
                  <a:cubicBezTo>
                    <a:pt x="4400" y="629"/>
                    <a:pt x="4548" y="481"/>
                    <a:pt x="4548" y="296"/>
                  </a:cubicBezTo>
                  <a:cubicBezTo>
                    <a:pt x="4548" y="148"/>
                    <a:pt x="4400" y="0"/>
                    <a:pt x="42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3"/>
            <p:cNvSpPr/>
            <p:nvPr/>
          </p:nvSpPr>
          <p:spPr>
            <a:xfrm>
              <a:off x="4408450" y="1371275"/>
              <a:ext cx="134050" cy="15725"/>
            </a:xfrm>
            <a:custGeom>
              <a:rect b="b" l="l" r="r" t="t"/>
              <a:pathLst>
                <a:path extrusionOk="0" h="629" w="5362">
                  <a:moveTo>
                    <a:pt x="296" y="0"/>
                  </a:moveTo>
                  <a:cubicBezTo>
                    <a:pt x="148" y="0"/>
                    <a:pt x="0" y="148"/>
                    <a:pt x="0" y="296"/>
                  </a:cubicBezTo>
                  <a:cubicBezTo>
                    <a:pt x="0" y="481"/>
                    <a:pt x="148" y="629"/>
                    <a:pt x="296" y="629"/>
                  </a:cubicBezTo>
                  <a:lnTo>
                    <a:pt x="5065" y="629"/>
                  </a:lnTo>
                  <a:cubicBezTo>
                    <a:pt x="5213" y="629"/>
                    <a:pt x="5361" y="481"/>
                    <a:pt x="5361" y="296"/>
                  </a:cubicBezTo>
                  <a:cubicBezTo>
                    <a:pt x="5361" y="148"/>
                    <a:pt x="5213" y="0"/>
                    <a:pt x="50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3"/>
            <p:cNvSpPr/>
            <p:nvPr/>
          </p:nvSpPr>
          <p:spPr>
            <a:xfrm>
              <a:off x="4238375" y="1371275"/>
              <a:ext cx="125725" cy="15725"/>
            </a:xfrm>
            <a:custGeom>
              <a:rect b="b" l="l" r="r" t="t"/>
              <a:pathLst>
                <a:path extrusionOk="0" h="629" w="5029">
                  <a:moveTo>
                    <a:pt x="334" y="0"/>
                  </a:moveTo>
                  <a:cubicBezTo>
                    <a:pt x="149" y="0"/>
                    <a:pt x="1" y="148"/>
                    <a:pt x="1" y="296"/>
                  </a:cubicBezTo>
                  <a:cubicBezTo>
                    <a:pt x="1" y="481"/>
                    <a:pt x="149" y="629"/>
                    <a:pt x="334" y="629"/>
                  </a:cubicBezTo>
                  <a:lnTo>
                    <a:pt x="4733" y="629"/>
                  </a:lnTo>
                  <a:cubicBezTo>
                    <a:pt x="4918" y="629"/>
                    <a:pt x="5029" y="481"/>
                    <a:pt x="5029" y="296"/>
                  </a:cubicBezTo>
                  <a:cubicBezTo>
                    <a:pt x="5029" y="148"/>
                    <a:pt x="4918" y="0"/>
                    <a:pt x="4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53"/>
            <p:cNvSpPr/>
            <p:nvPr/>
          </p:nvSpPr>
          <p:spPr>
            <a:xfrm>
              <a:off x="4005475" y="1371275"/>
              <a:ext cx="184875" cy="15725"/>
            </a:xfrm>
            <a:custGeom>
              <a:rect b="b" l="l" r="r" t="t"/>
              <a:pathLst>
                <a:path extrusionOk="0" h="629" w="7395">
                  <a:moveTo>
                    <a:pt x="296" y="0"/>
                  </a:moveTo>
                  <a:cubicBezTo>
                    <a:pt x="148" y="0"/>
                    <a:pt x="0" y="148"/>
                    <a:pt x="0" y="296"/>
                  </a:cubicBezTo>
                  <a:cubicBezTo>
                    <a:pt x="0" y="481"/>
                    <a:pt x="148" y="629"/>
                    <a:pt x="296" y="629"/>
                  </a:cubicBezTo>
                  <a:lnTo>
                    <a:pt x="7099" y="629"/>
                  </a:lnTo>
                  <a:cubicBezTo>
                    <a:pt x="7283" y="629"/>
                    <a:pt x="7394" y="481"/>
                    <a:pt x="7394" y="296"/>
                  </a:cubicBezTo>
                  <a:cubicBezTo>
                    <a:pt x="7394" y="148"/>
                    <a:pt x="7283" y="0"/>
                    <a:pt x="70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53"/>
            <p:cNvSpPr/>
            <p:nvPr/>
          </p:nvSpPr>
          <p:spPr>
            <a:xfrm>
              <a:off x="3823400" y="1371275"/>
              <a:ext cx="146975" cy="15725"/>
            </a:xfrm>
            <a:custGeom>
              <a:rect b="b" l="l" r="r" t="t"/>
              <a:pathLst>
                <a:path extrusionOk="0" h="629" w="5879">
                  <a:moveTo>
                    <a:pt x="296" y="0"/>
                  </a:moveTo>
                  <a:cubicBezTo>
                    <a:pt x="111" y="0"/>
                    <a:pt x="0" y="148"/>
                    <a:pt x="0" y="296"/>
                  </a:cubicBezTo>
                  <a:cubicBezTo>
                    <a:pt x="0" y="481"/>
                    <a:pt x="111" y="629"/>
                    <a:pt x="296" y="629"/>
                  </a:cubicBezTo>
                  <a:lnTo>
                    <a:pt x="5546" y="629"/>
                  </a:lnTo>
                  <a:cubicBezTo>
                    <a:pt x="5731" y="629"/>
                    <a:pt x="5878" y="481"/>
                    <a:pt x="5878" y="296"/>
                  </a:cubicBezTo>
                  <a:cubicBezTo>
                    <a:pt x="5878" y="148"/>
                    <a:pt x="5731" y="0"/>
                    <a:pt x="5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3"/>
            <p:cNvSpPr/>
            <p:nvPr/>
          </p:nvSpPr>
          <p:spPr>
            <a:xfrm>
              <a:off x="3704150" y="1371275"/>
              <a:ext cx="96150" cy="15725"/>
            </a:xfrm>
            <a:custGeom>
              <a:rect b="b" l="l" r="r" t="t"/>
              <a:pathLst>
                <a:path extrusionOk="0" h="629" w="3846">
                  <a:moveTo>
                    <a:pt x="297" y="0"/>
                  </a:moveTo>
                  <a:cubicBezTo>
                    <a:pt x="149" y="0"/>
                    <a:pt x="1" y="148"/>
                    <a:pt x="1" y="296"/>
                  </a:cubicBezTo>
                  <a:cubicBezTo>
                    <a:pt x="1" y="481"/>
                    <a:pt x="149" y="629"/>
                    <a:pt x="297" y="629"/>
                  </a:cubicBezTo>
                  <a:lnTo>
                    <a:pt x="3550" y="629"/>
                  </a:lnTo>
                  <a:cubicBezTo>
                    <a:pt x="3698" y="629"/>
                    <a:pt x="3846" y="481"/>
                    <a:pt x="3846" y="296"/>
                  </a:cubicBezTo>
                  <a:cubicBezTo>
                    <a:pt x="3846" y="148"/>
                    <a:pt x="3698" y="0"/>
                    <a:pt x="35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53"/>
            <p:cNvSpPr/>
            <p:nvPr/>
          </p:nvSpPr>
          <p:spPr>
            <a:xfrm>
              <a:off x="3148675" y="1371275"/>
              <a:ext cx="524075" cy="15725"/>
            </a:xfrm>
            <a:custGeom>
              <a:rect b="b" l="l" r="r" t="t"/>
              <a:pathLst>
                <a:path extrusionOk="0" h="629" w="20963">
                  <a:moveTo>
                    <a:pt x="296" y="0"/>
                  </a:moveTo>
                  <a:cubicBezTo>
                    <a:pt x="148" y="0"/>
                    <a:pt x="1" y="148"/>
                    <a:pt x="1" y="296"/>
                  </a:cubicBezTo>
                  <a:cubicBezTo>
                    <a:pt x="1" y="481"/>
                    <a:pt x="148" y="629"/>
                    <a:pt x="296" y="629"/>
                  </a:cubicBezTo>
                  <a:lnTo>
                    <a:pt x="20667" y="629"/>
                  </a:lnTo>
                  <a:cubicBezTo>
                    <a:pt x="20852" y="629"/>
                    <a:pt x="20963" y="481"/>
                    <a:pt x="20963" y="296"/>
                  </a:cubicBezTo>
                  <a:cubicBezTo>
                    <a:pt x="20963" y="148"/>
                    <a:pt x="20852" y="0"/>
                    <a:pt x="206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53"/>
            <p:cNvSpPr/>
            <p:nvPr/>
          </p:nvSpPr>
          <p:spPr>
            <a:xfrm>
              <a:off x="2762325" y="1371275"/>
              <a:ext cx="359575" cy="15725"/>
            </a:xfrm>
            <a:custGeom>
              <a:rect b="b" l="l" r="r" t="t"/>
              <a:pathLst>
                <a:path extrusionOk="0" h="629" w="14383">
                  <a:moveTo>
                    <a:pt x="297" y="0"/>
                  </a:moveTo>
                  <a:cubicBezTo>
                    <a:pt x="149" y="0"/>
                    <a:pt x="1" y="148"/>
                    <a:pt x="1" y="296"/>
                  </a:cubicBezTo>
                  <a:cubicBezTo>
                    <a:pt x="1" y="481"/>
                    <a:pt x="149" y="629"/>
                    <a:pt x="297" y="629"/>
                  </a:cubicBezTo>
                  <a:lnTo>
                    <a:pt x="14050" y="629"/>
                  </a:lnTo>
                  <a:cubicBezTo>
                    <a:pt x="14235" y="629"/>
                    <a:pt x="14382" y="481"/>
                    <a:pt x="14382" y="296"/>
                  </a:cubicBezTo>
                  <a:cubicBezTo>
                    <a:pt x="14382" y="148"/>
                    <a:pt x="14235" y="0"/>
                    <a:pt x="14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53"/>
            <p:cNvSpPr/>
            <p:nvPr/>
          </p:nvSpPr>
          <p:spPr>
            <a:xfrm>
              <a:off x="3853900" y="1569975"/>
              <a:ext cx="158075" cy="15750"/>
            </a:xfrm>
            <a:custGeom>
              <a:rect b="b" l="l" r="r" t="t"/>
              <a:pathLst>
                <a:path extrusionOk="0" h="630" w="6323">
                  <a:moveTo>
                    <a:pt x="296" y="1"/>
                  </a:moveTo>
                  <a:cubicBezTo>
                    <a:pt x="148" y="1"/>
                    <a:pt x="0" y="149"/>
                    <a:pt x="0" y="297"/>
                  </a:cubicBezTo>
                  <a:cubicBezTo>
                    <a:pt x="0" y="481"/>
                    <a:pt x="148" y="629"/>
                    <a:pt x="296" y="629"/>
                  </a:cubicBezTo>
                  <a:lnTo>
                    <a:pt x="6026" y="629"/>
                  </a:lnTo>
                  <a:cubicBezTo>
                    <a:pt x="6211" y="629"/>
                    <a:pt x="6322" y="481"/>
                    <a:pt x="6322" y="297"/>
                  </a:cubicBezTo>
                  <a:cubicBezTo>
                    <a:pt x="6322" y="149"/>
                    <a:pt x="6211" y="1"/>
                    <a:pt x="60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53"/>
            <p:cNvSpPr/>
            <p:nvPr/>
          </p:nvSpPr>
          <p:spPr>
            <a:xfrm>
              <a:off x="3498050" y="1569975"/>
              <a:ext cx="340150" cy="15750"/>
            </a:xfrm>
            <a:custGeom>
              <a:rect b="b" l="l" r="r" t="t"/>
              <a:pathLst>
                <a:path extrusionOk="0" h="630" w="13606">
                  <a:moveTo>
                    <a:pt x="296" y="1"/>
                  </a:moveTo>
                  <a:cubicBezTo>
                    <a:pt x="148" y="1"/>
                    <a:pt x="0" y="149"/>
                    <a:pt x="0" y="297"/>
                  </a:cubicBezTo>
                  <a:cubicBezTo>
                    <a:pt x="0" y="481"/>
                    <a:pt x="148" y="629"/>
                    <a:pt x="296" y="629"/>
                  </a:cubicBezTo>
                  <a:lnTo>
                    <a:pt x="13273" y="629"/>
                  </a:lnTo>
                  <a:cubicBezTo>
                    <a:pt x="13458" y="629"/>
                    <a:pt x="13606" y="481"/>
                    <a:pt x="13606" y="297"/>
                  </a:cubicBezTo>
                  <a:cubicBezTo>
                    <a:pt x="13606" y="149"/>
                    <a:pt x="13458" y="1"/>
                    <a:pt x="132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53"/>
            <p:cNvSpPr/>
            <p:nvPr/>
          </p:nvSpPr>
          <p:spPr>
            <a:xfrm>
              <a:off x="3411175" y="1569975"/>
              <a:ext cx="57325" cy="15750"/>
            </a:xfrm>
            <a:custGeom>
              <a:rect b="b" l="l" r="r" t="t"/>
              <a:pathLst>
                <a:path extrusionOk="0" h="630" w="2293">
                  <a:moveTo>
                    <a:pt x="296" y="1"/>
                  </a:moveTo>
                  <a:cubicBezTo>
                    <a:pt x="148" y="1"/>
                    <a:pt x="0" y="149"/>
                    <a:pt x="0" y="297"/>
                  </a:cubicBezTo>
                  <a:cubicBezTo>
                    <a:pt x="0" y="481"/>
                    <a:pt x="148" y="629"/>
                    <a:pt x="296" y="629"/>
                  </a:cubicBezTo>
                  <a:lnTo>
                    <a:pt x="1997" y="629"/>
                  </a:lnTo>
                  <a:cubicBezTo>
                    <a:pt x="2144" y="629"/>
                    <a:pt x="2292" y="481"/>
                    <a:pt x="2292" y="297"/>
                  </a:cubicBezTo>
                  <a:cubicBezTo>
                    <a:pt x="2292" y="149"/>
                    <a:pt x="2144" y="1"/>
                    <a:pt x="19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53"/>
            <p:cNvSpPr/>
            <p:nvPr/>
          </p:nvSpPr>
          <p:spPr>
            <a:xfrm>
              <a:off x="3315975" y="1569975"/>
              <a:ext cx="84125" cy="15750"/>
            </a:xfrm>
            <a:custGeom>
              <a:rect b="b" l="l" r="r" t="t"/>
              <a:pathLst>
                <a:path extrusionOk="0" h="630" w="3365">
                  <a:moveTo>
                    <a:pt x="296" y="1"/>
                  </a:moveTo>
                  <a:cubicBezTo>
                    <a:pt x="148" y="1"/>
                    <a:pt x="0" y="149"/>
                    <a:pt x="0" y="297"/>
                  </a:cubicBezTo>
                  <a:cubicBezTo>
                    <a:pt x="0" y="481"/>
                    <a:pt x="148" y="629"/>
                    <a:pt x="296" y="629"/>
                  </a:cubicBezTo>
                  <a:lnTo>
                    <a:pt x="3069" y="629"/>
                  </a:lnTo>
                  <a:cubicBezTo>
                    <a:pt x="3217" y="629"/>
                    <a:pt x="3365" y="481"/>
                    <a:pt x="3365" y="297"/>
                  </a:cubicBezTo>
                  <a:cubicBezTo>
                    <a:pt x="3365" y="149"/>
                    <a:pt x="3217" y="1"/>
                    <a:pt x="3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53"/>
            <p:cNvSpPr/>
            <p:nvPr/>
          </p:nvSpPr>
          <p:spPr>
            <a:xfrm>
              <a:off x="2991550" y="1569975"/>
              <a:ext cx="310575" cy="15750"/>
            </a:xfrm>
            <a:custGeom>
              <a:rect b="b" l="l" r="r" t="t"/>
              <a:pathLst>
                <a:path extrusionOk="0" h="630" w="12423">
                  <a:moveTo>
                    <a:pt x="333" y="1"/>
                  </a:moveTo>
                  <a:cubicBezTo>
                    <a:pt x="148" y="1"/>
                    <a:pt x="1" y="149"/>
                    <a:pt x="1" y="297"/>
                  </a:cubicBezTo>
                  <a:cubicBezTo>
                    <a:pt x="1" y="481"/>
                    <a:pt x="148" y="629"/>
                    <a:pt x="333" y="629"/>
                  </a:cubicBezTo>
                  <a:lnTo>
                    <a:pt x="12127" y="629"/>
                  </a:lnTo>
                  <a:cubicBezTo>
                    <a:pt x="12312" y="629"/>
                    <a:pt x="12423" y="481"/>
                    <a:pt x="12423" y="297"/>
                  </a:cubicBezTo>
                  <a:cubicBezTo>
                    <a:pt x="12423" y="149"/>
                    <a:pt x="12312" y="1"/>
                    <a:pt x="121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53"/>
            <p:cNvSpPr/>
            <p:nvPr/>
          </p:nvSpPr>
          <p:spPr>
            <a:xfrm>
              <a:off x="2762325" y="1569975"/>
              <a:ext cx="205225" cy="15750"/>
            </a:xfrm>
            <a:custGeom>
              <a:rect b="b" l="l" r="r" t="t"/>
              <a:pathLst>
                <a:path extrusionOk="0" h="630" w="8209">
                  <a:moveTo>
                    <a:pt x="297" y="1"/>
                  </a:moveTo>
                  <a:cubicBezTo>
                    <a:pt x="149" y="1"/>
                    <a:pt x="1" y="149"/>
                    <a:pt x="1" y="297"/>
                  </a:cubicBezTo>
                  <a:cubicBezTo>
                    <a:pt x="1" y="481"/>
                    <a:pt x="149" y="629"/>
                    <a:pt x="297" y="629"/>
                  </a:cubicBezTo>
                  <a:lnTo>
                    <a:pt x="7913" y="629"/>
                  </a:lnTo>
                  <a:cubicBezTo>
                    <a:pt x="8060" y="629"/>
                    <a:pt x="8208" y="481"/>
                    <a:pt x="8208" y="297"/>
                  </a:cubicBezTo>
                  <a:cubicBezTo>
                    <a:pt x="8208" y="149"/>
                    <a:pt x="8060" y="1"/>
                    <a:pt x="79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53"/>
            <p:cNvSpPr/>
            <p:nvPr/>
          </p:nvSpPr>
          <p:spPr>
            <a:xfrm>
              <a:off x="3964800" y="1702150"/>
              <a:ext cx="47175" cy="14825"/>
            </a:xfrm>
            <a:custGeom>
              <a:rect b="b" l="l" r="r" t="t"/>
              <a:pathLst>
                <a:path extrusionOk="0" h="593" w="1887">
                  <a:moveTo>
                    <a:pt x="296" y="1"/>
                  </a:moveTo>
                  <a:cubicBezTo>
                    <a:pt x="148" y="1"/>
                    <a:pt x="1" y="112"/>
                    <a:pt x="1" y="296"/>
                  </a:cubicBezTo>
                  <a:cubicBezTo>
                    <a:pt x="1" y="444"/>
                    <a:pt x="148" y="592"/>
                    <a:pt x="296" y="592"/>
                  </a:cubicBezTo>
                  <a:lnTo>
                    <a:pt x="1590" y="592"/>
                  </a:lnTo>
                  <a:cubicBezTo>
                    <a:pt x="1775" y="592"/>
                    <a:pt x="1886" y="444"/>
                    <a:pt x="1886" y="296"/>
                  </a:cubicBezTo>
                  <a:cubicBezTo>
                    <a:pt x="1886" y="112"/>
                    <a:pt x="1775" y="1"/>
                    <a:pt x="1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53"/>
            <p:cNvSpPr/>
            <p:nvPr/>
          </p:nvSpPr>
          <p:spPr>
            <a:xfrm>
              <a:off x="3273450" y="1702150"/>
              <a:ext cx="664575" cy="14825"/>
            </a:xfrm>
            <a:custGeom>
              <a:rect b="b" l="l" r="r" t="t"/>
              <a:pathLst>
                <a:path extrusionOk="0" h="593" w="26583">
                  <a:moveTo>
                    <a:pt x="333" y="1"/>
                  </a:moveTo>
                  <a:cubicBezTo>
                    <a:pt x="148" y="1"/>
                    <a:pt x="1" y="112"/>
                    <a:pt x="1" y="296"/>
                  </a:cubicBezTo>
                  <a:cubicBezTo>
                    <a:pt x="1" y="444"/>
                    <a:pt x="148" y="592"/>
                    <a:pt x="333" y="592"/>
                  </a:cubicBezTo>
                  <a:lnTo>
                    <a:pt x="26287" y="592"/>
                  </a:lnTo>
                  <a:cubicBezTo>
                    <a:pt x="26435" y="592"/>
                    <a:pt x="26582" y="444"/>
                    <a:pt x="26582" y="296"/>
                  </a:cubicBezTo>
                  <a:cubicBezTo>
                    <a:pt x="26582" y="112"/>
                    <a:pt x="26435" y="1"/>
                    <a:pt x="26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53"/>
            <p:cNvSpPr/>
            <p:nvPr/>
          </p:nvSpPr>
          <p:spPr>
            <a:xfrm>
              <a:off x="3112625" y="1702150"/>
              <a:ext cx="132200" cy="14825"/>
            </a:xfrm>
            <a:custGeom>
              <a:rect b="b" l="l" r="r" t="t"/>
              <a:pathLst>
                <a:path extrusionOk="0" h="593" w="5288">
                  <a:moveTo>
                    <a:pt x="333" y="1"/>
                  </a:moveTo>
                  <a:cubicBezTo>
                    <a:pt x="149" y="1"/>
                    <a:pt x="1" y="112"/>
                    <a:pt x="1" y="296"/>
                  </a:cubicBezTo>
                  <a:cubicBezTo>
                    <a:pt x="1" y="444"/>
                    <a:pt x="149" y="592"/>
                    <a:pt x="333" y="592"/>
                  </a:cubicBezTo>
                  <a:lnTo>
                    <a:pt x="4955" y="592"/>
                  </a:lnTo>
                  <a:cubicBezTo>
                    <a:pt x="5140" y="592"/>
                    <a:pt x="5287" y="444"/>
                    <a:pt x="5287" y="296"/>
                  </a:cubicBezTo>
                  <a:cubicBezTo>
                    <a:pt x="5287" y="112"/>
                    <a:pt x="5140" y="1"/>
                    <a:pt x="49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53"/>
            <p:cNvSpPr/>
            <p:nvPr/>
          </p:nvSpPr>
          <p:spPr>
            <a:xfrm>
              <a:off x="2762325" y="1702150"/>
              <a:ext cx="284700" cy="14825"/>
            </a:xfrm>
            <a:custGeom>
              <a:rect b="b" l="l" r="r" t="t"/>
              <a:pathLst>
                <a:path extrusionOk="0" h="593" w="11388">
                  <a:moveTo>
                    <a:pt x="297" y="1"/>
                  </a:moveTo>
                  <a:cubicBezTo>
                    <a:pt x="149" y="1"/>
                    <a:pt x="1" y="112"/>
                    <a:pt x="1" y="296"/>
                  </a:cubicBezTo>
                  <a:cubicBezTo>
                    <a:pt x="1" y="444"/>
                    <a:pt x="149" y="592"/>
                    <a:pt x="297" y="592"/>
                  </a:cubicBezTo>
                  <a:lnTo>
                    <a:pt x="11055" y="592"/>
                  </a:lnTo>
                  <a:cubicBezTo>
                    <a:pt x="11240" y="592"/>
                    <a:pt x="11388" y="444"/>
                    <a:pt x="11388" y="296"/>
                  </a:cubicBezTo>
                  <a:cubicBezTo>
                    <a:pt x="11388" y="112"/>
                    <a:pt x="11240" y="1"/>
                    <a:pt x="110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53"/>
            <p:cNvSpPr/>
            <p:nvPr/>
          </p:nvSpPr>
          <p:spPr>
            <a:xfrm>
              <a:off x="3936150" y="1833400"/>
              <a:ext cx="75825" cy="15725"/>
            </a:xfrm>
            <a:custGeom>
              <a:rect b="b" l="l" r="r" t="t"/>
              <a:pathLst>
                <a:path extrusionOk="0" h="629" w="3033">
                  <a:moveTo>
                    <a:pt x="296" y="0"/>
                  </a:moveTo>
                  <a:cubicBezTo>
                    <a:pt x="111" y="0"/>
                    <a:pt x="0" y="148"/>
                    <a:pt x="0" y="333"/>
                  </a:cubicBezTo>
                  <a:cubicBezTo>
                    <a:pt x="0" y="481"/>
                    <a:pt x="111" y="629"/>
                    <a:pt x="296" y="629"/>
                  </a:cubicBezTo>
                  <a:lnTo>
                    <a:pt x="2736" y="629"/>
                  </a:lnTo>
                  <a:cubicBezTo>
                    <a:pt x="2921" y="629"/>
                    <a:pt x="3032" y="481"/>
                    <a:pt x="3032" y="333"/>
                  </a:cubicBezTo>
                  <a:cubicBezTo>
                    <a:pt x="3032" y="148"/>
                    <a:pt x="2921" y="0"/>
                    <a:pt x="27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53"/>
            <p:cNvSpPr/>
            <p:nvPr/>
          </p:nvSpPr>
          <p:spPr>
            <a:xfrm>
              <a:off x="3785500" y="1833400"/>
              <a:ext cx="88750" cy="15725"/>
            </a:xfrm>
            <a:custGeom>
              <a:rect b="b" l="l" r="r" t="t"/>
              <a:pathLst>
                <a:path extrusionOk="0" h="629" w="3550">
                  <a:moveTo>
                    <a:pt x="296" y="0"/>
                  </a:moveTo>
                  <a:cubicBezTo>
                    <a:pt x="148" y="0"/>
                    <a:pt x="0" y="148"/>
                    <a:pt x="0" y="333"/>
                  </a:cubicBezTo>
                  <a:cubicBezTo>
                    <a:pt x="0" y="481"/>
                    <a:pt x="148" y="629"/>
                    <a:pt x="296" y="629"/>
                  </a:cubicBezTo>
                  <a:lnTo>
                    <a:pt x="3254" y="629"/>
                  </a:lnTo>
                  <a:cubicBezTo>
                    <a:pt x="3439" y="629"/>
                    <a:pt x="3549" y="481"/>
                    <a:pt x="3549" y="333"/>
                  </a:cubicBezTo>
                  <a:cubicBezTo>
                    <a:pt x="3549" y="148"/>
                    <a:pt x="3439" y="0"/>
                    <a:pt x="3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53"/>
            <p:cNvSpPr/>
            <p:nvPr/>
          </p:nvSpPr>
          <p:spPr>
            <a:xfrm>
              <a:off x="3680125" y="1833400"/>
              <a:ext cx="84125" cy="15725"/>
            </a:xfrm>
            <a:custGeom>
              <a:rect b="b" l="l" r="r" t="t"/>
              <a:pathLst>
                <a:path extrusionOk="0" h="629" w="3365">
                  <a:moveTo>
                    <a:pt x="296" y="0"/>
                  </a:moveTo>
                  <a:cubicBezTo>
                    <a:pt x="149" y="0"/>
                    <a:pt x="1" y="148"/>
                    <a:pt x="1" y="333"/>
                  </a:cubicBezTo>
                  <a:cubicBezTo>
                    <a:pt x="1" y="481"/>
                    <a:pt x="149" y="629"/>
                    <a:pt x="296" y="629"/>
                  </a:cubicBezTo>
                  <a:lnTo>
                    <a:pt x="3032" y="629"/>
                  </a:lnTo>
                  <a:cubicBezTo>
                    <a:pt x="3217" y="629"/>
                    <a:pt x="3365" y="481"/>
                    <a:pt x="3365" y="333"/>
                  </a:cubicBezTo>
                  <a:cubicBezTo>
                    <a:pt x="3365" y="148"/>
                    <a:pt x="3217" y="0"/>
                    <a:pt x="3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53"/>
            <p:cNvSpPr/>
            <p:nvPr/>
          </p:nvSpPr>
          <p:spPr>
            <a:xfrm>
              <a:off x="3535025" y="1833400"/>
              <a:ext cx="121100" cy="15725"/>
            </a:xfrm>
            <a:custGeom>
              <a:rect b="b" l="l" r="r" t="t"/>
              <a:pathLst>
                <a:path extrusionOk="0" h="629" w="4844">
                  <a:moveTo>
                    <a:pt x="296" y="0"/>
                  </a:moveTo>
                  <a:cubicBezTo>
                    <a:pt x="148" y="0"/>
                    <a:pt x="0" y="148"/>
                    <a:pt x="0" y="333"/>
                  </a:cubicBezTo>
                  <a:cubicBezTo>
                    <a:pt x="0" y="481"/>
                    <a:pt x="148" y="629"/>
                    <a:pt x="296" y="629"/>
                  </a:cubicBezTo>
                  <a:lnTo>
                    <a:pt x="4511" y="629"/>
                  </a:lnTo>
                  <a:cubicBezTo>
                    <a:pt x="4696" y="629"/>
                    <a:pt x="4843" y="481"/>
                    <a:pt x="4843" y="333"/>
                  </a:cubicBezTo>
                  <a:cubicBezTo>
                    <a:pt x="4843" y="148"/>
                    <a:pt x="4696" y="0"/>
                    <a:pt x="45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53"/>
            <p:cNvSpPr/>
            <p:nvPr/>
          </p:nvSpPr>
          <p:spPr>
            <a:xfrm>
              <a:off x="3421325" y="1833400"/>
              <a:ext cx="97075" cy="15725"/>
            </a:xfrm>
            <a:custGeom>
              <a:rect b="b" l="l" r="r" t="t"/>
              <a:pathLst>
                <a:path extrusionOk="0" h="629" w="3883">
                  <a:moveTo>
                    <a:pt x="334" y="0"/>
                  </a:moveTo>
                  <a:cubicBezTo>
                    <a:pt x="149" y="0"/>
                    <a:pt x="1" y="148"/>
                    <a:pt x="1" y="333"/>
                  </a:cubicBezTo>
                  <a:cubicBezTo>
                    <a:pt x="1" y="481"/>
                    <a:pt x="149" y="629"/>
                    <a:pt x="334" y="629"/>
                  </a:cubicBezTo>
                  <a:lnTo>
                    <a:pt x="3587" y="629"/>
                  </a:lnTo>
                  <a:cubicBezTo>
                    <a:pt x="3772" y="629"/>
                    <a:pt x="3883" y="481"/>
                    <a:pt x="3883" y="333"/>
                  </a:cubicBezTo>
                  <a:cubicBezTo>
                    <a:pt x="3883" y="148"/>
                    <a:pt x="3772" y="0"/>
                    <a:pt x="3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53"/>
            <p:cNvSpPr/>
            <p:nvPr/>
          </p:nvSpPr>
          <p:spPr>
            <a:xfrm>
              <a:off x="3347400" y="1833400"/>
              <a:ext cx="65650" cy="15725"/>
            </a:xfrm>
            <a:custGeom>
              <a:rect b="b" l="l" r="r" t="t"/>
              <a:pathLst>
                <a:path extrusionOk="0" h="629" w="2626">
                  <a:moveTo>
                    <a:pt x="333" y="0"/>
                  </a:moveTo>
                  <a:cubicBezTo>
                    <a:pt x="148" y="0"/>
                    <a:pt x="0" y="148"/>
                    <a:pt x="0" y="333"/>
                  </a:cubicBezTo>
                  <a:cubicBezTo>
                    <a:pt x="0" y="481"/>
                    <a:pt x="148" y="629"/>
                    <a:pt x="333" y="629"/>
                  </a:cubicBezTo>
                  <a:lnTo>
                    <a:pt x="2329" y="629"/>
                  </a:lnTo>
                  <a:cubicBezTo>
                    <a:pt x="2477" y="629"/>
                    <a:pt x="2625" y="481"/>
                    <a:pt x="2625" y="333"/>
                  </a:cubicBezTo>
                  <a:cubicBezTo>
                    <a:pt x="2625" y="148"/>
                    <a:pt x="2477" y="0"/>
                    <a:pt x="23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53"/>
            <p:cNvSpPr/>
            <p:nvPr/>
          </p:nvSpPr>
          <p:spPr>
            <a:xfrm>
              <a:off x="3002650" y="1833400"/>
              <a:ext cx="331825" cy="15725"/>
            </a:xfrm>
            <a:custGeom>
              <a:rect b="b" l="l" r="r" t="t"/>
              <a:pathLst>
                <a:path extrusionOk="0" h="629" w="13273">
                  <a:moveTo>
                    <a:pt x="296" y="0"/>
                  </a:moveTo>
                  <a:cubicBezTo>
                    <a:pt x="111" y="0"/>
                    <a:pt x="0" y="148"/>
                    <a:pt x="0" y="333"/>
                  </a:cubicBezTo>
                  <a:cubicBezTo>
                    <a:pt x="0" y="481"/>
                    <a:pt x="111" y="629"/>
                    <a:pt x="296" y="629"/>
                  </a:cubicBezTo>
                  <a:lnTo>
                    <a:pt x="12940" y="629"/>
                  </a:lnTo>
                  <a:cubicBezTo>
                    <a:pt x="13125" y="629"/>
                    <a:pt x="13273" y="481"/>
                    <a:pt x="13273" y="333"/>
                  </a:cubicBezTo>
                  <a:cubicBezTo>
                    <a:pt x="13273" y="148"/>
                    <a:pt x="13125" y="0"/>
                    <a:pt x="129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53"/>
            <p:cNvSpPr/>
            <p:nvPr/>
          </p:nvSpPr>
          <p:spPr>
            <a:xfrm>
              <a:off x="2762325" y="1833400"/>
              <a:ext cx="229250" cy="15725"/>
            </a:xfrm>
            <a:custGeom>
              <a:rect b="b" l="l" r="r" t="t"/>
              <a:pathLst>
                <a:path extrusionOk="0" h="629" w="9170">
                  <a:moveTo>
                    <a:pt x="297" y="0"/>
                  </a:moveTo>
                  <a:cubicBezTo>
                    <a:pt x="149" y="0"/>
                    <a:pt x="1" y="148"/>
                    <a:pt x="1" y="333"/>
                  </a:cubicBezTo>
                  <a:cubicBezTo>
                    <a:pt x="1" y="481"/>
                    <a:pt x="149" y="629"/>
                    <a:pt x="297" y="629"/>
                  </a:cubicBezTo>
                  <a:lnTo>
                    <a:pt x="8837" y="629"/>
                  </a:lnTo>
                  <a:cubicBezTo>
                    <a:pt x="9022" y="629"/>
                    <a:pt x="9170" y="481"/>
                    <a:pt x="9170" y="333"/>
                  </a:cubicBezTo>
                  <a:cubicBezTo>
                    <a:pt x="9170" y="148"/>
                    <a:pt x="9022" y="0"/>
                    <a:pt x="88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53"/>
            <p:cNvSpPr/>
            <p:nvPr/>
          </p:nvSpPr>
          <p:spPr>
            <a:xfrm>
              <a:off x="3726350" y="2067250"/>
              <a:ext cx="73025" cy="73025"/>
            </a:xfrm>
            <a:custGeom>
              <a:rect b="b" l="l" r="r" t="t"/>
              <a:pathLst>
                <a:path extrusionOk="0" h="2921" w="2921">
                  <a:moveTo>
                    <a:pt x="1479" y="0"/>
                  </a:moveTo>
                  <a:cubicBezTo>
                    <a:pt x="666" y="0"/>
                    <a:pt x="0" y="629"/>
                    <a:pt x="0" y="1442"/>
                  </a:cubicBezTo>
                  <a:cubicBezTo>
                    <a:pt x="0" y="2255"/>
                    <a:pt x="666" y="2921"/>
                    <a:pt x="1479" y="2921"/>
                  </a:cubicBezTo>
                  <a:cubicBezTo>
                    <a:pt x="2292" y="2921"/>
                    <a:pt x="2921" y="2255"/>
                    <a:pt x="2921" y="1442"/>
                  </a:cubicBezTo>
                  <a:cubicBezTo>
                    <a:pt x="2921" y="629"/>
                    <a:pt x="2292" y="0"/>
                    <a:pt x="1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3"/>
            <p:cNvSpPr/>
            <p:nvPr/>
          </p:nvSpPr>
          <p:spPr>
            <a:xfrm>
              <a:off x="3718950" y="2058925"/>
              <a:ext cx="88750" cy="88750"/>
            </a:xfrm>
            <a:custGeom>
              <a:rect b="b" l="l" r="r" t="t"/>
              <a:pathLst>
                <a:path extrusionOk="0" h="3550" w="3550">
                  <a:moveTo>
                    <a:pt x="1775" y="629"/>
                  </a:moveTo>
                  <a:cubicBezTo>
                    <a:pt x="2403" y="629"/>
                    <a:pt x="2921" y="1146"/>
                    <a:pt x="2921" y="1775"/>
                  </a:cubicBezTo>
                  <a:cubicBezTo>
                    <a:pt x="2921" y="2403"/>
                    <a:pt x="2403" y="2921"/>
                    <a:pt x="1775" y="2921"/>
                  </a:cubicBezTo>
                  <a:cubicBezTo>
                    <a:pt x="1146" y="2921"/>
                    <a:pt x="629" y="2403"/>
                    <a:pt x="629" y="1775"/>
                  </a:cubicBezTo>
                  <a:cubicBezTo>
                    <a:pt x="629" y="1146"/>
                    <a:pt x="1146" y="629"/>
                    <a:pt x="1775" y="629"/>
                  </a:cubicBezTo>
                  <a:close/>
                  <a:moveTo>
                    <a:pt x="1775" y="0"/>
                  </a:moveTo>
                  <a:cubicBezTo>
                    <a:pt x="814" y="0"/>
                    <a:pt x="0" y="814"/>
                    <a:pt x="0" y="1775"/>
                  </a:cubicBezTo>
                  <a:cubicBezTo>
                    <a:pt x="0" y="2736"/>
                    <a:pt x="814" y="3549"/>
                    <a:pt x="1775" y="3549"/>
                  </a:cubicBezTo>
                  <a:cubicBezTo>
                    <a:pt x="2736" y="3549"/>
                    <a:pt x="3550" y="2736"/>
                    <a:pt x="3550" y="1775"/>
                  </a:cubicBezTo>
                  <a:cubicBezTo>
                    <a:pt x="3550" y="814"/>
                    <a:pt x="2736" y="0"/>
                    <a:pt x="17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3"/>
            <p:cNvSpPr/>
            <p:nvPr/>
          </p:nvSpPr>
          <p:spPr>
            <a:xfrm>
              <a:off x="2028475" y="3650500"/>
              <a:ext cx="3505750" cy="189500"/>
            </a:xfrm>
            <a:custGeom>
              <a:rect b="b" l="l" r="r" t="t"/>
              <a:pathLst>
                <a:path extrusionOk="0" h="7580" w="140230">
                  <a:moveTo>
                    <a:pt x="0" y="1"/>
                  </a:moveTo>
                  <a:lnTo>
                    <a:pt x="0" y="7580"/>
                  </a:lnTo>
                  <a:lnTo>
                    <a:pt x="140230" y="7580"/>
                  </a:lnTo>
                  <a:lnTo>
                    <a:pt x="1402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3"/>
            <p:cNvSpPr/>
            <p:nvPr/>
          </p:nvSpPr>
          <p:spPr>
            <a:xfrm>
              <a:off x="2021075" y="3643125"/>
              <a:ext cx="3521475" cy="204275"/>
            </a:xfrm>
            <a:custGeom>
              <a:rect b="b" l="l" r="r" t="t"/>
              <a:pathLst>
                <a:path extrusionOk="0" h="8171" w="140859">
                  <a:moveTo>
                    <a:pt x="140230" y="629"/>
                  </a:moveTo>
                  <a:lnTo>
                    <a:pt x="140230" y="7542"/>
                  </a:lnTo>
                  <a:lnTo>
                    <a:pt x="592" y="7542"/>
                  </a:lnTo>
                  <a:lnTo>
                    <a:pt x="592" y="629"/>
                  </a:lnTo>
                  <a:close/>
                  <a:moveTo>
                    <a:pt x="296" y="0"/>
                  </a:moveTo>
                  <a:cubicBezTo>
                    <a:pt x="222" y="0"/>
                    <a:pt x="148" y="37"/>
                    <a:pt x="74" y="74"/>
                  </a:cubicBezTo>
                  <a:cubicBezTo>
                    <a:pt x="37" y="148"/>
                    <a:pt x="0" y="222"/>
                    <a:pt x="0" y="296"/>
                  </a:cubicBezTo>
                  <a:lnTo>
                    <a:pt x="0" y="7875"/>
                  </a:lnTo>
                  <a:cubicBezTo>
                    <a:pt x="0" y="7949"/>
                    <a:pt x="37" y="8023"/>
                    <a:pt x="74" y="8097"/>
                  </a:cubicBezTo>
                  <a:cubicBezTo>
                    <a:pt x="148" y="8134"/>
                    <a:pt x="222" y="8171"/>
                    <a:pt x="296" y="8171"/>
                  </a:cubicBezTo>
                  <a:lnTo>
                    <a:pt x="140526" y="8171"/>
                  </a:lnTo>
                  <a:cubicBezTo>
                    <a:pt x="140637" y="8171"/>
                    <a:pt x="140711" y="8134"/>
                    <a:pt x="140747" y="8097"/>
                  </a:cubicBezTo>
                  <a:cubicBezTo>
                    <a:pt x="140821" y="8023"/>
                    <a:pt x="140858" y="7949"/>
                    <a:pt x="140858" y="7875"/>
                  </a:cubicBezTo>
                  <a:lnTo>
                    <a:pt x="140858" y="296"/>
                  </a:lnTo>
                  <a:cubicBezTo>
                    <a:pt x="140858" y="222"/>
                    <a:pt x="140821" y="148"/>
                    <a:pt x="140747" y="74"/>
                  </a:cubicBezTo>
                  <a:cubicBezTo>
                    <a:pt x="140711" y="37"/>
                    <a:pt x="140637" y="0"/>
                    <a:pt x="1405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53"/>
            <p:cNvSpPr/>
            <p:nvPr/>
          </p:nvSpPr>
          <p:spPr>
            <a:xfrm>
              <a:off x="1668925" y="2418450"/>
              <a:ext cx="4230400" cy="734825"/>
            </a:xfrm>
            <a:custGeom>
              <a:rect b="b" l="l" r="r" t="t"/>
              <a:pathLst>
                <a:path extrusionOk="0" h="29393" w="169216">
                  <a:moveTo>
                    <a:pt x="52647" y="1"/>
                  </a:moveTo>
                  <a:lnTo>
                    <a:pt x="1" y="15085"/>
                  </a:lnTo>
                  <a:lnTo>
                    <a:pt x="6027" y="29393"/>
                  </a:lnTo>
                  <a:lnTo>
                    <a:pt x="163189" y="29393"/>
                  </a:lnTo>
                  <a:lnTo>
                    <a:pt x="169215" y="15085"/>
                  </a:lnTo>
                  <a:lnTo>
                    <a:pt x="1165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53"/>
            <p:cNvSpPr/>
            <p:nvPr/>
          </p:nvSpPr>
          <p:spPr>
            <a:xfrm>
              <a:off x="1661525" y="2410150"/>
              <a:ext cx="4246100" cy="750525"/>
            </a:xfrm>
            <a:custGeom>
              <a:rect b="b" l="l" r="r" t="t"/>
              <a:pathLst>
                <a:path extrusionOk="0" h="30021" w="169844">
                  <a:moveTo>
                    <a:pt x="116791" y="629"/>
                  </a:moveTo>
                  <a:lnTo>
                    <a:pt x="169104" y="15639"/>
                  </a:lnTo>
                  <a:lnTo>
                    <a:pt x="163300" y="29429"/>
                  </a:lnTo>
                  <a:lnTo>
                    <a:pt x="6545" y="29429"/>
                  </a:lnTo>
                  <a:lnTo>
                    <a:pt x="740" y="15639"/>
                  </a:lnTo>
                  <a:lnTo>
                    <a:pt x="53017" y="629"/>
                  </a:lnTo>
                  <a:close/>
                  <a:moveTo>
                    <a:pt x="52943" y="0"/>
                  </a:moveTo>
                  <a:lnTo>
                    <a:pt x="52869" y="37"/>
                  </a:lnTo>
                  <a:lnTo>
                    <a:pt x="223" y="15121"/>
                  </a:lnTo>
                  <a:cubicBezTo>
                    <a:pt x="149" y="15158"/>
                    <a:pt x="75" y="15232"/>
                    <a:pt x="38" y="15306"/>
                  </a:cubicBezTo>
                  <a:cubicBezTo>
                    <a:pt x="1" y="15380"/>
                    <a:pt x="1" y="15454"/>
                    <a:pt x="38" y="15565"/>
                  </a:cubicBezTo>
                  <a:lnTo>
                    <a:pt x="6064" y="29836"/>
                  </a:lnTo>
                  <a:cubicBezTo>
                    <a:pt x="6101" y="29946"/>
                    <a:pt x="6212" y="30020"/>
                    <a:pt x="6323" y="30020"/>
                  </a:cubicBezTo>
                  <a:lnTo>
                    <a:pt x="163485" y="30020"/>
                  </a:lnTo>
                  <a:cubicBezTo>
                    <a:pt x="163633" y="30020"/>
                    <a:pt x="163744" y="29946"/>
                    <a:pt x="163781" y="29836"/>
                  </a:cubicBezTo>
                  <a:lnTo>
                    <a:pt x="169807" y="15565"/>
                  </a:lnTo>
                  <a:cubicBezTo>
                    <a:pt x="169844" y="15454"/>
                    <a:pt x="169844" y="15380"/>
                    <a:pt x="169807" y="15306"/>
                  </a:cubicBezTo>
                  <a:cubicBezTo>
                    <a:pt x="169770" y="15232"/>
                    <a:pt x="169696" y="15158"/>
                    <a:pt x="169622" y="15121"/>
                  </a:cubicBezTo>
                  <a:lnTo>
                    <a:pt x="116976" y="37"/>
                  </a:lnTo>
                  <a:lnTo>
                    <a:pt x="11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53"/>
            <p:cNvSpPr/>
            <p:nvPr/>
          </p:nvSpPr>
          <p:spPr>
            <a:xfrm>
              <a:off x="2122750" y="2690200"/>
              <a:ext cx="409475" cy="244950"/>
            </a:xfrm>
            <a:custGeom>
              <a:rect b="b" l="l" r="r" t="t"/>
              <a:pathLst>
                <a:path extrusionOk="0" h="9798" w="16379">
                  <a:moveTo>
                    <a:pt x="9391" y="0"/>
                  </a:moveTo>
                  <a:lnTo>
                    <a:pt x="0" y="2366"/>
                  </a:lnTo>
                  <a:lnTo>
                    <a:pt x="6248" y="9798"/>
                  </a:lnTo>
                  <a:lnTo>
                    <a:pt x="16378" y="8910"/>
                  </a:lnTo>
                  <a:lnTo>
                    <a:pt x="93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3"/>
            <p:cNvSpPr/>
            <p:nvPr/>
          </p:nvSpPr>
          <p:spPr>
            <a:xfrm>
              <a:off x="2396325" y="2621800"/>
              <a:ext cx="409475" cy="244950"/>
            </a:xfrm>
            <a:custGeom>
              <a:rect b="b" l="l" r="r" t="t"/>
              <a:pathLst>
                <a:path extrusionOk="0" h="9798" w="16379">
                  <a:moveTo>
                    <a:pt x="9391" y="0"/>
                  </a:moveTo>
                  <a:lnTo>
                    <a:pt x="0" y="2367"/>
                  </a:lnTo>
                  <a:lnTo>
                    <a:pt x="6249" y="9798"/>
                  </a:lnTo>
                  <a:lnTo>
                    <a:pt x="16378" y="8910"/>
                  </a:lnTo>
                  <a:lnTo>
                    <a:pt x="93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3"/>
            <p:cNvSpPr/>
            <p:nvPr/>
          </p:nvSpPr>
          <p:spPr>
            <a:xfrm>
              <a:off x="5047125" y="2690200"/>
              <a:ext cx="409475" cy="244950"/>
            </a:xfrm>
            <a:custGeom>
              <a:rect b="b" l="l" r="r" t="t"/>
              <a:pathLst>
                <a:path extrusionOk="0" h="9798" w="16379">
                  <a:moveTo>
                    <a:pt x="6988" y="0"/>
                  </a:moveTo>
                  <a:lnTo>
                    <a:pt x="0" y="8910"/>
                  </a:lnTo>
                  <a:lnTo>
                    <a:pt x="10130" y="9798"/>
                  </a:lnTo>
                  <a:lnTo>
                    <a:pt x="16378" y="2366"/>
                  </a:lnTo>
                  <a:lnTo>
                    <a:pt x="69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3"/>
            <p:cNvSpPr/>
            <p:nvPr/>
          </p:nvSpPr>
          <p:spPr>
            <a:xfrm>
              <a:off x="4772600" y="2621800"/>
              <a:ext cx="410400" cy="244950"/>
            </a:xfrm>
            <a:custGeom>
              <a:rect b="b" l="l" r="r" t="t"/>
              <a:pathLst>
                <a:path extrusionOk="0" h="9798" w="16416">
                  <a:moveTo>
                    <a:pt x="7025" y="0"/>
                  </a:moveTo>
                  <a:lnTo>
                    <a:pt x="1" y="8910"/>
                  </a:lnTo>
                  <a:lnTo>
                    <a:pt x="10131" y="9798"/>
                  </a:lnTo>
                  <a:lnTo>
                    <a:pt x="16416" y="2367"/>
                  </a:lnTo>
                  <a:lnTo>
                    <a:pt x="70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3"/>
            <p:cNvSpPr/>
            <p:nvPr/>
          </p:nvSpPr>
          <p:spPr>
            <a:xfrm>
              <a:off x="1668925" y="2795550"/>
              <a:ext cx="863300" cy="854975"/>
            </a:xfrm>
            <a:custGeom>
              <a:rect b="b" l="l" r="r" t="t"/>
              <a:pathLst>
                <a:path extrusionOk="0" h="34199" w="34532">
                  <a:moveTo>
                    <a:pt x="1" y="1"/>
                  </a:moveTo>
                  <a:lnTo>
                    <a:pt x="14604" y="34199"/>
                  </a:lnTo>
                  <a:lnTo>
                    <a:pt x="31537" y="34199"/>
                  </a:lnTo>
                  <a:lnTo>
                    <a:pt x="34531" y="4696"/>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3"/>
            <p:cNvSpPr/>
            <p:nvPr/>
          </p:nvSpPr>
          <p:spPr>
            <a:xfrm>
              <a:off x="1661525" y="2788175"/>
              <a:ext cx="879000" cy="870675"/>
            </a:xfrm>
            <a:custGeom>
              <a:rect b="b" l="l" r="r" t="t"/>
              <a:pathLst>
                <a:path extrusionOk="0" h="34827" w="35160">
                  <a:moveTo>
                    <a:pt x="814" y="703"/>
                  </a:moveTo>
                  <a:lnTo>
                    <a:pt x="34494" y="5250"/>
                  </a:lnTo>
                  <a:lnTo>
                    <a:pt x="31526" y="34198"/>
                  </a:lnTo>
                  <a:lnTo>
                    <a:pt x="15122" y="34198"/>
                  </a:lnTo>
                  <a:lnTo>
                    <a:pt x="814" y="703"/>
                  </a:lnTo>
                  <a:close/>
                  <a:moveTo>
                    <a:pt x="334" y="0"/>
                  </a:moveTo>
                  <a:cubicBezTo>
                    <a:pt x="260" y="0"/>
                    <a:pt x="149" y="37"/>
                    <a:pt x="75" y="111"/>
                  </a:cubicBezTo>
                  <a:cubicBezTo>
                    <a:pt x="1" y="222"/>
                    <a:pt x="1" y="333"/>
                    <a:pt x="38" y="444"/>
                  </a:cubicBezTo>
                  <a:lnTo>
                    <a:pt x="14641" y="34605"/>
                  </a:lnTo>
                  <a:cubicBezTo>
                    <a:pt x="14678" y="34753"/>
                    <a:pt x="14789" y="34827"/>
                    <a:pt x="14900" y="34827"/>
                  </a:cubicBezTo>
                  <a:lnTo>
                    <a:pt x="31833" y="34827"/>
                  </a:lnTo>
                  <a:cubicBezTo>
                    <a:pt x="31980" y="34827"/>
                    <a:pt x="32091" y="34679"/>
                    <a:pt x="32128" y="34531"/>
                  </a:cubicBezTo>
                  <a:lnTo>
                    <a:pt x="35123" y="5028"/>
                  </a:lnTo>
                  <a:cubicBezTo>
                    <a:pt x="35160" y="4843"/>
                    <a:pt x="35049" y="4695"/>
                    <a:pt x="34864" y="4695"/>
                  </a:cubicBezTo>
                  <a:lnTo>
                    <a:pt x="3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53"/>
            <p:cNvSpPr/>
            <p:nvPr/>
          </p:nvSpPr>
          <p:spPr>
            <a:xfrm>
              <a:off x="564425" y="2517350"/>
              <a:ext cx="635925" cy="2438250"/>
            </a:xfrm>
            <a:custGeom>
              <a:rect b="b" l="l" r="r" t="t"/>
              <a:pathLst>
                <a:path extrusionOk="0" h="97530" w="25437">
                  <a:moveTo>
                    <a:pt x="1" y="1"/>
                  </a:moveTo>
                  <a:lnTo>
                    <a:pt x="1" y="97049"/>
                  </a:lnTo>
                  <a:lnTo>
                    <a:pt x="24438" y="97530"/>
                  </a:lnTo>
                  <a:lnTo>
                    <a:pt x="25437" y="97530"/>
                  </a:lnTo>
                  <a:lnTo>
                    <a:pt x="25437" y="61853"/>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53"/>
            <p:cNvSpPr/>
            <p:nvPr/>
          </p:nvSpPr>
          <p:spPr>
            <a:xfrm>
              <a:off x="557050" y="2509725"/>
              <a:ext cx="651625" cy="2453275"/>
            </a:xfrm>
            <a:custGeom>
              <a:rect b="b" l="l" r="r" t="t"/>
              <a:pathLst>
                <a:path extrusionOk="0" h="98131" w="26065">
                  <a:moveTo>
                    <a:pt x="629" y="1859"/>
                  </a:moveTo>
                  <a:lnTo>
                    <a:pt x="25436" y="62232"/>
                  </a:lnTo>
                  <a:lnTo>
                    <a:pt x="25436" y="97502"/>
                  </a:lnTo>
                  <a:lnTo>
                    <a:pt x="24733" y="97502"/>
                  </a:lnTo>
                  <a:lnTo>
                    <a:pt x="629" y="97021"/>
                  </a:lnTo>
                  <a:lnTo>
                    <a:pt x="629" y="1859"/>
                  </a:lnTo>
                  <a:close/>
                  <a:moveTo>
                    <a:pt x="334" y="1"/>
                  </a:moveTo>
                  <a:cubicBezTo>
                    <a:pt x="310" y="1"/>
                    <a:pt x="284" y="4"/>
                    <a:pt x="259" y="10"/>
                  </a:cubicBezTo>
                  <a:cubicBezTo>
                    <a:pt x="111" y="47"/>
                    <a:pt x="0" y="158"/>
                    <a:pt x="0" y="306"/>
                  </a:cubicBezTo>
                  <a:lnTo>
                    <a:pt x="0" y="97354"/>
                  </a:lnTo>
                  <a:cubicBezTo>
                    <a:pt x="0" y="97502"/>
                    <a:pt x="148" y="97650"/>
                    <a:pt x="296" y="97650"/>
                  </a:cubicBezTo>
                  <a:lnTo>
                    <a:pt x="24733" y="98130"/>
                  </a:lnTo>
                  <a:lnTo>
                    <a:pt x="25732" y="98130"/>
                  </a:lnTo>
                  <a:cubicBezTo>
                    <a:pt x="25842" y="98130"/>
                    <a:pt x="25916" y="98093"/>
                    <a:pt x="25953" y="98056"/>
                  </a:cubicBezTo>
                  <a:cubicBezTo>
                    <a:pt x="26027" y="97982"/>
                    <a:pt x="26064" y="97908"/>
                    <a:pt x="26064" y="97835"/>
                  </a:cubicBezTo>
                  <a:lnTo>
                    <a:pt x="26064" y="62158"/>
                  </a:lnTo>
                  <a:lnTo>
                    <a:pt x="26027" y="62047"/>
                  </a:lnTo>
                  <a:lnTo>
                    <a:pt x="592" y="195"/>
                  </a:lnTo>
                  <a:cubicBezTo>
                    <a:pt x="561" y="72"/>
                    <a:pt x="454" y="1"/>
                    <a:pt x="3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53"/>
            <p:cNvSpPr/>
            <p:nvPr/>
          </p:nvSpPr>
          <p:spPr>
            <a:xfrm>
              <a:off x="6378975" y="2517350"/>
              <a:ext cx="635925" cy="2438250"/>
            </a:xfrm>
            <a:custGeom>
              <a:rect b="b" l="l" r="r" t="t"/>
              <a:pathLst>
                <a:path extrusionOk="0" h="97530" w="25437">
                  <a:moveTo>
                    <a:pt x="25437" y="1"/>
                  </a:moveTo>
                  <a:lnTo>
                    <a:pt x="1" y="61853"/>
                  </a:lnTo>
                  <a:lnTo>
                    <a:pt x="1" y="97530"/>
                  </a:lnTo>
                  <a:lnTo>
                    <a:pt x="1036" y="97530"/>
                  </a:lnTo>
                  <a:lnTo>
                    <a:pt x="25437" y="97049"/>
                  </a:lnTo>
                  <a:lnTo>
                    <a:pt x="254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53"/>
            <p:cNvSpPr/>
            <p:nvPr/>
          </p:nvSpPr>
          <p:spPr>
            <a:xfrm>
              <a:off x="6371600" y="2509725"/>
              <a:ext cx="650700" cy="2453275"/>
            </a:xfrm>
            <a:custGeom>
              <a:rect b="b" l="l" r="r" t="t"/>
              <a:pathLst>
                <a:path extrusionOk="0" h="98131" w="26028">
                  <a:moveTo>
                    <a:pt x="25436" y="1859"/>
                  </a:moveTo>
                  <a:lnTo>
                    <a:pt x="25436" y="97021"/>
                  </a:lnTo>
                  <a:lnTo>
                    <a:pt x="1331" y="97502"/>
                  </a:lnTo>
                  <a:lnTo>
                    <a:pt x="592" y="97502"/>
                  </a:lnTo>
                  <a:lnTo>
                    <a:pt x="592" y="62232"/>
                  </a:lnTo>
                  <a:lnTo>
                    <a:pt x="25436" y="1859"/>
                  </a:lnTo>
                  <a:close/>
                  <a:moveTo>
                    <a:pt x="25730" y="1"/>
                  </a:moveTo>
                  <a:cubicBezTo>
                    <a:pt x="25609" y="1"/>
                    <a:pt x="25497" y="72"/>
                    <a:pt x="25436" y="195"/>
                  </a:cubicBezTo>
                  <a:lnTo>
                    <a:pt x="0" y="62047"/>
                  </a:lnTo>
                  <a:lnTo>
                    <a:pt x="0" y="62158"/>
                  </a:lnTo>
                  <a:lnTo>
                    <a:pt x="0" y="97835"/>
                  </a:lnTo>
                  <a:cubicBezTo>
                    <a:pt x="0" y="97908"/>
                    <a:pt x="37" y="97982"/>
                    <a:pt x="74" y="98056"/>
                  </a:cubicBezTo>
                  <a:cubicBezTo>
                    <a:pt x="148" y="98093"/>
                    <a:pt x="222" y="98130"/>
                    <a:pt x="296" y="98130"/>
                  </a:cubicBezTo>
                  <a:lnTo>
                    <a:pt x="1331" y="98130"/>
                  </a:lnTo>
                  <a:lnTo>
                    <a:pt x="25732" y="97650"/>
                  </a:lnTo>
                  <a:cubicBezTo>
                    <a:pt x="25916" y="97650"/>
                    <a:pt x="26027" y="97502"/>
                    <a:pt x="26027" y="97354"/>
                  </a:cubicBezTo>
                  <a:lnTo>
                    <a:pt x="26027" y="306"/>
                  </a:lnTo>
                  <a:cubicBezTo>
                    <a:pt x="26027" y="158"/>
                    <a:pt x="25953" y="47"/>
                    <a:pt x="25805" y="10"/>
                  </a:cubicBezTo>
                  <a:cubicBezTo>
                    <a:pt x="25780" y="4"/>
                    <a:pt x="25755" y="1"/>
                    <a:pt x="257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3"/>
            <p:cNvSpPr/>
            <p:nvPr/>
          </p:nvSpPr>
          <p:spPr>
            <a:xfrm>
              <a:off x="564425" y="2517350"/>
              <a:ext cx="1469625" cy="1546325"/>
            </a:xfrm>
            <a:custGeom>
              <a:rect b="b" l="l" r="r" t="t"/>
              <a:pathLst>
                <a:path extrusionOk="0" h="61853" w="58785">
                  <a:moveTo>
                    <a:pt x="1" y="1"/>
                  </a:moveTo>
                  <a:lnTo>
                    <a:pt x="25363" y="61853"/>
                  </a:lnTo>
                  <a:lnTo>
                    <a:pt x="58784" y="45327"/>
                  </a:lnTo>
                  <a:lnTo>
                    <a:pt x="44181" y="11129"/>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53"/>
            <p:cNvSpPr/>
            <p:nvPr/>
          </p:nvSpPr>
          <p:spPr>
            <a:xfrm>
              <a:off x="556125" y="2509600"/>
              <a:ext cx="1487150" cy="1562075"/>
            </a:xfrm>
            <a:custGeom>
              <a:rect b="b" l="l" r="r" t="t"/>
              <a:pathLst>
                <a:path extrusionOk="0" h="62483" w="59486">
                  <a:moveTo>
                    <a:pt x="850" y="754"/>
                  </a:moveTo>
                  <a:lnTo>
                    <a:pt x="44291" y="11698"/>
                  </a:lnTo>
                  <a:lnTo>
                    <a:pt x="58752" y="45503"/>
                  </a:lnTo>
                  <a:lnTo>
                    <a:pt x="58752" y="45503"/>
                  </a:lnTo>
                  <a:lnTo>
                    <a:pt x="25879" y="61756"/>
                  </a:lnTo>
                  <a:lnTo>
                    <a:pt x="850" y="754"/>
                  </a:lnTo>
                  <a:close/>
                  <a:moveTo>
                    <a:pt x="318" y="1"/>
                  </a:moveTo>
                  <a:cubicBezTo>
                    <a:pt x="239" y="1"/>
                    <a:pt x="165" y="35"/>
                    <a:pt x="111" y="89"/>
                  </a:cubicBezTo>
                  <a:cubicBezTo>
                    <a:pt x="37" y="200"/>
                    <a:pt x="0" y="311"/>
                    <a:pt x="74" y="422"/>
                  </a:cubicBezTo>
                  <a:lnTo>
                    <a:pt x="25399" y="62274"/>
                  </a:lnTo>
                  <a:cubicBezTo>
                    <a:pt x="25436" y="62348"/>
                    <a:pt x="25510" y="62422"/>
                    <a:pt x="25584" y="62459"/>
                  </a:cubicBezTo>
                  <a:cubicBezTo>
                    <a:pt x="25614" y="62474"/>
                    <a:pt x="25651" y="62483"/>
                    <a:pt x="25689" y="62483"/>
                  </a:cubicBezTo>
                  <a:cubicBezTo>
                    <a:pt x="25743" y="62483"/>
                    <a:pt x="25799" y="62465"/>
                    <a:pt x="25842" y="62422"/>
                  </a:cubicBezTo>
                  <a:lnTo>
                    <a:pt x="59264" y="45933"/>
                  </a:lnTo>
                  <a:cubicBezTo>
                    <a:pt x="59412" y="45859"/>
                    <a:pt x="59486" y="45674"/>
                    <a:pt x="59412" y="45526"/>
                  </a:cubicBezTo>
                  <a:lnTo>
                    <a:pt x="44808" y="11328"/>
                  </a:lnTo>
                  <a:cubicBezTo>
                    <a:pt x="44771" y="11254"/>
                    <a:pt x="44697" y="11180"/>
                    <a:pt x="44587" y="11143"/>
                  </a:cubicBezTo>
                  <a:lnTo>
                    <a:pt x="407" y="15"/>
                  </a:lnTo>
                  <a:cubicBezTo>
                    <a:pt x="377" y="5"/>
                    <a:pt x="347"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53"/>
            <p:cNvSpPr/>
            <p:nvPr/>
          </p:nvSpPr>
          <p:spPr>
            <a:xfrm>
              <a:off x="5038800" y="2795550"/>
              <a:ext cx="861425" cy="854975"/>
            </a:xfrm>
            <a:custGeom>
              <a:rect b="b" l="l" r="r" t="t"/>
              <a:pathLst>
                <a:path extrusionOk="0" h="34199" w="34457">
                  <a:moveTo>
                    <a:pt x="34457" y="1"/>
                  </a:moveTo>
                  <a:lnTo>
                    <a:pt x="0" y="4696"/>
                  </a:lnTo>
                  <a:lnTo>
                    <a:pt x="2958" y="34199"/>
                  </a:lnTo>
                  <a:lnTo>
                    <a:pt x="19854" y="34199"/>
                  </a:lnTo>
                  <a:lnTo>
                    <a:pt x="344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53"/>
            <p:cNvSpPr/>
            <p:nvPr/>
          </p:nvSpPr>
          <p:spPr>
            <a:xfrm>
              <a:off x="5030475" y="2788175"/>
              <a:ext cx="878075" cy="870675"/>
            </a:xfrm>
            <a:custGeom>
              <a:rect b="b" l="l" r="r" t="t"/>
              <a:pathLst>
                <a:path extrusionOk="0" h="34827" w="35123">
                  <a:moveTo>
                    <a:pt x="34272" y="703"/>
                  </a:moveTo>
                  <a:lnTo>
                    <a:pt x="19965" y="34198"/>
                  </a:lnTo>
                  <a:lnTo>
                    <a:pt x="3561" y="34198"/>
                  </a:lnTo>
                  <a:lnTo>
                    <a:pt x="666" y="5250"/>
                  </a:lnTo>
                  <a:lnTo>
                    <a:pt x="34272" y="703"/>
                  </a:lnTo>
                  <a:close/>
                  <a:moveTo>
                    <a:pt x="34753" y="0"/>
                  </a:moveTo>
                  <a:lnTo>
                    <a:pt x="296" y="4695"/>
                  </a:lnTo>
                  <a:cubicBezTo>
                    <a:pt x="149" y="4732"/>
                    <a:pt x="1" y="4880"/>
                    <a:pt x="38" y="5028"/>
                  </a:cubicBezTo>
                  <a:lnTo>
                    <a:pt x="2958" y="34531"/>
                  </a:lnTo>
                  <a:cubicBezTo>
                    <a:pt x="2995" y="34679"/>
                    <a:pt x="3106" y="34827"/>
                    <a:pt x="3291" y="34827"/>
                  </a:cubicBezTo>
                  <a:lnTo>
                    <a:pt x="20187" y="34827"/>
                  </a:lnTo>
                  <a:cubicBezTo>
                    <a:pt x="20298" y="34827"/>
                    <a:pt x="20408" y="34753"/>
                    <a:pt x="20445" y="34605"/>
                  </a:cubicBezTo>
                  <a:lnTo>
                    <a:pt x="35049" y="444"/>
                  </a:lnTo>
                  <a:cubicBezTo>
                    <a:pt x="35123" y="333"/>
                    <a:pt x="35086" y="222"/>
                    <a:pt x="35012" y="111"/>
                  </a:cubicBezTo>
                  <a:cubicBezTo>
                    <a:pt x="34938" y="37"/>
                    <a:pt x="34864" y="0"/>
                    <a:pt x="347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53"/>
            <p:cNvSpPr/>
            <p:nvPr/>
          </p:nvSpPr>
          <p:spPr>
            <a:xfrm>
              <a:off x="5583200" y="3053425"/>
              <a:ext cx="129400" cy="107250"/>
            </a:xfrm>
            <a:custGeom>
              <a:rect b="b" l="l" r="r" t="t"/>
              <a:pathLst>
                <a:path extrusionOk="0" h="4290" w="5176">
                  <a:moveTo>
                    <a:pt x="5176" y="1"/>
                  </a:moveTo>
                  <a:lnTo>
                    <a:pt x="1442" y="371"/>
                  </a:lnTo>
                  <a:lnTo>
                    <a:pt x="0" y="4289"/>
                  </a:lnTo>
                  <a:lnTo>
                    <a:pt x="3623" y="3957"/>
                  </a:lnTo>
                  <a:lnTo>
                    <a:pt x="51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53"/>
            <p:cNvSpPr/>
            <p:nvPr/>
          </p:nvSpPr>
          <p:spPr>
            <a:xfrm>
              <a:off x="5375225" y="3075625"/>
              <a:ext cx="122950" cy="102600"/>
            </a:xfrm>
            <a:custGeom>
              <a:rect b="b" l="l" r="r" t="t"/>
              <a:pathLst>
                <a:path extrusionOk="0" h="4104" w="4918">
                  <a:moveTo>
                    <a:pt x="4918" y="0"/>
                  </a:moveTo>
                  <a:lnTo>
                    <a:pt x="1406" y="333"/>
                  </a:lnTo>
                  <a:lnTo>
                    <a:pt x="1" y="4104"/>
                  </a:lnTo>
                  <a:lnTo>
                    <a:pt x="3513" y="3808"/>
                  </a:lnTo>
                  <a:lnTo>
                    <a:pt x="49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53"/>
            <p:cNvSpPr/>
            <p:nvPr/>
          </p:nvSpPr>
          <p:spPr>
            <a:xfrm>
              <a:off x="5415900" y="2996125"/>
              <a:ext cx="111850" cy="73050"/>
            </a:xfrm>
            <a:custGeom>
              <a:rect b="b" l="l" r="r" t="t"/>
              <a:pathLst>
                <a:path extrusionOk="0" h="2922" w="4474">
                  <a:moveTo>
                    <a:pt x="4474" y="1"/>
                  </a:moveTo>
                  <a:lnTo>
                    <a:pt x="962" y="407"/>
                  </a:lnTo>
                  <a:lnTo>
                    <a:pt x="0" y="2921"/>
                  </a:lnTo>
                  <a:lnTo>
                    <a:pt x="3513" y="2552"/>
                  </a:lnTo>
                  <a:lnTo>
                    <a:pt x="4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53"/>
            <p:cNvSpPr/>
            <p:nvPr/>
          </p:nvSpPr>
          <p:spPr>
            <a:xfrm>
              <a:off x="5520350" y="2983200"/>
              <a:ext cx="112775" cy="74875"/>
            </a:xfrm>
            <a:custGeom>
              <a:rect b="b" l="l" r="r" t="t"/>
              <a:pathLst>
                <a:path extrusionOk="0" h="2995" w="4511">
                  <a:moveTo>
                    <a:pt x="4511" y="0"/>
                  </a:moveTo>
                  <a:lnTo>
                    <a:pt x="961" y="444"/>
                  </a:lnTo>
                  <a:lnTo>
                    <a:pt x="0" y="2995"/>
                  </a:lnTo>
                  <a:lnTo>
                    <a:pt x="0" y="2995"/>
                  </a:lnTo>
                  <a:lnTo>
                    <a:pt x="3512" y="2662"/>
                  </a:lnTo>
                  <a:lnTo>
                    <a:pt x="45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53"/>
            <p:cNvSpPr/>
            <p:nvPr/>
          </p:nvSpPr>
          <p:spPr>
            <a:xfrm>
              <a:off x="5276325" y="3085775"/>
              <a:ext cx="118350" cy="101700"/>
            </a:xfrm>
            <a:custGeom>
              <a:rect b="b" l="l" r="r" t="t"/>
              <a:pathLst>
                <a:path extrusionOk="0" h="4068" w="4734">
                  <a:moveTo>
                    <a:pt x="4733" y="1"/>
                  </a:moveTo>
                  <a:lnTo>
                    <a:pt x="1517" y="334"/>
                  </a:lnTo>
                  <a:lnTo>
                    <a:pt x="1" y="4068"/>
                  </a:lnTo>
                  <a:lnTo>
                    <a:pt x="3291" y="3772"/>
                  </a:lnTo>
                  <a:lnTo>
                    <a:pt x="47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53"/>
            <p:cNvSpPr/>
            <p:nvPr/>
          </p:nvSpPr>
          <p:spPr>
            <a:xfrm>
              <a:off x="5535125" y="3168050"/>
              <a:ext cx="132200" cy="119250"/>
            </a:xfrm>
            <a:custGeom>
              <a:rect b="b" l="l" r="r" t="t"/>
              <a:pathLst>
                <a:path extrusionOk="0" h="4770" w="5288">
                  <a:moveTo>
                    <a:pt x="5287" y="0"/>
                  </a:moveTo>
                  <a:lnTo>
                    <a:pt x="1664" y="296"/>
                  </a:lnTo>
                  <a:lnTo>
                    <a:pt x="1" y="4769"/>
                  </a:lnTo>
                  <a:lnTo>
                    <a:pt x="3476" y="4585"/>
                  </a:lnTo>
                  <a:lnTo>
                    <a:pt x="5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53"/>
            <p:cNvSpPr/>
            <p:nvPr/>
          </p:nvSpPr>
          <p:spPr>
            <a:xfrm>
              <a:off x="5295750" y="3308525"/>
              <a:ext cx="115550" cy="81375"/>
            </a:xfrm>
            <a:custGeom>
              <a:rect b="b" l="l" r="r" t="t"/>
              <a:pathLst>
                <a:path extrusionOk="0" h="3255" w="4622">
                  <a:moveTo>
                    <a:pt x="4622" y="1"/>
                  </a:moveTo>
                  <a:lnTo>
                    <a:pt x="1146" y="223"/>
                  </a:lnTo>
                  <a:lnTo>
                    <a:pt x="0" y="3254"/>
                  </a:lnTo>
                  <a:lnTo>
                    <a:pt x="3402" y="3254"/>
                  </a:lnTo>
                  <a:lnTo>
                    <a:pt x="46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53"/>
            <p:cNvSpPr/>
            <p:nvPr/>
          </p:nvSpPr>
          <p:spPr>
            <a:xfrm>
              <a:off x="5478750" y="3064525"/>
              <a:ext cx="123875" cy="104475"/>
            </a:xfrm>
            <a:custGeom>
              <a:rect b="b" l="l" r="r" t="t"/>
              <a:pathLst>
                <a:path extrusionOk="0" h="4179" w="4955">
                  <a:moveTo>
                    <a:pt x="4954" y="0"/>
                  </a:moveTo>
                  <a:lnTo>
                    <a:pt x="1442" y="370"/>
                  </a:lnTo>
                  <a:lnTo>
                    <a:pt x="0" y="4178"/>
                  </a:lnTo>
                  <a:lnTo>
                    <a:pt x="3513" y="3882"/>
                  </a:lnTo>
                  <a:lnTo>
                    <a:pt x="49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53"/>
            <p:cNvSpPr/>
            <p:nvPr/>
          </p:nvSpPr>
          <p:spPr>
            <a:xfrm>
              <a:off x="5624775" y="2969325"/>
              <a:ext cx="121100" cy="78575"/>
            </a:xfrm>
            <a:custGeom>
              <a:rect b="b" l="l" r="r" t="t"/>
              <a:pathLst>
                <a:path extrusionOk="0" h="3143" w="4844">
                  <a:moveTo>
                    <a:pt x="4844" y="0"/>
                  </a:moveTo>
                  <a:lnTo>
                    <a:pt x="999" y="481"/>
                  </a:lnTo>
                  <a:lnTo>
                    <a:pt x="1" y="3143"/>
                  </a:lnTo>
                  <a:lnTo>
                    <a:pt x="3772" y="2773"/>
                  </a:lnTo>
                  <a:lnTo>
                    <a:pt x="48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53"/>
            <p:cNvSpPr/>
            <p:nvPr/>
          </p:nvSpPr>
          <p:spPr>
            <a:xfrm>
              <a:off x="5193150" y="3315000"/>
              <a:ext cx="115550" cy="74900"/>
            </a:xfrm>
            <a:custGeom>
              <a:rect b="b" l="l" r="r" t="t"/>
              <a:pathLst>
                <a:path extrusionOk="0" h="2996" w="4622">
                  <a:moveTo>
                    <a:pt x="4622" y="1"/>
                  </a:moveTo>
                  <a:lnTo>
                    <a:pt x="1147" y="185"/>
                  </a:lnTo>
                  <a:lnTo>
                    <a:pt x="0" y="2995"/>
                  </a:lnTo>
                  <a:lnTo>
                    <a:pt x="3476" y="2995"/>
                  </a:lnTo>
                  <a:lnTo>
                    <a:pt x="46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53"/>
            <p:cNvSpPr/>
            <p:nvPr/>
          </p:nvSpPr>
          <p:spPr>
            <a:xfrm>
              <a:off x="5320700" y="3009075"/>
              <a:ext cx="102625" cy="69325"/>
            </a:xfrm>
            <a:custGeom>
              <a:rect b="b" l="l" r="r" t="t"/>
              <a:pathLst>
                <a:path extrusionOk="0" h="2773" w="4105">
                  <a:moveTo>
                    <a:pt x="4104" y="0"/>
                  </a:moveTo>
                  <a:lnTo>
                    <a:pt x="962" y="370"/>
                  </a:lnTo>
                  <a:lnTo>
                    <a:pt x="0" y="2773"/>
                  </a:lnTo>
                  <a:lnTo>
                    <a:pt x="0" y="2773"/>
                  </a:lnTo>
                  <a:lnTo>
                    <a:pt x="3180" y="2477"/>
                  </a:lnTo>
                  <a:lnTo>
                    <a:pt x="41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53"/>
            <p:cNvSpPr/>
            <p:nvPr/>
          </p:nvSpPr>
          <p:spPr>
            <a:xfrm>
              <a:off x="5497225" y="3297450"/>
              <a:ext cx="119275" cy="92450"/>
            </a:xfrm>
            <a:custGeom>
              <a:rect b="b" l="l" r="r" t="t"/>
              <a:pathLst>
                <a:path extrusionOk="0" h="3698" w="4771">
                  <a:moveTo>
                    <a:pt x="4770" y="0"/>
                  </a:moveTo>
                  <a:lnTo>
                    <a:pt x="1295" y="185"/>
                  </a:lnTo>
                  <a:lnTo>
                    <a:pt x="1" y="3697"/>
                  </a:lnTo>
                  <a:lnTo>
                    <a:pt x="3291" y="3697"/>
                  </a:lnTo>
                  <a:lnTo>
                    <a:pt x="47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53"/>
            <p:cNvSpPr/>
            <p:nvPr/>
          </p:nvSpPr>
          <p:spPr>
            <a:xfrm>
              <a:off x="5432525" y="3177275"/>
              <a:ext cx="128500" cy="115575"/>
            </a:xfrm>
            <a:custGeom>
              <a:rect b="b" l="l" r="r" t="t"/>
              <a:pathLst>
                <a:path extrusionOk="0" h="4623" w="5140">
                  <a:moveTo>
                    <a:pt x="5140" y="1"/>
                  </a:moveTo>
                  <a:lnTo>
                    <a:pt x="1628" y="297"/>
                  </a:lnTo>
                  <a:lnTo>
                    <a:pt x="1" y="4622"/>
                  </a:lnTo>
                  <a:lnTo>
                    <a:pt x="3476" y="4437"/>
                  </a:lnTo>
                  <a:lnTo>
                    <a:pt x="51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53"/>
            <p:cNvSpPr/>
            <p:nvPr/>
          </p:nvSpPr>
          <p:spPr>
            <a:xfrm>
              <a:off x="5329950" y="3185600"/>
              <a:ext cx="126650" cy="112800"/>
            </a:xfrm>
            <a:custGeom>
              <a:rect b="b" l="l" r="r" t="t"/>
              <a:pathLst>
                <a:path extrusionOk="0" h="4512" w="5066">
                  <a:moveTo>
                    <a:pt x="5065" y="1"/>
                  </a:moveTo>
                  <a:lnTo>
                    <a:pt x="1590" y="333"/>
                  </a:lnTo>
                  <a:lnTo>
                    <a:pt x="0" y="4511"/>
                  </a:lnTo>
                  <a:lnTo>
                    <a:pt x="3475" y="4326"/>
                  </a:lnTo>
                  <a:lnTo>
                    <a:pt x="50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53"/>
            <p:cNvSpPr/>
            <p:nvPr/>
          </p:nvSpPr>
          <p:spPr>
            <a:xfrm>
              <a:off x="5228275" y="3194850"/>
              <a:ext cx="124800" cy="110000"/>
            </a:xfrm>
            <a:custGeom>
              <a:rect b="b" l="l" r="r" t="t"/>
              <a:pathLst>
                <a:path extrusionOk="0" h="4400" w="4992">
                  <a:moveTo>
                    <a:pt x="4991" y="0"/>
                  </a:moveTo>
                  <a:lnTo>
                    <a:pt x="1664" y="296"/>
                  </a:lnTo>
                  <a:lnTo>
                    <a:pt x="0" y="4400"/>
                  </a:lnTo>
                  <a:lnTo>
                    <a:pt x="3439" y="4178"/>
                  </a:lnTo>
                  <a:lnTo>
                    <a:pt x="49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3"/>
            <p:cNvSpPr/>
            <p:nvPr/>
          </p:nvSpPr>
          <p:spPr>
            <a:xfrm>
              <a:off x="5396500" y="3302975"/>
              <a:ext cx="117400" cy="86925"/>
            </a:xfrm>
            <a:custGeom>
              <a:rect b="b" l="l" r="r" t="t"/>
              <a:pathLst>
                <a:path extrusionOk="0" h="3477" w="4696">
                  <a:moveTo>
                    <a:pt x="4695" y="1"/>
                  </a:moveTo>
                  <a:lnTo>
                    <a:pt x="1220" y="186"/>
                  </a:lnTo>
                  <a:lnTo>
                    <a:pt x="0" y="3476"/>
                  </a:lnTo>
                  <a:lnTo>
                    <a:pt x="3401" y="3476"/>
                  </a:lnTo>
                  <a:lnTo>
                    <a:pt x="46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53"/>
            <p:cNvSpPr/>
            <p:nvPr/>
          </p:nvSpPr>
          <p:spPr>
            <a:xfrm>
              <a:off x="5535125" y="2517350"/>
              <a:ext cx="1469600" cy="1546325"/>
            </a:xfrm>
            <a:custGeom>
              <a:rect b="b" l="l" r="r" t="t"/>
              <a:pathLst>
                <a:path extrusionOk="0" h="61853" w="58784">
                  <a:moveTo>
                    <a:pt x="58784" y="1"/>
                  </a:moveTo>
                  <a:lnTo>
                    <a:pt x="14604" y="11129"/>
                  </a:lnTo>
                  <a:lnTo>
                    <a:pt x="1" y="45327"/>
                  </a:lnTo>
                  <a:lnTo>
                    <a:pt x="33422" y="61853"/>
                  </a:lnTo>
                  <a:lnTo>
                    <a:pt x="5878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53"/>
            <p:cNvSpPr/>
            <p:nvPr/>
          </p:nvSpPr>
          <p:spPr>
            <a:xfrm>
              <a:off x="5525875" y="2509600"/>
              <a:ext cx="1487175" cy="1562075"/>
            </a:xfrm>
            <a:custGeom>
              <a:rect b="b" l="l" r="r" t="t"/>
              <a:pathLst>
                <a:path extrusionOk="0" h="62483" w="59487">
                  <a:moveTo>
                    <a:pt x="58636" y="754"/>
                  </a:moveTo>
                  <a:lnTo>
                    <a:pt x="33644" y="61756"/>
                  </a:lnTo>
                  <a:lnTo>
                    <a:pt x="734" y="45503"/>
                  </a:lnTo>
                  <a:lnTo>
                    <a:pt x="734" y="45503"/>
                  </a:lnTo>
                  <a:lnTo>
                    <a:pt x="15196" y="11698"/>
                  </a:lnTo>
                  <a:lnTo>
                    <a:pt x="58636" y="754"/>
                  </a:lnTo>
                  <a:close/>
                  <a:moveTo>
                    <a:pt x="59168" y="1"/>
                  </a:moveTo>
                  <a:cubicBezTo>
                    <a:pt x="59139" y="1"/>
                    <a:pt x="59110" y="5"/>
                    <a:pt x="59080" y="15"/>
                  </a:cubicBezTo>
                  <a:lnTo>
                    <a:pt x="14900" y="11143"/>
                  </a:lnTo>
                  <a:cubicBezTo>
                    <a:pt x="14789" y="11180"/>
                    <a:pt x="14715" y="11254"/>
                    <a:pt x="14678" y="11328"/>
                  </a:cubicBezTo>
                  <a:lnTo>
                    <a:pt x="75" y="45526"/>
                  </a:lnTo>
                  <a:cubicBezTo>
                    <a:pt x="1" y="45674"/>
                    <a:pt x="75" y="45859"/>
                    <a:pt x="223" y="45933"/>
                  </a:cubicBezTo>
                  <a:lnTo>
                    <a:pt x="33644" y="62422"/>
                  </a:lnTo>
                  <a:cubicBezTo>
                    <a:pt x="33687" y="62465"/>
                    <a:pt x="33743" y="62483"/>
                    <a:pt x="33797" y="62483"/>
                  </a:cubicBezTo>
                  <a:cubicBezTo>
                    <a:pt x="33835" y="62483"/>
                    <a:pt x="33872" y="62474"/>
                    <a:pt x="33903" y="62459"/>
                  </a:cubicBezTo>
                  <a:cubicBezTo>
                    <a:pt x="33977" y="62422"/>
                    <a:pt x="34051" y="62348"/>
                    <a:pt x="34088" y="62274"/>
                  </a:cubicBezTo>
                  <a:lnTo>
                    <a:pt x="59413" y="422"/>
                  </a:lnTo>
                  <a:cubicBezTo>
                    <a:pt x="59487" y="311"/>
                    <a:pt x="59450" y="200"/>
                    <a:pt x="59376" y="89"/>
                  </a:cubicBezTo>
                  <a:cubicBezTo>
                    <a:pt x="59322" y="35"/>
                    <a:pt x="59248" y="1"/>
                    <a:pt x="59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3"/>
            <p:cNvSpPr/>
            <p:nvPr/>
          </p:nvSpPr>
          <p:spPr>
            <a:xfrm>
              <a:off x="2453625" y="2391650"/>
              <a:ext cx="2670225" cy="1257025"/>
            </a:xfrm>
            <a:custGeom>
              <a:rect b="b" l="l" r="r" t="t"/>
              <a:pathLst>
                <a:path extrusionOk="0" h="50281" w="106809">
                  <a:moveTo>
                    <a:pt x="8652" y="1"/>
                  </a:moveTo>
                  <a:cubicBezTo>
                    <a:pt x="6766" y="1"/>
                    <a:pt x="5214" y="1406"/>
                    <a:pt x="4992" y="3291"/>
                  </a:cubicBezTo>
                  <a:lnTo>
                    <a:pt x="1" y="50281"/>
                  </a:lnTo>
                  <a:lnTo>
                    <a:pt x="106809" y="50281"/>
                  </a:lnTo>
                  <a:lnTo>
                    <a:pt x="101818" y="3291"/>
                  </a:lnTo>
                  <a:cubicBezTo>
                    <a:pt x="101633" y="1406"/>
                    <a:pt x="100043" y="1"/>
                    <a:pt x="981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3"/>
            <p:cNvSpPr/>
            <p:nvPr/>
          </p:nvSpPr>
          <p:spPr>
            <a:xfrm>
              <a:off x="2446225" y="2384250"/>
              <a:ext cx="2685950" cy="1272750"/>
            </a:xfrm>
            <a:custGeom>
              <a:rect b="b" l="l" r="r" t="t"/>
              <a:pathLst>
                <a:path extrusionOk="0" h="50910" w="107438">
                  <a:moveTo>
                    <a:pt x="98454" y="593"/>
                  </a:moveTo>
                  <a:cubicBezTo>
                    <a:pt x="100191" y="593"/>
                    <a:pt x="101633" y="1923"/>
                    <a:pt x="101818" y="3624"/>
                  </a:cubicBezTo>
                  <a:lnTo>
                    <a:pt x="106774" y="50281"/>
                  </a:lnTo>
                  <a:lnTo>
                    <a:pt x="666" y="50281"/>
                  </a:lnTo>
                  <a:lnTo>
                    <a:pt x="5620" y="3624"/>
                  </a:lnTo>
                  <a:cubicBezTo>
                    <a:pt x="5805" y="1923"/>
                    <a:pt x="7247" y="593"/>
                    <a:pt x="8948" y="593"/>
                  </a:cubicBezTo>
                  <a:close/>
                  <a:moveTo>
                    <a:pt x="8948" y="1"/>
                  </a:moveTo>
                  <a:cubicBezTo>
                    <a:pt x="6914" y="1"/>
                    <a:pt x="5214" y="1517"/>
                    <a:pt x="4992" y="3550"/>
                  </a:cubicBezTo>
                  <a:lnTo>
                    <a:pt x="1" y="50540"/>
                  </a:lnTo>
                  <a:cubicBezTo>
                    <a:pt x="1" y="50651"/>
                    <a:pt x="38" y="50725"/>
                    <a:pt x="75" y="50799"/>
                  </a:cubicBezTo>
                  <a:cubicBezTo>
                    <a:pt x="149" y="50873"/>
                    <a:pt x="223" y="50910"/>
                    <a:pt x="297" y="50910"/>
                  </a:cubicBezTo>
                  <a:lnTo>
                    <a:pt x="107105" y="50910"/>
                  </a:lnTo>
                  <a:cubicBezTo>
                    <a:pt x="107216" y="50910"/>
                    <a:pt x="107290" y="50873"/>
                    <a:pt x="107327" y="50799"/>
                  </a:cubicBezTo>
                  <a:cubicBezTo>
                    <a:pt x="107400" y="50725"/>
                    <a:pt x="107437" y="50651"/>
                    <a:pt x="107437" y="50540"/>
                  </a:cubicBezTo>
                  <a:lnTo>
                    <a:pt x="102446" y="3550"/>
                  </a:lnTo>
                  <a:cubicBezTo>
                    <a:pt x="102225" y="1517"/>
                    <a:pt x="100487" y="1"/>
                    <a:pt x="98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3"/>
            <p:cNvSpPr/>
            <p:nvPr/>
          </p:nvSpPr>
          <p:spPr>
            <a:xfrm>
              <a:off x="2453625" y="2391650"/>
              <a:ext cx="1203425" cy="1257025"/>
            </a:xfrm>
            <a:custGeom>
              <a:rect b="b" l="l" r="r" t="t"/>
              <a:pathLst>
                <a:path extrusionOk="0" h="50281" w="48137">
                  <a:moveTo>
                    <a:pt x="8319" y="1"/>
                  </a:moveTo>
                  <a:cubicBezTo>
                    <a:pt x="7654" y="75"/>
                    <a:pt x="7062" y="297"/>
                    <a:pt x="6544" y="666"/>
                  </a:cubicBezTo>
                  <a:lnTo>
                    <a:pt x="6397" y="777"/>
                  </a:lnTo>
                  <a:cubicBezTo>
                    <a:pt x="6249" y="888"/>
                    <a:pt x="6101" y="1036"/>
                    <a:pt x="5953" y="1184"/>
                  </a:cubicBezTo>
                  <a:cubicBezTo>
                    <a:pt x="5657" y="1517"/>
                    <a:pt x="5435" y="1886"/>
                    <a:pt x="5250" y="2293"/>
                  </a:cubicBezTo>
                  <a:cubicBezTo>
                    <a:pt x="5140" y="2626"/>
                    <a:pt x="5029" y="2958"/>
                    <a:pt x="4992" y="3291"/>
                  </a:cubicBezTo>
                  <a:lnTo>
                    <a:pt x="1" y="50281"/>
                  </a:lnTo>
                  <a:lnTo>
                    <a:pt x="19004" y="50281"/>
                  </a:lnTo>
                  <a:lnTo>
                    <a:pt x="20113" y="36971"/>
                  </a:lnTo>
                  <a:cubicBezTo>
                    <a:pt x="20445" y="32942"/>
                    <a:pt x="23403" y="29651"/>
                    <a:pt x="27359" y="28875"/>
                  </a:cubicBezTo>
                  <a:cubicBezTo>
                    <a:pt x="39522" y="26583"/>
                    <a:pt x="48136" y="15676"/>
                    <a:pt x="47508" y="3328"/>
                  </a:cubicBezTo>
                  <a:lnTo>
                    <a:pt x="4743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3"/>
            <p:cNvSpPr/>
            <p:nvPr/>
          </p:nvSpPr>
          <p:spPr>
            <a:xfrm>
              <a:off x="2446225" y="2384250"/>
              <a:ext cx="1203425" cy="1272750"/>
            </a:xfrm>
            <a:custGeom>
              <a:rect b="b" l="l" r="r" t="t"/>
              <a:pathLst>
                <a:path extrusionOk="0" h="50910" w="48137">
                  <a:moveTo>
                    <a:pt x="47434" y="593"/>
                  </a:moveTo>
                  <a:lnTo>
                    <a:pt x="47508" y="3624"/>
                  </a:lnTo>
                  <a:cubicBezTo>
                    <a:pt x="47545" y="4031"/>
                    <a:pt x="47545" y="4437"/>
                    <a:pt x="47545" y="4844"/>
                  </a:cubicBezTo>
                  <a:cubicBezTo>
                    <a:pt x="47545" y="16527"/>
                    <a:pt x="39227" y="26694"/>
                    <a:pt x="27618" y="28875"/>
                  </a:cubicBezTo>
                  <a:cubicBezTo>
                    <a:pt x="23514" y="29652"/>
                    <a:pt x="20446" y="33090"/>
                    <a:pt x="20076" y="37231"/>
                  </a:cubicBezTo>
                  <a:lnTo>
                    <a:pt x="19041" y="50281"/>
                  </a:lnTo>
                  <a:lnTo>
                    <a:pt x="666" y="50281"/>
                  </a:lnTo>
                  <a:lnTo>
                    <a:pt x="5620" y="3624"/>
                  </a:lnTo>
                  <a:cubicBezTo>
                    <a:pt x="5657" y="3291"/>
                    <a:pt x="5731" y="2996"/>
                    <a:pt x="5842" y="2700"/>
                  </a:cubicBezTo>
                  <a:cubicBezTo>
                    <a:pt x="5990" y="2330"/>
                    <a:pt x="6212" y="1997"/>
                    <a:pt x="6471" y="1702"/>
                  </a:cubicBezTo>
                  <a:lnTo>
                    <a:pt x="6508" y="1665"/>
                  </a:lnTo>
                  <a:cubicBezTo>
                    <a:pt x="6609" y="1563"/>
                    <a:pt x="6742" y="1462"/>
                    <a:pt x="6877" y="1332"/>
                  </a:cubicBezTo>
                  <a:lnTo>
                    <a:pt x="6877" y="1332"/>
                  </a:lnTo>
                  <a:lnTo>
                    <a:pt x="6877" y="1332"/>
                  </a:lnTo>
                  <a:lnTo>
                    <a:pt x="7025" y="1221"/>
                  </a:lnTo>
                  <a:cubicBezTo>
                    <a:pt x="7506" y="888"/>
                    <a:pt x="8060" y="666"/>
                    <a:pt x="8652" y="630"/>
                  </a:cubicBezTo>
                  <a:cubicBezTo>
                    <a:pt x="8763" y="593"/>
                    <a:pt x="8874" y="593"/>
                    <a:pt x="8948" y="593"/>
                  </a:cubicBezTo>
                  <a:close/>
                  <a:moveTo>
                    <a:pt x="8578" y="1"/>
                  </a:moveTo>
                  <a:cubicBezTo>
                    <a:pt x="7876" y="75"/>
                    <a:pt x="7210" y="334"/>
                    <a:pt x="6656" y="703"/>
                  </a:cubicBezTo>
                  <a:lnTo>
                    <a:pt x="6656" y="740"/>
                  </a:lnTo>
                  <a:lnTo>
                    <a:pt x="6545" y="814"/>
                  </a:lnTo>
                  <a:lnTo>
                    <a:pt x="6508" y="814"/>
                  </a:lnTo>
                  <a:cubicBezTo>
                    <a:pt x="6360" y="962"/>
                    <a:pt x="6175" y="1110"/>
                    <a:pt x="6027" y="1258"/>
                  </a:cubicBezTo>
                  <a:cubicBezTo>
                    <a:pt x="5694" y="1628"/>
                    <a:pt x="5436" y="2034"/>
                    <a:pt x="5251" y="2478"/>
                  </a:cubicBezTo>
                  <a:cubicBezTo>
                    <a:pt x="5140" y="2811"/>
                    <a:pt x="5029" y="3180"/>
                    <a:pt x="4992" y="3550"/>
                  </a:cubicBezTo>
                  <a:lnTo>
                    <a:pt x="1" y="50540"/>
                  </a:lnTo>
                  <a:cubicBezTo>
                    <a:pt x="1" y="50651"/>
                    <a:pt x="38" y="50725"/>
                    <a:pt x="75" y="50799"/>
                  </a:cubicBezTo>
                  <a:cubicBezTo>
                    <a:pt x="149" y="50873"/>
                    <a:pt x="223" y="50910"/>
                    <a:pt x="297" y="50910"/>
                  </a:cubicBezTo>
                  <a:lnTo>
                    <a:pt x="19300" y="50910"/>
                  </a:lnTo>
                  <a:cubicBezTo>
                    <a:pt x="19484" y="50910"/>
                    <a:pt x="19595" y="50762"/>
                    <a:pt x="19632" y="50614"/>
                  </a:cubicBezTo>
                  <a:lnTo>
                    <a:pt x="20704" y="37304"/>
                  </a:lnTo>
                  <a:cubicBezTo>
                    <a:pt x="21037" y="33386"/>
                    <a:pt x="23884" y="30206"/>
                    <a:pt x="27729" y="29467"/>
                  </a:cubicBezTo>
                  <a:cubicBezTo>
                    <a:pt x="39633" y="27211"/>
                    <a:pt x="48137" y="16823"/>
                    <a:pt x="48137" y="4844"/>
                  </a:cubicBezTo>
                  <a:cubicBezTo>
                    <a:pt x="48137" y="4437"/>
                    <a:pt x="48137" y="3994"/>
                    <a:pt x="48137" y="3587"/>
                  </a:cubicBezTo>
                  <a:lnTo>
                    <a:pt x="48026" y="297"/>
                  </a:lnTo>
                  <a:cubicBezTo>
                    <a:pt x="48026" y="112"/>
                    <a:pt x="47878" y="1"/>
                    <a:pt x="477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3"/>
            <p:cNvSpPr/>
            <p:nvPr/>
          </p:nvSpPr>
          <p:spPr>
            <a:xfrm>
              <a:off x="4618250" y="2603325"/>
              <a:ext cx="289325" cy="265275"/>
            </a:xfrm>
            <a:custGeom>
              <a:rect b="b" l="l" r="r" t="t"/>
              <a:pathLst>
                <a:path extrusionOk="0" h="10611" w="11573">
                  <a:moveTo>
                    <a:pt x="5768" y="0"/>
                  </a:moveTo>
                  <a:cubicBezTo>
                    <a:pt x="2589" y="0"/>
                    <a:pt x="1" y="2366"/>
                    <a:pt x="1" y="5287"/>
                  </a:cubicBezTo>
                  <a:cubicBezTo>
                    <a:pt x="1" y="8208"/>
                    <a:pt x="2589" y="10611"/>
                    <a:pt x="5768" y="10611"/>
                  </a:cubicBezTo>
                  <a:cubicBezTo>
                    <a:pt x="8985" y="10611"/>
                    <a:pt x="11573" y="8208"/>
                    <a:pt x="11573" y="5287"/>
                  </a:cubicBezTo>
                  <a:cubicBezTo>
                    <a:pt x="11573" y="2366"/>
                    <a:pt x="8985" y="0"/>
                    <a:pt x="57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53"/>
            <p:cNvSpPr/>
            <p:nvPr/>
          </p:nvSpPr>
          <p:spPr>
            <a:xfrm>
              <a:off x="4609950" y="2595000"/>
              <a:ext cx="305025" cy="281000"/>
            </a:xfrm>
            <a:custGeom>
              <a:rect b="b" l="l" r="r" t="t"/>
              <a:pathLst>
                <a:path extrusionOk="0" h="11240" w="12201">
                  <a:moveTo>
                    <a:pt x="6100" y="629"/>
                  </a:moveTo>
                  <a:cubicBezTo>
                    <a:pt x="7616" y="629"/>
                    <a:pt x="9021" y="1183"/>
                    <a:pt x="9982" y="2108"/>
                  </a:cubicBezTo>
                  <a:cubicBezTo>
                    <a:pt x="10980" y="2995"/>
                    <a:pt x="11609" y="4252"/>
                    <a:pt x="11609" y="5620"/>
                  </a:cubicBezTo>
                  <a:cubicBezTo>
                    <a:pt x="11609" y="6988"/>
                    <a:pt x="10980" y="8245"/>
                    <a:pt x="9982" y="9169"/>
                  </a:cubicBezTo>
                  <a:cubicBezTo>
                    <a:pt x="9021" y="10056"/>
                    <a:pt x="7616" y="10611"/>
                    <a:pt x="6100" y="10611"/>
                  </a:cubicBezTo>
                  <a:cubicBezTo>
                    <a:pt x="4584" y="10611"/>
                    <a:pt x="3216" y="10056"/>
                    <a:pt x="2218" y="9169"/>
                  </a:cubicBezTo>
                  <a:cubicBezTo>
                    <a:pt x="1220" y="8245"/>
                    <a:pt x="629" y="6988"/>
                    <a:pt x="629" y="5620"/>
                  </a:cubicBezTo>
                  <a:cubicBezTo>
                    <a:pt x="629" y="4252"/>
                    <a:pt x="1220" y="2995"/>
                    <a:pt x="2218" y="2108"/>
                  </a:cubicBezTo>
                  <a:cubicBezTo>
                    <a:pt x="3216" y="1183"/>
                    <a:pt x="4584" y="629"/>
                    <a:pt x="6100" y="629"/>
                  </a:cubicBezTo>
                  <a:close/>
                  <a:moveTo>
                    <a:pt x="6100" y="0"/>
                  </a:moveTo>
                  <a:cubicBezTo>
                    <a:pt x="4437" y="0"/>
                    <a:pt x="2921" y="629"/>
                    <a:pt x="1812" y="1627"/>
                  </a:cubicBezTo>
                  <a:cubicBezTo>
                    <a:pt x="702" y="2662"/>
                    <a:pt x="0" y="4067"/>
                    <a:pt x="0" y="5620"/>
                  </a:cubicBezTo>
                  <a:cubicBezTo>
                    <a:pt x="0" y="7173"/>
                    <a:pt x="702" y="8578"/>
                    <a:pt x="1812" y="9613"/>
                  </a:cubicBezTo>
                  <a:cubicBezTo>
                    <a:pt x="2921" y="10611"/>
                    <a:pt x="4437" y="11239"/>
                    <a:pt x="6100" y="11239"/>
                  </a:cubicBezTo>
                  <a:cubicBezTo>
                    <a:pt x="7801" y="11239"/>
                    <a:pt x="9317" y="10611"/>
                    <a:pt x="10426" y="9613"/>
                  </a:cubicBezTo>
                  <a:cubicBezTo>
                    <a:pt x="11535" y="8578"/>
                    <a:pt x="12200" y="7173"/>
                    <a:pt x="12200" y="5620"/>
                  </a:cubicBezTo>
                  <a:cubicBezTo>
                    <a:pt x="12200" y="4067"/>
                    <a:pt x="11535" y="2662"/>
                    <a:pt x="10426" y="1627"/>
                  </a:cubicBezTo>
                  <a:cubicBezTo>
                    <a:pt x="9317" y="629"/>
                    <a:pt x="7801" y="0"/>
                    <a:pt x="61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53"/>
            <p:cNvSpPr/>
            <p:nvPr/>
          </p:nvSpPr>
          <p:spPr>
            <a:xfrm>
              <a:off x="4638600" y="2621800"/>
              <a:ext cx="248650" cy="227400"/>
            </a:xfrm>
            <a:custGeom>
              <a:rect b="b" l="l" r="r" t="t"/>
              <a:pathLst>
                <a:path extrusionOk="0" h="9096" w="9946">
                  <a:moveTo>
                    <a:pt x="4954" y="0"/>
                  </a:moveTo>
                  <a:cubicBezTo>
                    <a:pt x="2218" y="0"/>
                    <a:pt x="0" y="2034"/>
                    <a:pt x="0" y="4548"/>
                  </a:cubicBezTo>
                  <a:cubicBezTo>
                    <a:pt x="0" y="7062"/>
                    <a:pt x="2218" y="9095"/>
                    <a:pt x="4954" y="9095"/>
                  </a:cubicBezTo>
                  <a:cubicBezTo>
                    <a:pt x="7690" y="9095"/>
                    <a:pt x="9945" y="7062"/>
                    <a:pt x="9945" y="4548"/>
                  </a:cubicBezTo>
                  <a:cubicBezTo>
                    <a:pt x="9945" y="2034"/>
                    <a:pt x="7690" y="0"/>
                    <a:pt x="49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53"/>
            <p:cNvSpPr/>
            <p:nvPr/>
          </p:nvSpPr>
          <p:spPr>
            <a:xfrm>
              <a:off x="4631200" y="2614400"/>
              <a:ext cx="263425" cy="243100"/>
            </a:xfrm>
            <a:custGeom>
              <a:rect b="b" l="l" r="r" t="t"/>
              <a:pathLst>
                <a:path extrusionOk="0" h="9724" w="10537">
                  <a:moveTo>
                    <a:pt x="5250" y="592"/>
                  </a:moveTo>
                  <a:cubicBezTo>
                    <a:pt x="6544" y="592"/>
                    <a:pt x="7727" y="1073"/>
                    <a:pt x="8578" y="1849"/>
                  </a:cubicBezTo>
                  <a:cubicBezTo>
                    <a:pt x="9391" y="2626"/>
                    <a:pt x="9908" y="3698"/>
                    <a:pt x="9908" y="4844"/>
                  </a:cubicBezTo>
                  <a:cubicBezTo>
                    <a:pt x="9908" y="6027"/>
                    <a:pt x="9391" y="7062"/>
                    <a:pt x="8578" y="7838"/>
                  </a:cubicBezTo>
                  <a:cubicBezTo>
                    <a:pt x="7727" y="8615"/>
                    <a:pt x="6544" y="9096"/>
                    <a:pt x="5250" y="9096"/>
                  </a:cubicBezTo>
                  <a:cubicBezTo>
                    <a:pt x="3956" y="9096"/>
                    <a:pt x="2810" y="8615"/>
                    <a:pt x="1960" y="7838"/>
                  </a:cubicBezTo>
                  <a:cubicBezTo>
                    <a:pt x="1109" y="7062"/>
                    <a:pt x="592" y="6027"/>
                    <a:pt x="592" y="4844"/>
                  </a:cubicBezTo>
                  <a:cubicBezTo>
                    <a:pt x="592" y="3698"/>
                    <a:pt x="1109" y="2626"/>
                    <a:pt x="1960" y="1849"/>
                  </a:cubicBezTo>
                  <a:cubicBezTo>
                    <a:pt x="2810" y="1073"/>
                    <a:pt x="3956" y="592"/>
                    <a:pt x="5250" y="592"/>
                  </a:cubicBezTo>
                  <a:close/>
                  <a:moveTo>
                    <a:pt x="5250" y="1"/>
                  </a:moveTo>
                  <a:cubicBezTo>
                    <a:pt x="3808" y="1"/>
                    <a:pt x="2514" y="518"/>
                    <a:pt x="1553" y="1406"/>
                  </a:cubicBezTo>
                  <a:cubicBezTo>
                    <a:pt x="592" y="2293"/>
                    <a:pt x="0" y="3513"/>
                    <a:pt x="0" y="4844"/>
                  </a:cubicBezTo>
                  <a:cubicBezTo>
                    <a:pt x="0" y="6212"/>
                    <a:pt x="592" y="7432"/>
                    <a:pt x="1553" y="8282"/>
                  </a:cubicBezTo>
                  <a:cubicBezTo>
                    <a:pt x="2514" y="9169"/>
                    <a:pt x="3808" y="9724"/>
                    <a:pt x="5250" y="9724"/>
                  </a:cubicBezTo>
                  <a:cubicBezTo>
                    <a:pt x="6692" y="9724"/>
                    <a:pt x="8023" y="9169"/>
                    <a:pt x="8984" y="8282"/>
                  </a:cubicBezTo>
                  <a:cubicBezTo>
                    <a:pt x="9945" y="7432"/>
                    <a:pt x="10537" y="6212"/>
                    <a:pt x="10537" y="4844"/>
                  </a:cubicBezTo>
                  <a:cubicBezTo>
                    <a:pt x="10537" y="3513"/>
                    <a:pt x="9945" y="2293"/>
                    <a:pt x="8984" y="1406"/>
                  </a:cubicBezTo>
                  <a:cubicBezTo>
                    <a:pt x="8023" y="518"/>
                    <a:pt x="6692" y="1"/>
                    <a:pt x="52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3"/>
            <p:cNvSpPr/>
            <p:nvPr/>
          </p:nvSpPr>
          <p:spPr>
            <a:xfrm>
              <a:off x="913800" y="2888150"/>
              <a:ext cx="246800" cy="260350"/>
            </a:xfrm>
            <a:custGeom>
              <a:rect b="b" l="l" r="r" t="t"/>
              <a:pathLst>
                <a:path extrusionOk="0" h="10414" w="9872">
                  <a:moveTo>
                    <a:pt x="4270" y="0"/>
                  </a:moveTo>
                  <a:cubicBezTo>
                    <a:pt x="3903" y="0"/>
                    <a:pt x="3536" y="58"/>
                    <a:pt x="3180" y="179"/>
                  </a:cubicBezTo>
                  <a:cubicBezTo>
                    <a:pt x="999" y="955"/>
                    <a:pt x="1" y="3802"/>
                    <a:pt x="962" y="6575"/>
                  </a:cubicBezTo>
                  <a:cubicBezTo>
                    <a:pt x="1766" y="8895"/>
                    <a:pt x="3684" y="10413"/>
                    <a:pt x="5567" y="10413"/>
                  </a:cubicBezTo>
                  <a:cubicBezTo>
                    <a:pt x="5934" y="10413"/>
                    <a:pt x="6300" y="10356"/>
                    <a:pt x="6655" y="10235"/>
                  </a:cubicBezTo>
                  <a:cubicBezTo>
                    <a:pt x="8874" y="9459"/>
                    <a:pt x="9872" y="6575"/>
                    <a:pt x="8911" y="3802"/>
                  </a:cubicBezTo>
                  <a:cubicBezTo>
                    <a:pt x="8075" y="1513"/>
                    <a:pt x="6153" y="0"/>
                    <a:pt x="4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53"/>
            <p:cNvSpPr/>
            <p:nvPr/>
          </p:nvSpPr>
          <p:spPr>
            <a:xfrm>
              <a:off x="920275" y="2880600"/>
              <a:ext cx="232950" cy="275450"/>
            </a:xfrm>
            <a:custGeom>
              <a:rect b="b" l="l" r="r" t="t"/>
              <a:pathLst>
                <a:path extrusionOk="0" h="11018" w="9318">
                  <a:moveTo>
                    <a:pt x="4096" y="628"/>
                  </a:moveTo>
                  <a:cubicBezTo>
                    <a:pt x="5813" y="628"/>
                    <a:pt x="7589" y="2061"/>
                    <a:pt x="8356" y="4215"/>
                  </a:cubicBezTo>
                  <a:cubicBezTo>
                    <a:pt x="8578" y="4917"/>
                    <a:pt x="8689" y="5583"/>
                    <a:pt x="8689" y="6248"/>
                  </a:cubicBezTo>
                  <a:cubicBezTo>
                    <a:pt x="8689" y="7210"/>
                    <a:pt x="8467" y="8060"/>
                    <a:pt x="8060" y="8762"/>
                  </a:cubicBezTo>
                  <a:cubicBezTo>
                    <a:pt x="7653" y="9465"/>
                    <a:pt x="7062" y="9982"/>
                    <a:pt x="6322" y="10241"/>
                  </a:cubicBezTo>
                  <a:cubicBezTo>
                    <a:pt x="5990" y="10352"/>
                    <a:pt x="5620" y="10389"/>
                    <a:pt x="5287" y="10389"/>
                  </a:cubicBezTo>
                  <a:cubicBezTo>
                    <a:pt x="5266" y="10390"/>
                    <a:pt x="5245" y="10390"/>
                    <a:pt x="5223" y="10390"/>
                  </a:cubicBezTo>
                  <a:cubicBezTo>
                    <a:pt x="3540" y="10390"/>
                    <a:pt x="1729" y="8957"/>
                    <a:pt x="999" y="6803"/>
                  </a:cubicBezTo>
                  <a:cubicBezTo>
                    <a:pt x="740" y="6100"/>
                    <a:pt x="629" y="5398"/>
                    <a:pt x="629" y="4769"/>
                  </a:cubicBezTo>
                  <a:cubicBezTo>
                    <a:pt x="629" y="3808"/>
                    <a:pt x="851" y="2958"/>
                    <a:pt x="1257" y="2255"/>
                  </a:cubicBezTo>
                  <a:cubicBezTo>
                    <a:pt x="1701" y="1553"/>
                    <a:pt x="2293" y="1035"/>
                    <a:pt x="3032" y="777"/>
                  </a:cubicBezTo>
                  <a:cubicBezTo>
                    <a:pt x="3365" y="666"/>
                    <a:pt x="3698" y="629"/>
                    <a:pt x="4030" y="629"/>
                  </a:cubicBezTo>
                  <a:cubicBezTo>
                    <a:pt x="4052" y="628"/>
                    <a:pt x="4074" y="628"/>
                    <a:pt x="4096" y="628"/>
                  </a:cubicBezTo>
                  <a:close/>
                  <a:moveTo>
                    <a:pt x="4030" y="0"/>
                  </a:moveTo>
                  <a:cubicBezTo>
                    <a:pt x="3624" y="0"/>
                    <a:pt x="3217" y="74"/>
                    <a:pt x="2810" y="185"/>
                  </a:cubicBezTo>
                  <a:cubicBezTo>
                    <a:pt x="1923" y="518"/>
                    <a:pt x="1220" y="1146"/>
                    <a:pt x="740" y="1923"/>
                  </a:cubicBezTo>
                  <a:cubicBezTo>
                    <a:pt x="259" y="2736"/>
                    <a:pt x="0" y="3734"/>
                    <a:pt x="0" y="4769"/>
                  </a:cubicBezTo>
                  <a:cubicBezTo>
                    <a:pt x="0" y="5472"/>
                    <a:pt x="148" y="6248"/>
                    <a:pt x="407" y="6988"/>
                  </a:cubicBezTo>
                  <a:cubicBezTo>
                    <a:pt x="1257" y="9391"/>
                    <a:pt x="3254" y="11018"/>
                    <a:pt x="5287" y="11018"/>
                  </a:cubicBezTo>
                  <a:cubicBezTo>
                    <a:pt x="5694" y="11018"/>
                    <a:pt x="6101" y="10944"/>
                    <a:pt x="6507" y="10796"/>
                  </a:cubicBezTo>
                  <a:cubicBezTo>
                    <a:pt x="7395" y="10500"/>
                    <a:pt x="8097" y="9871"/>
                    <a:pt x="8578" y="9058"/>
                  </a:cubicBezTo>
                  <a:cubicBezTo>
                    <a:pt x="9058" y="8282"/>
                    <a:pt x="9317" y="7284"/>
                    <a:pt x="9317" y="6248"/>
                  </a:cubicBezTo>
                  <a:cubicBezTo>
                    <a:pt x="9317" y="5546"/>
                    <a:pt x="9169" y="4769"/>
                    <a:pt x="8910" y="4030"/>
                  </a:cubicBezTo>
                  <a:cubicBezTo>
                    <a:pt x="8097" y="1627"/>
                    <a:pt x="6101" y="0"/>
                    <a:pt x="40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53"/>
            <p:cNvSpPr/>
            <p:nvPr/>
          </p:nvSpPr>
          <p:spPr>
            <a:xfrm>
              <a:off x="931375" y="2906950"/>
              <a:ext cx="211675" cy="222725"/>
            </a:xfrm>
            <a:custGeom>
              <a:rect b="b" l="l" r="r" t="t"/>
              <a:pathLst>
                <a:path extrusionOk="0" h="8909" w="8467">
                  <a:moveTo>
                    <a:pt x="3692" y="1"/>
                  </a:moveTo>
                  <a:cubicBezTo>
                    <a:pt x="3369" y="1"/>
                    <a:pt x="3047" y="54"/>
                    <a:pt x="2736" y="166"/>
                  </a:cubicBezTo>
                  <a:cubicBezTo>
                    <a:pt x="850" y="795"/>
                    <a:pt x="0" y="3272"/>
                    <a:pt x="813" y="5638"/>
                  </a:cubicBezTo>
                  <a:cubicBezTo>
                    <a:pt x="1490" y="7606"/>
                    <a:pt x="3138" y="8909"/>
                    <a:pt x="4759" y="8909"/>
                  </a:cubicBezTo>
                  <a:cubicBezTo>
                    <a:pt x="5086" y="8909"/>
                    <a:pt x="5413" y="8856"/>
                    <a:pt x="5731" y="8744"/>
                  </a:cubicBezTo>
                  <a:cubicBezTo>
                    <a:pt x="7616" y="8078"/>
                    <a:pt x="8466" y="5638"/>
                    <a:pt x="7616" y="3272"/>
                  </a:cubicBezTo>
                  <a:cubicBezTo>
                    <a:pt x="6940" y="1304"/>
                    <a:pt x="5291" y="1"/>
                    <a:pt x="36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53"/>
            <p:cNvSpPr/>
            <p:nvPr/>
          </p:nvSpPr>
          <p:spPr>
            <a:xfrm>
              <a:off x="935975" y="2899075"/>
              <a:ext cx="201525" cy="238500"/>
            </a:xfrm>
            <a:custGeom>
              <a:rect b="b" l="l" r="r" t="t"/>
              <a:pathLst>
                <a:path extrusionOk="0" h="9540" w="8061">
                  <a:moveTo>
                    <a:pt x="3577" y="628"/>
                  </a:moveTo>
                  <a:cubicBezTo>
                    <a:pt x="5001" y="628"/>
                    <a:pt x="6517" y="1840"/>
                    <a:pt x="7136" y="3698"/>
                  </a:cubicBezTo>
                  <a:cubicBezTo>
                    <a:pt x="7358" y="4252"/>
                    <a:pt x="7432" y="4844"/>
                    <a:pt x="7432" y="5398"/>
                  </a:cubicBezTo>
                  <a:cubicBezTo>
                    <a:pt x="7432" y="6212"/>
                    <a:pt x="7247" y="6951"/>
                    <a:pt x="6914" y="7543"/>
                  </a:cubicBezTo>
                  <a:cubicBezTo>
                    <a:pt x="6545" y="8134"/>
                    <a:pt x="6064" y="8541"/>
                    <a:pt x="5436" y="8763"/>
                  </a:cubicBezTo>
                  <a:cubicBezTo>
                    <a:pt x="5140" y="8874"/>
                    <a:pt x="4881" y="8911"/>
                    <a:pt x="4585" y="8911"/>
                  </a:cubicBezTo>
                  <a:cubicBezTo>
                    <a:pt x="3143" y="8911"/>
                    <a:pt x="1591" y="7728"/>
                    <a:pt x="925" y="5842"/>
                  </a:cubicBezTo>
                  <a:cubicBezTo>
                    <a:pt x="703" y="5287"/>
                    <a:pt x="629" y="4696"/>
                    <a:pt x="629" y="4141"/>
                  </a:cubicBezTo>
                  <a:cubicBezTo>
                    <a:pt x="629" y="3328"/>
                    <a:pt x="814" y="2589"/>
                    <a:pt x="1184" y="1997"/>
                  </a:cubicBezTo>
                  <a:cubicBezTo>
                    <a:pt x="1517" y="1406"/>
                    <a:pt x="2034" y="962"/>
                    <a:pt x="2626" y="777"/>
                  </a:cubicBezTo>
                  <a:cubicBezTo>
                    <a:pt x="2922" y="666"/>
                    <a:pt x="3217" y="629"/>
                    <a:pt x="3513" y="629"/>
                  </a:cubicBezTo>
                  <a:cubicBezTo>
                    <a:pt x="3534" y="629"/>
                    <a:pt x="3556" y="628"/>
                    <a:pt x="3577" y="628"/>
                  </a:cubicBezTo>
                  <a:close/>
                  <a:moveTo>
                    <a:pt x="3513" y="1"/>
                  </a:moveTo>
                  <a:cubicBezTo>
                    <a:pt x="3143" y="1"/>
                    <a:pt x="2774" y="75"/>
                    <a:pt x="2441" y="186"/>
                  </a:cubicBezTo>
                  <a:cubicBezTo>
                    <a:pt x="1665" y="444"/>
                    <a:pt x="1036" y="999"/>
                    <a:pt x="629" y="1701"/>
                  </a:cubicBezTo>
                  <a:cubicBezTo>
                    <a:pt x="223" y="2367"/>
                    <a:pt x="1" y="3217"/>
                    <a:pt x="1" y="4141"/>
                  </a:cubicBezTo>
                  <a:cubicBezTo>
                    <a:pt x="1" y="4770"/>
                    <a:pt x="112" y="5398"/>
                    <a:pt x="334" y="6064"/>
                  </a:cubicBezTo>
                  <a:cubicBezTo>
                    <a:pt x="1073" y="8134"/>
                    <a:pt x="2774" y="9539"/>
                    <a:pt x="4585" y="9539"/>
                  </a:cubicBezTo>
                  <a:cubicBezTo>
                    <a:pt x="4918" y="9539"/>
                    <a:pt x="5288" y="9465"/>
                    <a:pt x="5620" y="9354"/>
                  </a:cubicBezTo>
                  <a:cubicBezTo>
                    <a:pt x="6397" y="9095"/>
                    <a:pt x="7025" y="8541"/>
                    <a:pt x="7432" y="7838"/>
                  </a:cubicBezTo>
                  <a:cubicBezTo>
                    <a:pt x="7839" y="7136"/>
                    <a:pt x="8061" y="6323"/>
                    <a:pt x="8061" y="5398"/>
                  </a:cubicBezTo>
                  <a:cubicBezTo>
                    <a:pt x="8061" y="4770"/>
                    <a:pt x="7950" y="4141"/>
                    <a:pt x="7728" y="3476"/>
                  </a:cubicBezTo>
                  <a:cubicBezTo>
                    <a:pt x="6988" y="1406"/>
                    <a:pt x="5288" y="1"/>
                    <a:pt x="35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53"/>
            <p:cNvSpPr/>
            <p:nvPr/>
          </p:nvSpPr>
          <p:spPr>
            <a:xfrm>
              <a:off x="1254850" y="2924675"/>
              <a:ext cx="196900" cy="207625"/>
            </a:xfrm>
            <a:custGeom>
              <a:rect b="b" l="l" r="r" t="t"/>
              <a:pathLst>
                <a:path extrusionOk="0" h="8305" w="7876">
                  <a:moveTo>
                    <a:pt x="3465" y="1"/>
                  </a:moveTo>
                  <a:cubicBezTo>
                    <a:pt x="3156" y="1"/>
                    <a:pt x="2849" y="52"/>
                    <a:pt x="2552" y="160"/>
                  </a:cubicBezTo>
                  <a:cubicBezTo>
                    <a:pt x="814" y="751"/>
                    <a:pt x="1" y="3043"/>
                    <a:pt x="777" y="5262"/>
                  </a:cubicBezTo>
                  <a:cubicBezTo>
                    <a:pt x="1421" y="7101"/>
                    <a:pt x="2928" y="8304"/>
                    <a:pt x="4436" y="8304"/>
                  </a:cubicBezTo>
                  <a:cubicBezTo>
                    <a:pt x="4747" y="8304"/>
                    <a:pt x="5058" y="8253"/>
                    <a:pt x="5362" y="8145"/>
                  </a:cubicBezTo>
                  <a:cubicBezTo>
                    <a:pt x="7099" y="7554"/>
                    <a:pt x="7876" y="5262"/>
                    <a:pt x="7136" y="3043"/>
                  </a:cubicBezTo>
                  <a:cubicBezTo>
                    <a:pt x="6493" y="1205"/>
                    <a:pt x="4960" y="1"/>
                    <a:pt x="3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3"/>
            <p:cNvSpPr/>
            <p:nvPr/>
          </p:nvSpPr>
          <p:spPr>
            <a:xfrm>
              <a:off x="1259475" y="2916650"/>
              <a:ext cx="188575" cy="223700"/>
            </a:xfrm>
            <a:custGeom>
              <a:rect b="b" l="l" r="r" t="t"/>
              <a:pathLst>
                <a:path extrusionOk="0" h="8948" w="7543">
                  <a:moveTo>
                    <a:pt x="3254" y="629"/>
                  </a:moveTo>
                  <a:cubicBezTo>
                    <a:pt x="4585" y="629"/>
                    <a:pt x="6027" y="1738"/>
                    <a:pt x="6655" y="3475"/>
                  </a:cubicBezTo>
                  <a:cubicBezTo>
                    <a:pt x="6840" y="3993"/>
                    <a:pt x="6914" y="4548"/>
                    <a:pt x="6914" y="5065"/>
                  </a:cubicBezTo>
                  <a:cubicBezTo>
                    <a:pt x="6914" y="5805"/>
                    <a:pt x="6729" y="6507"/>
                    <a:pt x="6434" y="7025"/>
                  </a:cubicBezTo>
                  <a:cubicBezTo>
                    <a:pt x="6101" y="7579"/>
                    <a:pt x="5620" y="7986"/>
                    <a:pt x="5066" y="8171"/>
                  </a:cubicBezTo>
                  <a:cubicBezTo>
                    <a:pt x="4807" y="8282"/>
                    <a:pt x="4548" y="8319"/>
                    <a:pt x="4252" y="8319"/>
                  </a:cubicBezTo>
                  <a:cubicBezTo>
                    <a:pt x="2921" y="8319"/>
                    <a:pt x="1479" y="7209"/>
                    <a:pt x="888" y="5472"/>
                  </a:cubicBezTo>
                  <a:cubicBezTo>
                    <a:pt x="703" y="4917"/>
                    <a:pt x="592" y="4400"/>
                    <a:pt x="592" y="3882"/>
                  </a:cubicBezTo>
                  <a:cubicBezTo>
                    <a:pt x="592" y="3143"/>
                    <a:pt x="777" y="2440"/>
                    <a:pt x="1110" y="1886"/>
                  </a:cubicBezTo>
                  <a:cubicBezTo>
                    <a:pt x="1443" y="1368"/>
                    <a:pt x="1886" y="961"/>
                    <a:pt x="2478" y="740"/>
                  </a:cubicBezTo>
                  <a:cubicBezTo>
                    <a:pt x="2736" y="666"/>
                    <a:pt x="2995" y="629"/>
                    <a:pt x="3254" y="629"/>
                  </a:cubicBezTo>
                  <a:close/>
                  <a:moveTo>
                    <a:pt x="3254" y="0"/>
                  </a:moveTo>
                  <a:cubicBezTo>
                    <a:pt x="2921" y="0"/>
                    <a:pt x="2589" y="74"/>
                    <a:pt x="2256" y="185"/>
                  </a:cubicBezTo>
                  <a:cubicBezTo>
                    <a:pt x="1553" y="407"/>
                    <a:pt x="962" y="924"/>
                    <a:pt x="592" y="1590"/>
                  </a:cubicBezTo>
                  <a:cubicBezTo>
                    <a:pt x="186" y="2255"/>
                    <a:pt x="1" y="3032"/>
                    <a:pt x="1" y="3882"/>
                  </a:cubicBezTo>
                  <a:cubicBezTo>
                    <a:pt x="1" y="4474"/>
                    <a:pt x="75" y="5065"/>
                    <a:pt x="296" y="5694"/>
                  </a:cubicBezTo>
                  <a:cubicBezTo>
                    <a:pt x="962" y="7616"/>
                    <a:pt x="2589" y="8910"/>
                    <a:pt x="4252" y="8947"/>
                  </a:cubicBezTo>
                  <a:cubicBezTo>
                    <a:pt x="4585" y="8947"/>
                    <a:pt x="4918" y="8873"/>
                    <a:pt x="5250" y="8762"/>
                  </a:cubicBezTo>
                  <a:cubicBezTo>
                    <a:pt x="5990" y="8503"/>
                    <a:pt x="6544" y="7986"/>
                    <a:pt x="6951" y="7357"/>
                  </a:cubicBezTo>
                  <a:cubicBezTo>
                    <a:pt x="7321" y="6692"/>
                    <a:pt x="7543" y="5915"/>
                    <a:pt x="7543" y="5065"/>
                  </a:cubicBezTo>
                  <a:cubicBezTo>
                    <a:pt x="7543" y="4474"/>
                    <a:pt x="7432" y="3882"/>
                    <a:pt x="7210" y="3254"/>
                  </a:cubicBezTo>
                  <a:cubicBezTo>
                    <a:pt x="6544" y="1331"/>
                    <a:pt x="4918" y="0"/>
                    <a:pt x="3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3"/>
            <p:cNvSpPr/>
            <p:nvPr/>
          </p:nvSpPr>
          <p:spPr>
            <a:xfrm>
              <a:off x="1268725" y="2939350"/>
              <a:ext cx="169150" cy="178300"/>
            </a:xfrm>
            <a:custGeom>
              <a:rect b="b" l="l" r="r" t="t"/>
              <a:pathLst>
                <a:path extrusionOk="0" h="7132" w="6766">
                  <a:moveTo>
                    <a:pt x="2950" y="0"/>
                  </a:moveTo>
                  <a:cubicBezTo>
                    <a:pt x="2692" y="0"/>
                    <a:pt x="2434" y="41"/>
                    <a:pt x="2182" y="127"/>
                  </a:cubicBezTo>
                  <a:cubicBezTo>
                    <a:pt x="703" y="645"/>
                    <a:pt x="0" y="2604"/>
                    <a:pt x="666" y="4527"/>
                  </a:cubicBezTo>
                  <a:cubicBezTo>
                    <a:pt x="1221" y="6099"/>
                    <a:pt x="2546" y="7131"/>
                    <a:pt x="3829" y="7131"/>
                  </a:cubicBezTo>
                  <a:cubicBezTo>
                    <a:pt x="4085" y="7131"/>
                    <a:pt x="4339" y="7090"/>
                    <a:pt x="4585" y="7004"/>
                  </a:cubicBezTo>
                  <a:cubicBezTo>
                    <a:pt x="6101" y="6486"/>
                    <a:pt x="6766" y="4490"/>
                    <a:pt x="6101" y="2604"/>
                  </a:cubicBezTo>
                  <a:cubicBezTo>
                    <a:pt x="5546" y="1032"/>
                    <a:pt x="4246" y="0"/>
                    <a:pt x="29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3"/>
            <p:cNvSpPr/>
            <p:nvPr/>
          </p:nvSpPr>
          <p:spPr>
            <a:xfrm>
              <a:off x="1271500" y="2931425"/>
              <a:ext cx="163625" cy="194125"/>
            </a:xfrm>
            <a:custGeom>
              <a:rect b="b" l="l" r="r" t="t"/>
              <a:pathLst>
                <a:path extrusionOk="0" h="7765" w="6545">
                  <a:moveTo>
                    <a:pt x="2847" y="629"/>
                  </a:moveTo>
                  <a:cubicBezTo>
                    <a:pt x="3956" y="629"/>
                    <a:pt x="5176" y="1553"/>
                    <a:pt x="5694" y="3032"/>
                  </a:cubicBezTo>
                  <a:cubicBezTo>
                    <a:pt x="5879" y="3476"/>
                    <a:pt x="5953" y="3957"/>
                    <a:pt x="5953" y="4400"/>
                  </a:cubicBezTo>
                  <a:cubicBezTo>
                    <a:pt x="5953" y="5029"/>
                    <a:pt x="5805" y="5583"/>
                    <a:pt x="5509" y="6064"/>
                  </a:cubicBezTo>
                  <a:cubicBezTo>
                    <a:pt x="5250" y="6508"/>
                    <a:pt x="4843" y="6840"/>
                    <a:pt x="4363" y="7025"/>
                  </a:cubicBezTo>
                  <a:cubicBezTo>
                    <a:pt x="4141" y="7099"/>
                    <a:pt x="3919" y="7136"/>
                    <a:pt x="3697" y="7136"/>
                  </a:cubicBezTo>
                  <a:cubicBezTo>
                    <a:pt x="2588" y="7136"/>
                    <a:pt x="1368" y="6212"/>
                    <a:pt x="851" y="4733"/>
                  </a:cubicBezTo>
                  <a:cubicBezTo>
                    <a:pt x="703" y="4252"/>
                    <a:pt x="629" y="3809"/>
                    <a:pt x="629" y="3365"/>
                  </a:cubicBezTo>
                  <a:cubicBezTo>
                    <a:pt x="629" y="2736"/>
                    <a:pt x="777" y="2145"/>
                    <a:pt x="1035" y="1701"/>
                  </a:cubicBezTo>
                  <a:cubicBezTo>
                    <a:pt x="1331" y="1258"/>
                    <a:pt x="1701" y="888"/>
                    <a:pt x="2182" y="740"/>
                  </a:cubicBezTo>
                  <a:cubicBezTo>
                    <a:pt x="2403" y="666"/>
                    <a:pt x="2625" y="629"/>
                    <a:pt x="2847" y="629"/>
                  </a:cubicBezTo>
                  <a:close/>
                  <a:moveTo>
                    <a:pt x="2847" y="1"/>
                  </a:moveTo>
                  <a:cubicBezTo>
                    <a:pt x="2551" y="1"/>
                    <a:pt x="2255" y="38"/>
                    <a:pt x="1997" y="149"/>
                  </a:cubicBezTo>
                  <a:cubicBezTo>
                    <a:pt x="1368" y="370"/>
                    <a:pt x="851" y="814"/>
                    <a:pt x="518" y="1369"/>
                  </a:cubicBezTo>
                  <a:cubicBezTo>
                    <a:pt x="185" y="1960"/>
                    <a:pt x="0" y="2626"/>
                    <a:pt x="0" y="3365"/>
                  </a:cubicBezTo>
                  <a:cubicBezTo>
                    <a:pt x="0" y="3883"/>
                    <a:pt x="74" y="4400"/>
                    <a:pt x="259" y="4918"/>
                  </a:cubicBezTo>
                  <a:cubicBezTo>
                    <a:pt x="851" y="6618"/>
                    <a:pt x="2255" y="7728"/>
                    <a:pt x="3697" y="7765"/>
                  </a:cubicBezTo>
                  <a:cubicBezTo>
                    <a:pt x="3993" y="7765"/>
                    <a:pt x="4289" y="7691"/>
                    <a:pt x="4585" y="7617"/>
                  </a:cubicBezTo>
                  <a:cubicBezTo>
                    <a:pt x="5213" y="7395"/>
                    <a:pt x="5694" y="6951"/>
                    <a:pt x="6063" y="6360"/>
                  </a:cubicBezTo>
                  <a:cubicBezTo>
                    <a:pt x="6396" y="5805"/>
                    <a:pt x="6544" y="5103"/>
                    <a:pt x="6544" y="4400"/>
                  </a:cubicBezTo>
                  <a:cubicBezTo>
                    <a:pt x="6544" y="3883"/>
                    <a:pt x="6470" y="3365"/>
                    <a:pt x="6285" y="2810"/>
                  </a:cubicBezTo>
                  <a:cubicBezTo>
                    <a:pt x="5694" y="1147"/>
                    <a:pt x="4326" y="1"/>
                    <a:pt x="2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53"/>
            <p:cNvSpPr/>
            <p:nvPr/>
          </p:nvSpPr>
          <p:spPr>
            <a:xfrm>
              <a:off x="1540450" y="2960750"/>
              <a:ext cx="151600" cy="159500"/>
            </a:xfrm>
            <a:custGeom>
              <a:rect b="b" l="l" r="r" t="t"/>
              <a:pathLst>
                <a:path extrusionOk="0" h="6380" w="6064">
                  <a:moveTo>
                    <a:pt x="2656" y="1"/>
                  </a:moveTo>
                  <a:cubicBezTo>
                    <a:pt x="2420" y="1"/>
                    <a:pt x="2187" y="40"/>
                    <a:pt x="1960" y="122"/>
                  </a:cubicBezTo>
                  <a:cubicBezTo>
                    <a:pt x="629" y="565"/>
                    <a:pt x="1" y="2340"/>
                    <a:pt x="592" y="4041"/>
                  </a:cubicBezTo>
                  <a:cubicBezTo>
                    <a:pt x="1083" y="5452"/>
                    <a:pt x="2262" y="6379"/>
                    <a:pt x="3409" y="6379"/>
                  </a:cubicBezTo>
                  <a:cubicBezTo>
                    <a:pt x="3644" y="6379"/>
                    <a:pt x="3878" y="6341"/>
                    <a:pt x="4104" y="6259"/>
                  </a:cubicBezTo>
                  <a:cubicBezTo>
                    <a:pt x="5435" y="5778"/>
                    <a:pt x="6064" y="4041"/>
                    <a:pt x="5472" y="2340"/>
                  </a:cubicBezTo>
                  <a:cubicBezTo>
                    <a:pt x="4981" y="928"/>
                    <a:pt x="3803" y="1"/>
                    <a:pt x="26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3"/>
            <p:cNvSpPr/>
            <p:nvPr/>
          </p:nvSpPr>
          <p:spPr>
            <a:xfrm>
              <a:off x="1542300" y="2952675"/>
              <a:ext cx="147900" cy="174725"/>
            </a:xfrm>
            <a:custGeom>
              <a:rect b="b" l="l" r="r" t="t"/>
              <a:pathLst>
                <a:path extrusionOk="0" h="6989" w="5916">
                  <a:moveTo>
                    <a:pt x="2589" y="629"/>
                  </a:moveTo>
                  <a:cubicBezTo>
                    <a:pt x="3550" y="629"/>
                    <a:pt x="4659" y="1443"/>
                    <a:pt x="5103" y="2774"/>
                  </a:cubicBezTo>
                  <a:cubicBezTo>
                    <a:pt x="5250" y="3180"/>
                    <a:pt x="5324" y="3587"/>
                    <a:pt x="5324" y="3957"/>
                  </a:cubicBezTo>
                  <a:cubicBezTo>
                    <a:pt x="5324" y="4511"/>
                    <a:pt x="5177" y="5029"/>
                    <a:pt x="4918" y="5436"/>
                  </a:cubicBezTo>
                  <a:cubicBezTo>
                    <a:pt x="4696" y="5842"/>
                    <a:pt x="4363" y="6138"/>
                    <a:pt x="3920" y="6286"/>
                  </a:cubicBezTo>
                  <a:cubicBezTo>
                    <a:pt x="3735" y="6360"/>
                    <a:pt x="3550" y="6397"/>
                    <a:pt x="3328" y="6397"/>
                  </a:cubicBezTo>
                  <a:cubicBezTo>
                    <a:pt x="2367" y="6397"/>
                    <a:pt x="1258" y="5547"/>
                    <a:pt x="814" y="4253"/>
                  </a:cubicBezTo>
                  <a:cubicBezTo>
                    <a:pt x="666" y="3846"/>
                    <a:pt x="592" y="3439"/>
                    <a:pt x="592" y="3033"/>
                  </a:cubicBezTo>
                  <a:cubicBezTo>
                    <a:pt x="592" y="2478"/>
                    <a:pt x="740" y="1960"/>
                    <a:pt x="999" y="1554"/>
                  </a:cubicBezTo>
                  <a:cubicBezTo>
                    <a:pt x="1221" y="1184"/>
                    <a:pt x="1553" y="888"/>
                    <a:pt x="1997" y="740"/>
                  </a:cubicBezTo>
                  <a:cubicBezTo>
                    <a:pt x="2182" y="666"/>
                    <a:pt x="2367" y="629"/>
                    <a:pt x="2589" y="629"/>
                  </a:cubicBezTo>
                  <a:close/>
                  <a:moveTo>
                    <a:pt x="2589" y="1"/>
                  </a:moveTo>
                  <a:cubicBezTo>
                    <a:pt x="2330" y="1"/>
                    <a:pt x="2034" y="38"/>
                    <a:pt x="1775" y="149"/>
                  </a:cubicBezTo>
                  <a:cubicBezTo>
                    <a:pt x="1221" y="334"/>
                    <a:pt x="777" y="740"/>
                    <a:pt x="444" y="1258"/>
                  </a:cubicBezTo>
                  <a:cubicBezTo>
                    <a:pt x="149" y="1776"/>
                    <a:pt x="1" y="2404"/>
                    <a:pt x="1" y="3033"/>
                  </a:cubicBezTo>
                  <a:cubicBezTo>
                    <a:pt x="1" y="3513"/>
                    <a:pt x="75" y="3994"/>
                    <a:pt x="222" y="4437"/>
                  </a:cubicBezTo>
                  <a:cubicBezTo>
                    <a:pt x="777" y="5953"/>
                    <a:pt x="2034" y="6988"/>
                    <a:pt x="3328" y="6988"/>
                  </a:cubicBezTo>
                  <a:cubicBezTo>
                    <a:pt x="3624" y="6988"/>
                    <a:pt x="3883" y="6951"/>
                    <a:pt x="4141" y="6878"/>
                  </a:cubicBezTo>
                  <a:cubicBezTo>
                    <a:pt x="4696" y="6656"/>
                    <a:pt x="5177" y="6249"/>
                    <a:pt x="5472" y="5768"/>
                  </a:cubicBezTo>
                  <a:cubicBezTo>
                    <a:pt x="5768" y="5251"/>
                    <a:pt x="5916" y="4622"/>
                    <a:pt x="5916" y="3957"/>
                  </a:cubicBezTo>
                  <a:cubicBezTo>
                    <a:pt x="5916" y="3513"/>
                    <a:pt x="5842" y="3033"/>
                    <a:pt x="5694" y="2552"/>
                  </a:cubicBezTo>
                  <a:cubicBezTo>
                    <a:pt x="5140" y="1036"/>
                    <a:pt x="3883" y="1"/>
                    <a:pt x="2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53"/>
            <p:cNvSpPr/>
            <p:nvPr/>
          </p:nvSpPr>
          <p:spPr>
            <a:xfrm>
              <a:off x="1551550" y="2972325"/>
              <a:ext cx="129425" cy="136350"/>
            </a:xfrm>
            <a:custGeom>
              <a:rect b="b" l="l" r="r" t="t"/>
              <a:pathLst>
                <a:path extrusionOk="0" h="5454" w="5177">
                  <a:moveTo>
                    <a:pt x="2260" y="1"/>
                  </a:moveTo>
                  <a:cubicBezTo>
                    <a:pt x="2059" y="1"/>
                    <a:pt x="1858" y="33"/>
                    <a:pt x="1664" y="102"/>
                  </a:cubicBezTo>
                  <a:cubicBezTo>
                    <a:pt x="518" y="472"/>
                    <a:pt x="0" y="1988"/>
                    <a:pt x="518" y="3430"/>
                  </a:cubicBezTo>
                  <a:cubicBezTo>
                    <a:pt x="917" y="4659"/>
                    <a:pt x="1930" y="5454"/>
                    <a:pt x="2918" y="5454"/>
                  </a:cubicBezTo>
                  <a:cubicBezTo>
                    <a:pt x="3119" y="5454"/>
                    <a:pt x="3319" y="5421"/>
                    <a:pt x="3513" y="5352"/>
                  </a:cubicBezTo>
                  <a:cubicBezTo>
                    <a:pt x="4659" y="4945"/>
                    <a:pt x="5176" y="3430"/>
                    <a:pt x="4659" y="1988"/>
                  </a:cubicBezTo>
                  <a:cubicBezTo>
                    <a:pt x="4259" y="790"/>
                    <a:pt x="3248" y="1"/>
                    <a:pt x="2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53"/>
            <p:cNvSpPr/>
            <p:nvPr/>
          </p:nvSpPr>
          <p:spPr>
            <a:xfrm>
              <a:off x="1551550" y="2963775"/>
              <a:ext cx="129425" cy="152525"/>
            </a:xfrm>
            <a:custGeom>
              <a:rect b="b" l="l" r="r" t="t"/>
              <a:pathLst>
                <a:path extrusionOk="0" h="6101" w="5177">
                  <a:moveTo>
                    <a:pt x="2256" y="629"/>
                  </a:moveTo>
                  <a:cubicBezTo>
                    <a:pt x="3069" y="629"/>
                    <a:pt x="3993" y="1332"/>
                    <a:pt x="4400" y="2441"/>
                  </a:cubicBezTo>
                  <a:cubicBezTo>
                    <a:pt x="4511" y="2773"/>
                    <a:pt x="4548" y="3143"/>
                    <a:pt x="4548" y="3439"/>
                  </a:cubicBezTo>
                  <a:cubicBezTo>
                    <a:pt x="4548" y="3920"/>
                    <a:pt x="4437" y="4363"/>
                    <a:pt x="4252" y="4696"/>
                  </a:cubicBezTo>
                  <a:cubicBezTo>
                    <a:pt x="4030" y="5029"/>
                    <a:pt x="3771" y="5287"/>
                    <a:pt x="3402" y="5398"/>
                  </a:cubicBezTo>
                  <a:cubicBezTo>
                    <a:pt x="3254" y="5472"/>
                    <a:pt x="3069" y="5472"/>
                    <a:pt x="2921" y="5472"/>
                  </a:cubicBezTo>
                  <a:cubicBezTo>
                    <a:pt x="2901" y="5473"/>
                    <a:pt x="2880" y="5474"/>
                    <a:pt x="2859" y="5474"/>
                  </a:cubicBezTo>
                  <a:cubicBezTo>
                    <a:pt x="2062" y="5474"/>
                    <a:pt x="1174" y="4779"/>
                    <a:pt x="814" y="3698"/>
                  </a:cubicBezTo>
                  <a:cubicBezTo>
                    <a:pt x="666" y="3328"/>
                    <a:pt x="629" y="2995"/>
                    <a:pt x="629" y="2663"/>
                  </a:cubicBezTo>
                  <a:cubicBezTo>
                    <a:pt x="629" y="2182"/>
                    <a:pt x="740" y="1775"/>
                    <a:pt x="925" y="1442"/>
                  </a:cubicBezTo>
                  <a:cubicBezTo>
                    <a:pt x="1146" y="1073"/>
                    <a:pt x="1405" y="851"/>
                    <a:pt x="1775" y="703"/>
                  </a:cubicBezTo>
                  <a:cubicBezTo>
                    <a:pt x="1923" y="666"/>
                    <a:pt x="2108" y="629"/>
                    <a:pt x="2256" y="629"/>
                  </a:cubicBezTo>
                  <a:close/>
                  <a:moveTo>
                    <a:pt x="2256" y="1"/>
                  </a:moveTo>
                  <a:cubicBezTo>
                    <a:pt x="2034" y="1"/>
                    <a:pt x="1812" y="75"/>
                    <a:pt x="1590" y="149"/>
                  </a:cubicBezTo>
                  <a:cubicBezTo>
                    <a:pt x="1073" y="296"/>
                    <a:pt x="666" y="666"/>
                    <a:pt x="407" y="1110"/>
                  </a:cubicBezTo>
                  <a:cubicBezTo>
                    <a:pt x="148" y="1553"/>
                    <a:pt x="0" y="2108"/>
                    <a:pt x="0" y="2663"/>
                  </a:cubicBezTo>
                  <a:cubicBezTo>
                    <a:pt x="0" y="3069"/>
                    <a:pt x="74" y="3476"/>
                    <a:pt x="222" y="3883"/>
                  </a:cubicBezTo>
                  <a:cubicBezTo>
                    <a:pt x="666" y="5214"/>
                    <a:pt x="1775" y="6101"/>
                    <a:pt x="2921" y="6101"/>
                  </a:cubicBezTo>
                  <a:cubicBezTo>
                    <a:pt x="3143" y="6101"/>
                    <a:pt x="3402" y="6064"/>
                    <a:pt x="3623" y="5990"/>
                  </a:cubicBezTo>
                  <a:cubicBezTo>
                    <a:pt x="4104" y="5805"/>
                    <a:pt x="4511" y="5472"/>
                    <a:pt x="4770" y="4992"/>
                  </a:cubicBezTo>
                  <a:cubicBezTo>
                    <a:pt x="5028" y="4548"/>
                    <a:pt x="5176" y="4030"/>
                    <a:pt x="5176" y="3439"/>
                  </a:cubicBezTo>
                  <a:cubicBezTo>
                    <a:pt x="5176" y="3069"/>
                    <a:pt x="5102" y="2626"/>
                    <a:pt x="4954" y="2219"/>
                  </a:cubicBezTo>
                  <a:cubicBezTo>
                    <a:pt x="4511" y="925"/>
                    <a:pt x="3439" y="38"/>
                    <a:pt x="22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53"/>
            <p:cNvSpPr/>
            <p:nvPr/>
          </p:nvSpPr>
          <p:spPr>
            <a:xfrm>
              <a:off x="4390900" y="2603325"/>
              <a:ext cx="29600" cy="247725"/>
            </a:xfrm>
            <a:custGeom>
              <a:rect b="b" l="l" r="r" t="t"/>
              <a:pathLst>
                <a:path extrusionOk="0" h="9909" w="1184">
                  <a:moveTo>
                    <a:pt x="0" y="0"/>
                  </a:moveTo>
                  <a:lnTo>
                    <a:pt x="0" y="9908"/>
                  </a:lnTo>
                  <a:lnTo>
                    <a:pt x="1183" y="9908"/>
                  </a:lnTo>
                  <a:lnTo>
                    <a:pt x="1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53"/>
            <p:cNvSpPr/>
            <p:nvPr/>
          </p:nvSpPr>
          <p:spPr>
            <a:xfrm>
              <a:off x="4291075" y="2603325"/>
              <a:ext cx="28675" cy="247725"/>
            </a:xfrm>
            <a:custGeom>
              <a:rect b="b" l="l" r="r" t="t"/>
              <a:pathLst>
                <a:path extrusionOk="0" h="9909" w="1147">
                  <a:moveTo>
                    <a:pt x="0" y="0"/>
                  </a:moveTo>
                  <a:lnTo>
                    <a:pt x="0" y="9908"/>
                  </a:lnTo>
                  <a:lnTo>
                    <a:pt x="1146" y="9908"/>
                  </a:lnTo>
                  <a:lnTo>
                    <a:pt x="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53"/>
            <p:cNvSpPr/>
            <p:nvPr/>
          </p:nvSpPr>
          <p:spPr>
            <a:xfrm>
              <a:off x="4190325" y="2603325"/>
              <a:ext cx="29600" cy="247725"/>
            </a:xfrm>
            <a:custGeom>
              <a:rect b="b" l="l" r="r" t="t"/>
              <a:pathLst>
                <a:path extrusionOk="0" h="9909" w="1184">
                  <a:moveTo>
                    <a:pt x="0" y="0"/>
                  </a:moveTo>
                  <a:lnTo>
                    <a:pt x="0" y="9908"/>
                  </a:lnTo>
                  <a:lnTo>
                    <a:pt x="1183" y="9908"/>
                  </a:lnTo>
                  <a:lnTo>
                    <a:pt x="1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53"/>
            <p:cNvSpPr/>
            <p:nvPr/>
          </p:nvSpPr>
          <p:spPr>
            <a:xfrm>
              <a:off x="4090500" y="2603325"/>
              <a:ext cx="28675" cy="247725"/>
            </a:xfrm>
            <a:custGeom>
              <a:rect b="b" l="l" r="r" t="t"/>
              <a:pathLst>
                <a:path extrusionOk="0" h="9909" w="1147">
                  <a:moveTo>
                    <a:pt x="1" y="0"/>
                  </a:moveTo>
                  <a:lnTo>
                    <a:pt x="1" y="9908"/>
                  </a:lnTo>
                  <a:lnTo>
                    <a:pt x="1147" y="9908"/>
                  </a:lnTo>
                  <a:lnTo>
                    <a:pt x="11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53"/>
            <p:cNvSpPr/>
            <p:nvPr/>
          </p:nvSpPr>
          <p:spPr>
            <a:xfrm>
              <a:off x="4561875" y="2950850"/>
              <a:ext cx="378050" cy="36050"/>
            </a:xfrm>
            <a:custGeom>
              <a:rect b="b" l="l" r="r" t="t"/>
              <a:pathLst>
                <a:path extrusionOk="0" h="1442" w="15122">
                  <a:moveTo>
                    <a:pt x="703" y="0"/>
                  </a:moveTo>
                  <a:cubicBezTo>
                    <a:pt x="333" y="0"/>
                    <a:pt x="1" y="333"/>
                    <a:pt x="1" y="739"/>
                  </a:cubicBezTo>
                  <a:cubicBezTo>
                    <a:pt x="1" y="1109"/>
                    <a:pt x="333" y="1442"/>
                    <a:pt x="703" y="1442"/>
                  </a:cubicBezTo>
                  <a:lnTo>
                    <a:pt x="14419" y="1442"/>
                  </a:lnTo>
                  <a:cubicBezTo>
                    <a:pt x="14789" y="1442"/>
                    <a:pt x="15122" y="1109"/>
                    <a:pt x="15122" y="739"/>
                  </a:cubicBezTo>
                  <a:cubicBezTo>
                    <a:pt x="15122" y="333"/>
                    <a:pt x="14789" y="0"/>
                    <a:pt x="14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53"/>
            <p:cNvSpPr/>
            <p:nvPr/>
          </p:nvSpPr>
          <p:spPr>
            <a:xfrm>
              <a:off x="4561875" y="3063600"/>
              <a:ext cx="378050" cy="35150"/>
            </a:xfrm>
            <a:custGeom>
              <a:rect b="b" l="l" r="r" t="t"/>
              <a:pathLst>
                <a:path extrusionOk="0" h="1406" w="15122">
                  <a:moveTo>
                    <a:pt x="703" y="0"/>
                  </a:moveTo>
                  <a:cubicBezTo>
                    <a:pt x="333" y="0"/>
                    <a:pt x="1" y="296"/>
                    <a:pt x="1" y="703"/>
                  </a:cubicBezTo>
                  <a:cubicBezTo>
                    <a:pt x="1" y="1073"/>
                    <a:pt x="333" y="1405"/>
                    <a:pt x="703" y="1405"/>
                  </a:cubicBezTo>
                  <a:lnTo>
                    <a:pt x="14419" y="1405"/>
                  </a:lnTo>
                  <a:cubicBezTo>
                    <a:pt x="14789" y="1405"/>
                    <a:pt x="15122" y="1073"/>
                    <a:pt x="15122" y="703"/>
                  </a:cubicBezTo>
                  <a:cubicBezTo>
                    <a:pt x="15122" y="296"/>
                    <a:pt x="14789" y="0"/>
                    <a:pt x="14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53"/>
            <p:cNvSpPr/>
            <p:nvPr/>
          </p:nvSpPr>
          <p:spPr>
            <a:xfrm>
              <a:off x="2656050" y="3012775"/>
              <a:ext cx="159925" cy="146050"/>
            </a:xfrm>
            <a:custGeom>
              <a:rect b="b" l="l" r="r" t="t"/>
              <a:pathLst>
                <a:path extrusionOk="0" h="5842" w="6397">
                  <a:moveTo>
                    <a:pt x="3217" y="0"/>
                  </a:moveTo>
                  <a:cubicBezTo>
                    <a:pt x="1442" y="0"/>
                    <a:pt x="0" y="1331"/>
                    <a:pt x="0" y="2921"/>
                  </a:cubicBezTo>
                  <a:cubicBezTo>
                    <a:pt x="0" y="4547"/>
                    <a:pt x="1442" y="5841"/>
                    <a:pt x="3217" y="5841"/>
                  </a:cubicBezTo>
                  <a:cubicBezTo>
                    <a:pt x="4954" y="5841"/>
                    <a:pt x="6396" y="4547"/>
                    <a:pt x="6396" y="2921"/>
                  </a:cubicBezTo>
                  <a:cubicBezTo>
                    <a:pt x="6396" y="1331"/>
                    <a:pt x="4954" y="0"/>
                    <a:pt x="32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53"/>
            <p:cNvSpPr/>
            <p:nvPr/>
          </p:nvSpPr>
          <p:spPr>
            <a:xfrm>
              <a:off x="2648650" y="3005375"/>
              <a:ext cx="174700" cy="161775"/>
            </a:xfrm>
            <a:custGeom>
              <a:rect b="b" l="l" r="r" t="t"/>
              <a:pathLst>
                <a:path extrusionOk="0" h="6471" w="6988">
                  <a:moveTo>
                    <a:pt x="3513" y="629"/>
                  </a:moveTo>
                  <a:cubicBezTo>
                    <a:pt x="4289" y="629"/>
                    <a:pt x="5028" y="925"/>
                    <a:pt x="5546" y="1368"/>
                  </a:cubicBezTo>
                  <a:cubicBezTo>
                    <a:pt x="6064" y="1849"/>
                    <a:pt x="6359" y="2514"/>
                    <a:pt x="6359" y="3217"/>
                  </a:cubicBezTo>
                  <a:cubicBezTo>
                    <a:pt x="6359" y="3919"/>
                    <a:pt x="6064" y="4585"/>
                    <a:pt x="5546" y="5065"/>
                  </a:cubicBezTo>
                  <a:cubicBezTo>
                    <a:pt x="5028" y="5546"/>
                    <a:pt x="4289" y="5842"/>
                    <a:pt x="3513" y="5842"/>
                  </a:cubicBezTo>
                  <a:cubicBezTo>
                    <a:pt x="2699" y="5842"/>
                    <a:pt x="1960" y="5546"/>
                    <a:pt x="1442" y="5065"/>
                  </a:cubicBezTo>
                  <a:cubicBezTo>
                    <a:pt x="925" y="4585"/>
                    <a:pt x="629" y="3919"/>
                    <a:pt x="629" y="3217"/>
                  </a:cubicBezTo>
                  <a:cubicBezTo>
                    <a:pt x="629" y="2514"/>
                    <a:pt x="925" y="1849"/>
                    <a:pt x="1442" y="1368"/>
                  </a:cubicBezTo>
                  <a:cubicBezTo>
                    <a:pt x="1960" y="925"/>
                    <a:pt x="2699" y="629"/>
                    <a:pt x="3513" y="629"/>
                  </a:cubicBezTo>
                  <a:close/>
                  <a:moveTo>
                    <a:pt x="3513" y="0"/>
                  </a:moveTo>
                  <a:cubicBezTo>
                    <a:pt x="2551" y="0"/>
                    <a:pt x="1664" y="333"/>
                    <a:pt x="1036" y="925"/>
                  </a:cubicBezTo>
                  <a:cubicBezTo>
                    <a:pt x="407" y="1516"/>
                    <a:pt x="0" y="2329"/>
                    <a:pt x="0" y="3217"/>
                  </a:cubicBezTo>
                  <a:cubicBezTo>
                    <a:pt x="0" y="4104"/>
                    <a:pt x="407" y="4917"/>
                    <a:pt x="1036" y="5509"/>
                  </a:cubicBezTo>
                  <a:cubicBezTo>
                    <a:pt x="1664" y="6100"/>
                    <a:pt x="2551" y="6470"/>
                    <a:pt x="3513" y="6470"/>
                  </a:cubicBezTo>
                  <a:cubicBezTo>
                    <a:pt x="4437" y="6470"/>
                    <a:pt x="5324" y="6100"/>
                    <a:pt x="5953" y="5509"/>
                  </a:cubicBezTo>
                  <a:cubicBezTo>
                    <a:pt x="6581" y="4917"/>
                    <a:pt x="6988" y="4104"/>
                    <a:pt x="6988" y="3217"/>
                  </a:cubicBezTo>
                  <a:cubicBezTo>
                    <a:pt x="6988" y="2329"/>
                    <a:pt x="6581" y="1516"/>
                    <a:pt x="5953" y="925"/>
                  </a:cubicBezTo>
                  <a:cubicBezTo>
                    <a:pt x="5324" y="333"/>
                    <a:pt x="4437" y="0"/>
                    <a:pt x="3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53"/>
            <p:cNvSpPr/>
            <p:nvPr/>
          </p:nvSpPr>
          <p:spPr>
            <a:xfrm>
              <a:off x="2644950" y="3225350"/>
              <a:ext cx="159000" cy="146050"/>
            </a:xfrm>
            <a:custGeom>
              <a:rect b="b" l="l" r="r" t="t"/>
              <a:pathLst>
                <a:path extrusionOk="0" h="5842" w="6360">
                  <a:moveTo>
                    <a:pt x="3180" y="0"/>
                  </a:moveTo>
                  <a:cubicBezTo>
                    <a:pt x="1405" y="0"/>
                    <a:pt x="1" y="1294"/>
                    <a:pt x="1" y="2921"/>
                  </a:cubicBezTo>
                  <a:cubicBezTo>
                    <a:pt x="1" y="4548"/>
                    <a:pt x="1405" y="5842"/>
                    <a:pt x="3180" y="5842"/>
                  </a:cubicBezTo>
                  <a:cubicBezTo>
                    <a:pt x="4918" y="5842"/>
                    <a:pt x="6360" y="4548"/>
                    <a:pt x="6360" y="2921"/>
                  </a:cubicBezTo>
                  <a:cubicBezTo>
                    <a:pt x="6360" y="1294"/>
                    <a:pt x="4918" y="0"/>
                    <a:pt x="31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53"/>
            <p:cNvSpPr/>
            <p:nvPr/>
          </p:nvSpPr>
          <p:spPr>
            <a:xfrm>
              <a:off x="2636625" y="3217950"/>
              <a:ext cx="174725" cy="160850"/>
            </a:xfrm>
            <a:custGeom>
              <a:rect b="b" l="l" r="r" t="t"/>
              <a:pathLst>
                <a:path extrusionOk="0" h="6434" w="6989">
                  <a:moveTo>
                    <a:pt x="3513" y="592"/>
                  </a:moveTo>
                  <a:cubicBezTo>
                    <a:pt x="4289" y="592"/>
                    <a:pt x="5029" y="888"/>
                    <a:pt x="5546" y="1368"/>
                  </a:cubicBezTo>
                  <a:cubicBezTo>
                    <a:pt x="6064" y="1849"/>
                    <a:pt x="6397" y="2515"/>
                    <a:pt x="6397" y="3217"/>
                  </a:cubicBezTo>
                  <a:cubicBezTo>
                    <a:pt x="6397" y="3919"/>
                    <a:pt x="6064" y="4585"/>
                    <a:pt x="5546" y="5066"/>
                  </a:cubicBezTo>
                  <a:cubicBezTo>
                    <a:pt x="5029" y="5546"/>
                    <a:pt x="4289" y="5842"/>
                    <a:pt x="3513" y="5842"/>
                  </a:cubicBezTo>
                  <a:cubicBezTo>
                    <a:pt x="2700" y="5842"/>
                    <a:pt x="1960" y="5546"/>
                    <a:pt x="1443" y="5066"/>
                  </a:cubicBezTo>
                  <a:cubicBezTo>
                    <a:pt x="925" y="4585"/>
                    <a:pt x="629" y="3919"/>
                    <a:pt x="629" y="3217"/>
                  </a:cubicBezTo>
                  <a:cubicBezTo>
                    <a:pt x="629" y="2515"/>
                    <a:pt x="925" y="1849"/>
                    <a:pt x="1443" y="1368"/>
                  </a:cubicBezTo>
                  <a:cubicBezTo>
                    <a:pt x="1960" y="888"/>
                    <a:pt x="2700" y="592"/>
                    <a:pt x="3513" y="592"/>
                  </a:cubicBezTo>
                  <a:close/>
                  <a:moveTo>
                    <a:pt x="3513" y="1"/>
                  </a:moveTo>
                  <a:cubicBezTo>
                    <a:pt x="2552" y="1"/>
                    <a:pt x="1665" y="333"/>
                    <a:pt x="1036" y="925"/>
                  </a:cubicBezTo>
                  <a:cubicBezTo>
                    <a:pt x="408" y="1516"/>
                    <a:pt x="1" y="2330"/>
                    <a:pt x="1" y="3217"/>
                  </a:cubicBezTo>
                  <a:cubicBezTo>
                    <a:pt x="1" y="4104"/>
                    <a:pt x="408" y="4918"/>
                    <a:pt x="1036" y="5509"/>
                  </a:cubicBezTo>
                  <a:cubicBezTo>
                    <a:pt x="1665" y="6101"/>
                    <a:pt x="2552" y="6433"/>
                    <a:pt x="3513" y="6433"/>
                  </a:cubicBezTo>
                  <a:cubicBezTo>
                    <a:pt x="4474" y="6433"/>
                    <a:pt x="5325" y="6101"/>
                    <a:pt x="5953" y="5509"/>
                  </a:cubicBezTo>
                  <a:cubicBezTo>
                    <a:pt x="6582" y="4918"/>
                    <a:pt x="6988" y="4104"/>
                    <a:pt x="6988" y="3217"/>
                  </a:cubicBezTo>
                  <a:cubicBezTo>
                    <a:pt x="6988" y="2330"/>
                    <a:pt x="6582" y="1516"/>
                    <a:pt x="5953" y="925"/>
                  </a:cubicBezTo>
                  <a:cubicBezTo>
                    <a:pt x="5325" y="333"/>
                    <a:pt x="4474" y="1"/>
                    <a:pt x="35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53"/>
            <p:cNvSpPr/>
            <p:nvPr/>
          </p:nvSpPr>
          <p:spPr>
            <a:xfrm>
              <a:off x="2618150" y="3425000"/>
              <a:ext cx="159925" cy="146050"/>
            </a:xfrm>
            <a:custGeom>
              <a:rect b="b" l="l" r="r" t="t"/>
              <a:pathLst>
                <a:path extrusionOk="0" h="5842" w="6397">
                  <a:moveTo>
                    <a:pt x="3217" y="0"/>
                  </a:moveTo>
                  <a:cubicBezTo>
                    <a:pt x="1442" y="0"/>
                    <a:pt x="0" y="1331"/>
                    <a:pt x="0" y="2921"/>
                  </a:cubicBezTo>
                  <a:cubicBezTo>
                    <a:pt x="0" y="4547"/>
                    <a:pt x="1442" y="5841"/>
                    <a:pt x="3217" y="5841"/>
                  </a:cubicBezTo>
                  <a:cubicBezTo>
                    <a:pt x="4954" y="5841"/>
                    <a:pt x="6396" y="4547"/>
                    <a:pt x="6396" y="2921"/>
                  </a:cubicBezTo>
                  <a:cubicBezTo>
                    <a:pt x="6396" y="1331"/>
                    <a:pt x="4954" y="0"/>
                    <a:pt x="32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53"/>
            <p:cNvSpPr/>
            <p:nvPr/>
          </p:nvSpPr>
          <p:spPr>
            <a:xfrm>
              <a:off x="2610750" y="3417600"/>
              <a:ext cx="174725" cy="160850"/>
            </a:xfrm>
            <a:custGeom>
              <a:rect b="b" l="l" r="r" t="t"/>
              <a:pathLst>
                <a:path extrusionOk="0" h="6434" w="6989">
                  <a:moveTo>
                    <a:pt x="3513" y="592"/>
                  </a:moveTo>
                  <a:cubicBezTo>
                    <a:pt x="4289" y="592"/>
                    <a:pt x="5029" y="925"/>
                    <a:pt x="5546" y="1368"/>
                  </a:cubicBezTo>
                  <a:cubicBezTo>
                    <a:pt x="6064" y="1849"/>
                    <a:pt x="6360" y="2514"/>
                    <a:pt x="6360" y="3217"/>
                  </a:cubicBezTo>
                  <a:cubicBezTo>
                    <a:pt x="6360" y="3919"/>
                    <a:pt x="6064" y="4585"/>
                    <a:pt x="5546" y="5065"/>
                  </a:cubicBezTo>
                  <a:cubicBezTo>
                    <a:pt x="5029" y="5546"/>
                    <a:pt x="4289" y="5842"/>
                    <a:pt x="3513" y="5842"/>
                  </a:cubicBezTo>
                  <a:cubicBezTo>
                    <a:pt x="2700" y="5842"/>
                    <a:pt x="1960" y="5546"/>
                    <a:pt x="1443" y="5065"/>
                  </a:cubicBezTo>
                  <a:cubicBezTo>
                    <a:pt x="925" y="4585"/>
                    <a:pt x="629" y="3919"/>
                    <a:pt x="629" y="3217"/>
                  </a:cubicBezTo>
                  <a:cubicBezTo>
                    <a:pt x="629" y="2514"/>
                    <a:pt x="925" y="1849"/>
                    <a:pt x="1443" y="1368"/>
                  </a:cubicBezTo>
                  <a:cubicBezTo>
                    <a:pt x="1960" y="925"/>
                    <a:pt x="2700" y="592"/>
                    <a:pt x="3513" y="592"/>
                  </a:cubicBezTo>
                  <a:close/>
                  <a:moveTo>
                    <a:pt x="3513" y="0"/>
                  </a:moveTo>
                  <a:cubicBezTo>
                    <a:pt x="2552" y="0"/>
                    <a:pt x="1664" y="333"/>
                    <a:pt x="1036" y="925"/>
                  </a:cubicBezTo>
                  <a:cubicBezTo>
                    <a:pt x="407" y="1516"/>
                    <a:pt x="1" y="2329"/>
                    <a:pt x="1" y="3217"/>
                  </a:cubicBezTo>
                  <a:cubicBezTo>
                    <a:pt x="1" y="4104"/>
                    <a:pt x="407" y="4917"/>
                    <a:pt x="1036" y="5509"/>
                  </a:cubicBezTo>
                  <a:cubicBezTo>
                    <a:pt x="1664" y="6100"/>
                    <a:pt x="2552" y="6433"/>
                    <a:pt x="3513" y="6433"/>
                  </a:cubicBezTo>
                  <a:cubicBezTo>
                    <a:pt x="4437" y="6433"/>
                    <a:pt x="5324" y="6100"/>
                    <a:pt x="5953" y="5509"/>
                  </a:cubicBezTo>
                  <a:cubicBezTo>
                    <a:pt x="6581" y="4917"/>
                    <a:pt x="6988" y="4104"/>
                    <a:pt x="6988" y="3217"/>
                  </a:cubicBezTo>
                  <a:cubicBezTo>
                    <a:pt x="6988" y="2329"/>
                    <a:pt x="6581" y="1516"/>
                    <a:pt x="5953" y="925"/>
                  </a:cubicBezTo>
                  <a:cubicBezTo>
                    <a:pt x="5324" y="333"/>
                    <a:pt x="4437" y="0"/>
                    <a:pt x="3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53"/>
            <p:cNvSpPr/>
            <p:nvPr/>
          </p:nvSpPr>
          <p:spPr>
            <a:xfrm>
              <a:off x="5515725" y="3650500"/>
              <a:ext cx="855875" cy="1305100"/>
            </a:xfrm>
            <a:custGeom>
              <a:rect b="b" l="l" r="r" t="t"/>
              <a:pathLst>
                <a:path extrusionOk="0" h="52204" w="34235">
                  <a:moveTo>
                    <a:pt x="777" y="1"/>
                  </a:moveTo>
                  <a:lnTo>
                    <a:pt x="0" y="25769"/>
                  </a:lnTo>
                  <a:lnTo>
                    <a:pt x="34235" y="52204"/>
                  </a:lnTo>
                  <a:lnTo>
                    <a:pt x="34235" y="52204"/>
                  </a:lnTo>
                  <a:lnTo>
                    <a:pt x="34198" y="16527"/>
                  </a:lnTo>
                  <a:lnTo>
                    <a:pt x="7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3"/>
            <p:cNvSpPr/>
            <p:nvPr/>
          </p:nvSpPr>
          <p:spPr>
            <a:xfrm>
              <a:off x="5508325" y="3642975"/>
              <a:ext cx="871600" cy="1320100"/>
            </a:xfrm>
            <a:custGeom>
              <a:rect b="b" l="l" r="r" t="t"/>
              <a:pathLst>
                <a:path extrusionOk="0" h="52804" w="34864">
                  <a:moveTo>
                    <a:pt x="1368" y="782"/>
                  </a:moveTo>
                  <a:lnTo>
                    <a:pt x="34198" y="17014"/>
                  </a:lnTo>
                  <a:lnTo>
                    <a:pt x="34235" y="51876"/>
                  </a:lnTo>
                  <a:lnTo>
                    <a:pt x="34235" y="51876"/>
                  </a:lnTo>
                  <a:lnTo>
                    <a:pt x="629" y="25923"/>
                  </a:lnTo>
                  <a:lnTo>
                    <a:pt x="1368" y="782"/>
                  </a:lnTo>
                  <a:close/>
                  <a:moveTo>
                    <a:pt x="1073" y="0"/>
                  </a:moveTo>
                  <a:cubicBezTo>
                    <a:pt x="1016" y="0"/>
                    <a:pt x="952" y="22"/>
                    <a:pt x="888" y="43"/>
                  </a:cubicBezTo>
                  <a:cubicBezTo>
                    <a:pt x="814" y="80"/>
                    <a:pt x="777" y="191"/>
                    <a:pt x="740" y="302"/>
                  </a:cubicBezTo>
                  <a:lnTo>
                    <a:pt x="0" y="26070"/>
                  </a:lnTo>
                  <a:cubicBezTo>
                    <a:pt x="0" y="26144"/>
                    <a:pt x="37" y="26255"/>
                    <a:pt x="111" y="26292"/>
                  </a:cubicBezTo>
                  <a:lnTo>
                    <a:pt x="34346" y="52726"/>
                  </a:lnTo>
                  <a:cubicBezTo>
                    <a:pt x="34415" y="52772"/>
                    <a:pt x="34483" y="52804"/>
                    <a:pt x="34552" y="52804"/>
                  </a:cubicBezTo>
                  <a:cubicBezTo>
                    <a:pt x="34594" y="52804"/>
                    <a:pt x="34637" y="52792"/>
                    <a:pt x="34679" y="52763"/>
                  </a:cubicBezTo>
                  <a:cubicBezTo>
                    <a:pt x="34790" y="52726"/>
                    <a:pt x="34864" y="52615"/>
                    <a:pt x="34864" y="52505"/>
                  </a:cubicBezTo>
                  <a:lnTo>
                    <a:pt x="34790" y="16828"/>
                  </a:lnTo>
                  <a:cubicBezTo>
                    <a:pt x="34790" y="16717"/>
                    <a:pt x="34716" y="16606"/>
                    <a:pt x="34642" y="16569"/>
                  </a:cubicBezTo>
                  <a:lnTo>
                    <a:pt x="1184" y="43"/>
                  </a:lnTo>
                  <a:cubicBezTo>
                    <a:pt x="1152" y="12"/>
                    <a:pt x="1114" y="0"/>
                    <a:pt x="10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3"/>
            <p:cNvSpPr/>
            <p:nvPr/>
          </p:nvSpPr>
          <p:spPr>
            <a:xfrm>
              <a:off x="1200325" y="3650500"/>
              <a:ext cx="854975" cy="1305100"/>
            </a:xfrm>
            <a:custGeom>
              <a:rect b="b" l="l" r="r" t="t"/>
              <a:pathLst>
                <a:path extrusionOk="0" h="52204" w="34199">
                  <a:moveTo>
                    <a:pt x="33459" y="1"/>
                  </a:moveTo>
                  <a:lnTo>
                    <a:pt x="1" y="16527"/>
                  </a:lnTo>
                  <a:lnTo>
                    <a:pt x="1" y="52204"/>
                  </a:lnTo>
                  <a:lnTo>
                    <a:pt x="34198" y="25769"/>
                  </a:lnTo>
                  <a:lnTo>
                    <a:pt x="3345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3"/>
            <p:cNvSpPr/>
            <p:nvPr/>
          </p:nvSpPr>
          <p:spPr>
            <a:xfrm>
              <a:off x="1192925" y="3642975"/>
              <a:ext cx="869775" cy="1320100"/>
            </a:xfrm>
            <a:custGeom>
              <a:rect b="b" l="l" r="r" t="t"/>
              <a:pathLst>
                <a:path extrusionOk="0" h="52804" w="34791">
                  <a:moveTo>
                    <a:pt x="33459" y="782"/>
                  </a:moveTo>
                  <a:lnTo>
                    <a:pt x="34162" y="25923"/>
                  </a:lnTo>
                  <a:lnTo>
                    <a:pt x="629" y="51876"/>
                  </a:lnTo>
                  <a:lnTo>
                    <a:pt x="629" y="16995"/>
                  </a:lnTo>
                  <a:lnTo>
                    <a:pt x="629" y="16995"/>
                  </a:lnTo>
                  <a:lnTo>
                    <a:pt x="33459" y="782"/>
                  </a:lnTo>
                  <a:close/>
                  <a:moveTo>
                    <a:pt x="33718" y="0"/>
                  </a:moveTo>
                  <a:cubicBezTo>
                    <a:pt x="33676" y="0"/>
                    <a:pt x="33638" y="12"/>
                    <a:pt x="33607" y="43"/>
                  </a:cubicBezTo>
                  <a:lnTo>
                    <a:pt x="186" y="16569"/>
                  </a:lnTo>
                  <a:cubicBezTo>
                    <a:pt x="75" y="16606"/>
                    <a:pt x="1" y="16717"/>
                    <a:pt x="1" y="16828"/>
                  </a:cubicBezTo>
                  <a:lnTo>
                    <a:pt x="1" y="52505"/>
                  </a:lnTo>
                  <a:cubicBezTo>
                    <a:pt x="1" y="52615"/>
                    <a:pt x="75" y="52726"/>
                    <a:pt x="186" y="52763"/>
                  </a:cubicBezTo>
                  <a:cubicBezTo>
                    <a:pt x="228" y="52792"/>
                    <a:pt x="270" y="52804"/>
                    <a:pt x="313" y="52804"/>
                  </a:cubicBezTo>
                  <a:cubicBezTo>
                    <a:pt x="381" y="52804"/>
                    <a:pt x="450" y="52772"/>
                    <a:pt x="518" y="52726"/>
                  </a:cubicBezTo>
                  <a:lnTo>
                    <a:pt x="34679" y="26292"/>
                  </a:lnTo>
                  <a:cubicBezTo>
                    <a:pt x="34753" y="26255"/>
                    <a:pt x="34790" y="26144"/>
                    <a:pt x="34790" y="26070"/>
                  </a:cubicBezTo>
                  <a:lnTo>
                    <a:pt x="34051" y="302"/>
                  </a:lnTo>
                  <a:cubicBezTo>
                    <a:pt x="34051" y="191"/>
                    <a:pt x="33977" y="80"/>
                    <a:pt x="33903" y="43"/>
                  </a:cubicBezTo>
                  <a:cubicBezTo>
                    <a:pt x="33839" y="22"/>
                    <a:pt x="33775" y="0"/>
                    <a:pt x="337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3"/>
            <p:cNvSpPr/>
            <p:nvPr/>
          </p:nvSpPr>
          <p:spPr>
            <a:xfrm>
              <a:off x="2685625" y="2486850"/>
              <a:ext cx="543475" cy="497275"/>
            </a:xfrm>
            <a:custGeom>
              <a:rect b="b" l="l" r="r" t="t"/>
              <a:pathLst>
                <a:path extrusionOk="0" h="19891" w="21739">
                  <a:moveTo>
                    <a:pt x="10870" y="1"/>
                  </a:moveTo>
                  <a:cubicBezTo>
                    <a:pt x="4880" y="1"/>
                    <a:pt x="0" y="4437"/>
                    <a:pt x="0" y="9946"/>
                  </a:cubicBezTo>
                  <a:cubicBezTo>
                    <a:pt x="0" y="15455"/>
                    <a:pt x="4880" y="19891"/>
                    <a:pt x="10870" y="19891"/>
                  </a:cubicBezTo>
                  <a:cubicBezTo>
                    <a:pt x="16859" y="19891"/>
                    <a:pt x="21739" y="15455"/>
                    <a:pt x="21739" y="9946"/>
                  </a:cubicBezTo>
                  <a:cubicBezTo>
                    <a:pt x="21739" y="4437"/>
                    <a:pt x="16859" y="1"/>
                    <a:pt x="108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3"/>
            <p:cNvSpPr/>
            <p:nvPr/>
          </p:nvSpPr>
          <p:spPr>
            <a:xfrm>
              <a:off x="2678225" y="2479450"/>
              <a:ext cx="558275" cy="513000"/>
            </a:xfrm>
            <a:custGeom>
              <a:rect b="b" l="l" r="r" t="t"/>
              <a:pathLst>
                <a:path extrusionOk="0" h="20520" w="22331">
                  <a:moveTo>
                    <a:pt x="11166" y="593"/>
                  </a:moveTo>
                  <a:cubicBezTo>
                    <a:pt x="14086" y="593"/>
                    <a:pt x="16711" y="1702"/>
                    <a:pt x="18634" y="3439"/>
                  </a:cubicBezTo>
                  <a:cubicBezTo>
                    <a:pt x="20519" y="5177"/>
                    <a:pt x="21702" y="7580"/>
                    <a:pt x="21702" y="10242"/>
                  </a:cubicBezTo>
                  <a:cubicBezTo>
                    <a:pt x="21702" y="12904"/>
                    <a:pt x="20519" y="15307"/>
                    <a:pt x="18634" y="17044"/>
                  </a:cubicBezTo>
                  <a:cubicBezTo>
                    <a:pt x="16711" y="18819"/>
                    <a:pt x="14086" y="19891"/>
                    <a:pt x="11166" y="19891"/>
                  </a:cubicBezTo>
                  <a:cubicBezTo>
                    <a:pt x="8245" y="19891"/>
                    <a:pt x="5583" y="18819"/>
                    <a:pt x="3698" y="17044"/>
                  </a:cubicBezTo>
                  <a:cubicBezTo>
                    <a:pt x="1775" y="15307"/>
                    <a:pt x="629" y="12904"/>
                    <a:pt x="629" y="10242"/>
                  </a:cubicBezTo>
                  <a:cubicBezTo>
                    <a:pt x="629" y="7580"/>
                    <a:pt x="1775" y="5177"/>
                    <a:pt x="3698" y="3439"/>
                  </a:cubicBezTo>
                  <a:cubicBezTo>
                    <a:pt x="5583" y="1702"/>
                    <a:pt x="8245" y="593"/>
                    <a:pt x="11166" y="593"/>
                  </a:cubicBezTo>
                  <a:close/>
                  <a:moveTo>
                    <a:pt x="11166" y="1"/>
                  </a:moveTo>
                  <a:cubicBezTo>
                    <a:pt x="8097" y="1"/>
                    <a:pt x="5287" y="1147"/>
                    <a:pt x="3291" y="2996"/>
                  </a:cubicBezTo>
                  <a:cubicBezTo>
                    <a:pt x="1258" y="4844"/>
                    <a:pt x="1" y="7395"/>
                    <a:pt x="1" y="10242"/>
                  </a:cubicBezTo>
                  <a:cubicBezTo>
                    <a:pt x="1" y="13089"/>
                    <a:pt x="1258" y="15677"/>
                    <a:pt x="3291" y="17525"/>
                  </a:cubicBezTo>
                  <a:cubicBezTo>
                    <a:pt x="5287" y="19374"/>
                    <a:pt x="8097" y="20520"/>
                    <a:pt x="11166" y="20520"/>
                  </a:cubicBezTo>
                  <a:cubicBezTo>
                    <a:pt x="14234" y="20520"/>
                    <a:pt x="17007" y="19374"/>
                    <a:pt x="19040" y="17525"/>
                  </a:cubicBezTo>
                  <a:cubicBezTo>
                    <a:pt x="21074" y="15677"/>
                    <a:pt x="22331" y="13089"/>
                    <a:pt x="22331" y="10242"/>
                  </a:cubicBezTo>
                  <a:cubicBezTo>
                    <a:pt x="22331" y="7395"/>
                    <a:pt x="21074" y="4844"/>
                    <a:pt x="19040" y="2996"/>
                  </a:cubicBezTo>
                  <a:cubicBezTo>
                    <a:pt x="17007" y="1147"/>
                    <a:pt x="14234" y="1"/>
                    <a:pt x="111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3"/>
            <p:cNvSpPr/>
            <p:nvPr/>
          </p:nvSpPr>
          <p:spPr>
            <a:xfrm>
              <a:off x="2722600" y="2520125"/>
              <a:ext cx="469550" cy="430750"/>
            </a:xfrm>
            <a:custGeom>
              <a:rect b="b" l="l" r="r" t="t"/>
              <a:pathLst>
                <a:path extrusionOk="0" h="17230" w="18782">
                  <a:moveTo>
                    <a:pt x="9391" y="1"/>
                  </a:moveTo>
                  <a:cubicBezTo>
                    <a:pt x="4215" y="1"/>
                    <a:pt x="0" y="3846"/>
                    <a:pt x="0" y="8615"/>
                  </a:cubicBezTo>
                  <a:cubicBezTo>
                    <a:pt x="0" y="13384"/>
                    <a:pt x="4215" y="17229"/>
                    <a:pt x="9391" y="17229"/>
                  </a:cubicBezTo>
                  <a:cubicBezTo>
                    <a:pt x="14567" y="17229"/>
                    <a:pt x="18781" y="13384"/>
                    <a:pt x="18781" y="8615"/>
                  </a:cubicBezTo>
                  <a:cubicBezTo>
                    <a:pt x="18781" y="3846"/>
                    <a:pt x="14567" y="1"/>
                    <a:pt x="93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3"/>
            <p:cNvSpPr/>
            <p:nvPr/>
          </p:nvSpPr>
          <p:spPr>
            <a:xfrm>
              <a:off x="2714275" y="2512725"/>
              <a:ext cx="485250" cy="445525"/>
            </a:xfrm>
            <a:custGeom>
              <a:rect b="b" l="l" r="r" t="t"/>
              <a:pathLst>
                <a:path extrusionOk="0" h="17821" w="19410">
                  <a:moveTo>
                    <a:pt x="9724" y="592"/>
                  </a:moveTo>
                  <a:cubicBezTo>
                    <a:pt x="12238" y="592"/>
                    <a:pt x="14530" y="1554"/>
                    <a:pt x="16157" y="3069"/>
                  </a:cubicBezTo>
                  <a:cubicBezTo>
                    <a:pt x="17783" y="4548"/>
                    <a:pt x="18818" y="6619"/>
                    <a:pt x="18818" y="8911"/>
                  </a:cubicBezTo>
                  <a:cubicBezTo>
                    <a:pt x="18818" y="11203"/>
                    <a:pt x="17783" y="13273"/>
                    <a:pt x="16157" y="14789"/>
                  </a:cubicBezTo>
                  <a:cubicBezTo>
                    <a:pt x="14530" y="16305"/>
                    <a:pt x="12238" y="17229"/>
                    <a:pt x="9724" y="17229"/>
                  </a:cubicBezTo>
                  <a:cubicBezTo>
                    <a:pt x="7210" y="17229"/>
                    <a:pt x="4917" y="16305"/>
                    <a:pt x="3291" y="14789"/>
                  </a:cubicBezTo>
                  <a:cubicBezTo>
                    <a:pt x="1627" y="13273"/>
                    <a:pt x="629" y="11203"/>
                    <a:pt x="629" y="8911"/>
                  </a:cubicBezTo>
                  <a:cubicBezTo>
                    <a:pt x="629" y="6619"/>
                    <a:pt x="1627" y="4548"/>
                    <a:pt x="3291" y="3069"/>
                  </a:cubicBezTo>
                  <a:cubicBezTo>
                    <a:pt x="4917" y="1554"/>
                    <a:pt x="7210" y="592"/>
                    <a:pt x="9724" y="592"/>
                  </a:cubicBezTo>
                  <a:close/>
                  <a:moveTo>
                    <a:pt x="9724" y="1"/>
                  </a:moveTo>
                  <a:cubicBezTo>
                    <a:pt x="7062" y="1"/>
                    <a:pt x="4622" y="999"/>
                    <a:pt x="2884" y="2589"/>
                  </a:cubicBezTo>
                  <a:cubicBezTo>
                    <a:pt x="1109" y="4216"/>
                    <a:pt x="0" y="6434"/>
                    <a:pt x="0" y="8911"/>
                  </a:cubicBezTo>
                  <a:cubicBezTo>
                    <a:pt x="0" y="11388"/>
                    <a:pt x="1109" y="13606"/>
                    <a:pt x="2884" y="15233"/>
                  </a:cubicBezTo>
                  <a:cubicBezTo>
                    <a:pt x="4622" y="16860"/>
                    <a:pt x="7062" y="17821"/>
                    <a:pt x="9724" y="17821"/>
                  </a:cubicBezTo>
                  <a:cubicBezTo>
                    <a:pt x="12386" y="17821"/>
                    <a:pt x="14826" y="16860"/>
                    <a:pt x="16563" y="15233"/>
                  </a:cubicBezTo>
                  <a:cubicBezTo>
                    <a:pt x="18338" y="13606"/>
                    <a:pt x="19410" y="11388"/>
                    <a:pt x="19410" y="8911"/>
                  </a:cubicBezTo>
                  <a:cubicBezTo>
                    <a:pt x="19410" y="6434"/>
                    <a:pt x="18338" y="4216"/>
                    <a:pt x="16563" y="2589"/>
                  </a:cubicBezTo>
                  <a:cubicBezTo>
                    <a:pt x="14826" y="999"/>
                    <a:pt x="12386" y="1"/>
                    <a:pt x="97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53"/>
            <p:cNvSpPr/>
            <p:nvPr/>
          </p:nvSpPr>
          <p:spPr>
            <a:xfrm>
              <a:off x="2772500" y="2565425"/>
              <a:ext cx="369725" cy="340150"/>
            </a:xfrm>
            <a:custGeom>
              <a:rect b="b" l="l" r="r" t="t"/>
              <a:pathLst>
                <a:path extrusionOk="0" h="13606" w="14789">
                  <a:moveTo>
                    <a:pt x="7395" y="629"/>
                  </a:moveTo>
                  <a:cubicBezTo>
                    <a:pt x="9280" y="629"/>
                    <a:pt x="10981" y="1331"/>
                    <a:pt x="12201" y="2440"/>
                  </a:cubicBezTo>
                  <a:cubicBezTo>
                    <a:pt x="13421" y="3586"/>
                    <a:pt x="14160" y="5102"/>
                    <a:pt x="14160" y="6803"/>
                  </a:cubicBezTo>
                  <a:cubicBezTo>
                    <a:pt x="14160" y="8504"/>
                    <a:pt x="13421" y="10056"/>
                    <a:pt x="12201" y="11165"/>
                  </a:cubicBezTo>
                  <a:cubicBezTo>
                    <a:pt x="10981" y="12275"/>
                    <a:pt x="9280" y="12977"/>
                    <a:pt x="7395" y="12977"/>
                  </a:cubicBezTo>
                  <a:cubicBezTo>
                    <a:pt x="5509" y="12977"/>
                    <a:pt x="3808" y="12275"/>
                    <a:pt x="2588" y="11165"/>
                  </a:cubicBezTo>
                  <a:cubicBezTo>
                    <a:pt x="1368" y="10056"/>
                    <a:pt x="629" y="8504"/>
                    <a:pt x="629" y="6803"/>
                  </a:cubicBezTo>
                  <a:cubicBezTo>
                    <a:pt x="629" y="5102"/>
                    <a:pt x="1368" y="3586"/>
                    <a:pt x="2588" y="2440"/>
                  </a:cubicBezTo>
                  <a:cubicBezTo>
                    <a:pt x="3808" y="1331"/>
                    <a:pt x="5509" y="629"/>
                    <a:pt x="7395" y="629"/>
                  </a:cubicBezTo>
                  <a:close/>
                  <a:moveTo>
                    <a:pt x="7395" y="0"/>
                  </a:moveTo>
                  <a:cubicBezTo>
                    <a:pt x="5361" y="0"/>
                    <a:pt x="3513" y="777"/>
                    <a:pt x="2182" y="1997"/>
                  </a:cubicBezTo>
                  <a:cubicBezTo>
                    <a:pt x="851" y="3217"/>
                    <a:pt x="1" y="4917"/>
                    <a:pt x="1" y="6803"/>
                  </a:cubicBezTo>
                  <a:cubicBezTo>
                    <a:pt x="1" y="8688"/>
                    <a:pt x="851" y="10389"/>
                    <a:pt x="2182" y="11609"/>
                  </a:cubicBezTo>
                  <a:cubicBezTo>
                    <a:pt x="3513" y="12866"/>
                    <a:pt x="5361" y="13605"/>
                    <a:pt x="7395" y="13605"/>
                  </a:cubicBezTo>
                  <a:cubicBezTo>
                    <a:pt x="9428" y="13605"/>
                    <a:pt x="11277" y="12866"/>
                    <a:pt x="12607" y="11609"/>
                  </a:cubicBezTo>
                  <a:cubicBezTo>
                    <a:pt x="13938" y="10389"/>
                    <a:pt x="14789" y="8688"/>
                    <a:pt x="14789" y="6803"/>
                  </a:cubicBezTo>
                  <a:cubicBezTo>
                    <a:pt x="14789" y="4917"/>
                    <a:pt x="13938" y="3217"/>
                    <a:pt x="12607" y="1997"/>
                  </a:cubicBezTo>
                  <a:cubicBezTo>
                    <a:pt x="11277" y="777"/>
                    <a:pt x="9428" y="0"/>
                    <a:pt x="7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53"/>
            <p:cNvSpPr/>
            <p:nvPr/>
          </p:nvSpPr>
          <p:spPr>
            <a:xfrm>
              <a:off x="2850150" y="2636600"/>
              <a:ext cx="214450" cy="197800"/>
            </a:xfrm>
            <a:custGeom>
              <a:rect b="b" l="l" r="r" t="t"/>
              <a:pathLst>
                <a:path extrusionOk="0" h="7912" w="8578">
                  <a:moveTo>
                    <a:pt x="4289" y="629"/>
                  </a:moveTo>
                  <a:cubicBezTo>
                    <a:pt x="5324" y="629"/>
                    <a:pt x="6248" y="998"/>
                    <a:pt x="6914" y="1590"/>
                  </a:cubicBezTo>
                  <a:cubicBezTo>
                    <a:pt x="7579" y="2218"/>
                    <a:pt x="7949" y="3032"/>
                    <a:pt x="7949" y="3956"/>
                  </a:cubicBezTo>
                  <a:cubicBezTo>
                    <a:pt x="7949" y="4880"/>
                    <a:pt x="7579" y="5693"/>
                    <a:pt x="6914" y="6322"/>
                  </a:cubicBezTo>
                  <a:cubicBezTo>
                    <a:pt x="6248" y="6914"/>
                    <a:pt x="5324" y="7320"/>
                    <a:pt x="4289" y="7320"/>
                  </a:cubicBezTo>
                  <a:cubicBezTo>
                    <a:pt x="3253" y="7320"/>
                    <a:pt x="2329" y="6914"/>
                    <a:pt x="1664" y="6322"/>
                  </a:cubicBezTo>
                  <a:cubicBezTo>
                    <a:pt x="998" y="5693"/>
                    <a:pt x="592" y="4880"/>
                    <a:pt x="592" y="3956"/>
                  </a:cubicBezTo>
                  <a:cubicBezTo>
                    <a:pt x="592" y="3032"/>
                    <a:pt x="998" y="2218"/>
                    <a:pt x="1664" y="1590"/>
                  </a:cubicBezTo>
                  <a:cubicBezTo>
                    <a:pt x="2329" y="998"/>
                    <a:pt x="3253" y="629"/>
                    <a:pt x="4289" y="629"/>
                  </a:cubicBezTo>
                  <a:close/>
                  <a:moveTo>
                    <a:pt x="4289" y="0"/>
                  </a:moveTo>
                  <a:cubicBezTo>
                    <a:pt x="3106" y="0"/>
                    <a:pt x="2033" y="444"/>
                    <a:pt x="1257" y="1146"/>
                  </a:cubicBezTo>
                  <a:cubicBezTo>
                    <a:pt x="481" y="1849"/>
                    <a:pt x="0" y="2847"/>
                    <a:pt x="0" y="3956"/>
                  </a:cubicBezTo>
                  <a:cubicBezTo>
                    <a:pt x="0" y="5065"/>
                    <a:pt x="481" y="6063"/>
                    <a:pt x="1257" y="6766"/>
                  </a:cubicBezTo>
                  <a:cubicBezTo>
                    <a:pt x="2033" y="7505"/>
                    <a:pt x="3106" y="7912"/>
                    <a:pt x="4289" y="7912"/>
                  </a:cubicBezTo>
                  <a:cubicBezTo>
                    <a:pt x="5472" y="7912"/>
                    <a:pt x="6544" y="7505"/>
                    <a:pt x="7320" y="6766"/>
                  </a:cubicBezTo>
                  <a:cubicBezTo>
                    <a:pt x="8097" y="6063"/>
                    <a:pt x="8577" y="5065"/>
                    <a:pt x="8577" y="3956"/>
                  </a:cubicBezTo>
                  <a:cubicBezTo>
                    <a:pt x="8577" y="2847"/>
                    <a:pt x="8097" y="1849"/>
                    <a:pt x="7320" y="1146"/>
                  </a:cubicBezTo>
                  <a:cubicBezTo>
                    <a:pt x="6544" y="444"/>
                    <a:pt x="5472" y="0"/>
                    <a:pt x="4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53"/>
            <p:cNvSpPr/>
            <p:nvPr/>
          </p:nvSpPr>
          <p:spPr>
            <a:xfrm>
              <a:off x="2957350" y="2520125"/>
              <a:ext cx="25" cy="430750"/>
            </a:xfrm>
            <a:custGeom>
              <a:rect b="b" l="l" r="r" t="t"/>
              <a:pathLst>
                <a:path extrusionOk="0" h="17230" w="1">
                  <a:moveTo>
                    <a:pt x="1" y="1"/>
                  </a:moveTo>
                  <a:lnTo>
                    <a:pt x="1" y="17229"/>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53"/>
            <p:cNvSpPr/>
            <p:nvPr/>
          </p:nvSpPr>
          <p:spPr>
            <a:xfrm>
              <a:off x="2949950" y="2512725"/>
              <a:ext cx="14825" cy="445525"/>
            </a:xfrm>
            <a:custGeom>
              <a:rect b="b" l="l" r="r" t="t"/>
              <a:pathLst>
                <a:path extrusionOk="0" h="17821" w="593">
                  <a:moveTo>
                    <a:pt x="297" y="1"/>
                  </a:moveTo>
                  <a:cubicBezTo>
                    <a:pt x="112" y="1"/>
                    <a:pt x="1" y="149"/>
                    <a:pt x="1" y="297"/>
                  </a:cubicBezTo>
                  <a:lnTo>
                    <a:pt x="1" y="17525"/>
                  </a:lnTo>
                  <a:cubicBezTo>
                    <a:pt x="1" y="17710"/>
                    <a:pt x="112" y="17821"/>
                    <a:pt x="297" y="17821"/>
                  </a:cubicBezTo>
                  <a:cubicBezTo>
                    <a:pt x="445" y="17821"/>
                    <a:pt x="592" y="17710"/>
                    <a:pt x="592" y="17525"/>
                  </a:cubicBezTo>
                  <a:lnTo>
                    <a:pt x="592" y="297"/>
                  </a:lnTo>
                  <a:cubicBezTo>
                    <a:pt x="592" y="149"/>
                    <a:pt x="445" y="1"/>
                    <a:pt x="2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53"/>
            <p:cNvSpPr/>
            <p:nvPr/>
          </p:nvSpPr>
          <p:spPr>
            <a:xfrm>
              <a:off x="2722600" y="2735475"/>
              <a:ext cx="469550" cy="25"/>
            </a:xfrm>
            <a:custGeom>
              <a:rect b="b" l="l" r="r" t="t"/>
              <a:pathLst>
                <a:path extrusionOk="0" h="1" w="18782">
                  <a:moveTo>
                    <a:pt x="0" y="1"/>
                  </a:moveTo>
                  <a:lnTo>
                    <a:pt x="18781" y="1"/>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53"/>
            <p:cNvSpPr/>
            <p:nvPr/>
          </p:nvSpPr>
          <p:spPr>
            <a:xfrm>
              <a:off x="2714275" y="2728100"/>
              <a:ext cx="485250" cy="14800"/>
            </a:xfrm>
            <a:custGeom>
              <a:rect b="b" l="l" r="r" t="t"/>
              <a:pathLst>
                <a:path extrusionOk="0" h="592" w="19410">
                  <a:moveTo>
                    <a:pt x="333" y="0"/>
                  </a:moveTo>
                  <a:cubicBezTo>
                    <a:pt x="148" y="0"/>
                    <a:pt x="0" y="148"/>
                    <a:pt x="0" y="296"/>
                  </a:cubicBezTo>
                  <a:cubicBezTo>
                    <a:pt x="0" y="481"/>
                    <a:pt x="148" y="592"/>
                    <a:pt x="333" y="592"/>
                  </a:cubicBezTo>
                  <a:lnTo>
                    <a:pt x="19114" y="592"/>
                  </a:lnTo>
                  <a:cubicBezTo>
                    <a:pt x="19299" y="592"/>
                    <a:pt x="19410" y="481"/>
                    <a:pt x="19410" y="296"/>
                  </a:cubicBezTo>
                  <a:cubicBezTo>
                    <a:pt x="19410" y="148"/>
                    <a:pt x="19299" y="0"/>
                    <a:pt x="191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53"/>
            <p:cNvSpPr/>
            <p:nvPr/>
          </p:nvSpPr>
          <p:spPr>
            <a:xfrm>
              <a:off x="1932350" y="3051575"/>
              <a:ext cx="224625" cy="411425"/>
            </a:xfrm>
            <a:custGeom>
              <a:rect b="b" l="l" r="r" t="t"/>
              <a:pathLst>
                <a:path extrusionOk="0" h="16457" w="8985">
                  <a:moveTo>
                    <a:pt x="1183" y="1"/>
                  </a:moveTo>
                  <a:cubicBezTo>
                    <a:pt x="481" y="1"/>
                    <a:pt x="0" y="740"/>
                    <a:pt x="296" y="1369"/>
                  </a:cubicBezTo>
                  <a:lnTo>
                    <a:pt x="6729" y="15861"/>
                  </a:lnTo>
                  <a:cubicBezTo>
                    <a:pt x="6866" y="16239"/>
                    <a:pt x="7226" y="16457"/>
                    <a:pt x="7632" y="16457"/>
                  </a:cubicBezTo>
                  <a:cubicBezTo>
                    <a:pt x="7663" y="16457"/>
                    <a:pt x="7695" y="16455"/>
                    <a:pt x="7727" y="16453"/>
                  </a:cubicBezTo>
                  <a:lnTo>
                    <a:pt x="7949" y="16416"/>
                  </a:lnTo>
                  <a:cubicBezTo>
                    <a:pt x="8614" y="16342"/>
                    <a:pt x="8984" y="15639"/>
                    <a:pt x="8725" y="15048"/>
                  </a:cubicBezTo>
                  <a:lnTo>
                    <a:pt x="2071" y="592"/>
                  </a:lnTo>
                  <a:cubicBezTo>
                    <a:pt x="1923" y="223"/>
                    <a:pt x="1590" y="1"/>
                    <a:pt x="1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3"/>
            <p:cNvSpPr/>
            <p:nvPr/>
          </p:nvSpPr>
          <p:spPr>
            <a:xfrm>
              <a:off x="1929575" y="3044200"/>
              <a:ext cx="230175" cy="426100"/>
            </a:xfrm>
            <a:custGeom>
              <a:rect b="b" l="l" r="r" t="t"/>
              <a:pathLst>
                <a:path extrusionOk="0" h="17044" w="9207">
                  <a:moveTo>
                    <a:pt x="1294" y="629"/>
                  </a:moveTo>
                  <a:cubicBezTo>
                    <a:pt x="1553" y="629"/>
                    <a:pt x="1812" y="776"/>
                    <a:pt x="1923" y="998"/>
                  </a:cubicBezTo>
                  <a:lnTo>
                    <a:pt x="8541" y="15454"/>
                  </a:lnTo>
                  <a:cubicBezTo>
                    <a:pt x="8578" y="15565"/>
                    <a:pt x="8614" y="15639"/>
                    <a:pt x="8614" y="15750"/>
                  </a:cubicBezTo>
                  <a:cubicBezTo>
                    <a:pt x="8614" y="16082"/>
                    <a:pt x="8356" y="16378"/>
                    <a:pt x="8023" y="16415"/>
                  </a:cubicBezTo>
                  <a:lnTo>
                    <a:pt x="7801" y="16452"/>
                  </a:lnTo>
                  <a:lnTo>
                    <a:pt x="7727" y="16452"/>
                  </a:lnTo>
                  <a:cubicBezTo>
                    <a:pt x="7468" y="16452"/>
                    <a:pt x="7210" y="16304"/>
                    <a:pt x="7099" y="16045"/>
                  </a:cubicBezTo>
                  <a:lnTo>
                    <a:pt x="703" y="1553"/>
                  </a:lnTo>
                  <a:cubicBezTo>
                    <a:pt x="666" y="1442"/>
                    <a:pt x="629" y="1368"/>
                    <a:pt x="629" y="1294"/>
                  </a:cubicBezTo>
                  <a:cubicBezTo>
                    <a:pt x="629" y="1109"/>
                    <a:pt x="703" y="924"/>
                    <a:pt x="814" y="813"/>
                  </a:cubicBezTo>
                  <a:cubicBezTo>
                    <a:pt x="962" y="703"/>
                    <a:pt x="1109" y="629"/>
                    <a:pt x="1294" y="629"/>
                  </a:cubicBezTo>
                  <a:close/>
                  <a:moveTo>
                    <a:pt x="1294" y="0"/>
                  </a:moveTo>
                  <a:cubicBezTo>
                    <a:pt x="925" y="0"/>
                    <a:pt x="592" y="148"/>
                    <a:pt x="370" y="370"/>
                  </a:cubicBezTo>
                  <a:cubicBezTo>
                    <a:pt x="148" y="629"/>
                    <a:pt x="0" y="924"/>
                    <a:pt x="0" y="1294"/>
                  </a:cubicBezTo>
                  <a:cubicBezTo>
                    <a:pt x="0" y="1442"/>
                    <a:pt x="37" y="1627"/>
                    <a:pt x="111" y="1812"/>
                  </a:cubicBezTo>
                  <a:lnTo>
                    <a:pt x="6544" y="16304"/>
                  </a:lnTo>
                  <a:cubicBezTo>
                    <a:pt x="6766" y="16748"/>
                    <a:pt x="7210" y="17044"/>
                    <a:pt x="7727" y="17044"/>
                  </a:cubicBezTo>
                  <a:lnTo>
                    <a:pt x="7875" y="17044"/>
                  </a:lnTo>
                  <a:lnTo>
                    <a:pt x="8097" y="17007"/>
                  </a:lnTo>
                  <a:cubicBezTo>
                    <a:pt x="8762" y="16933"/>
                    <a:pt x="9206" y="16378"/>
                    <a:pt x="9206" y="15750"/>
                  </a:cubicBezTo>
                  <a:cubicBezTo>
                    <a:pt x="9206" y="15565"/>
                    <a:pt x="9169" y="15380"/>
                    <a:pt x="9095" y="15195"/>
                  </a:cubicBezTo>
                  <a:lnTo>
                    <a:pt x="2477" y="740"/>
                  </a:lnTo>
                  <a:cubicBezTo>
                    <a:pt x="2256" y="296"/>
                    <a:pt x="1812" y="0"/>
                    <a:pt x="1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3"/>
            <p:cNvSpPr/>
            <p:nvPr/>
          </p:nvSpPr>
          <p:spPr>
            <a:xfrm>
              <a:off x="1860250" y="3071925"/>
              <a:ext cx="241250" cy="60100"/>
            </a:xfrm>
            <a:custGeom>
              <a:rect b="b" l="l" r="r" t="t"/>
              <a:pathLst>
                <a:path extrusionOk="0" h="2404" w="9650">
                  <a:moveTo>
                    <a:pt x="8467" y="0"/>
                  </a:moveTo>
                  <a:lnTo>
                    <a:pt x="1184" y="74"/>
                  </a:lnTo>
                  <a:cubicBezTo>
                    <a:pt x="555" y="74"/>
                    <a:pt x="1" y="592"/>
                    <a:pt x="1" y="1257"/>
                  </a:cubicBezTo>
                  <a:cubicBezTo>
                    <a:pt x="1" y="1886"/>
                    <a:pt x="555" y="2403"/>
                    <a:pt x="1184" y="2403"/>
                  </a:cubicBezTo>
                  <a:lnTo>
                    <a:pt x="8504" y="2366"/>
                  </a:lnTo>
                  <a:lnTo>
                    <a:pt x="8541" y="2366"/>
                  </a:lnTo>
                  <a:cubicBezTo>
                    <a:pt x="9169" y="2329"/>
                    <a:pt x="9650" y="1812"/>
                    <a:pt x="9650" y="1183"/>
                  </a:cubicBezTo>
                  <a:cubicBezTo>
                    <a:pt x="9650" y="518"/>
                    <a:pt x="9132" y="0"/>
                    <a:pt x="8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3"/>
            <p:cNvSpPr/>
            <p:nvPr/>
          </p:nvSpPr>
          <p:spPr>
            <a:xfrm>
              <a:off x="1852850" y="3064525"/>
              <a:ext cx="256050" cy="74900"/>
            </a:xfrm>
            <a:custGeom>
              <a:rect b="b" l="l" r="r" t="t"/>
              <a:pathLst>
                <a:path extrusionOk="0" h="2996" w="10242">
                  <a:moveTo>
                    <a:pt x="8763" y="629"/>
                  </a:moveTo>
                  <a:cubicBezTo>
                    <a:pt x="9243" y="629"/>
                    <a:pt x="9650" y="999"/>
                    <a:pt x="9650" y="1479"/>
                  </a:cubicBezTo>
                  <a:cubicBezTo>
                    <a:pt x="9650" y="1960"/>
                    <a:pt x="9280" y="2330"/>
                    <a:pt x="8837" y="2330"/>
                  </a:cubicBezTo>
                  <a:lnTo>
                    <a:pt x="8763" y="2367"/>
                  </a:lnTo>
                  <a:lnTo>
                    <a:pt x="1480" y="2404"/>
                  </a:lnTo>
                  <a:cubicBezTo>
                    <a:pt x="999" y="2404"/>
                    <a:pt x="629" y="1997"/>
                    <a:pt x="629" y="1516"/>
                  </a:cubicBezTo>
                  <a:cubicBezTo>
                    <a:pt x="629" y="1294"/>
                    <a:pt x="703" y="1073"/>
                    <a:pt x="888" y="925"/>
                  </a:cubicBezTo>
                  <a:cubicBezTo>
                    <a:pt x="1036" y="777"/>
                    <a:pt x="1258" y="666"/>
                    <a:pt x="1480" y="666"/>
                  </a:cubicBezTo>
                  <a:lnTo>
                    <a:pt x="8763" y="629"/>
                  </a:lnTo>
                  <a:close/>
                  <a:moveTo>
                    <a:pt x="8763" y="0"/>
                  </a:moveTo>
                  <a:lnTo>
                    <a:pt x="1480" y="37"/>
                  </a:lnTo>
                  <a:cubicBezTo>
                    <a:pt x="666" y="37"/>
                    <a:pt x="1" y="703"/>
                    <a:pt x="1" y="1516"/>
                  </a:cubicBezTo>
                  <a:lnTo>
                    <a:pt x="1" y="1553"/>
                  </a:lnTo>
                  <a:cubicBezTo>
                    <a:pt x="1" y="2367"/>
                    <a:pt x="666" y="2995"/>
                    <a:pt x="1480" y="2995"/>
                  </a:cubicBezTo>
                  <a:lnTo>
                    <a:pt x="8800" y="2958"/>
                  </a:lnTo>
                  <a:lnTo>
                    <a:pt x="8837" y="2958"/>
                  </a:lnTo>
                  <a:cubicBezTo>
                    <a:pt x="9650" y="2921"/>
                    <a:pt x="10242" y="2293"/>
                    <a:pt x="10242" y="1479"/>
                  </a:cubicBezTo>
                  <a:cubicBezTo>
                    <a:pt x="10242" y="666"/>
                    <a:pt x="9576" y="0"/>
                    <a:pt x="87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3"/>
            <p:cNvSpPr/>
            <p:nvPr/>
          </p:nvSpPr>
          <p:spPr>
            <a:xfrm>
              <a:off x="2226250" y="3045125"/>
              <a:ext cx="224625" cy="411425"/>
            </a:xfrm>
            <a:custGeom>
              <a:rect b="b" l="l" r="r" t="t"/>
              <a:pathLst>
                <a:path extrusionOk="0" h="16457" w="8985">
                  <a:moveTo>
                    <a:pt x="1184" y="0"/>
                  </a:moveTo>
                  <a:cubicBezTo>
                    <a:pt x="482" y="0"/>
                    <a:pt x="1" y="739"/>
                    <a:pt x="297" y="1368"/>
                  </a:cubicBezTo>
                  <a:lnTo>
                    <a:pt x="6730" y="15860"/>
                  </a:lnTo>
                  <a:cubicBezTo>
                    <a:pt x="6867" y="16238"/>
                    <a:pt x="7227" y="16456"/>
                    <a:pt x="7632" y="16456"/>
                  </a:cubicBezTo>
                  <a:cubicBezTo>
                    <a:pt x="7664" y="16456"/>
                    <a:pt x="7696" y="16455"/>
                    <a:pt x="7728" y="16452"/>
                  </a:cubicBezTo>
                  <a:lnTo>
                    <a:pt x="7950" y="16415"/>
                  </a:lnTo>
                  <a:cubicBezTo>
                    <a:pt x="8615" y="16341"/>
                    <a:pt x="8985" y="15639"/>
                    <a:pt x="8726" y="15047"/>
                  </a:cubicBezTo>
                  <a:lnTo>
                    <a:pt x="2071" y="592"/>
                  </a:lnTo>
                  <a:cubicBezTo>
                    <a:pt x="1923" y="222"/>
                    <a:pt x="1591" y="0"/>
                    <a:pt x="1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53"/>
            <p:cNvSpPr/>
            <p:nvPr/>
          </p:nvSpPr>
          <p:spPr>
            <a:xfrm>
              <a:off x="2224400" y="3037725"/>
              <a:ext cx="230175" cy="426100"/>
            </a:xfrm>
            <a:custGeom>
              <a:rect b="b" l="l" r="r" t="t"/>
              <a:pathLst>
                <a:path extrusionOk="0" h="17044" w="9207">
                  <a:moveTo>
                    <a:pt x="1258" y="629"/>
                  </a:moveTo>
                  <a:cubicBezTo>
                    <a:pt x="1517" y="629"/>
                    <a:pt x="1776" y="777"/>
                    <a:pt x="1886" y="999"/>
                  </a:cubicBezTo>
                  <a:lnTo>
                    <a:pt x="8504" y="15491"/>
                  </a:lnTo>
                  <a:cubicBezTo>
                    <a:pt x="8541" y="15565"/>
                    <a:pt x="8578" y="15676"/>
                    <a:pt x="8578" y="15750"/>
                  </a:cubicBezTo>
                  <a:cubicBezTo>
                    <a:pt x="8578" y="16083"/>
                    <a:pt x="8319" y="16378"/>
                    <a:pt x="7987" y="16415"/>
                  </a:cubicBezTo>
                  <a:lnTo>
                    <a:pt x="7765" y="16452"/>
                  </a:lnTo>
                  <a:lnTo>
                    <a:pt x="7691" y="16452"/>
                  </a:lnTo>
                  <a:cubicBezTo>
                    <a:pt x="7432" y="16452"/>
                    <a:pt x="7173" y="16304"/>
                    <a:pt x="7062" y="16046"/>
                  </a:cubicBezTo>
                  <a:lnTo>
                    <a:pt x="666" y="1553"/>
                  </a:lnTo>
                  <a:cubicBezTo>
                    <a:pt x="629" y="1442"/>
                    <a:pt x="592" y="1368"/>
                    <a:pt x="592" y="1294"/>
                  </a:cubicBezTo>
                  <a:cubicBezTo>
                    <a:pt x="592" y="1109"/>
                    <a:pt x="666" y="925"/>
                    <a:pt x="777" y="814"/>
                  </a:cubicBezTo>
                  <a:cubicBezTo>
                    <a:pt x="925" y="703"/>
                    <a:pt x="1073" y="629"/>
                    <a:pt x="1258" y="629"/>
                  </a:cubicBezTo>
                  <a:close/>
                  <a:moveTo>
                    <a:pt x="1258" y="0"/>
                  </a:moveTo>
                  <a:cubicBezTo>
                    <a:pt x="888" y="0"/>
                    <a:pt x="592" y="148"/>
                    <a:pt x="334" y="370"/>
                  </a:cubicBezTo>
                  <a:cubicBezTo>
                    <a:pt x="112" y="629"/>
                    <a:pt x="1" y="925"/>
                    <a:pt x="1" y="1294"/>
                  </a:cubicBezTo>
                  <a:cubicBezTo>
                    <a:pt x="1" y="1442"/>
                    <a:pt x="1" y="1627"/>
                    <a:pt x="112" y="1812"/>
                  </a:cubicBezTo>
                  <a:lnTo>
                    <a:pt x="6508" y="16304"/>
                  </a:lnTo>
                  <a:cubicBezTo>
                    <a:pt x="6730" y="16748"/>
                    <a:pt x="7173" y="17044"/>
                    <a:pt x="7691" y="17044"/>
                  </a:cubicBezTo>
                  <a:lnTo>
                    <a:pt x="8061" y="17044"/>
                  </a:lnTo>
                  <a:cubicBezTo>
                    <a:pt x="8726" y="16933"/>
                    <a:pt x="9207" y="16378"/>
                    <a:pt x="9207" y="15750"/>
                  </a:cubicBezTo>
                  <a:cubicBezTo>
                    <a:pt x="9207" y="15565"/>
                    <a:pt x="9170" y="15380"/>
                    <a:pt x="9059" y="15232"/>
                  </a:cubicBezTo>
                  <a:lnTo>
                    <a:pt x="2441" y="740"/>
                  </a:lnTo>
                  <a:cubicBezTo>
                    <a:pt x="2219" y="296"/>
                    <a:pt x="1776" y="0"/>
                    <a:pt x="1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53"/>
            <p:cNvSpPr/>
            <p:nvPr/>
          </p:nvSpPr>
          <p:spPr>
            <a:xfrm>
              <a:off x="2154175" y="3065450"/>
              <a:ext cx="241250" cy="60100"/>
            </a:xfrm>
            <a:custGeom>
              <a:rect b="b" l="l" r="r" t="t"/>
              <a:pathLst>
                <a:path extrusionOk="0" h="2404" w="9650">
                  <a:moveTo>
                    <a:pt x="8466" y="0"/>
                  </a:moveTo>
                  <a:lnTo>
                    <a:pt x="1183" y="74"/>
                  </a:lnTo>
                  <a:cubicBezTo>
                    <a:pt x="555" y="74"/>
                    <a:pt x="0" y="592"/>
                    <a:pt x="0" y="1257"/>
                  </a:cubicBezTo>
                  <a:cubicBezTo>
                    <a:pt x="37" y="1886"/>
                    <a:pt x="555" y="2404"/>
                    <a:pt x="1183" y="2404"/>
                  </a:cubicBezTo>
                  <a:lnTo>
                    <a:pt x="8503" y="2367"/>
                  </a:lnTo>
                  <a:lnTo>
                    <a:pt x="8540" y="2367"/>
                  </a:lnTo>
                  <a:cubicBezTo>
                    <a:pt x="9169" y="2330"/>
                    <a:pt x="9650" y="1812"/>
                    <a:pt x="9650" y="1183"/>
                  </a:cubicBezTo>
                  <a:cubicBezTo>
                    <a:pt x="9650" y="518"/>
                    <a:pt x="9132" y="0"/>
                    <a:pt x="84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3"/>
            <p:cNvSpPr/>
            <p:nvPr/>
          </p:nvSpPr>
          <p:spPr>
            <a:xfrm>
              <a:off x="2146775" y="3058050"/>
              <a:ext cx="256050" cy="75825"/>
            </a:xfrm>
            <a:custGeom>
              <a:rect b="b" l="l" r="r" t="t"/>
              <a:pathLst>
                <a:path extrusionOk="0" h="3033" w="10242">
                  <a:moveTo>
                    <a:pt x="8762" y="629"/>
                  </a:moveTo>
                  <a:cubicBezTo>
                    <a:pt x="9243" y="629"/>
                    <a:pt x="9650" y="999"/>
                    <a:pt x="9650" y="1479"/>
                  </a:cubicBezTo>
                  <a:cubicBezTo>
                    <a:pt x="9650" y="1960"/>
                    <a:pt x="9280" y="2330"/>
                    <a:pt x="8836" y="2367"/>
                  </a:cubicBezTo>
                  <a:lnTo>
                    <a:pt x="8762" y="2367"/>
                  </a:lnTo>
                  <a:lnTo>
                    <a:pt x="1479" y="2404"/>
                  </a:lnTo>
                  <a:cubicBezTo>
                    <a:pt x="999" y="2404"/>
                    <a:pt x="629" y="1997"/>
                    <a:pt x="629" y="1553"/>
                  </a:cubicBezTo>
                  <a:lnTo>
                    <a:pt x="629" y="1516"/>
                  </a:lnTo>
                  <a:cubicBezTo>
                    <a:pt x="629" y="1295"/>
                    <a:pt x="703" y="1073"/>
                    <a:pt x="888" y="925"/>
                  </a:cubicBezTo>
                  <a:cubicBezTo>
                    <a:pt x="1036" y="777"/>
                    <a:pt x="1257" y="666"/>
                    <a:pt x="1479" y="666"/>
                  </a:cubicBezTo>
                  <a:lnTo>
                    <a:pt x="8762" y="629"/>
                  </a:lnTo>
                  <a:close/>
                  <a:moveTo>
                    <a:pt x="8762" y="1"/>
                  </a:moveTo>
                  <a:lnTo>
                    <a:pt x="1479" y="38"/>
                  </a:lnTo>
                  <a:cubicBezTo>
                    <a:pt x="666" y="38"/>
                    <a:pt x="0" y="703"/>
                    <a:pt x="0" y="1516"/>
                  </a:cubicBezTo>
                  <a:lnTo>
                    <a:pt x="0" y="1553"/>
                  </a:lnTo>
                  <a:cubicBezTo>
                    <a:pt x="0" y="2367"/>
                    <a:pt x="666" y="3032"/>
                    <a:pt x="1479" y="3032"/>
                  </a:cubicBezTo>
                  <a:lnTo>
                    <a:pt x="8799" y="2958"/>
                  </a:lnTo>
                  <a:lnTo>
                    <a:pt x="8836" y="2958"/>
                  </a:lnTo>
                  <a:cubicBezTo>
                    <a:pt x="9650" y="2921"/>
                    <a:pt x="10241" y="2293"/>
                    <a:pt x="10241" y="1479"/>
                  </a:cubicBezTo>
                  <a:cubicBezTo>
                    <a:pt x="10241" y="666"/>
                    <a:pt x="9576" y="1"/>
                    <a:pt x="87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3"/>
            <p:cNvSpPr/>
            <p:nvPr/>
          </p:nvSpPr>
          <p:spPr>
            <a:xfrm>
              <a:off x="6411325" y="2750350"/>
              <a:ext cx="307800" cy="342775"/>
            </a:xfrm>
            <a:custGeom>
              <a:rect b="b" l="l" r="r" t="t"/>
              <a:pathLst>
                <a:path extrusionOk="0" h="13711" w="12312">
                  <a:moveTo>
                    <a:pt x="7907" y="0"/>
                  </a:moveTo>
                  <a:cubicBezTo>
                    <a:pt x="5765" y="0"/>
                    <a:pt x="3291" y="1801"/>
                    <a:pt x="1849" y="4656"/>
                  </a:cubicBezTo>
                  <a:cubicBezTo>
                    <a:pt x="1" y="8242"/>
                    <a:pt x="481" y="12124"/>
                    <a:pt x="2884" y="13344"/>
                  </a:cubicBezTo>
                  <a:cubicBezTo>
                    <a:pt x="3367" y="13593"/>
                    <a:pt x="3894" y="13711"/>
                    <a:pt x="4443" y="13711"/>
                  </a:cubicBezTo>
                  <a:cubicBezTo>
                    <a:pt x="6585" y="13711"/>
                    <a:pt x="9058" y="11910"/>
                    <a:pt x="10500" y="9055"/>
                  </a:cubicBezTo>
                  <a:cubicBezTo>
                    <a:pt x="12312" y="5469"/>
                    <a:pt x="11868" y="1587"/>
                    <a:pt x="9465" y="367"/>
                  </a:cubicBezTo>
                  <a:cubicBezTo>
                    <a:pt x="8983" y="118"/>
                    <a:pt x="8456" y="0"/>
                    <a:pt x="79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3"/>
            <p:cNvSpPr/>
            <p:nvPr/>
          </p:nvSpPr>
          <p:spPr>
            <a:xfrm>
              <a:off x="6421500" y="2742875"/>
              <a:ext cx="288400" cy="358650"/>
            </a:xfrm>
            <a:custGeom>
              <a:rect b="b" l="l" r="r" t="t"/>
              <a:pathLst>
                <a:path extrusionOk="0" h="14346" w="11536">
                  <a:moveTo>
                    <a:pt x="7505" y="592"/>
                  </a:moveTo>
                  <a:cubicBezTo>
                    <a:pt x="8023" y="592"/>
                    <a:pt x="8467" y="703"/>
                    <a:pt x="8910" y="925"/>
                  </a:cubicBezTo>
                  <a:cubicBezTo>
                    <a:pt x="9576" y="1258"/>
                    <a:pt x="10056" y="1775"/>
                    <a:pt x="10389" y="2478"/>
                  </a:cubicBezTo>
                  <a:cubicBezTo>
                    <a:pt x="10722" y="3180"/>
                    <a:pt x="10907" y="4030"/>
                    <a:pt x="10907" y="4992"/>
                  </a:cubicBezTo>
                  <a:cubicBezTo>
                    <a:pt x="10907" y="6286"/>
                    <a:pt x="10537" y="7764"/>
                    <a:pt x="9835" y="9206"/>
                  </a:cubicBezTo>
                  <a:cubicBezTo>
                    <a:pt x="8393" y="12016"/>
                    <a:pt x="5990" y="13717"/>
                    <a:pt x="4030" y="13717"/>
                  </a:cubicBezTo>
                  <a:cubicBezTo>
                    <a:pt x="3513" y="13717"/>
                    <a:pt x="3032" y="13606"/>
                    <a:pt x="2588" y="13384"/>
                  </a:cubicBezTo>
                  <a:cubicBezTo>
                    <a:pt x="1960" y="13051"/>
                    <a:pt x="1479" y="12534"/>
                    <a:pt x="1147" y="11831"/>
                  </a:cubicBezTo>
                  <a:cubicBezTo>
                    <a:pt x="814" y="11129"/>
                    <a:pt x="629" y="10278"/>
                    <a:pt x="629" y="9354"/>
                  </a:cubicBezTo>
                  <a:cubicBezTo>
                    <a:pt x="629" y="8023"/>
                    <a:pt x="962" y="6544"/>
                    <a:pt x="1701" y="5103"/>
                  </a:cubicBezTo>
                  <a:cubicBezTo>
                    <a:pt x="3106" y="2293"/>
                    <a:pt x="5509" y="592"/>
                    <a:pt x="7505" y="592"/>
                  </a:cubicBezTo>
                  <a:close/>
                  <a:moveTo>
                    <a:pt x="7505" y="1"/>
                  </a:moveTo>
                  <a:cubicBezTo>
                    <a:pt x="5176" y="1"/>
                    <a:pt x="2662" y="1886"/>
                    <a:pt x="1147" y="4807"/>
                  </a:cubicBezTo>
                  <a:cubicBezTo>
                    <a:pt x="370" y="6323"/>
                    <a:pt x="0" y="7912"/>
                    <a:pt x="0" y="9354"/>
                  </a:cubicBezTo>
                  <a:cubicBezTo>
                    <a:pt x="0" y="10352"/>
                    <a:pt x="185" y="11314"/>
                    <a:pt x="592" y="12090"/>
                  </a:cubicBezTo>
                  <a:cubicBezTo>
                    <a:pt x="962" y="12903"/>
                    <a:pt x="1553" y="13532"/>
                    <a:pt x="2330" y="13939"/>
                  </a:cubicBezTo>
                  <a:cubicBezTo>
                    <a:pt x="2847" y="14197"/>
                    <a:pt x="3439" y="14345"/>
                    <a:pt x="4030" y="14345"/>
                  </a:cubicBezTo>
                  <a:cubicBezTo>
                    <a:pt x="6359" y="14308"/>
                    <a:pt x="8873" y="12423"/>
                    <a:pt x="10352" y="9502"/>
                  </a:cubicBezTo>
                  <a:cubicBezTo>
                    <a:pt x="11129" y="7986"/>
                    <a:pt x="11535" y="6397"/>
                    <a:pt x="11535" y="4992"/>
                  </a:cubicBezTo>
                  <a:cubicBezTo>
                    <a:pt x="11535" y="3957"/>
                    <a:pt x="11313" y="2995"/>
                    <a:pt x="10944" y="2219"/>
                  </a:cubicBezTo>
                  <a:cubicBezTo>
                    <a:pt x="10574" y="1406"/>
                    <a:pt x="9982" y="777"/>
                    <a:pt x="9206" y="370"/>
                  </a:cubicBezTo>
                  <a:cubicBezTo>
                    <a:pt x="8689" y="112"/>
                    <a:pt x="8097" y="1"/>
                    <a:pt x="75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3"/>
            <p:cNvSpPr/>
            <p:nvPr/>
          </p:nvSpPr>
          <p:spPr>
            <a:xfrm>
              <a:off x="6367900" y="2718725"/>
              <a:ext cx="380800" cy="356000"/>
            </a:xfrm>
            <a:custGeom>
              <a:rect b="b" l="l" r="r" t="t"/>
              <a:pathLst>
                <a:path extrusionOk="0" h="14240" w="15232">
                  <a:moveTo>
                    <a:pt x="13049" y="0"/>
                  </a:moveTo>
                  <a:cubicBezTo>
                    <a:pt x="12563" y="0"/>
                    <a:pt x="12075" y="185"/>
                    <a:pt x="11683" y="560"/>
                  </a:cubicBezTo>
                  <a:lnTo>
                    <a:pt x="850" y="10838"/>
                  </a:lnTo>
                  <a:cubicBezTo>
                    <a:pt x="37" y="11577"/>
                    <a:pt x="0" y="12834"/>
                    <a:pt x="777" y="13611"/>
                  </a:cubicBezTo>
                  <a:cubicBezTo>
                    <a:pt x="1146" y="14017"/>
                    <a:pt x="1664" y="14239"/>
                    <a:pt x="2181" y="14239"/>
                  </a:cubicBezTo>
                  <a:cubicBezTo>
                    <a:pt x="2662" y="14239"/>
                    <a:pt x="3180" y="14054"/>
                    <a:pt x="3549" y="13685"/>
                  </a:cubicBezTo>
                  <a:lnTo>
                    <a:pt x="14419" y="3407"/>
                  </a:lnTo>
                  <a:cubicBezTo>
                    <a:pt x="15195" y="2667"/>
                    <a:pt x="15232" y="1410"/>
                    <a:pt x="14493" y="634"/>
                  </a:cubicBezTo>
                  <a:cubicBezTo>
                    <a:pt x="14091" y="213"/>
                    <a:pt x="13570" y="0"/>
                    <a:pt x="130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53"/>
            <p:cNvSpPr/>
            <p:nvPr/>
          </p:nvSpPr>
          <p:spPr>
            <a:xfrm>
              <a:off x="6007425" y="2810625"/>
              <a:ext cx="244025" cy="272225"/>
            </a:xfrm>
            <a:custGeom>
              <a:rect b="b" l="l" r="r" t="t"/>
              <a:pathLst>
                <a:path extrusionOk="0" h="10889" w="9761">
                  <a:moveTo>
                    <a:pt x="6283" y="0"/>
                  </a:moveTo>
                  <a:cubicBezTo>
                    <a:pt x="4573" y="0"/>
                    <a:pt x="2595" y="1449"/>
                    <a:pt x="1442" y="3724"/>
                  </a:cubicBezTo>
                  <a:cubicBezTo>
                    <a:pt x="1" y="6533"/>
                    <a:pt x="370" y="9639"/>
                    <a:pt x="2256" y="10600"/>
                  </a:cubicBezTo>
                  <a:cubicBezTo>
                    <a:pt x="2647" y="10796"/>
                    <a:pt x="3071" y="10889"/>
                    <a:pt x="3510" y="10889"/>
                  </a:cubicBezTo>
                  <a:cubicBezTo>
                    <a:pt x="5225" y="10889"/>
                    <a:pt x="7171" y="9466"/>
                    <a:pt x="8319" y="7199"/>
                  </a:cubicBezTo>
                  <a:cubicBezTo>
                    <a:pt x="9761" y="4352"/>
                    <a:pt x="9391" y="1247"/>
                    <a:pt x="7506" y="285"/>
                  </a:cubicBezTo>
                  <a:cubicBezTo>
                    <a:pt x="7127" y="92"/>
                    <a:pt x="6713" y="0"/>
                    <a:pt x="62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53"/>
            <p:cNvSpPr/>
            <p:nvPr/>
          </p:nvSpPr>
          <p:spPr>
            <a:xfrm>
              <a:off x="6013900" y="2802950"/>
              <a:ext cx="231100" cy="287475"/>
            </a:xfrm>
            <a:custGeom>
              <a:rect b="b" l="l" r="r" t="t"/>
              <a:pathLst>
                <a:path extrusionOk="0" h="11499" w="9244">
                  <a:moveTo>
                    <a:pt x="5990" y="629"/>
                  </a:moveTo>
                  <a:cubicBezTo>
                    <a:pt x="6396" y="629"/>
                    <a:pt x="6766" y="703"/>
                    <a:pt x="7099" y="888"/>
                  </a:cubicBezTo>
                  <a:cubicBezTo>
                    <a:pt x="7579" y="1147"/>
                    <a:pt x="7986" y="1554"/>
                    <a:pt x="8245" y="2071"/>
                  </a:cubicBezTo>
                  <a:cubicBezTo>
                    <a:pt x="8504" y="2626"/>
                    <a:pt x="8652" y="3291"/>
                    <a:pt x="8652" y="4031"/>
                  </a:cubicBezTo>
                  <a:cubicBezTo>
                    <a:pt x="8652" y="5066"/>
                    <a:pt x="8356" y="6249"/>
                    <a:pt x="7801" y="7358"/>
                  </a:cubicBezTo>
                  <a:cubicBezTo>
                    <a:pt x="6692" y="9539"/>
                    <a:pt x="4770" y="10907"/>
                    <a:pt x="3254" y="10907"/>
                  </a:cubicBezTo>
                  <a:cubicBezTo>
                    <a:pt x="2847" y="10870"/>
                    <a:pt x="2477" y="10796"/>
                    <a:pt x="2145" y="10648"/>
                  </a:cubicBezTo>
                  <a:cubicBezTo>
                    <a:pt x="1664" y="10390"/>
                    <a:pt x="1294" y="9983"/>
                    <a:pt x="1036" y="9428"/>
                  </a:cubicBezTo>
                  <a:cubicBezTo>
                    <a:pt x="740" y="8911"/>
                    <a:pt x="629" y="8245"/>
                    <a:pt x="629" y="7506"/>
                  </a:cubicBezTo>
                  <a:cubicBezTo>
                    <a:pt x="629" y="6471"/>
                    <a:pt x="888" y="5288"/>
                    <a:pt x="1479" y="4141"/>
                  </a:cubicBezTo>
                  <a:cubicBezTo>
                    <a:pt x="2034" y="3069"/>
                    <a:pt x="2773" y="2182"/>
                    <a:pt x="3587" y="1554"/>
                  </a:cubicBezTo>
                  <a:cubicBezTo>
                    <a:pt x="4363" y="962"/>
                    <a:pt x="5250" y="629"/>
                    <a:pt x="5990" y="629"/>
                  </a:cubicBezTo>
                  <a:close/>
                  <a:moveTo>
                    <a:pt x="5990" y="1"/>
                  </a:moveTo>
                  <a:cubicBezTo>
                    <a:pt x="4141" y="38"/>
                    <a:pt x="2108" y="1517"/>
                    <a:pt x="925" y="3883"/>
                  </a:cubicBezTo>
                  <a:cubicBezTo>
                    <a:pt x="296" y="5103"/>
                    <a:pt x="0" y="6360"/>
                    <a:pt x="0" y="7506"/>
                  </a:cubicBezTo>
                  <a:cubicBezTo>
                    <a:pt x="0" y="8319"/>
                    <a:pt x="148" y="9059"/>
                    <a:pt x="481" y="9687"/>
                  </a:cubicBezTo>
                  <a:cubicBezTo>
                    <a:pt x="777" y="10353"/>
                    <a:pt x="1257" y="10870"/>
                    <a:pt x="1886" y="11166"/>
                  </a:cubicBezTo>
                  <a:cubicBezTo>
                    <a:pt x="2293" y="11388"/>
                    <a:pt x="2773" y="11499"/>
                    <a:pt x="3254" y="11499"/>
                  </a:cubicBezTo>
                  <a:cubicBezTo>
                    <a:pt x="5139" y="11499"/>
                    <a:pt x="7136" y="9983"/>
                    <a:pt x="8319" y="7654"/>
                  </a:cubicBezTo>
                  <a:cubicBezTo>
                    <a:pt x="8947" y="6434"/>
                    <a:pt x="9243" y="5177"/>
                    <a:pt x="9243" y="4031"/>
                  </a:cubicBezTo>
                  <a:cubicBezTo>
                    <a:pt x="9243" y="3217"/>
                    <a:pt x="9095" y="2441"/>
                    <a:pt x="8799" y="1812"/>
                  </a:cubicBezTo>
                  <a:cubicBezTo>
                    <a:pt x="8467" y="1184"/>
                    <a:pt x="8023" y="666"/>
                    <a:pt x="7395" y="333"/>
                  </a:cubicBezTo>
                  <a:cubicBezTo>
                    <a:pt x="6951" y="112"/>
                    <a:pt x="6470" y="1"/>
                    <a:pt x="59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53"/>
            <p:cNvSpPr/>
            <p:nvPr/>
          </p:nvSpPr>
          <p:spPr>
            <a:xfrm>
              <a:off x="5994500" y="2772900"/>
              <a:ext cx="258800" cy="320975"/>
            </a:xfrm>
            <a:custGeom>
              <a:rect b="b" l="l" r="r" t="t"/>
              <a:pathLst>
                <a:path extrusionOk="0" h="12839" w="10352">
                  <a:moveTo>
                    <a:pt x="8574" y="1"/>
                  </a:moveTo>
                  <a:cubicBezTo>
                    <a:pt x="8085" y="1"/>
                    <a:pt x="7601" y="232"/>
                    <a:pt x="7283" y="685"/>
                  </a:cubicBezTo>
                  <a:lnTo>
                    <a:pt x="481" y="10371"/>
                  </a:lnTo>
                  <a:cubicBezTo>
                    <a:pt x="0" y="11074"/>
                    <a:pt x="185" y="12072"/>
                    <a:pt x="887" y="12553"/>
                  </a:cubicBezTo>
                  <a:cubicBezTo>
                    <a:pt x="1167" y="12749"/>
                    <a:pt x="1490" y="12839"/>
                    <a:pt x="1806" y="12839"/>
                  </a:cubicBezTo>
                  <a:cubicBezTo>
                    <a:pt x="1908" y="12839"/>
                    <a:pt x="2009" y="12829"/>
                    <a:pt x="2107" y="12812"/>
                  </a:cubicBezTo>
                  <a:cubicBezTo>
                    <a:pt x="2477" y="12738"/>
                    <a:pt x="2810" y="12516"/>
                    <a:pt x="3069" y="12183"/>
                  </a:cubicBezTo>
                  <a:lnTo>
                    <a:pt x="9871" y="2460"/>
                  </a:lnTo>
                  <a:cubicBezTo>
                    <a:pt x="10352" y="1757"/>
                    <a:pt x="10167" y="796"/>
                    <a:pt x="9464" y="278"/>
                  </a:cubicBezTo>
                  <a:cubicBezTo>
                    <a:pt x="9193" y="93"/>
                    <a:pt x="8882" y="1"/>
                    <a:pt x="85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3"/>
            <p:cNvSpPr/>
            <p:nvPr/>
          </p:nvSpPr>
          <p:spPr>
            <a:xfrm>
              <a:off x="5838275" y="3220725"/>
              <a:ext cx="467725" cy="561975"/>
            </a:xfrm>
            <a:custGeom>
              <a:rect b="b" l="l" r="r" t="t"/>
              <a:pathLst>
                <a:path extrusionOk="0" h="22479" w="18709">
                  <a:moveTo>
                    <a:pt x="8467" y="0"/>
                  </a:moveTo>
                  <a:lnTo>
                    <a:pt x="1" y="18523"/>
                  </a:lnTo>
                  <a:lnTo>
                    <a:pt x="8948" y="22479"/>
                  </a:lnTo>
                  <a:lnTo>
                    <a:pt x="18708" y="555"/>
                  </a:lnTo>
                  <a:lnTo>
                    <a:pt x="84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3"/>
            <p:cNvSpPr/>
            <p:nvPr/>
          </p:nvSpPr>
          <p:spPr>
            <a:xfrm>
              <a:off x="5829975" y="3213325"/>
              <a:ext cx="484325" cy="577500"/>
            </a:xfrm>
            <a:custGeom>
              <a:rect b="b" l="l" r="r" t="t"/>
              <a:pathLst>
                <a:path extrusionOk="0" h="23100" w="19373">
                  <a:moveTo>
                    <a:pt x="9006" y="639"/>
                  </a:moveTo>
                  <a:lnTo>
                    <a:pt x="18596" y="1110"/>
                  </a:lnTo>
                  <a:lnTo>
                    <a:pt x="9132" y="22368"/>
                  </a:lnTo>
                  <a:lnTo>
                    <a:pt x="740" y="18671"/>
                  </a:lnTo>
                  <a:lnTo>
                    <a:pt x="9006" y="639"/>
                  </a:lnTo>
                  <a:close/>
                  <a:moveTo>
                    <a:pt x="8836" y="1"/>
                  </a:moveTo>
                  <a:cubicBezTo>
                    <a:pt x="8688" y="1"/>
                    <a:pt x="8577" y="75"/>
                    <a:pt x="8540" y="186"/>
                  </a:cubicBezTo>
                  <a:lnTo>
                    <a:pt x="37" y="18708"/>
                  </a:lnTo>
                  <a:cubicBezTo>
                    <a:pt x="0" y="18782"/>
                    <a:pt x="0" y="18856"/>
                    <a:pt x="37" y="18930"/>
                  </a:cubicBezTo>
                  <a:cubicBezTo>
                    <a:pt x="74" y="19004"/>
                    <a:pt x="111" y="19078"/>
                    <a:pt x="222" y="19115"/>
                  </a:cubicBezTo>
                  <a:lnTo>
                    <a:pt x="9169" y="23070"/>
                  </a:lnTo>
                  <a:cubicBezTo>
                    <a:pt x="9209" y="23090"/>
                    <a:pt x="9251" y="23099"/>
                    <a:pt x="9293" y="23099"/>
                  </a:cubicBezTo>
                  <a:cubicBezTo>
                    <a:pt x="9408" y="23099"/>
                    <a:pt x="9521" y="23031"/>
                    <a:pt x="9576" y="22923"/>
                  </a:cubicBezTo>
                  <a:lnTo>
                    <a:pt x="19336" y="962"/>
                  </a:lnTo>
                  <a:cubicBezTo>
                    <a:pt x="19373" y="851"/>
                    <a:pt x="19373" y="777"/>
                    <a:pt x="19336" y="666"/>
                  </a:cubicBezTo>
                  <a:cubicBezTo>
                    <a:pt x="19262" y="592"/>
                    <a:pt x="19188" y="518"/>
                    <a:pt x="19077" y="518"/>
                  </a:cubicBezTo>
                  <a:lnTo>
                    <a:pt x="88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53"/>
            <p:cNvSpPr/>
            <p:nvPr/>
          </p:nvSpPr>
          <p:spPr>
            <a:xfrm>
              <a:off x="6088775" y="3235525"/>
              <a:ext cx="500975" cy="665475"/>
            </a:xfrm>
            <a:custGeom>
              <a:rect b="b" l="l" r="r" t="t"/>
              <a:pathLst>
                <a:path extrusionOk="0" h="26619" w="20039">
                  <a:moveTo>
                    <a:pt x="9945" y="0"/>
                  </a:moveTo>
                  <a:lnTo>
                    <a:pt x="0" y="22367"/>
                  </a:lnTo>
                  <a:lnTo>
                    <a:pt x="9575" y="26619"/>
                  </a:lnTo>
                  <a:lnTo>
                    <a:pt x="20038" y="518"/>
                  </a:lnTo>
                  <a:lnTo>
                    <a:pt x="99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3"/>
            <p:cNvSpPr/>
            <p:nvPr/>
          </p:nvSpPr>
          <p:spPr>
            <a:xfrm>
              <a:off x="6081375" y="3228125"/>
              <a:ext cx="516675" cy="680050"/>
            </a:xfrm>
            <a:custGeom>
              <a:rect b="b" l="l" r="r" t="t"/>
              <a:pathLst>
                <a:path extrusionOk="0" h="27202" w="20667">
                  <a:moveTo>
                    <a:pt x="10450" y="639"/>
                  </a:moveTo>
                  <a:lnTo>
                    <a:pt x="19890" y="1109"/>
                  </a:lnTo>
                  <a:lnTo>
                    <a:pt x="9687" y="26471"/>
                  </a:lnTo>
                  <a:lnTo>
                    <a:pt x="740" y="22515"/>
                  </a:lnTo>
                  <a:lnTo>
                    <a:pt x="10450" y="639"/>
                  </a:lnTo>
                  <a:close/>
                  <a:moveTo>
                    <a:pt x="10278" y="0"/>
                  </a:moveTo>
                  <a:cubicBezTo>
                    <a:pt x="10130" y="0"/>
                    <a:pt x="10019" y="74"/>
                    <a:pt x="9982" y="185"/>
                  </a:cubicBezTo>
                  <a:lnTo>
                    <a:pt x="37" y="22552"/>
                  </a:lnTo>
                  <a:cubicBezTo>
                    <a:pt x="0" y="22626"/>
                    <a:pt x="0" y="22700"/>
                    <a:pt x="37" y="22774"/>
                  </a:cubicBezTo>
                  <a:cubicBezTo>
                    <a:pt x="74" y="22848"/>
                    <a:pt x="111" y="22922"/>
                    <a:pt x="185" y="22959"/>
                  </a:cubicBezTo>
                  <a:lnTo>
                    <a:pt x="9724" y="27174"/>
                  </a:lnTo>
                  <a:cubicBezTo>
                    <a:pt x="9779" y="27192"/>
                    <a:pt x="9825" y="27201"/>
                    <a:pt x="9867" y="27201"/>
                  </a:cubicBezTo>
                  <a:cubicBezTo>
                    <a:pt x="9908" y="27201"/>
                    <a:pt x="9945" y="27192"/>
                    <a:pt x="9982" y="27174"/>
                  </a:cubicBezTo>
                  <a:cubicBezTo>
                    <a:pt x="10056" y="27137"/>
                    <a:pt x="10130" y="27100"/>
                    <a:pt x="10167" y="27026"/>
                  </a:cubicBezTo>
                  <a:lnTo>
                    <a:pt x="20630" y="925"/>
                  </a:lnTo>
                  <a:cubicBezTo>
                    <a:pt x="20667" y="851"/>
                    <a:pt x="20667" y="740"/>
                    <a:pt x="20593" y="666"/>
                  </a:cubicBezTo>
                  <a:cubicBezTo>
                    <a:pt x="20556" y="592"/>
                    <a:pt x="20445" y="518"/>
                    <a:pt x="20371" y="518"/>
                  </a:cubicBezTo>
                  <a:lnTo>
                    <a:pt x="102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3"/>
            <p:cNvSpPr/>
            <p:nvPr/>
          </p:nvSpPr>
          <p:spPr>
            <a:xfrm>
              <a:off x="5663600" y="3210550"/>
              <a:ext cx="354950" cy="461250"/>
            </a:xfrm>
            <a:custGeom>
              <a:rect b="b" l="l" r="r" t="t"/>
              <a:pathLst>
                <a:path extrusionOk="0" h="18450" w="14198">
                  <a:moveTo>
                    <a:pt x="7136" y="1"/>
                  </a:moveTo>
                  <a:lnTo>
                    <a:pt x="1" y="15824"/>
                  </a:lnTo>
                  <a:lnTo>
                    <a:pt x="5916" y="18449"/>
                  </a:lnTo>
                  <a:lnTo>
                    <a:pt x="14197" y="371"/>
                  </a:lnTo>
                  <a:lnTo>
                    <a:pt x="71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3"/>
            <p:cNvSpPr/>
            <p:nvPr/>
          </p:nvSpPr>
          <p:spPr>
            <a:xfrm>
              <a:off x="5655275" y="3202250"/>
              <a:ext cx="371575" cy="477650"/>
            </a:xfrm>
            <a:custGeom>
              <a:rect b="b" l="l" r="r" t="t"/>
              <a:pathLst>
                <a:path extrusionOk="0" h="19106" w="14863">
                  <a:moveTo>
                    <a:pt x="7691" y="629"/>
                  </a:moveTo>
                  <a:lnTo>
                    <a:pt x="14079" y="974"/>
                  </a:lnTo>
                  <a:lnTo>
                    <a:pt x="14079" y="974"/>
                  </a:lnTo>
                  <a:lnTo>
                    <a:pt x="6101" y="18375"/>
                  </a:lnTo>
                  <a:lnTo>
                    <a:pt x="740" y="16008"/>
                  </a:lnTo>
                  <a:lnTo>
                    <a:pt x="7691" y="629"/>
                  </a:lnTo>
                  <a:close/>
                  <a:moveTo>
                    <a:pt x="7506" y="0"/>
                  </a:moveTo>
                  <a:cubicBezTo>
                    <a:pt x="7358" y="0"/>
                    <a:pt x="7247" y="74"/>
                    <a:pt x="7210" y="185"/>
                  </a:cubicBezTo>
                  <a:lnTo>
                    <a:pt x="38" y="16045"/>
                  </a:lnTo>
                  <a:cubicBezTo>
                    <a:pt x="1" y="16119"/>
                    <a:pt x="1" y="16193"/>
                    <a:pt x="38" y="16267"/>
                  </a:cubicBezTo>
                  <a:cubicBezTo>
                    <a:pt x="75" y="16378"/>
                    <a:pt x="112" y="16415"/>
                    <a:pt x="186" y="16452"/>
                  </a:cubicBezTo>
                  <a:lnTo>
                    <a:pt x="6101" y="19077"/>
                  </a:lnTo>
                  <a:cubicBezTo>
                    <a:pt x="6150" y="19097"/>
                    <a:pt x="6200" y="19106"/>
                    <a:pt x="6247" y="19106"/>
                  </a:cubicBezTo>
                  <a:cubicBezTo>
                    <a:pt x="6374" y="19106"/>
                    <a:pt x="6481" y="19037"/>
                    <a:pt x="6508" y="18929"/>
                  </a:cubicBezTo>
                  <a:lnTo>
                    <a:pt x="14826" y="813"/>
                  </a:lnTo>
                  <a:cubicBezTo>
                    <a:pt x="14863" y="739"/>
                    <a:pt x="14863" y="629"/>
                    <a:pt x="14789" y="518"/>
                  </a:cubicBezTo>
                  <a:cubicBezTo>
                    <a:pt x="14752" y="444"/>
                    <a:pt x="14641" y="370"/>
                    <a:pt x="14567" y="370"/>
                  </a:cubicBezTo>
                  <a:lnTo>
                    <a:pt x="7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3"/>
            <p:cNvSpPr/>
            <p:nvPr/>
          </p:nvSpPr>
          <p:spPr>
            <a:xfrm>
              <a:off x="1289975" y="3512800"/>
              <a:ext cx="232025" cy="192275"/>
            </a:xfrm>
            <a:custGeom>
              <a:rect b="b" l="l" r="r" t="t"/>
              <a:pathLst>
                <a:path extrusionOk="0" h="7691" w="9281">
                  <a:moveTo>
                    <a:pt x="7136" y="0"/>
                  </a:moveTo>
                  <a:lnTo>
                    <a:pt x="1" y="1775"/>
                  </a:lnTo>
                  <a:lnTo>
                    <a:pt x="2441" y="7690"/>
                  </a:lnTo>
                  <a:lnTo>
                    <a:pt x="9280" y="5065"/>
                  </a:lnTo>
                  <a:lnTo>
                    <a:pt x="713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3"/>
            <p:cNvSpPr/>
            <p:nvPr/>
          </p:nvSpPr>
          <p:spPr>
            <a:xfrm>
              <a:off x="1281650" y="3505175"/>
              <a:ext cx="247750" cy="207525"/>
            </a:xfrm>
            <a:custGeom>
              <a:rect b="b" l="l" r="r" t="t"/>
              <a:pathLst>
                <a:path extrusionOk="0" h="8301" w="9910">
                  <a:moveTo>
                    <a:pt x="7284" y="675"/>
                  </a:moveTo>
                  <a:lnTo>
                    <a:pt x="9195" y="5192"/>
                  </a:lnTo>
                  <a:lnTo>
                    <a:pt x="9195" y="5192"/>
                  </a:lnTo>
                  <a:lnTo>
                    <a:pt x="2959" y="7588"/>
                  </a:lnTo>
                  <a:lnTo>
                    <a:pt x="740" y="2265"/>
                  </a:lnTo>
                  <a:lnTo>
                    <a:pt x="7284" y="675"/>
                  </a:lnTo>
                  <a:close/>
                  <a:moveTo>
                    <a:pt x="7471" y="0"/>
                  </a:moveTo>
                  <a:cubicBezTo>
                    <a:pt x="7446" y="0"/>
                    <a:pt x="7420" y="3"/>
                    <a:pt x="7395" y="9"/>
                  </a:cubicBezTo>
                  <a:lnTo>
                    <a:pt x="260" y="1784"/>
                  </a:lnTo>
                  <a:cubicBezTo>
                    <a:pt x="186" y="1784"/>
                    <a:pt x="112" y="1858"/>
                    <a:pt x="38" y="1932"/>
                  </a:cubicBezTo>
                  <a:cubicBezTo>
                    <a:pt x="1" y="2006"/>
                    <a:pt x="1" y="2117"/>
                    <a:pt x="38" y="2191"/>
                  </a:cubicBezTo>
                  <a:lnTo>
                    <a:pt x="2478" y="8106"/>
                  </a:lnTo>
                  <a:cubicBezTo>
                    <a:pt x="2539" y="8229"/>
                    <a:pt x="2677" y="8300"/>
                    <a:pt x="2806" y="8300"/>
                  </a:cubicBezTo>
                  <a:cubicBezTo>
                    <a:pt x="2833" y="8300"/>
                    <a:pt x="2859" y="8297"/>
                    <a:pt x="2885" y="8291"/>
                  </a:cubicBezTo>
                  <a:lnTo>
                    <a:pt x="9724" y="5666"/>
                  </a:lnTo>
                  <a:cubicBezTo>
                    <a:pt x="9798" y="5629"/>
                    <a:pt x="9835" y="5555"/>
                    <a:pt x="9872" y="5481"/>
                  </a:cubicBezTo>
                  <a:cubicBezTo>
                    <a:pt x="9909" y="5407"/>
                    <a:pt x="9909" y="5333"/>
                    <a:pt x="9872" y="5259"/>
                  </a:cubicBezTo>
                  <a:lnTo>
                    <a:pt x="7765" y="194"/>
                  </a:lnTo>
                  <a:cubicBezTo>
                    <a:pt x="7704" y="72"/>
                    <a:pt x="7592" y="0"/>
                    <a:pt x="7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3"/>
            <p:cNvSpPr/>
            <p:nvPr/>
          </p:nvSpPr>
          <p:spPr>
            <a:xfrm>
              <a:off x="1197550" y="3311300"/>
              <a:ext cx="243100" cy="176575"/>
            </a:xfrm>
            <a:custGeom>
              <a:rect b="b" l="l" r="r" t="t"/>
              <a:pathLst>
                <a:path extrusionOk="0" h="7063" w="9724">
                  <a:moveTo>
                    <a:pt x="7469" y="1"/>
                  </a:moveTo>
                  <a:lnTo>
                    <a:pt x="1" y="888"/>
                  </a:lnTo>
                  <a:lnTo>
                    <a:pt x="2552" y="7062"/>
                  </a:lnTo>
                  <a:lnTo>
                    <a:pt x="9724" y="5398"/>
                  </a:lnTo>
                  <a:lnTo>
                    <a:pt x="74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3"/>
            <p:cNvSpPr/>
            <p:nvPr/>
          </p:nvSpPr>
          <p:spPr>
            <a:xfrm>
              <a:off x="1190150" y="3302975"/>
              <a:ext cx="258825" cy="192475"/>
            </a:xfrm>
            <a:custGeom>
              <a:rect b="b" l="l" r="r" t="t"/>
              <a:pathLst>
                <a:path extrusionOk="0" h="7699" w="10353">
                  <a:moveTo>
                    <a:pt x="7543" y="666"/>
                  </a:moveTo>
                  <a:lnTo>
                    <a:pt x="9613" y="5510"/>
                  </a:lnTo>
                  <a:lnTo>
                    <a:pt x="3041" y="7002"/>
                  </a:lnTo>
                  <a:lnTo>
                    <a:pt x="3041" y="7002"/>
                  </a:lnTo>
                  <a:lnTo>
                    <a:pt x="740" y="1480"/>
                  </a:lnTo>
                  <a:lnTo>
                    <a:pt x="7543" y="666"/>
                  </a:lnTo>
                  <a:close/>
                  <a:moveTo>
                    <a:pt x="7728" y="1"/>
                  </a:moveTo>
                  <a:lnTo>
                    <a:pt x="260" y="925"/>
                  </a:lnTo>
                  <a:cubicBezTo>
                    <a:pt x="186" y="925"/>
                    <a:pt x="75" y="999"/>
                    <a:pt x="38" y="1073"/>
                  </a:cubicBezTo>
                  <a:cubicBezTo>
                    <a:pt x="1" y="1147"/>
                    <a:pt x="1" y="1258"/>
                    <a:pt x="38" y="1332"/>
                  </a:cubicBezTo>
                  <a:lnTo>
                    <a:pt x="2552" y="7506"/>
                  </a:lnTo>
                  <a:cubicBezTo>
                    <a:pt x="2616" y="7602"/>
                    <a:pt x="2735" y="7698"/>
                    <a:pt x="2862" y="7698"/>
                  </a:cubicBezTo>
                  <a:cubicBezTo>
                    <a:pt x="2882" y="7698"/>
                    <a:pt x="2902" y="7696"/>
                    <a:pt x="2922" y="7691"/>
                  </a:cubicBezTo>
                  <a:lnTo>
                    <a:pt x="10094" y="6027"/>
                  </a:lnTo>
                  <a:cubicBezTo>
                    <a:pt x="10168" y="6027"/>
                    <a:pt x="10242" y="5953"/>
                    <a:pt x="10316" y="5879"/>
                  </a:cubicBezTo>
                  <a:cubicBezTo>
                    <a:pt x="10353" y="5805"/>
                    <a:pt x="10353" y="5694"/>
                    <a:pt x="10316" y="5620"/>
                  </a:cubicBezTo>
                  <a:lnTo>
                    <a:pt x="8023" y="186"/>
                  </a:lnTo>
                  <a:cubicBezTo>
                    <a:pt x="7987" y="75"/>
                    <a:pt x="7839" y="1"/>
                    <a:pt x="77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3"/>
            <p:cNvSpPr/>
            <p:nvPr/>
          </p:nvSpPr>
          <p:spPr>
            <a:xfrm>
              <a:off x="1413825" y="3288200"/>
              <a:ext cx="203375" cy="151600"/>
            </a:xfrm>
            <a:custGeom>
              <a:rect b="b" l="l" r="r" t="t"/>
              <a:pathLst>
                <a:path extrusionOk="0" h="6064" w="8135">
                  <a:moveTo>
                    <a:pt x="6323" y="0"/>
                  </a:moveTo>
                  <a:lnTo>
                    <a:pt x="1" y="777"/>
                  </a:lnTo>
                  <a:lnTo>
                    <a:pt x="2256" y="6064"/>
                  </a:lnTo>
                  <a:lnTo>
                    <a:pt x="8134" y="4733"/>
                  </a:lnTo>
                  <a:lnTo>
                    <a:pt x="63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3"/>
            <p:cNvSpPr/>
            <p:nvPr/>
          </p:nvSpPr>
          <p:spPr>
            <a:xfrm>
              <a:off x="1406425" y="3280575"/>
              <a:ext cx="219100" cy="166850"/>
            </a:xfrm>
            <a:custGeom>
              <a:rect b="b" l="l" r="r" t="t"/>
              <a:pathLst>
                <a:path extrusionOk="0" h="6674" w="8764">
                  <a:moveTo>
                    <a:pt x="6397" y="638"/>
                  </a:moveTo>
                  <a:lnTo>
                    <a:pt x="8024" y="4816"/>
                  </a:lnTo>
                  <a:lnTo>
                    <a:pt x="2711" y="6020"/>
                  </a:lnTo>
                  <a:lnTo>
                    <a:pt x="2711" y="6020"/>
                  </a:lnTo>
                  <a:lnTo>
                    <a:pt x="740" y="1341"/>
                  </a:lnTo>
                  <a:lnTo>
                    <a:pt x="6397" y="638"/>
                  </a:lnTo>
                  <a:close/>
                  <a:moveTo>
                    <a:pt x="6641" y="0"/>
                  </a:moveTo>
                  <a:cubicBezTo>
                    <a:pt x="6621" y="0"/>
                    <a:pt x="6601" y="3"/>
                    <a:pt x="6582" y="10"/>
                  </a:cubicBezTo>
                  <a:lnTo>
                    <a:pt x="260" y="749"/>
                  </a:lnTo>
                  <a:cubicBezTo>
                    <a:pt x="186" y="786"/>
                    <a:pt x="75" y="823"/>
                    <a:pt x="38" y="897"/>
                  </a:cubicBezTo>
                  <a:cubicBezTo>
                    <a:pt x="1" y="1008"/>
                    <a:pt x="1" y="1082"/>
                    <a:pt x="38" y="1193"/>
                  </a:cubicBezTo>
                  <a:lnTo>
                    <a:pt x="2256" y="6479"/>
                  </a:lnTo>
                  <a:cubicBezTo>
                    <a:pt x="2287" y="6602"/>
                    <a:pt x="2394" y="6674"/>
                    <a:pt x="2513" y="6674"/>
                  </a:cubicBezTo>
                  <a:cubicBezTo>
                    <a:pt x="2538" y="6674"/>
                    <a:pt x="2564" y="6671"/>
                    <a:pt x="2589" y="6664"/>
                  </a:cubicBezTo>
                  <a:lnTo>
                    <a:pt x="8504" y="5333"/>
                  </a:lnTo>
                  <a:cubicBezTo>
                    <a:pt x="8615" y="5296"/>
                    <a:pt x="8689" y="5259"/>
                    <a:pt x="8726" y="5149"/>
                  </a:cubicBezTo>
                  <a:cubicBezTo>
                    <a:pt x="8763" y="5075"/>
                    <a:pt x="8763" y="5001"/>
                    <a:pt x="8726" y="4927"/>
                  </a:cubicBezTo>
                  <a:lnTo>
                    <a:pt x="6878" y="194"/>
                  </a:lnTo>
                  <a:cubicBezTo>
                    <a:pt x="6847" y="72"/>
                    <a:pt x="6740" y="0"/>
                    <a:pt x="6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53"/>
            <p:cNvSpPr/>
            <p:nvPr/>
          </p:nvSpPr>
          <p:spPr>
            <a:xfrm>
              <a:off x="1601450" y="3269700"/>
              <a:ext cx="162700" cy="129425"/>
            </a:xfrm>
            <a:custGeom>
              <a:rect b="b" l="l" r="r" t="t"/>
              <a:pathLst>
                <a:path extrusionOk="0" h="5177" w="6508">
                  <a:moveTo>
                    <a:pt x="4844" y="1"/>
                  </a:moveTo>
                  <a:lnTo>
                    <a:pt x="1" y="592"/>
                  </a:lnTo>
                  <a:lnTo>
                    <a:pt x="1812" y="5177"/>
                  </a:lnTo>
                  <a:lnTo>
                    <a:pt x="6508" y="4105"/>
                  </a:lnTo>
                  <a:lnTo>
                    <a:pt x="48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53"/>
            <p:cNvSpPr/>
            <p:nvPr/>
          </p:nvSpPr>
          <p:spPr>
            <a:xfrm>
              <a:off x="1593150" y="3262075"/>
              <a:ext cx="179325" cy="145375"/>
            </a:xfrm>
            <a:custGeom>
              <a:rect b="b" l="l" r="r" t="t"/>
              <a:pathLst>
                <a:path extrusionOk="0" h="5815" w="7173">
                  <a:moveTo>
                    <a:pt x="4969" y="632"/>
                  </a:moveTo>
                  <a:lnTo>
                    <a:pt x="6433" y="4188"/>
                  </a:lnTo>
                  <a:lnTo>
                    <a:pt x="2329" y="5149"/>
                  </a:lnTo>
                  <a:lnTo>
                    <a:pt x="776" y="1156"/>
                  </a:lnTo>
                  <a:lnTo>
                    <a:pt x="4969" y="632"/>
                  </a:lnTo>
                  <a:close/>
                  <a:moveTo>
                    <a:pt x="5199" y="1"/>
                  </a:moveTo>
                  <a:cubicBezTo>
                    <a:pt x="5178" y="1"/>
                    <a:pt x="5158" y="4"/>
                    <a:pt x="5139" y="10"/>
                  </a:cubicBezTo>
                  <a:lnTo>
                    <a:pt x="296" y="602"/>
                  </a:lnTo>
                  <a:cubicBezTo>
                    <a:pt x="222" y="602"/>
                    <a:pt x="111" y="639"/>
                    <a:pt x="74" y="750"/>
                  </a:cubicBezTo>
                  <a:cubicBezTo>
                    <a:pt x="37" y="824"/>
                    <a:pt x="0" y="897"/>
                    <a:pt x="37" y="1008"/>
                  </a:cubicBezTo>
                  <a:lnTo>
                    <a:pt x="1849" y="5593"/>
                  </a:lnTo>
                  <a:cubicBezTo>
                    <a:pt x="1886" y="5741"/>
                    <a:pt x="2033" y="5815"/>
                    <a:pt x="2218" y="5815"/>
                  </a:cubicBezTo>
                  <a:lnTo>
                    <a:pt x="6914" y="4742"/>
                  </a:lnTo>
                  <a:cubicBezTo>
                    <a:pt x="6987" y="4705"/>
                    <a:pt x="7061" y="4632"/>
                    <a:pt x="7135" y="4558"/>
                  </a:cubicBezTo>
                  <a:cubicBezTo>
                    <a:pt x="7172" y="4484"/>
                    <a:pt x="7172" y="4373"/>
                    <a:pt x="7135" y="4299"/>
                  </a:cubicBezTo>
                  <a:lnTo>
                    <a:pt x="5435" y="195"/>
                  </a:lnTo>
                  <a:cubicBezTo>
                    <a:pt x="5404" y="73"/>
                    <a:pt x="5297" y="1"/>
                    <a:pt x="5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53"/>
            <p:cNvSpPr/>
            <p:nvPr/>
          </p:nvSpPr>
          <p:spPr>
            <a:xfrm>
              <a:off x="1497950" y="3470275"/>
              <a:ext cx="185800" cy="158075"/>
            </a:xfrm>
            <a:custGeom>
              <a:rect b="b" l="l" r="r" t="t"/>
              <a:pathLst>
                <a:path extrusionOk="0" h="6323" w="7432">
                  <a:moveTo>
                    <a:pt x="5767" y="1"/>
                  </a:moveTo>
                  <a:lnTo>
                    <a:pt x="0" y="1405"/>
                  </a:lnTo>
                  <a:lnTo>
                    <a:pt x="2033" y="6323"/>
                  </a:lnTo>
                  <a:lnTo>
                    <a:pt x="7431" y="4252"/>
                  </a:lnTo>
                  <a:lnTo>
                    <a:pt x="5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53"/>
            <p:cNvSpPr/>
            <p:nvPr/>
          </p:nvSpPr>
          <p:spPr>
            <a:xfrm>
              <a:off x="1489625" y="3462650"/>
              <a:ext cx="202425" cy="173825"/>
            </a:xfrm>
            <a:custGeom>
              <a:rect b="b" l="l" r="r" t="t"/>
              <a:pathLst>
                <a:path extrusionOk="0" h="6953" w="8097">
                  <a:moveTo>
                    <a:pt x="5935" y="660"/>
                  </a:moveTo>
                  <a:lnTo>
                    <a:pt x="7357" y="4372"/>
                  </a:lnTo>
                  <a:lnTo>
                    <a:pt x="2551" y="6258"/>
                  </a:lnTo>
                  <a:lnTo>
                    <a:pt x="740" y="1932"/>
                  </a:lnTo>
                  <a:lnTo>
                    <a:pt x="5935" y="660"/>
                  </a:lnTo>
                  <a:close/>
                  <a:moveTo>
                    <a:pt x="6105" y="0"/>
                  </a:moveTo>
                  <a:cubicBezTo>
                    <a:pt x="6078" y="0"/>
                    <a:pt x="6052" y="3"/>
                    <a:pt x="6027" y="10"/>
                  </a:cubicBezTo>
                  <a:lnTo>
                    <a:pt x="259" y="1415"/>
                  </a:lnTo>
                  <a:cubicBezTo>
                    <a:pt x="148" y="1452"/>
                    <a:pt x="74" y="1489"/>
                    <a:pt x="37" y="1600"/>
                  </a:cubicBezTo>
                  <a:cubicBezTo>
                    <a:pt x="0" y="1674"/>
                    <a:pt x="0" y="1747"/>
                    <a:pt x="37" y="1858"/>
                  </a:cubicBezTo>
                  <a:lnTo>
                    <a:pt x="2108" y="6775"/>
                  </a:lnTo>
                  <a:cubicBezTo>
                    <a:pt x="2135" y="6884"/>
                    <a:pt x="2241" y="6952"/>
                    <a:pt x="2354" y="6952"/>
                  </a:cubicBezTo>
                  <a:cubicBezTo>
                    <a:pt x="2395" y="6952"/>
                    <a:pt x="2438" y="6943"/>
                    <a:pt x="2477" y="6923"/>
                  </a:cubicBezTo>
                  <a:lnTo>
                    <a:pt x="7875" y="4853"/>
                  </a:lnTo>
                  <a:cubicBezTo>
                    <a:pt x="7949" y="4816"/>
                    <a:pt x="8023" y="4779"/>
                    <a:pt x="8060" y="4705"/>
                  </a:cubicBezTo>
                  <a:cubicBezTo>
                    <a:pt x="8097" y="4631"/>
                    <a:pt x="8097" y="4520"/>
                    <a:pt x="8060" y="4446"/>
                  </a:cubicBezTo>
                  <a:lnTo>
                    <a:pt x="6396" y="195"/>
                  </a:lnTo>
                  <a:cubicBezTo>
                    <a:pt x="6366" y="72"/>
                    <a:pt x="6233" y="0"/>
                    <a:pt x="6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53"/>
            <p:cNvSpPr/>
            <p:nvPr/>
          </p:nvSpPr>
          <p:spPr>
            <a:xfrm>
              <a:off x="1004375" y="3337175"/>
              <a:ext cx="228325" cy="193200"/>
            </a:xfrm>
            <a:custGeom>
              <a:rect b="b" l="l" r="r" t="t"/>
              <a:pathLst>
                <a:path extrusionOk="0" h="7728" w="9133">
                  <a:moveTo>
                    <a:pt x="6545" y="1"/>
                  </a:moveTo>
                  <a:lnTo>
                    <a:pt x="1" y="814"/>
                  </a:lnTo>
                  <a:lnTo>
                    <a:pt x="2811" y="7728"/>
                  </a:lnTo>
                  <a:lnTo>
                    <a:pt x="9133" y="6286"/>
                  </a:lnTo>
                  <a:lnTo>
                    <a:pt x="65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3"/>
            <p:cNvSpPr/>
            <p:nvPr/>
          </p:nvSpPr>
          <p:spPr>
            <a:xfrm>
              <a:off x="996075" y="3329800"/>
              <a:ext cx="244025" cy="208150"/>
            </a:xfrm>
            <a:custGeom>
              <a:rect b="b" l="l" r="r" t="t"/>
              <a:pathLst>
                <a:path extrusionOk="0" h="8326" w="9761">
                  <a:moveTo>
                    <a:pt x="6683" y="656"/>
                  </a:moveTo>
                  <a:lnTo>
                    <a:pt x="9021" y="6359"/>
                  </a:lnTo>
                  <a:lnTo>
                    <a:pt x="3327" y="7653"/>
                  </a:lnTo>
                  <a:lnTo>
                    <a:pt x="776" y="1368"/>
                  </a:lnTo>
                  <a:lnTo>
                    <a:pt x="6683" y="656"/>
                  </a:lnTo>
                  <a:close/>
                  <a:moveTo>
                    <a:pt x="6840" y="0"/>
                  </a:moveTo>
                  <a:lnTo>
                    <a:pt x="296" y="813"/>
                  </a:lnTo>
                  <a:cubicBezTo>
                    <a:pt x="222" y="813"/>
                    <a:pt x="111" y="850"/>
                    <a:pt x="74" y="961"/>
                  </a:cubicBezTo>
                  <a:cubicBezTo>
                    <a:pt x="37" y="1035"/>
                    <a:pt x="0" y="1146"/>
                    <a:pt x="37" y="1220"/>
                  </a:cubicBezTo>
                  <a:lnTo>
                    <a:pt x="2847" y="8134"/>
                  </a:lnTo>
                  <a:cubicBezTo>
                    <a:pt x="2911" y="8230"/>
                    <a:pt x="3030" y="8326"/>
                    <a:pt x="3157" y="8326"/>
                  </a:cubicBezTo>
                  <a:cubicBezTo>
                    <a:pt x="3177" y="8326"/>
                    <a:pt x="3197" y="8323"/>
                    <a:pt x="3216" y="8318"/>
                  </a:cubicBezTo>
                  <a:lnTo>
                    <a:pt x="9501" y="6877"/>
                  </a:lnTo>
                  <a:cubicBezTo>
                    <a:pt x="9612" y="6840"/>
                    <a:pt x="9686" y="6803"/>
                    <a:pt x="9723" y="6692"/>
                  </a:cubicBezTo>
                  <a:cubicBezTo>
                    <a:pt x="9760" y="6618"/>
                    <a:pt x="9760" y="6544"/>
                    <a:pt x="9723" y="6433"/>
                  </a:cubicBezTo>
                  <a:lnTo>
                    <a:pt x="7135" y="185"/>
                  </a:lnTo>
                  <a:cubicBezTo>
                    <a:pt x="7098" y="74"/>
                    <a:pt x="6951" y="0"/>
                    <a:pt x="68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53"/>
            <p:cNvSpPr/>
            <p:nvPr/>
          </p:nvSpPr>
          <p:spPr>
            <a:xfrm>
              <a:off x="1752100" y="3259550"/>
              <a:ext cx="92475" cy="106300"/>
            </a:xfrm>
            <a:custGeom>
              <a:rect b="b" l="l" r="r" t="t"/>
              <a:pathLst>
                <a:path extrusionOk="0" h="4252" w="3699">
                  <a:moveTo>
                    <a:pt x="2108" y="0"/>
                  </a:moveTo>
                  <a:lnTo>
                    <a:pt x="1" y="259"/>
                  </a:lnTo>
                  <a:lnTo>
                    <a:pt x="1628" y="4252"/>
                  </a:lnTo>
                  <a:lnTo>
                    <a:pt x="3698" y="3808"/>
                  </a:lnTo>
                  <a:lnTo>
                    <a:pt x="2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3"/>
            <p:cNvSpPr/>
            <p:nvPr/>
          </p:nvSpPr>
          <p:spPr>
            <a:xfrm>
              <a:off x="1743800" y="3251925"/>
              <a:ext cx="109075" cy="121575"/>
            </a:xfrm>
            <a:custGeom>
              <a:rect b="b" l="l" r="r" t="t"/>
              <a:pathLst>
                <a:path extrusionOk="0" h="4863" w="4363">
                  <a:moveTo>
                    <a:pt x="2218" y="638"/>
                  </a:moveTo>
                  <a:lnTo>
                    <a:pt x="3623" y="3891"/>
                  </a:lnTo>
                  <a:lnTo>
                    <a:pt x="2159" y="4210"/>
                  </a:lnTo>
                  <a:lnTo>
                    <a:pt x="2159" y="4210"/>
                  </a:lnTo>
                  <a:lnTo>
                    <a:pt x="777" y="823"/>
                  </a:lnTo>
                  <a:lnTo>
                    <a:pt x="2218" y="638"/>
                  </a:lnTo>
                  <a:close/>
                  <a:moveTo>
                    <a:pt x="2463" y="0"/>
                  </a:moveTo>
                  <a:cubicBezTo>
                    <a:pt x="2442" y="0"/>
                    <a:pt x="2422" y="3"/>
                    <a:pt x="2403" y="9"/>
                  </a:cubicBezTo>
                  <a:lnTo>
                    <a:pt x="296" y="268"/>
                  </a:lnTo>
                  <a:cubicBezTo>
                    <a:pt x="222" y="268"/>
                    <a:pt x="111" y="305"/>
                    <a:pt x="74" y="416"/>
                  </a:cubicBezTo>
                  <a:cubicBezTo>
                    <a:pt x="37" y="490"/>
                    <a:pt x="0" y="601"/>
                    <a:pt x="37" y="675"/>
                  </a:cubicBezTo>
                  <a:lnTo>
                    <a:pt x="1701" y="4668"/>
                  </a:lnTo>
                  <a:cubicBezTo>
                    <a:pt x="1732" y="4790"/>
                    <a:pt x="1838" y="4862"/>
                    <a:pt x="1958" y="4862"/>
                  </a:cubicBezTo>
                  <a:cubicBezTo>
                    <a:pt x="1983" y="4862"/>
                    <a:pt x="2008" y="4859"/>
                    <a:pt x="2034" y="4853"/>
                  </a:cubicBezTo>
                  <a:lnTo>
                    <a:pt x="4104" y="4409"/>
                  </a:lnTo>
                  <a:cubicBezTo>
                    <a:pt x="4215" y="4372"/>
                    <a:pt x="4289" y="4335"/>
                    <a:pt x="4326" y="4224"/>
                  </a:cubicBezTo>
                  <a:cubicBezTo>
                    <a:pt x="4363" y="4150"/>
                    <a:pt x="4363" y="4076"/>
                    <a:pt x="4326" y="3965"/>
                  </a:cubicBezTo>
                  <a:lnTo>
                    <a:pt x="2699" y="194"/>
                  </a:lnTo>
                  <a:cubicBezTo>
                    <a:pt x="2668" y="72"/>
                    <a:pt x="2562" y="0"/>
                    <a:pt x="24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3"/>
            <p:cNvSpPr/>
            <p:nvPr/>
          </p:nvSpPr>
          <p:spPr>
            <a:xfrm>
              <a:off x="1087575" y="3563625"/>
              <a:ext cx="235700" cy="215375"/>
            </a:xfrm>
            <a:custGeom>
              <a:rect b="b" l="l" r="r" t="t"/>
              <a:pathLst>
                <a:path extrusionOk="0" h="8615" w="9428">
                  <a:moveTo>
                    <a:pt x="6951" y="1"/>
                  </a:moveTo>
                  <a:lnTo>
                    <a:pt x="0" y="1701"/>
                  </a:lnTo>
                  <a:lnTo>
                    <a:pt x="2810" y="8615"/>
                  </a:lnTo>
                  <a:lnTo>
                    <a:pt x="9428" y="6064"/>
                  </a:lnTo>
                  <a:lnTo>
                    <a:pt x="695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53"/>
            <p:cNvSpPr/>
            <p:nvPr/>
          </p:nvSpPr>
          <p:spPr>
            <a:xfrm>
              <a:off x="1079250" y="3556000"/>
              <a:ext cx="252350" cy="231100"/>
            </a:xfrm>
            <a:custGeom>
              <a:rect b="b" l="l" r="r" t="t"/>
              <a:pathLst>
                <a:path extrusionOk="0" h="9244" w="10094">
                  <a:moveTo>
                    <a:pt x="7091" y="667"/>
                  </a:moveTo>
                  <a:lnTo>
                    <a:pt x="9354" y="6184"/>
                  </a:lnTo>
                  <a:lnTo>
                    <a:pt x="3328" y="8513"/>
                  </a:lnTo>
                  <a:lnTo>
                    <a:pt x="740" y="2228"/>
                  </a:lnTo>
                  <a:lnTo>
                    <a:pt x="7091" y="667"/>
                  </a:lnTo>
                  <a:close/>
                  <a:moveTo>
                    <a:pt x="7285" y="0"/>
                  </a:moveTo>
                  <a:cubicBezTo>
                    <a:pt x="7260" y="0"/>
                    <a:pt x="7235" y="4"/>
                    <a:pt x="7210" y="10"/>
                  </a:cubicBezTo>
                  <a:lnTo>
                    <a:pt x="259" y="1711"/>
                  </a:lnTo>
                  <a:cubicBezTo>
                    <a:pt x="185" y="1747"/>
                    <a:pt x="111" y="1821"/>
                    <a:pt x="74" y="1895"/>
                  </a:cubicBezTo>
                  <a:cubicBezTo>
                    <a:pt x="37" y="1969"/>
                    <a:pt x="0" y="2043"/>
                    <a:pt x="37" y="2154"/>
                  </a:cubicBezTo>
                  <a:lnTo>
                    <a:pt x="2847" y="9031"/>
                  </a:lnTo>
                  <a:cubicBezTo>
                    <a:pt x="2902" y="9168"/>
                    <a:pt x="3018" y="9244"/>
                    <a:pt x="3134" y="9244"/>
                  </a:cubicBezTo>
                  <a:cubicBezTo>
                    <a:pt x="3175" y="9244"/>
                    <a:pt x="3216" y="9235"/>
                    <a:pt x="3254" y="9216"/>
                  </a:cubicBezTo>
                  <a:lnTo>
                    <a:pt x="9872" y="6665"/>
                  </a:lnTo>
                  <a:cubicBezTo>
                    <a:pt x="9945" y="6628"/>
                    <a:pt x="10019" y="6591"/>
                    <a:pt x="10056" y="6480"/>
                  </a:cubicBezTo>
                  <a:cubicBezTo>
                    <a:pt x="10093" y="6406"/>
                    <a:pt x="10093" y="6332"/>
                    <a:pt x="10056" y="6258"/>
                  </a:cubicBezTo>
                  <a:lnTo>
                    <a:pt x="7542" y="195"/>
                  </a:lnTo>
                  <a:cubicBezTo>
                    <a:pt x="7512" y="72"/>
                    <a:pt x="7405" y="0"/>
                    <a:pt x="7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53"/>
            <p:cNvSpPr/>
            <p:nvPr/>
          </p:nvSpPr>
          <p:spPr>
            <a:xfrm>
              <a:off x="1670775" y="3434225"/>
              <a:ext cx="154375" cy="132200"/>
            </a:xfrm>
            <a:custGeom>
              <a:rect b="b" l="l" r="r" t="t"/>
              <a:pathLst>
                <a:path extrusionOk="0" h="5288" w="6175">
                  <a:moveTo>
                    <a:pt x="4733" y="1"/>
                  </a:moveTo>
                  <a:lnTo>
                    <a:pt x="1" y="1147"/>
                  </a:lnTo>
                  <a:lnTo>
                    <a:pt x="1627" y="5288"/>
                  </a:lnTo>
                  <a:lnTo>
                    <a:pt x="6175" y="3513"/>
                  </a:lnTo>
                  <a:lnTo>
                    <a:pt x="47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53"/>
            <p:cNvSpPr/>
            <p:nvPr/>
          </p:nvSpPr>
          <p:spPr>
            <a:xfrm>
              <a:off x="1663375" y="3426600"/>
              <a:ext cx="170100" cy="147450"/>
            </a:xfrm>
            <a:custGeom>
              <a:rect b="b" l="l" r="r" t="t"/>
              <a:pathLst>
                <a:path extrusionOk="0" h="5898" w="6804">
                  <a:moveTo>
                    <a:pt x="4867" y="660"/>
                  </a:moveTo>
                  <a:lnTo>
                    <a:pt x="6064" y="3670"/>
                  </a:lnTo>
                  <a:lnTo>
                    <a:pt x="2108" y="5186"/>
                  </a:lnTo>
                  <a:lnTo>
                    <a:pt x="740" y="1674"/>
                  </a:lnTo>
                  <a:lnTo>
                    <a:pt x="4867" y="660"/>
                  </a:lnTo>
                  <a:close/>
                  <a:moveTo>
                    <a:pt x="5031" y="1"/>
                  </a:moveTo>
                  <a:cubicBezTo>
                    <a:pt x="5006" y="1"/>
                    <a:pt x="4980" y="4"/>
                    <a:pt x="4955" y="10"/>
                  </a:cubicBezTo>
                  <a:lnTo>
                    <a:pt x="223" y="1156"/>
                  </a:lnTo>
                  <a:cubicBezTo>
                    <a:pt x="149" y="1193"/>
                    <a:pt x="75" y="1230"/>
                    <a:pt x="38" y="1304"/>
                  </a:cubicBezTo>
                  <a:cubicBezTo>
                    <a:pt x="1" y="1415"/>
                    <a:pt x="1" y="1489"/>
                    <a:pt x="38" y="1563"/>
                  </a:cubicBezTo>
                  <a:lnTo>
                    <a:pt x="1628" y="5703"/>
                  </a:lnTo>
                  <a:cubicBezTo>
                    <a:pt x="1689" y="5826"/>
                    <a:pt x="1826" y="5898"/>
                    <a:pt x="1956" y="5898"/>
                  </a:cubicBezTo>
                  <a:cubicBezTo>
                    <a:pt x="1982" y="5898"/>
                    <a:pt x="2009" y="5895"/>
                    <a:pt x="2034" y="5888"/>
                  </a:cubicBezTo>
                  <a:lnTo>
                    <a:pt x="6582" y="4114"/>
                  </a:lnTo>
                  <a:cubicBezTo>
                    <a:pt x="6656" y="4077"/>
                    <a:pt x="6729" y="4040"/>
                    <a:pt x="6766" y="3966"/>
                  </a:cubicBezTo>
                  <a:cubicBezTo>
                    <a:pt x="6803" y="3892"/>
                    <a:pt x="6803" y="3781"/>
                    <a:pt x="6766" y="3707"/>
                  </a:cubicBezTo>
                  <a:lnTo>
                    <a:pt x="5325" y="195"/>
                  </a:lnTo>
                  <a:cubicBezTo>
                    <a:pt x="5263" y="72"/>
                    <a:pt x="5151" y="1"/>
                    <a:pt x="50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53"/>
            <p:cNvSpPr/>
            <p:nvPr/>
          </p:nvSpPr>
          <p:spPr>
            <a:xfrm>
              <a:off x="1817725" y="3414825"/>
              <a:ext cx="87850" cy="97075"/>
            </a:xfrm>
            <a:custGeom>
              <a:rect b="b" l="l" r="r" t="t"/>
              <a:pathLst>
                <a:path extrusionOk="0" h="3883" w="3514">
                  <a:moveTo>
                    <a:pt x="1997" y="0"/>
                  </a:moveTo>
                  <a:lnTo>
                    <a:pt x="1" y="481"/>
                  </a:lnTo>
                  <a:lnTo>
                    <a:pt x="1406" y="3882"/>
                  </a:lnTo>
                  <a:lnTo>
                    <a:pt x="3513" y="3069"/>
                  </a:lnTo>
                  <a:lnTo>
                    <a:pt x="19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53"/>
            <p:cNvSpPr/>
            <p:nvPr/>
          </p:nvSpPr>
          <p:spPr>
            <a:xfrm>
              <a:off x="1810350" y="3407175"/>
              <a:ext cx="103525" cy="112350"/>
            </a:xfrm>
            <a:custGeom>
              <a:rect b="b" l="l" r="r" t="t"/>
              <a:pathLst>
                <a:path extrusionOk="0" h="4494" w="4141">
                  <a:moveTo>
                    <a:pt x="2107" y="676"/>
                  </a:moveTo>
                  <a:lnTo>
                    <a:pt x="3401" y="3227"/>
                  </a:lnTo>
                  <a:lnTo>
                    <a:pt x="1878" y="3787"/>
                  </a:lnTo>
                  <a:lnTo>
                    <a:pt x="1878" y="3787"/>
                  </a:lnTo>
                  <a:lnTo>
                    <a:pt x="740" y="1009"/>
                  </a:lnTo>
                  <a:lnTo>
                    <a:pt x="2107" y="676"/>
                  </a:lnTo>
                  <a:close/>
                  <a:moveTo>
                    <a:pt x="2280" y="1"/>
                  </a:moveTo>
                  <a:cubicBezTo>
                    <a:pt x="2259" y="1"/>
                    <a:pt x="2238" y="4"/>
                    <a:pt x="2218" y="11"/>
                  </a:cubicBezTo>
                  <a:lnTo>
                    <a:pt x="222" y="491"/>
                  </a:lnTo>
                  <a:cubicBezTo>
                    <a:pt x="148" y="528"/>
                    <a:pt x="74" y="565"/>
                    <a:pt x="37" y="639"/>
                  </a:cubicBezTo>
                  <a:cubicBezTo>
                    <a:pt x="0" y="713"/>
                    <a:pt x="0" y="824"/>
                    <a:pt x="37" y="898"/>
                  </a:cubicBezTo>
                  <a:lnTo>
                    <a:pt x="1405" y="4299"/>
                  </a:lnTo>
                  <a:cubicBezTo>
                    <a:pt x="1466" y="4422"/>
                    <a:pt x="1604" y="4493"/>
                    <a:pt x="1733" y="4493"/>
                  </a:cubicBezTo>
                  <a:cubicBezTo>
                    <a:pt x="1760" y="4493"/>
                    <a:pt x="1786" y="4490"/>
                    <a:pt x="1812" y="4484"/>
                  </a:cubicBezTo>
                  <a:lnTo>
                    <a:pt x="3919" y="3671"/>
                  </a:lnTo>
                  <a:cubicBezTo>
                    <a:pt x="3993" y="3634"/>
                    <a:pt x="4067" y="3560"/>
                    <a:pt x="4104" y="3486"/>
                  </a:cubicBezTo>
                  <a:cubicBezTo>
                    <a:pt x="4141" y="3412"/>
                    <a:pt x="4141" y="3301"/>
                    <a:pt x="4104" y="3227"/>
                  </a:cubicBezTo>
                  <a:lnTo>
                    <a:pt x="2551" y="158"/>
                  </a:lnTo>
                  <a:cubicBezTo>
                    <a:pt x="2490" y="67"/>
                    <a:pt x="2379" y="1"/>
                    <a:pt x="2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53"/>
            <p:cNvSpPr/>
            <p:nvPr/>
          </p:nvSpPr>
          <p:spPr>
            <a:xfrm>
              <a:off x="6467700" y="3108900"/>
              <a:ext cx="396550" cy="1791250"/>
            </a:xfrm>
            <a:custGeom>
              <a:rect b="b" l="l" r="r" t="t"/>
              <a:pathLst>
                <a:path extrusionOk="0" h="71650" w="15862">
                  <a:moveTo>
                    <a:pt x="15529" y="0"/>
                  </a:moveTo>
                  <a:cubicBezTo>
                    <a:pt x="15381" y="0"/>
                    <a:pt x="15233" y="148"/>
                    <a:pt x="15233" y="296"/>
                  </a:cubicBezTo>
                  <a:lnTo>
                    <a:pt x="15233" y="55456"/>
                  </a:lnTo>
                  <a:lnTo>
                    <a:pt x="297" y="55456"/>
                  </a:lnTo>
                  <a:cubicBezTo>
                    <a:pt x="223" y="55456"/>
                    <a:pt x="149" y="55493"/>
                    <a:pt x="112" y="55530"/>
                  </a:cubicBezTo>
                  <a:cubicBezTo>
                    <a:pt x="38" y="55604"/>
                    <a:pt x="1" y="55678"/>
                    <a:pt x="1" y="55752"/>
                  </a:cubicBezTo>
                  <a:lnTo>
                    <a:pt x="1" y="71354"/>
                  </a:lnTo>
                  <a:cubicBezTo>
                    <a:pt x="1" y="71538"/>
                    <a:pt x="149" y="71649"/>
                    <a:pt x="297" y="71649"/>
                  </a:cubicBezTo>
                  <a:cubicBezTo>
                    <a:pt x="482" y="71649"/>
                    <a:pt x="629" y="71538"/>
                    <a:pt x="629" y="71354"/>
                  </a:cubicBezTo>
                  <a:lnTo>
                    <a:pt x="629" y="56085"/>
                  </a:lnTo>
                  <a:lnTo>
                    <a:pt x="15529" y="56085"/>
                  </a:lnTo>
                  <a:cubicBezTo>
                    <a:pt x="15603" y="56085"/>
                    <a:pt x="15713" y="56048"/>
                    <a:pt x="15750" y="55974"/>
                  </a:cubicBezTo>
                  <a:cubicBezTo>
                    <a:pt x="15824" y="55937"/>
                    <a:pt x="15861" y="55863"/>
                    <a:pt x="15861" y="55752"/>
                  </a:cubicBezTo>
                  <a:lnTo>
                    <a:pt x="15861" y="296"/>
                  </a:lnTo>
                  <a:cubicBezTo>
                    <a:pt x="15861" y="148"/>
                    <a:pt x="15713" y="0"/>
                    <a:pt x="155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53"/>
            <p:cNvSpPr/>
            <p:nvPr/>
          </p:nvSpPr>
          <p:spPr>
            <a:xfrm>
              <a:off x="6694150" y="3425900"/>
              <a:ext cx="170100" cy="713575"/>
            </a:xfrm>
            <a:custGeom>
              <a:rect b="b" l="l" r="r" t="t"/>
              <a:pathLst>
                <a:path extrusionOk="0" h="28543" w="6804">
                  <a:moveTo>
                    <a:pt x="333" y="1"/>
                  </a:moveTo>
                  <a:cubicBezTo>
                    <a:pt x="149" y="1"/>
                    <a:pt x="1" y="149"/>
                    <a:pt x="1" y="297"/>
                  </a:cubicBezTo>
                  <a:lnTo>
                    <a:pt x="1" y="28210"/>
                  </a:lnTo>
                  <a:cubicBezTo>
                    <a:pt x="1" y="28321"/>
                    <a:pt x="38" y="28395"/>
                    <a:pt x="112" y="28431"/>
                  </a:cubicBezTo>
                  <a:cubicBezTo>
                    <a:pt x="149" y="28505"/>
                    <a:pt x="223" y="28542"/>
                    <a:pt x="333" y="28542"/>
                  </a:cubicBezTo>
                  <a:lnTo>
                    <a:pt x="6471" y="28542"/>
                  </a:lnTo>
                  <a:cubicBezTo>
                    <a:pt x="6655" y="28542"/>
                    <a:pt x="6803" y="28395"/>
                    <a:pt x="6803" y="28210"/>
                  </a:cubicBezTo>
                  <a:cubicBezTo>
                    <a:pt x="6803" y="28062"/>
                    <a:pt x="6655" y="27914"/>
                    <a:pt x="6471" y="27914"/>
                  </a:cubicBezTo>
                  <a:lnTo>
                    <a:pt x="629" y="27914"/>
                  </a:lnTo>
                  <a:lnTo>
                    <a:pt x="629" y="297"/>
                  </a:lnTo>
                  <a:cubicBezTo>
                    <a:pt x="629" y="149"/>
                    <a:pt x="481"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53"/>
            <p:cNvSpPr/>
            <p:nvPr/>
          </p:nvSpPr>
          <p:spPr>
            <a:xfrm>
              <a:off x="5578575" y="4023925"/>
              <a:ext cx="478775" cy="632200"/>
            </a:xfrm>
            <a:custGeom>
              <a:rect b="b" l="l" r="r" t="t"/>
              <a:pathLst>
                <a:path extrusionOk="0" h="25288" w="19151">
                  <a:moveTo>
                    <a:pt x="362" y="0"/>
                  </a:moveTo>
                  <a:cubicBezTo>
                    <a:pt x="255" y="0"/>
                    <a:pt x="148" y="49"/>
                    <a:pt x="74" y="148"/>
                  </a:cubicBezTo>
                  <a:cubicBezTo>
                    <a:pt x="0" y="296"/>
                    <a:pt x="37" y="481"/>
                    <a:pt x="185" y="592"/>
                  </a:cubicBezTo>
                  <a:lnTo>
                    <a:pt x="18523" y="11720"/>
                  </a:lnTo>
                  <a:lnTo>
                    <a:pt x="18523" y="24955"/>
                  </a:lnTo>
                  <a:cubicBezTo>
                    <a:pt x="18523" y="25140"/>
                    <a:pt x="18670" y="25288"/>
                    <a:pt x="18855" y="25288"/>
                  </a:cubicBezTo>
                  <a:cubicBezTo>
                    <a:pt x="19003" y="25288"/>
                    <a:pt x="19151" y="25140"/>
                    <a:pt x="19151" y="24955"/>
                  </a:cubicBezTo>
                  <a:lnTo>
                    <a:pt x="19151" y="11535"/>
                  </a:lnTo>
                  <a:cubicBezTo>
                    <a:pt x="19151" y="11461"/>
                    <a:pt x="19077" y="11350"/>
                    <a:pt x="19003" y="11276"/>
                  </a:cubicBezTo>
                  <a:lnTo>
                    <a:pt x="518" y="37"/>
                  </a:lnTo>
                  <a:cubicBezTo>
                    <a:pt x="469" y="12"/>
                    <a:pt x="415" y="0"/>
                    <a:pt x="3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3"/>
            <p:cNvSpPr/>
            <p:nvPr/>
          </p:nvSpPr>
          <p:spPr>
            <a:xfrm>
              <a:off x="5824425" y="4187500"/>
              <a:ext cx="15725" cy="314275"/>
            </a:xfrm>
            <a:custGeom>
              <a:rect b="b" l="l" r="r" t="t"/>
              <a:pathLst>
                <a:path extrusionOk="0" h="12571" w="629">
                  <a:moveTo>
                    <a:pt x="296" y="1"/>
                  </a:moveTo>
                  <a:cubicBezTo>
                    <a:pt x="148" y="1"/>
                    <a:pt x="0" y="112"/>
                    <a:pt x="0" y="297"/>
                  </a:cubicBezTo>
                  <a:lnTo>
                    <a:pt x="0" y="12275"/>
                  </a:lnTo>
                  <a:cubicBezTo>
                    <a:pt x="0" y="12423"/>
                    <a:pt x="148" y="12571"/>
                    <a:pt x="296" y="12571"/>
                  </a:cubicBezTo>
                  <a:cubicBezTo>
                    <a:pt x="481" y="12571"/>
                    <a:pt x="629" y="12423"/>
                    <a:pt x="629" y="12275"/>
                  </a:cubicBezTo>
                  <a:lnTo>
                    <a:pt x="629" y="297"/>
                  </a:lnTo>
                  <a:cubicBezTo>
                    <a:pt x="629" y="112"/>
                    <a:pt x="481" y="1"/>
                    <a:pt x="2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3"/>
            <p:cNvSpPr/>
            <p:nvPr/>
          </p:nvSpPr>
          <p:spPr>
            <a:xfrm>
              <a:off x="5823500" y="3806475"/>
              <a:ext cx="396525" cy="794825"/>
            </a:xfrm>
            <a:custGeom>
              <a:rect b="b" l="l" r="r" t="t"/>
              <a:pathLst>
                <a:path extrusionOk="0" h="31793" w="15861">
                  <a:moveTo>
                    <a:pt x="335" y="1"/>
                  </a:moveTo>
                  <a:cubicBezTo>
                    <a:pt x="310" y="1"/>
                    <a:pt x="284" y="4"/>
                    <a:pt x="259" y="10"/>
                  </a:cubicBezTo>
                  <a:cubicBezTo>
                    <a:pt x="74" y="84"/>
                    <a:pt x="0" y="232"/>
                    <a:pt x="37" y="417"/>
                  </a:cubicBezTo>
                  <a:lnTo>
                    <a:pt x="1849" y="6221"/>
                  </a:lnTo>
                  <a:cubicBezTo>
                    <a:pt x="1886" y="6258"/>
                    <a:pt x="1923" y="6332"/>
                    <a:pt x="1997" y="6369"/>
                  </a:cubicBezTo>
                  <a:lnTo>
                    <a:pt x="15269" y="14613"/>
                  </a:lnTo>
                  <a:lnTo>
                    <a:pt x="15269" y="30844"/>
                  </a:lnTo>
                  <a:lnTo>
                    <a:pt x="9243" y="26185"/>
                  </a:lnTo>
                  <a:cubicBezTo>
                    <a:pt x="9174" y="26134"/>
                    <a:pt x="9098" y="26106"/>
                    <a:pt x="9024" y="26106"/>
                  </a:cubicBezTo>
                  <a:cubicBezTo>
                    <a:pt x="8940" y="26106"/>
                    <a:pt x="8859" y="26143"/>
                    <a:pt x="8799" y="26222"/>
                  </a:cubicBezTo>
                  <a:cubicBezTo>
                    <a:pt x="8689" y="26370"/>
                    <a:pt x="8726" y="26555"/>
                    <a:pt x="8836" y="26666"/>
                  </a:cubicBezTo>
                  <a:lnTo>
                    <a:pt x="15380" y="31731"/>
                  </a:lnTo>
                  <a:cubicBezTo>
                    <a:pt x="15424" y="31774"/>
                    <a:pt x="15492" y="31792"/>
                    <a:pt x="15564" y="31792"/>
                  </a:cubicBezTo>
                  <a:cubicBezTo>
                    <a:pt x="15615" y="31792"/>
                    <a:pt x="15667" y="31783"/>
                    <a:pt x="15713" y="31768"/>
                  </a:cubicBezTo>
                  <a:cubicBezTo>
                    <a:pt x="15824" y="31731"/>
                    <a:pt x="15861" y="31620"/>
                    <a:pt x="15861" y="31472"/>
                  </a:cubicBezTo>
                  <a:lnTo>
                    <a:pt x="15861" y="14465"/>
                  </a:lnTo>
                  <a:cubicBezTo>
                    <a:pt x="15861" y="14355"/>
                    <a:pt x="15824" y="14244"/>
                    <a:pt x="15713" y="14207"/>
                  </a:cubicBezTo>
                  <a:lnTo>
                    <a:pt x="2404" y="5925"/>
                  </a:lnTo>
                  <a:lnTo>
                    <a:pt x="629" y="232"/>
                  </a:lnTo>
                  <a:cubicBezTo>
                    <a:pt x="598" y="78"/>
                    <a:pt x="465"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3"/>
            <p:cNvSpPr/>
            <p:nvPr/>
          </p:nvSpPr>
          <p:spPr>
            <a:xfrm>
              <a:off x="694750" y="2954525"/>
              <a:ext cx="15750" cy="1954850"/>
            </a:xfrm>
            <a:custGeom>
              <a:rect b="b" l="l" r="r" t="t"/>
              <a:pathLst>
                <a:path extrusionOk="0" h="78194" w="630">
                  <a:moveTo>
                    <a:pt x="333" y="1"/>
                  </a:moveTo>
                  <a:cubicBezTo>
                    <a:pt x="149" y="1"/>
                    <a:pt x="1" y="149"/>
                    <a:pt x="1" y="334"/>
                  </a:cubicBezTo>
                  <a:lnTo>
                    <a:pt x="1" y="77898"/>
                  </a:lnTo>
                  <a:cubicBezTo>
                    <a:pt x="1" y="78046"/>
                    <a:pt x="149" y="78194"/>
                    <a:pt x="333" y="78194"/>
                  </a:cubicBezTo>
                  <a:cubicBezTo>
                    <a:pt x="481" y="78194"/>
                    <a:pt x="629" y="78046"/>
                    <a:pt x="629" y="77898"/>
                  </a:cubicBezTo>
                  <a:lnTo>
                    <a:pt x="629" y="334"/>
                  </a:lnTo>
                  <a:cubicBezTo>
                    <a:pt x="629" y="149"/>
                    <a:pt x="481"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3"/>
            <p:cNvSpPr/>
            <p:nvPr/>
          </p:nvSpPr>
          <p:spPr>
            <a:xfrm>
              <a:off x="758525" y="3878800"/>
              <a:ext cx="223700" cy="15750"/>
            </a:xfrm>
            <a:custGeom>
              <a:rect b="b" l="l" r="r" t="t"/>
              <a:pathLst>
                <a:path extrusionOk="0" h="630" w="8948">
                  <a:moveTo>
                    <a:pt x="296" y="1"/>
                  </a:moveTo>
                  <a:cubicBezTo>
                    <a:pt x="148" y="1"/>
                    <a:pt x="1" y="149"/>
                    <a:pt x="1" y="333"/>
                  </a:cubicBezTo>
                  <a:cubicBezTo>
                    <a:pt x="1" y="481"/>
                    <a:pt x="148" y="629"/>
                    <a:pt x="296" y="629"/>
                  </a:cubicBezTo>
                  <a:lnTo>
                    <a:pt x="8652" y="629"/>
                  </a:lnTo>
                  <a:cubicBezTo>
                    <a:pt x="8800" y="629"/>
                    <a:pt x="8947" y="481"/>
                    <a:pt x="8947" y="333"/>
                  </a:cubicBezTo>
                  <a:cubicBezTo>
                    <a:pt x="8947" y="149"/>
                    <a:pt x="8800" y="1"/>
                    <a:pt x="86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3"/>
            <p:cNvSpPr/>
            <p:nvPr/>
          </p:nvSpPr>
          <p:spPr>
            <a:xfrm>
              <a:off x="966475" y="3697650"/>
              <a:ext cx="170100" cy="1175700"/>
            </a:xfrm>
            <a:custGeom>
              <a:rect b="b" l="l" r="r" t="t"/>
              <a:pathLst>
                <a:path extrusionOk="0" h="47028" w="6804">
                  <a:moveTo>
                    <a:pt x="334" y="0"/>
                  </a:moveTo>
                  <a:cubicBezTo>
                    <a:pt x="149" y="0"/>
                    <a:pt x="1" y="148"/>
                    <a:pt x="1" y="333"/>
                  </a:cubicBezTo>
                  <a:lnTo>
                    <a:pt x="1" y="46731"/>
                  </a:lnTo>
                  <a:cubicBezTo>
                    <a:pt x="1" y="46805"/>
                    <a:pt x="38" y="46879"/>
                    <a:pt x="112" y="46916"/>
                  </a:cubicBezTo>
                  <a:cubicBezTo>
                    <a:pt x="149" y="46990"/>
                    <a:pt x="260" y="47027"/>
                    <a:pt x="334" y="47027"/>
                  </a:cubicBezTo>
                  <a:lnTo>
                    <a:pt x="6471" y="47027"/>
                  </a:lnTo>
                  <a:cubicBezTo>
                    <a:pt x="6656" y="47027"/>
                    <a:pt x="6804" y="46879"/>
                    <a:pt x="6804" y="46731"/>
                  </a:cubicBezTo>
                  <a:cubicBezTo>
                    <a:pt x="6804" y="46547"/>
                    <a:pt x="6656" y="46399"/>
                    <a:pt x="6471" y="46399"/>
                  </a:cubicBezTo>
                  <a:lnTo>
                    <a:pt x="629" y="46399"/>
                  </a:lnTo>
                  <a:lnTo>
                    <a:pt x="629" y="333"/>
                  </a:lnTo>
                  <a:cubicBezTo>
                    <a:pt x="629" y="148"/>
                    <a:pt x="482" y="0"/>
                    <a:pt x="3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3"/>
            <p:cNvSpPr/>
            <p:nvPr/>
          </p:nvSpPr>
          <p:spPr>
            <a:xfrm>
              <a:off x="794575" y="4078450"/>
              <a:ext cx="187650" cy="332750"/>
            </a:xfrm>
            <a:custGeom>
              <a:rect b="b" l="l" r="r" t="t"/>
              <a:pathLst>
                <a:path extrusionOk="0" h="13310" w="7506">
                  <a:moveTo>
                    <a:pt x="296" y="0"/>
                  </a:moveTo>
                  <a:cubicBezTo>
                    <a:pt x="222" y="0"/>
                    <a:pt x="148" y="37"/>
                    <a:pt x="111" y="74"/>
                  </a:cubicBezTo>
                  <a:cubicBezTo>
                    <a:pt x="37" y="148"/>
                    <a:pt x="0" y="222"/>
                    <a:pt x="0" y="296"/>
                  </a:cubicBezTo>
                  <a:lnTo>
                    <a:pt x="0" y="13014"/>
                  </a:lnTo>
                  <a:cubicBezTo>
                    <a:pt x="0" y="13088"/>
                    <a:pt x="37" y="13162"/>
                    <a:pt x="111" y="13199"/>
                  </a:cubicBezTo>
                  <a:cubicBezTo>
                    <a:pt x="148" y="13273"/>
                    <a:pt x="222" y="13310"/>
                    <a:pt x="296" y="13310"/>
                  </a:cubicBezTo>
                  <a:lnTo>
                    <a:pt x="6840" y="13310"/>
                  </a:lnTo>
                  <a:cubicBezTo>
                    <a:pt x="7025" y="13310"/>
                    <a:pt x="7136" y="13162"/>
                    <a:pt x="7136" y="13014"/>
                  </a:cubicBezTo>
                  <a:cubicBezTo>
                    <a:pt x="7136" y="12829"/>
                    <a:pt x="7025" y="12681"/>
                    <a:pt x="6840" y="12681"/>
                  </a:cubicBezTo>
                  <a:lnTo>
                    <a:pt x="629" y="12681"/>
                  </a:lnTo>
                  <a:lnTo>
                    <a:pt x="629" y="629"/>
                  </a:lnTo>
                  <a:lnTo>
                    <a:pt x="7210" y="629"/>
                  </a:lnTo>
                  <a:cubicBezTo>
                    <a:pt x="7358" y="629"/>
                    <a:pt x="7505" y="481"/>
                    <a:pt x="7505" y="296"/>
                  </a:cubicBezTo>
                  <a:cubicBezTo>
                    <a:pt x="7505" y="148"/>
                    <a:pt x="7358" y="0"/>
                    <a:pt x="72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53"/>
            <p:cNvSpPr/>
            <p:nvPr/>
          </p:nvSpPr>
          <p:spPr>
            <a:xfrm>
              <a:off x="1193850" y="4105250"/>
              <a:ext cx="14825" cy="813375"/>
            </a:xfrm>
            <a:custGeom>
              <a:rect b="b" l="l" r="r" t="t"/>
              <a:pathLst>
                <a:path extrusionOk="0" h="32535" w="593">
                  <a:moveTo>
                    <a:pt x="297" y="0"/>
                  </a:moveTo>
                  <a:cubicBezTo>
                    <a:pt x="112" y="0"/>
                    <a:pt x="1" y="148"/>
                    <a:pt x="1" y="333"/>
                  </a:cubicBezTo>
                  <a:lnTo>
                    <a:pt x="1" y="32239"/>
                  </a:lnTo>
                  <a:cubicBezTo>
                    <a:pt x="1" y="32387"/>
                    <a:pt x="112" y="32535"/>
                    <a:pt x="297" y="32535"/>
                  </a:cubicBezTo>
                  <a:cubicBezTo>
                    <a:pt x="444" y="32535"/>
                    <a:pt x="592" y="32387"/>
                    <a:pt x="592" y="32239"/>
                  </a:cubicBezTo>
                  <a:lnTo>
                    <a:pt x="592" y="333"/>
                  </a:lnTo>
                  <a:cubicBezTo>
                    <a:pt x="592" y="148"/>
                    <a:pt x="444" y="0"/>
                    <a:pt x="2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53"/>
            <p:cNvSpPr/>
            <p:nvPr/>
          </p:nvSpPr>
          <p:spPr>
            <a:xfrm>
              <a:off x="6377125" y="4105250"/>
              <a:ext cx="15750" cy="857750"/>
            </a:xfrm>
            <a:custGeom>
              <a:rect b="b" l="l" r="r" t="t"/>
              <a:pathLst>
                <a:path extrusionOk="0" h="34310" w="630">
                  <a:moveTo>
                    <a:pt x="297" y="0"/>
                  </a:moveTo>
                  <a:cubicBezTo>
                    <a:pt x="149" y="0"/>
                    <a:pt x="1" y="148"/>
                    <a:pt x="1" y="333"/>
                  </a:cubicBezTo>
                  <a:lnTo>
                    <a:pt x="1" y="34014"/>
                  </a:lnTo>
                  <a:cubicBezTo>
                    <a:pt x="1" y="34161"/>
                    <a:pt x="149" y="34309"/>
                    <a:pt x="297" y="34309"/>
                  </a:cubicBezTo>
                  <a:cubicBezTo>
                    <a:pt x="481" y="34309"/>
                    <a:pt x="629" y="34161"/>
                    <a:pt x="629" y="34014"/>
                  </a:cubicBezTo>
                  <a:lnTo>
                    <a:pt x="629" y="333"/>
                  </a:lnTo>
                  <a:cubicBezTo>
                    <a:pt x="629" y="148"/>
                    <a:pt x="481" y="0"/>
                    <a:pt x="2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3"/>
            <p:cNvSpPr/>
            <p:nvPr/>
          </p:nvSpPr>
          <p:spPr>
            <a:xfrm>
              <a:off x="1301075" y="3906075"/>
              <a:ext cx="715400" cy="278475"/>
            </a:xfrm>
            <a:custGeom>
              <a:rect b="b" l="l" r="r" t="t"/>
              <a:pathLst>
                <a:path extrusionOk="0" h="11139" w="28616">
                  <a:moveTo>
                    <a:pt x="19941" y="0"/>
                  </a:moveTo>
                  <a:cubicBezTo>
                    <a:pt x="19891" y="0"/>
                    <a:pt x="19835" y="19"/>
                    <a:pt x="19780" y="56"/>
                  </a:cubicBezTo>
                  <a:lnTo>
                    <a:pt x="222" y="10555"/>
                  </a:lnTo>
                  <a:cubicBezTo>
                    <a:pt x="74" y="10629"/>
                    <a:pt x="0" y="10814"/>
                    <a:pt x="74" y="10962"/>
                  </a:cubicBezTo>
                  <a:cubicBezTo>
                    <a:pt x="128" y="11070"/>
                    <a:pt x="242" y="11139"/>
                    <a:pt x="357" y="11139"/>
                  </a:cubicBezTo>
                  <a:cubicBezTo>
                    <a:pt x="399" y="11139"/>
                    <a:pt x="441" y="11130"/>
                    <a:pt x="481" y="11110"/>
                  </a:cubicBezTo>
                  <a:lnTo>
                    <a:pt x="19632" y="832"/>
                  </a:lnTo>
                  <a:lnTo>
                    <a:pt x="19632" y="9372"/>
                  </a:lnTo>
                  <a:cubicBezTo>
                    <a:pt x="19632" y="9483"/>
                    <a:pt x="19669" y="9594"/>
                    <a:pt x="19780" y="9668"/>
                  </a:cubicBezTo>
                  <a:cubicBezTo>
                    <a:pt x="19826" y="9683"/>
                    <a:pt x="19878" y="9692"/>
                    <a:pt x="19929" y="9692"/>
                  </a:cubicBezTo>
                  <a:cubicBezTo>
                    <a:pt x="20000" y="9692"/>
                    <a:pt x="20069" y="9674"/>
                    <a:pt x="20112" y="9631"/>
                  </a:cubicBezTo>
                  <a:lnTo>
                    <a:pt x="28468" y="3087"/>
                  </a:lnTo>
                  <a:cubicBezTo>
                    <a:pt x="28579" y="2976"/>
                    <a:pt x="28616" y="2792"/>
                    <a:pt x="28505" y="2681"/>
                  </a:cubicBezTo>
                  <a:cubicBezTo>
                    <a:pt x="28437" y="2591"/>
                    <a:pt x="28343" y="2542"/>
                    <a:pt x="28246" y="2542"/>
                  </a:cubicBezTo>
                  <a:cubicBezTo>
                    <a:pt x="28183" y="2542"/>
                    <a:pt x="28119" y="2563"/>
                    <a:pt x="28061" y="2607"/>
                  </a:cubicBezTo>
                  <a:lnTo>
                    <a:pt x="20223" y="8744"/>
                  </a:lnTo>
                  <a:lnTo>
                    <a:pt x="20223" y="315"/>
                  </a:lnTo>
                  <a:cubicBezTo>
                    <a:pt x="20223" y="204"/>
                    <a:pt x="20186" y="93"/>
                    <a:pt x="20075" y="56"/>
                  </a:cubicBezTo>
                  <a:cubicBezTo>
                    <a:pt x="20038" y="19"/>
                    <a:pt x="19992" y="0"/>
                    <a:pt x="19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3"/>
            <p:cNvSpPr/>
            <p:nvPr/>
          </p:nvSpPr>
          <p:spPr>
            <a:xfrm>
              <a:off x="1355600" y="3997100"/>
              <a:ext cx="297650" cy="595025"/>
            </a:xfrm>
            <a:custGeom>
              <a:rect b="b" l="l" r="r" t="t"/>
              <a:pathLst>
                <a:path extrusionOk="0" h="23801" w="11906">
                  <a:moveTo>
                    <a:pt x="11572" y="1"/>
                  </a:moveTo>
                  <a:cubicBezTo>
                    <a:pt x="11425" y="1"/>
                    <a:pt x="11277" y="149"/>
                    <a:pt x="11277" y="297"/>
                  </a:cubicBezTo>
                  <a:lnTo>
                    <a:pt x="11277" y="15381"/>
                  </a:lnTo>
                  <a:lnTo>
                    <a:pt x="185" y="23255"/>
                  </a:lnTo>
                  <a:cubicBezTo>
                    <a:pt x="38" y="23329"/>
                    <a:pt x="1" y="23551"/>
                    <a:pt x="112" y="23662"/>
                  </a:cubicBezTo>
                  <a:cubicBezTo>
                    <a:pt x="156" y="23752"/>
                    <a:pt x="242" y="23801"/>
                    <a:pt x="335" y="23801"/>
                  </a:cubicBezTo>
                  <a:cubicBezTo>
                    <a:pt x="396" y="23801"/>
                    <a:pt x="460" y="23780"/>
                    <a:pt x="518" y="23736"/>
                  </a:cubicBezTo>
                  <a:lnTo>
                    <a:pt x="11757" y="15787"/>
                  </a:lnTo>
                  <a:cubicBezTo>
                    <a:pt x="11831" y="15713"/>
                    <a:pt x="11905" y="15640"/>
                    <a:pt x="11905" y="15529"/>
                  </a:cubicBezTo>
                  <a:lnTo>
                    <a:pt x="11905" y="297"/>
                  </a:lnTo>
                  <a:cubicBezTo>
                    <a:pt x="11905" y="149"/>
                    <a:pt x="11757" y="1"/>
                    <a:pt x="11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3"/>
            <p:cNvSpPr/>
            <p:nvPr/>
          </p:nvSpPr>
          <p:spPr>
            <a:xfrm>
              <a:off x="1882425" y="4069200"/>
              <a:ext cx="14825" cy="206150"/>
            </a:xfrm>
            <a:custGeom>
              <a:rect b="b" l="l" r="r" t="t"/>
              <a:pathLst>
                <a:path extrusionOk="0" h="8246" w="593">
                  <a:moveTo>
                    <a:pt x="297" y="1"/>
                  </a:moveTo>
                  <a:cubicBezTo>
                    <a:pt x="112" y="1"/>
                    <a:pt x="1" y="148"/>
                    <a:pt x="1" y="333"/>
                  </a:cubicBezTo>
                  <a:lnTo>
                    <a:pt x="1" y="7912"/>
                  </a:lnTo>
                  <a:cubicBezTo>
                    <a:pt x="1" y="8097"/>
                    <a:pt x="112" y="8245"/>
                    <a:pt x="297" y="8245"/>
                  </a:cubicBezTo>
                  <a:cubicBezTo>
                    <a:pt x="481" y="8245"/>
                    <a:pt x="592" y="8097"/>
                    <a:pt x="592" y="7912"/>
                  </a:cubicBezTo>
                  <a:lnTo>
                    <a:pt x="592" y="333"/>
                  </a:lnTo>
                  <a:cubicBezTo>
                    <a:pt x="592" y="148"/>
                    <a:pt x="481" y="1"/>
                    <a:pt x="2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53"/>
            <p:cNvSpPr/>
            <p:nvPr/>
          </p:nvSpPr>
          <p:spPr>
            <a:xfrm>
              <a:off x="3261425" y="5005475"/>
              <a:ext cx="265300" cy="191150"/>
            </a:xfrm>
            <a:custGeom>
              <a:rect b="b" l="l" r="r" t="t"/>
              <a:pathLst>
                <a:path extrusionOk="0" h="7646" w="10612">
                  <a:moveTo>
                    <a:pt x="5879" y="1"/>
                  </a:moveTo>
                  <a:lnTo>
                    <a:pt x="851" y="6397"/>
                  </a:lnTo>
                  <a:cubicBezTo>
                    <a:pt x="851" y="6397"/>
                    <a:pt x="1" y="7395"/>
                    <a:pt x="1517" y="7580"/>
                  </a:cubicBezTo>
                  <a:cubicBezTo>
                    <a:pt x="2022" y="7629"/>
                    <a:pt x="3201" y="7646"/>
                    <a:pt x="4548" y="7646"/>
                  </a:cubicBezTo>
                  <a:cubicBezTo>
                    <a:pt x="7243" y="7646"/>
                    <a:pt x="10612" y="7580"/>
                    <a:pt x="10612" y="7580"/>
                  </a:cubicBezTo>
                  <a:lnTo>
                    <a:pt x="10612" y="999"/>
                  </a:lnTo>
                  <a:lnTo>
                    <a:pt x="58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53"/>
            <p:cNvSpPr/>
            <p:nvPr/>
          </p:nvSpPr>
          <p:spPr>
            <a:xfrm>
              <a:off x="3268825" y="4997850"/>
              <a:ext cx="265300" cy="206375"/>
            </a:xfrm>
            <a:custGeom>
              <a:rect b="b" l="l" r="r" t="t"/>
              <a:pathLst>
                <a:path extrusionOk="0" h="8255" w="10612">
                  <a:moveTo>
                    <a:pt x="5724" y="640"/>
                  </a:moveTo>
                  <a:lnTo>
                    <a:pt x="9983" y="1563"/>
                  </a:lnTo>
                  <a:lnTo>
                    <a:pt x="9983" y="7566"/>
                  </a:lnTo>
                  <a:lnTo>
                    <a:pt x="9983" y="7566"/>
                  </a:lnTo>
                  <a:cubicBezTo>
                    <a:pt x="9629" y="7580"/>
                    <a:pt x="9021" y="7603"/>
                    <a:pt x="8282" y="7626"/>
                  </a:cubicBezTo>
                  <a:cubicBezTo>
                    <a:pt x="7099" y="7626"/>
                    <a:pt x="5583" y="7663"/>
                    <a:pt x="4252" y="7663"/>
                  </a:cubicBezTo>
                  <a:cubicBezTo>
                    <a:pt x="2921" y="7663"/>
                    <a:pt x="1738" y="7626"/>
                    <a:pt x="1258" y="7589"/>
                  </a:cubicBezTo>
                  <a:cubicBezTo>
                    <a:pt x="925" y="7552"/>
                    <a:pt x="777" y="7441"/>
                    <a:pt x="703" y="7404"/>
                  </a:cubicBezTo>
                  <a:cubicBezTo>
                    <a:pt x="629" y="7330"/>
                    <a:pt x="629" y="7330"/>
                    <a:pt x="629" y="7256"/>
                  </a:cubicBezTo>
                  <a:cubicBezTo>
                    <a:pt x="629" y="7219"/>
                    <a:pt x="666" y="7109"/>
                    <a:pt x="703" y="7035"/>
                  </a:cubicBezTo>
                  <a:lnTo>
                    <a:pt x="777" y="6924"/>
                  </a:lnTo>
                  <a:lnTo>
                    <a:pt x="777" y="6887"/>
                  </a:lnTo>
                  <a:lnTo>
                    <a:pt x="5724" y="640"/>
                  </a:lnTo>
                  <a:close/>
                  <a:moveTo>
                    <a:pt x="5596" y="0"/>
                  </a:moveTo>
                  <a:cubicBezTo>
                    <a:pt x="5507" y="0"/>
                    <a:pt x="5422" y="61"/>
                    <a:pt x="5361" y="121"/>
                  </a:cubicBezTo>
                  <a:lnTo>
                    <a:pt x="296" y="6517"/>
                  </a:lnTo>
                  <a:lnTo>
                    <a:pt x="308" y="6525"/>
                  </a:lnTo>
                  <a:lnTo>
                    <a:pt x="308" y="6525"/>
                  </a:lnTo>
                  <a:cubicBezTo>
                    <a:pt x="268" y="6548"/>
                    <a:pt x="208" y="6620"/>
                    <a:pt x="149" y="6739"/>
                  </a:cubicBezTo>
                  <a:cubicBezTo>
                    <a:pt x="112" y="6850"/>
                    <a:pt x="1" y="7035"/>
                    <a:pt x="1" y="7256"/>
                  </a:cubicBezTo>
                  <a:cubicBezTo>
                    <a:pt x="1" y="7478"/>
                    <a:pt x="112" y="7737"/>
                    <a:pt x="296" y="7885"/>
                  </a:cubicBezTo>
                  <a:cubicBezTo>
                    <a:pt x="518" y="8033"/>
                    <a:pt x="814" y="8144"/>
                    <a:pt x="1184" y="8181"/>
                  </a:cubicBezTo>
                  <a:cubicBezTo>
                    <a:pt x="1738" y="8255"/>
                    <a:pt x="2884" y="8255"/>
                    <a:pt x="4252" y="8255"/>
                  </a:cubicBezTo>
                  <a:cubicBezTo>
                    <a:pt x="6951" y="8255"/>
                    <a:pt x="10316" y="8181"/>
                    <a:pt x="10316" y="8181"/>
                  </a:cubicBezTo>
                  <a:cubicBezTo>
                    <a:pt x="10463" y="8181"/>
                    <a:pt x="10611" y="8033"/>
                    <a:pt x="10611" y="7885"/>
                  </a:cubicBezTo>
                  <a:lnTo>
                    <a:pt x="10611" y="1304"/>
                  </a:lnTo>
                  <a:cubicBezTo>
                    <a:pt x="10611" y="1193"/>
                    <a:pt x="10500" y="1045"/>
                    <a:pt x="10352" y="1008"/>
                  </a:cubicBezTo>
                  <a:lnTo>
                    <a:pt x="5657" y="10"/>
                  </a:lnTo>
                  <a:cubicBezTo>
                    <a:pt x="5637" y="3"/>
                    <a:pt x="5617" y="0"/>
                    <a:pt x="55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53"/>
            <p:cNvSpPr/>
            <p:nvPr/>
          </p:nvSpPr>
          <p:spPr>
            <a:xfrm>
              <a:off x="3389900" y="4063650"/>
              <a:ext cx="271775" cy="1028750"/>
            </a:xfrm>
            <a:custGeom>
              <a:rect b="b" l="l" r="r" t="t"/>
              <a:pathLst>
                <a:path extrusionOk="0" h="41150" w="10871">
                  <a:moveTo>
                    <a:pt x="297" y="1"/>
                  </a:moveTo>
                  <a:lnTo>
                    <a:pt x="1" y="39264"/>
                  </a:lnTo>
                  <a:cubicBezTo>
                    <a:pt x="1" y="40299"/>
                    <a:pt x="851" y="41149"/>
                    <a:pt x="1886" y="41149"/>
                  </a:cubicBezTo>
                  <a:lnTo>
                    <a:pt x="3365" y="41149"/>
                  </a:lnTo>
                  <a:cubicBezTo>
                    <a:pt x="4289" y="41149"/>
                    <a:pt x="5066" y="40484"/>
                    <a:pt x="5214" y="39559"/>
                  </a:cubicBezTo>
                  <a:lnTo>
                    <a:pt x="10870" y="3883"/>
                  </a:lnTo>
                  <a:lnTo>
                    <a:pt x="2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53"/>
            <p:cNvSpPr/>
            <p:nvPr/>
          </p:nvSpPr>
          <p:spPr>
            <a:xfrm>
              <a:off x="3382525" y="4055650"/>
              <a:ext cx="287450" cy="1044125"/>
            </a:xfrm>
            <a:custGeom>
              <a:rect b="b" l="l" r="r" t="t"/>
              <a:pathLst>
                <a:path extrusionOk="0" h="41765" w="11498">
                  <a:moveTo>
                    <a:pt x="921" y="777"/>
                  </a:moveTo>
                  <a:lnTo>
                    <a:pt x="10832" y="4388"/>
                  </a:lnTo>
                  <a:lnTo>
                    <a:pt x="5213" y="39842"/>
                  </a:lnTo>
                  <a:cubicBezTo>
                    <a:pt x="5102" y="40619"/>
                    <a:pt x="4437" y="41173"/>
                    <a:pt x="3660" y="41173"/>
                  </a:cubicBezTo>
                  <a:lnTo>
                    <a:pt x="2181" y="41173"/>
                  </a:lnTo>
                  <a:cubicBezTo>
                    <a:pt x="1331" y="41173"/>
                    <a:pt x="629" y="40471"/>
                    <a:pt x="629" y="39584"/>
                  </a:cubicBezTo>
                  <a:lnTo>
                    <a:pt x="921" y="777"/>
                  </a:lnTo>
                  <a:close/>
                  <a:moveTo>
                    <a:pt x="597" y="1"/>
                  </a:moveTo>
                  <a:cubicBezTo>
                    <a:pt x="543" y="1"/>
                    <a:pt x="487" y="19"/>
                    <a:pt x="444" y="62"/>
                  </a:cubicBezTo>
                  <a:cubicBezTo>
                    <a:pt x="333" y="99"/>
                    <a:pt x="296" y="210"/>
                    <a:pt x="296" y="321"/>
                  </a:cubicBezTo>
                  <a:lnTo>
                    <a:pt x="0" y="39584"/>
                  </a:lnTo>
                  <a:cubicBezTo>
                    <a:pt x="0" y="40804"/>
                    <a:pt x="961" y="41765"/>
                    <a:pt x="2181" y="41765"/>
                  </a:cubicBezTo>
                  <a:lnTo>
                    <a:pt x="3660" y="41765"/>
                  </a:lnTo>
                  <a:cubicBezTo>
                    <a:pt x="4732" y="41765"/>
                    <a:pt x="5657" y="40989"/>
                    <a:pt x="5804" y="39953"/>
                  </a:cubicBezTo>
                  <a:lnTo>
                    <a:pt x="11461" y="4240"/>
                  </a:lnTo>
                  <a:cubicBezTo>
                    <a:pt x="11498" y="4092"/>
                    <a:pt x="11424" y="3944"/>
                    <a:pt x="11276" y="3907"/>
                  </a:cubicBezTo>
                  <a:lnTo>
                    <a:pt x="703" y="25"/>
                  </a:lnTo>
                  <a:cubicBezTo>
                    <a:pt x="672" y="10"/>
                    <a:pt x="635" y="1"/>
                    <a:pt x="5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3"/>
            <p:cNvSpPr/>
            <p:nvPr/>
          </p:nvSpPr>
          <p:spPr>
            <a:xfrm>
              <a:off x="3397300" y="3850150"/>
              <a:ext cx="427050" cy="427050"/>
            </a:xfrm>
            <a:custGeom>
              <a:rect b="b" l="l" r="r" t="t"/>
              <a:pathLst>
                <a:path extrusionOk="0" h="17082" w="17082">
                  <a:moveTo>
                    <a:pt x="8541" y="1"/>
                  </a:moveTo>
                  <a:cubicBezTo>
                    <a:pt x="3846" y="1"/>
                    <a:pt x="1" y="3809"/>
                    <a:pt x="1" y="8541"/>
                  </a:cubicBezTo>
                  <a:cubicBezTo>
                    <a:pt x="1" y="13236"/>
                    <a:pt x="3846" y="17081"/>
                    <a:pt x="8541" y="17081"/>
                  </a:cubicBezTo>
                  <a:cubicBezTo>
                    <a:pt x="13273" y="17081"/>
                    <a:pt x="17081" y="13236"/>
                    <a:pt x="17081" y="8541"/>
                  </a:cubicBezTo>
                  <a:cubicBezTo>
                    <a:pt x="17081" y="3809"/>
                    <a:pt x="13273" y="1"/>
                    <a:pt x="8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53"/>
            <p:cNvSpPr/>
            <p:nvPr/>
          </p:nvSpPr>
          <p:spPr>
            <a:xfrm>
              <a:off x="3389900" y="3841825"/>
              <a:ext cx="442750" cy="442750"/>
            </a:xfrm>
            <a:custGeom>
              <a:rect b="b" l="l" r="r" t="t"/>
              <a:pathLst>
                <a:path extrusionOk="0" h="17710" w="17710">
                  <a:moveTo>
                    <a:pt x="8837" y="629"/>
                  </a:moveTo>
                  <a:cubicBezTo>
                    <a:pt x="11129" y="629"/>
                    <a:pt x="13199" y="1554"/>
                    <a:pt x="14678" y="3032"/>
                  </a:cubicBezTo>
                  <a:cubicBezTo>
                    <a:pt x="16157" y="4548"/>
                    <a:pt x="17081" y="6582"/>
                    <a:pt x="17081" y="8874"/>
                  </a:cubicBezTo>
                  <a:cubicBezTo>
                    <a:pt x="17081" y="11129"/>
                    <a:pt x="16157" y="13199"/>
                    <a:pt x="14678" y="14678"/>
                  </a:cubicBezTo>
                  <a:cubicBezTo>
                    <a:pt x="13199" y="16194"/>
                    <a:pt x="11129" y="17081"/>
                    <a:pt x="8837" y="17081"/>
                  </a:cubicBezTo>
                  <a:cubicBezTo>
                    <a:pt x="6582" y="17081"/>
                    <a:pt x="4511" y="16194"/>
                    <a:pt x="3032" y="14678"/>
                  </a:cubicBezTo>
                  <a:cubicBezTo>
                    <a:pt x="1554" y="13199"/>
                    <a:pt x="629" y="11129"/>
                    <a:pt x="629" y="8874"/>
                  </a:cubicBezTo>
                  <a:cubicBezTo>
                    <a:pt x="629" y="6582"/>
                    <a:pt x="1554" y="4548"/>
                    <a:pt x="3032" y="3032"/>
                  </a:cubicBezTo>
                  <a:cubicBezTo>
                    <a:pt x="4511" y="1554"/>
                    <a:pt x="6582" y="629"/>
                    <a:pt x="8837" y="629"/>
                  </a:cubicBezTo>
                  <a:close/>
                  <a:moveTo>
                    <a:pt x="8837" y="1"/>
                  </a:moveTo>
                  <a:cubicBezTo>
                    <a:pt x="3957" y="1"/>
                    <a:pt x="1" y="3994"/>
                    <a:pt x="1" y="8874"/>
                  </a:cubicBezTo>
                  <a:cubicBezTo>
                    <a:pt x="1" y="13754"/>
                    <a:pt x="3957" y="17710"/>
                    <a:pt x="8837" y="17710"/>
                  </a:cubicBezTo>
                  <a:cubicBezTo>
                    <a:pt x="13754" y="17710"/>
                    <a:pt x="17710" y="13754"/>
                    <a:pt x="17710" y="8874"/>
                  </a:cubicBezTo>
                  <a:cubicBezTo>
                    <a:pt x="17710" y="3994"/>
                    <a:pt x="13754" y="1"/>
                    <a:pt x="88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53"/>
            <p:cNvSpPr/>
            <p:nvPr/>
          </p:nvSpPr>
          <p:spPr>
            <a:xfrm>
              <a:off x="4143175" y="5005475"/>
              <a:ext cx="265300" cy="191150"/>
            </a:xfrm>
            <a:custGeom>
              <a:rect b="b" l="l" r="r" t="t"/>
              <a:pathLst>
                <a:path extrusionOk="0" h="7646" w="10612">
                  <a:moveTo>
                    <a:pt x="4733" y="1"/>
                  </a:moveTo>
                  <a:lnTo>
                    <a:pt x="1" y="999"/>
                  </a:lnTo>
                  <a:lnTo>
                    <a:pt x="1" y="7580"/>
                  </a:lnTo>
                  <a:cubicBezTo>
                    <a:pt x="1" y="7580"/>
                    <a:pt x="3369" y="7646"/>
                    <a:pt x="6064" y="7646"/>
                  </a:cubicBezTo>
                  <a:cubicBezTo>
                    <a:pt x="7411" y="7646"/>
                    <a:pt x="8590" y="7629"/>
                    <a:pt x="9096" y="7580"/>
                  </a:cubicBezTo>
                  <a:cubicBezTo>
                    <a:pt x="10611" y="7395"/>
                    <a:pt x="9761" y="6397"/>
                    <a:pt x="9761" y="6397"/>
                  </a:cubicBezTo>
                  <a:lnTo>
                    <a:pt x="47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3"/>
            <p:cNvSpPr/>
            <p:nvPr/>
          </p:nvSpPr>
          <p:spPr>
            <a:xfrm>
              <a:off x="4135800" y="4997850"/>
              <a:ext cx="265275" cy="206375"/>
            </a:xfrm>
            <a:custGeom>
              <a:rect b="b" l="l" r="r" t="t"/>
              <a:pathLst>
                <a:path extrusionOk="0" h="8255" w="10611">
                  <a:moveTo>
                    <a:pt x="4887" y="640"/>
                  </a:moveTo>
                  <a:lnTo>
                    <a:pt x="9797" y="6887"/>
                  </a:lnTo>
                  <a:lnTo>
                    <a:pt x="9834" y="6887"/>
                  </a:lnTo>
                  <a:cubicBezTo>
                    <a:pt x="9834" y="6887"/>
                    <a:pt x="9871" y="6961"/>
                    <a:pt x="9908" y="7035"/>
                  </a:cubicBezTo>
                  <a:cubicBezTo>
                    <a:pt x="9945" y="7109"/>
                    <a:pt x="9982" y="7219"/>
                    <a:pt x="9982" y="7256"/>
                  </a:cubicBezTo>
                  <a:cubicBezTo>
                    <a:pt x="9982" y="7330"/>
                    <a:pt x="9982" y="7330"/>
                    <a:pt x="9908" y="7404"/>
                  </a:cubicBezTo>
                  <a:cubicBezTo>
                    <a:pt x="9834" y="7441"/>
                    <a:pt x="9686" y="7552"/>
                    <a:pt x="9354" y="7589"/>
                  </a:cubicBezTo>
                  <a:cubicBezTo>
                    <a:pt x="8873" y="7626"/>
                    <a:pt x="7690" y="7663"/>
                    <a:pt x="6359" y="7663"/>
                  </a:cubicBezTo>
                  <a:cubicBezTo>
                    <a:pt x="5028" y="7663"/>
                    <a:pt x="3512" y="7626"/>
                    <a:pt x="2329" y="7626"/>
                  </a:cubicBezTo>
                  <a:cubicBezTo>
                    <a:pt x="1564" y="7602"/>
                    <a:pt x="938" y="7578"/>
                    <a:pt x="592" y="7564"/>
                  </a:cubicBezTo>
                  <a:lnTo>
                    <a:pt x="592" y="7564"/>
                  </a:lnTo>
                  <a:lnTo>
                    <a:pt x="592" y="1563"/>
                  </a:lnTo>
                  <a:lnTo>
                    <a:pt x="4887" y="640"/>
                  </a:lnTo>
                  <a:close/>
                  <a:moveTo>
                    <a:pt x="5015" y="0"/>
                  </a:moveTo>
                  <a:cubicBezTo>
                    <a:pt x="4995" y="0"/>
                    <a:pt x="4975" y="3"/>
                    <a:pt x="4954" y="10"/>
                  </a:cubicBezTo>
                  <a:lnTo>
                    <a:pt x="222" y="1008"/>
                  </a:lnTo>
                  <a:cubicBezTo>
                    <a:pt x="111" y="1045"/>
                    <a:pt x="0" y="1193"/>
                    <a:pt x="0" y="1304"/>
                  </a:cubicBezTo>
                  <a:lnTo>
                    <a:pt x="0" y="7885"/>
                  </a:lnTo>
                  <a:cubicBezTo>
                    <a:pt x="0" y="8033"/>
                    <a:pt x="111" y="8181"/>
                    <a:pt x="296" y="8181"/>
                  </a:cubicBezTo>
                  <a:cubicBezTo>
                    <a:pt x="296" y="8181"/>
                    <a:pt x="3660" y="8255"/>
                    <a:pt x="6359" y="8255"/>
                  </a:cubicBezTo>
                  <a:cubicBezTo>
                    <a:pt x="7690" y="8255"/>
                    <a:pt x="8873" y="8255"/>
                    <a:pt x="9428" y="8181"/>
                  </a:cubicBezTo>
                  <a:cubicBezTo>
                    <a:pt x="9797" y="8144"/>
                    <a:pt x="10093" y="8033"/>
                    <a:pt x="10278" y="7885"/>
                  </a:cubicBezTo>
                  <a:cubicBezTo>
                    <a:pt x="10500" y="7737"/>
                    <a:pt x="10611" y="7478"/>
                    <a:pt x="10611" y="7256"/>
                  </a:cubicBezTo>
                  <a:cubicBezTo>
                    <a:pt x="10611" y="7035"/>
                    <a:pt x="10500" y="6850"/>
                    <a:pt x="10426" y="6739"/>
                  </a:cubicBezTo>
                  <a:cubicBezTo>
                    <a:pt x="10352" y="6591"/>
                    <a:pt x="10315" y="6517"/>
                    <a:pt x="10278" y="6517"/>
                  </a:cubicBezTo>
                  <a:lnTo>
                    <a:pt x="5250" y="121"/>
                  </a:lnTo>
                  <a:cubicBezTo>
                    <a:pt x="5190" y="61"/>
                    <a:pt x="5105" y="0"/>
                    <a:pt x="50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53"/>
            <p:cNvSpPr/>
            <p:nvPr/>
          </p:nvSpPr>
          <p:spPr>
            <a:xfrm>
              <a:off x="4008250" y="4063650"/>
              <a:ext cx="271750" cy="1028750"/>
            </a:xfrm>
            <a:custGeom>
              <a:rect b="b" l="l" r="r" t="t"/>
              <a:pathLst>
                <a:path extrusionOk="0" h="41150" w="10870">
                  <a:moveTo>
                    <a:pt x="10574" y="1"/>
                  </a:moveTo>
                  <a:lnTo>
                    <a:pt x="0" y="3883"/>
                  </a:lnTo>
                  <a:lnTo>
                    <a:pt x="5657" y="39559"/>
                  </a:lnTo>
                  <a:cubicBezTo>
                    <a:pt x="5805" y="40484"/>
                    <a:pt x="6581" y="41149"/>
                    <a:pt x="7505" y="41149"/>
                  </a:cubicBezTo>
                  <a:lnTo>
                    <a:pt x="8984" y="41149"/>
                  </a:lnTo>
                  <a:cubicBezTo>
                    <a:pt x="10019" y="41149"/>
                    <a:pt x="10870" y="40299"/>
                    <a:pt x="10870" y="39264"/>
                  </a:cubicBezTo>
                  <a:lnTo>
                    <a:pt x="105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3"/>
            <p:cNvSpPr/>
            <p:nvPr/>
          </p:nvSpPr>
          <p:spPr>
            <a:xfrm>
              <a:off x="3999925" y="4055650"/>
              <a:ext cx="287475" cy="1044125"/>
            </a:xfrm>
            <a:custGeom>
              <a:rect b="b" l="l" r="r" t="t"/>
              <a:pathLst>
                <a:path extrusionOk="0" h="41765" w="11499">
                  <a:moveTo>
                    <a:pt x="10577" y="764"/>
                  </a:moveTo>
                  <a:lnTo>
                    <a:pt x="10870" y="39584"/>
                  </a:lnTo>
                  <a:cubicBezTo>
                    <a:pt x="10870" y="40471"/>
                    <a:pt x="10167" y="41173"/>
                    <a:pt x="9317" y="41173"/>
                  </a:cubicBezTo>
                  <a:lnTo>
                    <a:pt x="7838" y="41173"/>
                  </a:lnTo>
                  <a:cubicBezTo>
                    <a:pt x="7062" y="41173"/>
                    <a:pt x="6396" y="40619"/>
                    <a:pt x="6285" y="39842"/>
                  </a:cubicBezTo>
                  <a:lnTo>
                    <a:pt x="666" y="4388"/>
                  </a:lnTo>
                  <a:lnTo>
                    <a:pt x="10577" y="764"/>
                  </a:lnTo>
                  <a:close/>
                  <a:moveTo>
                    <a:pt x="10902" y="1"/>
                  </a:moveTo>
                  <a:cubicBezTo>
                    <a:pt x="10863" y="1"/>
                    <a:pt x="10827" y="10"/>
                    <a:pt x="10796" y="25"/>
                  </a:cubicBezTo>
                  <a:lnTo>
                    <a:pt x="222" y="3907"/>
                  </a:lnTo>
                  <a:cubicBezTo>
                    <a:pt x="74" y="3944"/>
                    <a:pt x="0" y="4092"/>
                    <a:pt x="37" y="4240"/>
                  </a:cubicBezTo>
                  <a:lnTo>
                    <a:pt x="5657" y="39953"/>
                  </a:lnTo>
                  <a:cubicBezTo>
                    <a:pt x="5842" y="40989"/>
                    <a:pt x="6766" y="41765"/>
                    <a:pt x="7838" y="41765"/>
                  </a:cubicBezTo>
                  <a:lnTo>
                    <a:pt x="9317" y="41765"/>
                  </a:lnTo>
                  <a:cubicBezTo>
                    <a:pt x="10500" y="41765"/>
                    <a:pt x="11498" y="40804"/>
                    <a:pt x="11498" y="39584"/>
                  </a:cubicBezTo>
                  <a:lnTo>
                    <a:pt x="11203" y="321"/>
                  </a:lnTo>
                  <a:cubicBezTo>
                    <a:pt x="11203" y="210"/>
                    <a:pt x="11129" y="99"/>
                    <a:pt x="11055" y="62"/>
                  </a:cubicBezTo>
                  <a:cubicBezTo>
                    <a:pt x="11011" y="19"/>
                    <a:pt x="10955" y="1"/>
                    <a:pt x="10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53"/>
            <p:cNvSpPr/>
            <p:nvPr/>
          </p:nvSpPr>
          <p:spPr>
            <a:xfrm>
              <a:off x="3844650" y="3850150"/>
              <a:ext cx="427950" cy="427050"/>
            </a:xfrm>
            <a:custGeom>
              <a:rect b="b" l="l" r="r" t="t"/>
              <a:pathLst>
                <a:path extrusionOk="0" h="17082" w="17118">
                  <a:moveTo>
                    <a:pt x="8541" y="1"/>
                  </a:moveTo>
                  <a:cubicBezTo>
                    <a:pt x="3845" y="1"/>
                    <a:pt x="0" y="3809"/>
                    <a:pt x="0" y="8541"/>
                  </a:cubicBezTo>
                  <a:cubicBezTo>
                    <a:pt x="0" y="13236"/>
                    <a:pt x="3845" y="17081"/>
                    <a:pt x="8541" y="17081"/>
                  </a:cubicBezTo>
                  <a:cubicBezTo>
                    <a:pt x="13273" y="17081"/>
                    <a:pt x="17118" y="13236"/>
                    <a:pt x="17118" y="8541"/>
                  </a:cubicBezTo>
                  <a:cubicBezTo>
                    <a:pt x="17118" y="3809"/>
                    <a:pt x="13273" y="1"/>
                    <a:pt x="8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3"/>
            <p:cNvSpPr/>
            <p:nvPr/>
          </p:nvSpPr>
          <p:spPr>
            <a:xfrm>
              <a:off x="3837250" y="3841825"/>
              <a:ext cx="442750" cy="442750"/>
            </a:xfrm>
            <a:custGeom>
              <a:rect b="b" l="l" r="r" t="t"/>
              <a:pathLst>
                <a:path extrusionOk="0" h="17710" w="17710">
                  <a:moveTo>
                    <a:pt x="8837" y="629"/>
                  </a:moveTo>
                  <a:cubicBezTo>
                    <a:pt x="11129" y="629"/>
                    <a:pt x="13199" y="1554"/>
                    <a:pt x="14678" y="3032"/>
                  </a:cubicBezTo>
                  <a:cubicBezTo>
                    <a:pt x="16157" y="4548"/>
                    <a:pt x="17081" y="6582"/>
                    <a:pt x="17081" y="8874"/>
                  </a:cubicBezTo>
                  <a:cubicBezTo>
                    <a:pt x="17081" y="11129"/>
                    <a:pt x="16157" y="13199"/>
                    <a:pt x="14678" y="14678"/>
                  </a:cubicBezTo>
                  <a:cubicBezTo>
                    <a:pt x="13199" y="16194"/>
                    <a:pt x="11129" y="17081"/>
                    <a:pt x="8837" y="17081"/>
                  </a:cubicBezTo>
                  <a:cubicBezTo>
                    <a:pt x="6581" y="17081"/>
                    <a:pt x="4511" y="16194"/>
                    <a:pt x="3032" y="14678"/>
                  </a:cubicBezTo>
                  <a:cubicBezTo>
                    <a:pt x="1553" y="13199"/>
                    <a:pt x="629" y="11129"/>
                    <a:pt x="629" y="8874"/>
                  </a:cubicBezTo>
                  <a:cubicBezTo>
                    <a:pt x="629" y="6582"/>
                    <a:pt x="1553" y="4548"/>
                    <a:pt x="3032" y="3032"/>
                  </a:cubicBezTo>
                  <a:cubicBezTo>
                    <a:pt x="4511" y="1554"/>
                    <a:pt x="6581" y="629"/>
                    <a:pt x="8837" y="629"/>
                  </a:cubicBezTo>
                  <a:close/>
                  <a:moveTo>
                    <a:pt x="8837" y="1"/>
                  </a:moveTo>
                  <a:cubicBezTo>
                    <a:pt x="3956" y="1"/>
                    <a:pt x="1" y="3994"/>
                    <a:pt x="1" y="8874"/>
                  </a:cubicBezTo>
                  <a:cubicBezTo>
                    <a:pt x="1" y="13754"/>
                    <a:pt x="3956" y="17710"/>
                    <a:pt x="8837" y="17710"/>
                  </a:cubicBezTo>
                  <a:cubicBezTo>
                    <a:pt x="13754" y="17710"/>
                    <a:pt x="17710" y="13754"/>
                    <a:pt x="17710" y="8874"/>
                  </a:cubicBezTo>
                  <a:cubicBezTo>
                    <a:pt x="17710" y="3994"/>
                    <a:pt x="13754" y="1"/>
                    <a:pt x="88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3"/>
            <p:cNvSpPr/>
            <p:nvPr/>
          </p:nvSpPr>
          <p:spPr>
            <a:xfrm>
              <a:off x="3685675" y="2397200"/>
              <a:ext cx="332750" cy="450150"/>
            </a:xfrm>
            <a:custGeom>
              <a:rect b="b" l="l" r="r" t="t"/>
              <a:pathLst>
                <a:path extrusionOk="0" h="18006" w="13310">
                  <a:moveTo>
                    <a:pt x="6433" y="1"/>
                  </a:moveTo>
                  <a:cubicBezTo>
                    <a:pt x="5657" y="1"/>
                    <a:pt x="4881" y="112"/>
                    <a:pt x="4252" y="333"/>
                  </a:cubicBezTo>
                  <a:cubicBezTo>
                    <a:pt x="0" y="2034"/>
                    <a:pt x="1442" y="9280"/>
                    <a:pt x="2034" y="12755"/>
                  </a:cubicBezTo>
                  <a:cubicBezTo>
                    <a:pt x="2516" y="15718"/>
                    <a:pt x="5405" y="18006"/>
                    <a:pt x="8369" y="18006"/>
                  </a:cubicBezTo>
                  <a:cubicBezTo>
                    <a:pt x="8586" y="18006"/>
                    <a:pt x="8804" y="17994"/>
                    <a:pt x="9021" y="17968"/>
                  </a:cubicBezTo>
                  <a:cubicBezTo>
                    <a:pt x="13125" y="17525"/>
                    <a:pt x="13310" y="12534"/>
                    <a:pt x="13162" y="9391"/>
                  </a:cubicBezTo>
                  <a:cubicBezTo>
                    <a:pt x="12903" y="4770"/>
                    <a:pt x="12090" y="38"/>
                    <a:pt x="64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53"/>
            <p:cNvSpPr/>
            <p:nvPr/>
          </p:nvSpPr>
          <p:spPr>
            <a:xfrm>
              <a:off x="3710625" y="2388875"/>
              <a:ext cx="312425" cy="466800"/>
            </a:xfrm>
            <a:custGeom>
              <a:rect b="b" l="l" r="r" t="t"/>
              <a:pathLst>
                <a:path extrusionOk="0" h="18672" w="12497">
                  <a:moveTo>
                    <a:pt x="5435" y="629"/>
                  </a:moveTo>
                  <a:cubicBezTo>
                    <a:pt x="6803" y="629"/>
                    <a:pt x="7838" y="925"/>
                    <a:pt x="8689" y="1406"/>
                  </a:cubicBezTo>
                  <a:cubicBezTo>
                    <a:pt x="9909" y="2145"/>
                    <a:pt x="10648" y="3365"/>
                    <a:pt x="11092" y="4807"/>
                  </a:cubicBezTo>
                  <a:cubicBezTo>
                    <a:pt x="11572" y="6286"/>
                    <a:pt x="11757" y="8023"/>
                    <a:pt x="11831" y="9761"/>
                  </a:cubicBezTo>
                  <a:cubicBezTo>
                    <a:pt x="11868" y="10168"/>
                    <a:pt x="11868" y="10648"/>
                    <a:pt x="11868" y="11129"/>
                  </a:cubicBezTo>
                  <a:cubicBezTo>
                    <a:pt x="11868" y="12645"/>
                    <a:pt x="11720" y="14309"/>
                    <a:pt x="11129" y="15602"/>
                  </a:cubicBezTo>
                  <a:cubicBezTo>
                    <a:pt x="10870" y="16231"/>
                    <a:pt x="10463" y="16786"/>
                    <a:pt x="9983" y="17229"/>
                  </a:cubicBezTo>
                  <a:cubicBezTo>
                    <a:pt x="9465" y="17636"/>
                    <a:pt x="8837" y="17932"/>
                    <a:pt x="8023" y="18006"/>
                  </a:cubicBezTo>
                  <a:cubicBezTo>
                    <a:pt x="7801" y="18043"/>
                    <a:pt x="7617" y="18043"/>
                    <a:pt x="7395" y="18043"/>
                  </a:cubicBezTo>
                  <a:cubicBezTo>
                    <a:pt x="5990" y="18043"/>
                    <a:pt x="4585" y="17488"/>
                    <a:pt x="3476" y="16601"/>
                  </a:cubicBezTo>
                  <a:cubicBezTo>
                    <a:pt x="2367" y="15676"/>
                    <a:pt x="1553" y="14419"/>
                    <a:pt x="1332" y="13052"/>
                  </a:cubicBezTo>
                  <a:cubicBezTo>
                    <a:pt x="1073" y="11462"/>
                    <a:pt x="629" y="9059"/>
                    <a:pt x="629" y="6840"/>
                  </a:cubicBezTo>
                  <a:cubicBezTo>
                    <a:pt x="629" y="5509"/>
                    <a:pt x="777" y="4216"/>
                    <a:pt x="1221" y="3217"/>
                  </a:cubicBezTo>
                  <a:cubicBezTo>
                    <a:pt x="1627" y="2182"/>
                    <a:pt x="2293" y="1406"/>
                    <a:pt x="3365" y="962"/>
                  </a:cubicBezTo>
                  <a:cubicBezTo>
                    <a:pt x="3957" y="740"/>
                    <a:pt x="4659" y="629"/>
                    <a:pt x="5398" y="629"/>
                  </a:cubicBezTo>
                  <a:close/>
                  <a:moveTo>
                    <a:pt x="5398" y="1"/>
                  </a:moveTo>
                  <a:cubicBezTo>
                    <a:pt x="4585" y="1"/>
                    <a:pt x="3809" y="149"/>
                    <a:pt x="3143" y="408"/>
                  </a:cubicBezTo>
                  <a:cubicBezTo>
                    <a:pt x="1886" y="888"/>
                    <a:pt x="1110" y="1812"/>
                    <a:pt x="629" y="2959"/>
                  </a:cubicBezTo>
                  <a:cubicBezTo>
                    <a:pt x="149" y="4105"/>
                    <a:pt x="1" y="5473"/>
                    <a:pt x="1" y="6840"/>
                  </a:cubicBezTo>
                  <a:cubicBezTo>
                    <a:pt x="1" y="9133"/>
                    <a:pt x="481" y="11573"/>
                    <a:pt x="740" y="13162"/>
                  </a:cubicBezTo>
                  <a:cubicBezTo>
                    <a:pt x="999" y="14715"/>
                    <a:pt x="1886" y="16083"/>
                    <a:pt x="3069" y="17081"/>
                  </a:cubicBezTo>
                  <a:cubicBezTo>
                    <a:pt x="4289" y="18043"/>
                    <a:pt x="5842" y="18671"/>
                    <a:pt x="7395" y="18671"/>
                  </a:cubicBezTo>
                  <a:cubicBezTo>
                    <a:pt x="7617" y="18671"/>
                    <a:pt x="7838" y="18634"/>
                    <a:pt x="8060" y="18634"/>
                  </a:cubicBezTo>
                  <a:cubicBezTo>
                    <a:pt x="9021" y="18523"/>
                    <a:pt x="9761" y="18190"/>
                    <a:pt x="10352" y="17673"/>
                  </a:cubicBezTo>
                  <a:cubicBezTo>
                    <a:pt x="11277" y="16970"/>
                    <a:pt x="11794" y="15861"/>
                    <a:pt x="12090" y="14715"/>
                  </a:cubicBezTo>
                  <a:cubicBezTo>
                    <a:pt x="12423" y="13569"/>
                    <a:pt x="12497" y="12312"/>
                    <a:pt x="12497" y="11129"/>
                  </a:cubicBezTo>
                  <a:cubicBezTo>
                    <a:pt x="12497" y="10648"/>
                    <a:pt x="12497" y="10168"/>
                    <a:pt x="12460" y="9724"/>
                  </a:cubicBezTo>
                  <a:cubicBezTo>
                    <a:pt x="12312" y="7395"/>
                    <a:pt x="12053" y="4992"/>
                    <a:pt x="11092" y="3143"/>
                  </a:cubicBezTo>
                  <a:cubicBezTo>
                    <a:pt x="10611" y="2219"/>
                    <a:pt x="9909" y="1443"/>
                    <a:pt x="8985" y="888"/>
                  </a:cubicBezTo>
                  <a:cubicBezTo>
                    <a:pt x="8060" y="334"/>
                    <a:pt x="6877" y="38"/>
                    <a:pt x="5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53"/>
            <p:cNvSpPr/>
            <p:nvPr/>
          </p:nvSpPr>
          <p:spPr>
            <a:xfrm>
              <a:off x="3762400" y="2725350"/>
              <a:ext cx="136800" cy="153425"/>
            </a:xfrm>
            <a:custGeom>
              <a:rect b="b" l="l" r="r" t="t"/>
              <a:pathLst>
                <a:path extrusionOk="0" h="6137" w="5472">
                  <a:moveTo>
                    <a:pt x="1639" y="0"/>
                  </a:moveTo>
                  <a:cubicBezTo>
                    <a:pt x="994" y="0"/>
                    <a:pt x="403" y="187"/>
                    <a:pt x="0" y="702"/>
                  </a:cubicBezTo>
                  <a:lnTo>
                    <a:pt x="444" y="5730"/>
                  </a:lnTo>
                  <a:lnTo>
                    <a:pt x="5250" y="6136"/>
                  </a:lnTo>
                  <a:lnTo>
                    <a:pt x="5472" y="1330"/>
                  </a:lnTo>
                  <a:cubicBezTo>
                    <a:pt x="5472" y="1330"/>
                    <a:pt x="3360" y="0"/>
                    <a:pt x="1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53"/>
            <p:cNvSpPr/>
            <p:nvPr/>
          </p:nvSpPr>
          <p:spPr>
            <a:xfrm>
              <a:off x="3755000" y="2717000"/>
              <a:ext cx="151600" cy="169525"/>
            </a:xfrm>
            <a:custGeom>
              <a:rect b="b" l="l" r="r" t="t"/>
              <a:pathLst>
                <a:path extrusionOk="0" h="6781" w="6064">
                  <a:moveTo>
                    <a:pt x="1923" y="629"/>
                  </a:moveTo>
                  <a:cubicBezTo>
                    <a:pt x="2699" y="629"/>
                    <a:pt x="3660" y="925"/>
                    <a:pt x="4363" y="1257"/>
                  </a:cubicBezTo>
                  <a:cubicBezTo>
                    <a:pt x="4732" y="1442"/>
                    <a:pt x="5028" y="1590"/>
                    <a:pt x="5250" y="1701"/>
                  </a:cubicBezTo>
                  <a:cubicBezTo>
                    <a:pt x="5321" y="1749"/>
                    <a:pt x="5377" y="1781"/>
                    <a:pt x="5428" y="1807"/>
                  </a:cubicBezTo>
                  <a:lnTo>
                    <a:pt x="5428" y="1807"/>
                  </a:lnTo>
                  <a:lnTo>
                    <a:pt x="5250" y="6138"/>
                  </a:lnTo>
                  <a:lnTo>
                    <a:pt x="998" y="5768"/>
                  </a:lnTo>
                  <a:lnTo>
                    <a:pt x="638" y="1112"/>
                  </a:lnTo>
                  <a:lnTo>
                    <a:pt x="638" y="1112"/>
                  </a:lnTo>
                  <a:cubicBezTo>
                    <a:pt x="779" y="950"/>
                    <a:pt x="963" y="838"/>
                    <a:pt x="1146" y="777"/>
                  </a:cubicBezTo>
                  <a:cubicBezTo>
                    <a:pt x="1368" y="666"/>
                    <a:pt x="1664" y="629"/>
                    <a:pt x="1923" y="629"/>
                  </a:cubicBezTo>
                  <a:close/>
                  <a:moveTo>
                    <a:pt x="1923" y="0"/>
                  </a:moveTo>
                  <a:cubicBezTo>
                    <a:pt x="1590" y="0"/>
                    <a:pt x="1257" y="74"/>
                    <a:pt x="925" y="185"/>
                  </a:cubicBezTo>
                  <a:cubicBezTo>
                    <a:pt x="592" y="333"/>
                    <a:pt x="296" y="518"/>
                    <a:pt x="74" y="814"/>
                  </a:cubicBezTo>
                  <a:cubicBezTo>
                    <a:pt x="0" y="888"/>
                    <a:pt x="0" y="962"/>
                    <a:pt x="0" y="1036"/>
                  </a:cubicBezTo>
                  <a:lnTo>
                    <a:pt x="407" y="6064"/>
                  </a:lnTo>
                  <a:cubicBezTo>
                    <a:pt x="444" y="6212"/>
                    <a:pt x="555" y="6359"/>
                    <a:pt x="703" y="6359"/>
                  </a:cubicBezTo>
                  <a:lnTo>
                    <a:pt x="5509" y="6766"/>
                  </a:lnTo>
                  <a:cubicBezTo>
                    <a:pt x="5539" y="6776"/>
                    <a:pt x="5566" y="6781"/>
                    <a:pt x="5591" y="6781"/>
                  </a:cubicBezTo>
                  <a:cubicBezTo>
                    <a:pt x="5659" y="6781"/>
                    <a:pt x="5714" y="6746"/>
                    <a:pt x="5768" y="6692"/>
                  </a:cubicBezTo>
                  <a:cubicBezTo>
                    <a:pt x="5805" y="6655"/>
                    <a:pt x="5842" y="6581"/>
                    <a:pt x="5842" y="6470"/>
                  </a:cubicBezTo>
                  <a:lnTo>
                    <a:pt x="6063" y="1664"/>
                  </a:lnTo>
                  <a:cubicBezTo>
                    <a:pt x="6063" y="1553"/>
                    <a:pt x="6026" y="1442"/>
                    <a:pt x="5916" y="1405"/>
                  </a:cubicBezTo>
                  <a:cubicBezTo>
                    <a:pt x="5916" y="1368"/>
                    <a:pt x="5398" y="1036"/>
                    <a:pt x="4622" y="703"/>
                  </a:cubicBezTo>
                  <a:cubicBezTo>
                    <a:pt x="3845" y="370"/>
                    <a:pt x="2884" y="0"/>
                    <a:pt x="19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3"/>
            <p:cNvSpPr/>
            <p:nvPr/>
          </p:nvSpPr>
          <p:spPr>
            <a:xfrm>
              <a:off x="3642950" y="2338775"/>
              <a:ext cx="450350" cy="524625"/>
            </a:xfrm>
            <a:custGeom>
              <a:rect b="b" l="l" r="r" t="t"/>
              <a:pathLst>
                <a:path extrusionOk="0" h="20985" w="18014">
                  <a:moveTo>
                    <a:pt x="11262" y="9730"/>
                  </a:moveTo>
                  <a:cubicBezTo>
                    <a:pt x="11883" y="9730"/>
                    <a:pt x="12619" y="11617"/>
                    <a:pt x="12727" y="11913"/>
                  </a:cubicBezTo>
                  <a:cubicBezTo>
                    <a:pt x="12727" y="12911"/>
                    <a:pt x="12616" y="14538"/>
                    <a:pt x="12357" y="15092"/>
                  </a:cubicBezTo>
                  <a:cubicBezTo>
                    <a:pt x="12209" y="15351"/>
                    <a:pt x="11913" y="15647"/>
                    <a:pt x="11544" y="15906"/>
                  </a:cubicBezTo>
                  <a:cubicBezTo>
                    <a:pt x="12024" y="15277"/>
                    <a:pt x="12172" y="14760"/>
                    <a:pt x="11728" y="14686"/>
                  </a:cubicBezTo>
                  <a:cubicBezTo>
                    <a:pt x="10250" y="14464"/>
                    <a:pt x="10028" y="13429"/>
                    <a:pt x="10656" y="10693"/>
                  </a:cubicBezTo>
                  <a:cubicBezTo>
                    <a:pt x="10817" y="9991"/>
                    <a:pt x="11032" y="9730"/>
                    <a:pt x="11262" y="9730"/>
                  </a:cubicBezTo>
                  <a:close/>
                  <a:moveTo>
                    <a:pt x="6846" y="1"/>
                  </a:moveTo>
                  <a:cubicBezTo>
                    <a:pt x="3183" y="1"/>
                    <a:pt x="1" y="4529"/>
                    <a:pt x="1229" y="9658"/>
                  </a:cubicBezTo>
                  <a:cubicBezTo>
                    <a:pt x="1931" y="12652"/>
                    <a:pt x="3743" y="17348"/>
                    <a:pt x="7144" y="18272"/>
                  </a:cubicBezTo>
                  <a:cubicBezTo>
                    <a:pt x="7305" y="18314"/>
                    <a:pt x="7471" y="18333"/>
                    <a:pt x="7640" y="18333"/>
                  </a:cubicBezTo>
                  <a:cubicBezTo>
                    <a:pt x="8367" y="18333"/>
                    <a:pt x="9153" y="17975"/>
                    <a:pt x="9843" y="17496"/>
                  </a:cubicBezTo>
                  <a:lnTo>
                    <a:pt x="9843" y="17496"/>
                  </a:lnTo>
                  <a:cubicBezTo>
                    <a:pt x="9806" y="17606"/>
                    <a:pt x="9806" y="17717"/>
                    <a:pt x="9806" y="17828"/>
                  </a:cubicBezTo>
                  <a:cubicBezTo>
                    <a:pt x="10019" y="18643"/>
                    <a:pt x="9824" y="20985"/>
                    <a:pt x="11498" y="20985"/>
                  </a:cubicBezTo>
                  <a:cubicBezTo>
                    <a:pt x="11571" y="20985"/>
                    <a:pt x="11648" y="20980"/>
                    <a:pt x="11728" y="20971"/>
                  </a:cubicBezTo>
                  <a:cubicBezTo>
                    <a:pt x="13614" y="20749"/>
                    <a:pt x="14871" y="17422"/>
                    <a:pt x="14871" y="15943"/>
                  </a:cubicBezTo>
                  <a:cubicBezTo>
                    <a:pt x="14871" y="14464"/>
                    <a:pt x="13392" y="13614"/>
                    <a:pt x="13392" y="13614"/>
                  </a:cubicBezTo>
                  <a:lnTo>
                    <a:pt x="12985" y="7957"/>
                  </a:lnTo>
                  <a:cubicBezTo>
                    <a:pt x="12985" y="7957"/>
                    <a:pt x="14649" y="7957"/>
                    <a:pt x="16313" y="5887"/>
                  </a:cubicBezTo>
                  <a:cubicBezTo>
                    <a:pt x="18013" y="3779"/>
                    <a:pt x="11285" y="230"/>
                    <a:pt x="7107" y="8"/>
                  </a:cubicBezTo>
                  <a:cubicBezTo>
                    <a:pt x="7020" y="3"/>
                    <a:pt x="6933" y="1"/>
                    <a:pt x="68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3"/>
            <p:cNvSpPr/>
            <p:nvPr/>
          </p:nvSpPr>
          <p:spPr>
            <a:xfrm>
              <a:off x="3658875" y="2330650"/>
              <a:ext cx="406700" cy="540725"/>
            </a:xfrm>
            <a:custGeom>
              <a:rect b="b" l="l" r="r" t="t"/>
              <a:pathLst>
                <a:path extrusionOk="0" h="21629" w="16268">
                  <a:moveTo>
                    <a:pt x="10685" y="10389"/>
                  </a:moveTo>
                  <a:cubicBezTo>
                    <a:pt x="10796" y="10463"/>
                    <a:pt x="10907" y="10574"/>
                    <a:pt x="11018" y="10759"/>
                  </a:cubicBezTo>
                  <a:cubicBezTo>
                    <a:pt x="11376" y="11248"/>
                    <a:pt x="11677" y="11966"/>
                    <a:pt x="11794" y="12256"/>
                  </a:cubicBezTo>
                  <a:lnTo>
                    <a:pt x="11794" y="12256"/>
                  </a:lnTo>
                  <a:cubicBezTo>
                    <a:pt x="11793" y="12736"/>
                    <a:pt x="11756" y="13392"/>
                    <a:pt x="11683" y="13976"/>
                  </a:cubicBezTo>
                  <a:cubicBezTo>
                    <a:pt x="11646" y="14271"/>
                    <a:pt x="11609" y="14530"/>
                    <a:pt x="11572" y="14752"/>
                  </a:cubicBezTo>
                  <a:cubicBezTo>
                    <a:pt x="11562" y="14821"/>
                    <a:pt x="11550" y="14885"/>
                    <a:pt x="11536" y="14943"/>
                  </a:cubicBezTo>
                  <a:lnTo>
                    <a:pt x="11536" y="14943"/>
                  </a:lnTo>
                  <a:cubicBezTo>
                    <a:pt x="11524" y="14928"/>
                    <a:pt x="11512" y="14914"/>
                    <a:pt x="11498" y="14900"/>
                  </a:cubicBezTo>
                  <a:cubicBezTo>
                    <a:pt x="11424" y="14789"/>
                    <a:pt x="11276" y="14715"/>
                    <a:pt x="11128" y="14715"/>
                  </a:cubicBezTo>
                  <a:cubicBezTo>
                    <a:pt x="10685" y="14641"/>
                    <a:pt x="10426" y="14493"/>
                    <a:pt x="10278" y="14308"/>
                  </a:cubicBezTo>
                  <a:cubicBezTo>
                    <a:pt x="10093" y="14124"/>
                    <a:pt x="9982" y="13791"/>
                    <a:pt x="9982" y="13273"/>
                  </a:cubicBezTo>
                  <a:cubicBezTo>
                    <a:pt x="9982" y="12756"/>
                    <a:pt x="10093" y="12016"/>
                    <a:pt x="10315" y="11092"/>
                  </a:cubicBezTo>
                  <a:cubicBezTo>
                    <a:pt x="10389" y="10759"/>
                    <a:pt x="10500" y="10537"/>
                    <a:pt x="10574" y="10463"/>
                  </a:cubicBezTo>
                  <a:lnTo>
                    <a:pt x="10611" y="10389"/>
                  </a:lnTo>
                  <a:close/>
                  <a:moveTo>
                    <a:pt x="6433" y="629"/>
                  </a:moveTo>
                  <a:cubicBezTo>
                    <a:pt x="8245" y="740"/>
                    <a:pt x="10611" y="1480"/>
                    <a:pt x="12459" y="2478"/>
                  </a:cubicBezTo>
                  <a:cubicBezTo>
                    <a:pt x="13384" y="2958"/>
                    <a:pt x="14234" y="3513"/>
                    <a:pt x="14789" y="4031"/>
                  </a:cubicBezTo>
                  <a:cubicBezTo>
                    <a:pt x="15084" y="4289"/>
                    <a:pt x="15306" y="4585"/>
                    <a:pt x="15417" y="4807"/>
                  </a:cubicBezTo>
                  <a:cubicBezTo>
                    <a:pt x="15565" y="5066"/>
                    <a:pt x="15639" y="5288"/>
                    <a:pt x="15639" y="5472"/>
                  </a:cubicBezTo>
                  <a:cubicBezTo>
                    <a:pt x="15639" y="5657"/>
                    <a:pt x="15602" y="5842"/>
                    <a:pt x="15454" y="5990"/>
                  </a:cubicBezTo>
                  <a:cubicBezTo>
                    <a:pt x="14641" y="7025"/>
                    <a:pt x="13864" y="7506"/>
                    <a:pt x="13273" y="7765"/>
                  </a:cubicBezTo>
                  <a:cubicBezTo>
                    <a:pt x="12977" y="7875"/>
                    <a:pt x="12718" y="7912"/>
                    <a:pt x="12570" y="7949"/>
                  </a:cubicBezTo>
                  <a:cubicBezTo>
                    <a:pt x="12496" y="7986"/>
                    <a:pt x="12422" y="7986"/>
                    <a:pt x="12385" y="7986"/>
                  </a:cubicBezTo>
                  <a:lnTo>
                    <a:pt x="12348" y="7986"/>
                  </a:lnTo>
                  <a:cubicBezTo>
                    <a:pt x="12238" y="7986"/>
                    <a:pt x="12164" y="8023"/>
                    <a:pt x="12090" y="8097"/>
                  </a:cubicBezTo>
                  <a:cubicBezTo>
                    <a:pt x="12053" y="8134"/>
                    <a:pt x="12016" y="8245"/>
                    <a:pt x="12016" y="8319"/>
                  </a:cubicBezTo>
                  <a:lnTo>
                    <a:pt x="12294" y="11868"/>
                  </a:lnTo>
                  <a:lnTo>
                    <a:pt x="12294" y="11868"/>
                  </a:lnTo>
                  <a:cubicBezTo>
                    <a:pt x="12196" y="11621"/>
                    <a:pt x="12030" y="11256"/>
                    <a:pt x="11831" y="10907"/>
                  </a:cubicBezTo>
                  <a:cubicBezTo>
                    <a:pt x="11683" y="10648"/>
                    <a:pt x="11535" y="10389"/>
                    <a:pt x="11350" y="10168"/>
                  </a:cubicBezTo>
                  <a:cubicBezTo>
                    <a:pt x="11239" y="10057"/>
                    <a:pt x="11165" y="9946"/>
                    <a:pt x="11055" y="9872"/>
                  </a:cubicBezTo>
                  <a:cubicBezTo>
                    <a:pt x="10907" y="9798"/>
                    <a:pt x="10796" y="9761"/>
                    <a:pt x="10648" y="9761"/>
                  </a:cubicBezTo>
                  <a:cubicBezTo>
                    <a:pt x="10500" y="9761"/>
                    <a:pt x="10389" y="9798"/>
                    <a:pt x="10278" y="9872"/>
                  </a:cubicBezTo>
                  <a:cubicBezTo>
                    <a:pt x="10130" y="9946"/>
                    <a:pt x="10056" y="10094"/>
                    <a:pt x="9945" y="10279"/>
                  </a:cubicBezTo>
                  <a:cubicBezTo>
                    <a:pt x="9871" y="10463"/>
                    <a:pt x="9798" y="10685"/>
                    <a:pt x="9724" y="10944"/>
                  </a:cubicBezTo>
                  <a:cubicBezTo>
                    <a:pt x="9502" y="11905"/>
                    <a:pt x="9391" y="12645"/>
                    <a:pt x="9391" y="13273"/>
                  </a:cubicBezTo>
                  <a:cubicBezTo>
                    <a:pt x="9391" y="13865"/>
                    <a:pt x="9502" y="14345"/>
                    <a:pt x="9798" y="14678"/>
                  </a:cubicBezTo>
                  <a:cubicBezTo>
                    <a:pt x="10056" y="15048"/>
                    <a:pt x="10500" y="15233"/>
                    <a:pt x="11018" y="15307"/>
                  </a:cubicBezTo>
                  <a:lnTo>
                    <a:pt x="11055" y="15307"/>
                  </a:lnTo>
                  <a:cubicBezTo>
                    <a:pt x="11055" y="15344"/>
                    <a:pt x="11018" y="15454"/>
                    <a:pt x="10944" y="15602"/>
                  </a:cubicBezTo>
                  <a:cubicBezTo>
                    <a:pt x="10907" y="15713"/>
                    <a:pt x="10796" y="15898"/>
                    <a:pt x="10648" y="16046"/>
                  </a:cubicBezTo>
                  <a:cubicBezTo>
                    <a:pt x="10574" y="16194"/>
                    <a:pt x="10574" y="16379"/>
                    <a:pt x="10685" y="16453"/>
                  </a:cubicBezTo>
                  <a:cubicBezTo>
                    <a:pt x="10749" y="16517"/>
                    <a:pt x="10839" y="16557"/>
                    <a:pt x="10924" y="16557"/>
                  </a:cubicBezTo>
                  <a:cubicBezTo>
                    <a:pt x="10986" y="16557"/>
                    <a:pt x="11045" y="16536"/>
                    <a:pt x="11091" y="16490"/>
                  </a:cubicBezTo>
                  <a:cubicBezTo>
                    <a:pt x="11461" y="16194"/>
                    <a:pt x="11794" y="15898"/>
                    <a:pt x="11979" y="15565"/>
                  </a:cubicBezTo>
                  <a:cubicBezTo>
                    <a:pt x="12090" y="15381"/>
                    <a:pt x="12127" y="15159"/>
                    <a:pt x="12201" y="14900"/>
                  </a:cubicBezTo>
                  <a:cubicBezTo>
                    <a:pt x="12303" y="14362"/>
                    <a:pt x="12352" y="13665"/>
                    <a:pt x="12385" y="13029"/>
                  </a:cubicBezTo>
                  <a:lnTo>
                    <a:pt x="12385" y="13029"/>
                  </a:lnTo>
                  <a:lnTo>
                    <a:pt x="12459" y="13976"/>
                  </a:lnTo>
                  <a:cubicBezTo>
                    <a:pt x="12459" y="14087"/>
                    <a:pt x="12496" y="14160"/>
                    <a:pt x="12607" y="14234"/>
                  </a:cubicBezTo>
                  <a:cubicBezTo>
                    <a:pt x="12681" y="14271"/>
                    <a:pt x="13014" y="14493"/>
                    <a:pt x="13310" y="14826"/>
                  </a:cubicBezTo>
                  <a:cubicBezTo>
                    <a:pt x="13642" y="15196"/>
                    <a:pt x="13901" y="15676"/>
                    <a:pt x="13901" y="16268"/>
                  </a:cubicBezTo>
                  <a:cubicBezTo>
                    <a:pt x="13901" y="16933"/>
                    <a:pt x="13605" y="18116"/>
                    <a:pt x="13088" y="19115"/>
                  </a:cubicBezTo>
                  <a:cubicBezTo>
                    <a:pt x="12829" y="19595"/>
                    <a:pt x="12496" y="20076"/>
                    <a:pt x="12164" y="20409"/>
                  </a:cubicBezTo>
                  <a:cubicBezTo>
                    <a:pt x="11794" y="20741"/>
                    <a:pt x="11424" y="20963"/>
                    <a:pt x="11055" y="21000"/>
                  </a:cubicBezTo>
                  <a:lnTo>
                    <a:pt x="10870" y="21000"/>
                  </a:lnTo>
                  <a:cubicBezTo>
                    <a:pt x="10500" y="21000"/>
                    <a:pt x="10315" y="20889"/>
                    <a:pt x="10167" y="20704"/>
                  </a:cubicBezTo>
                  <a:cubicBezTo>
                    <a:pt x="9908" y="20446"/>
                    <a:pt x="9761" y="19965"/>
                    <a:pt x="9687" y="19447"/>
                  </a:cubicBezTo>
                  <a:cubicBezTo>
                    <a:pt x="9576" y="18930"/>
                    <a:pt x="9576" y="18449"/>
                    <a:pt x="9502" y="18079"/>
                  </a:cubicBezTo>
                  <a:lnTo>
                    <a:pt x="9465" y="18042"/>
                  </a:lnTo>
                  <a:lnTo>
                    <a:pt x="9502" y="17931"/>
                  </a:lnTo>
                  <a:cubicBezTo>
                    <a:pt x="9539" y="17821"/>
                    <a:pt x="9502" y="17673"/>
                    <a:pt x="9428" y="17599"/>
                  </a:cubicBezTo>
                  <a:cubicBezTo>
                    <a:pt x="9367" y="17538"/>
                    <a:pt x="9294" y="17510"/>
                    <a:pt x="9223" y="17510"/>
                  </a:cubicBezTo>
                  <a:cubicBezTo>
                    <a:pt x="9165" y="17510"/>
                    <a:pt x="9108" y="17529"/>
                    <a:pt x="9058" y="17562"/>
                  </a:cubicBezTo>
                  <a:cubicBezTo>
                    <a:pt x="8356" y="18042"/>
                    <a:pt x="7616" y="18338"/>
                    <a:pt x="7025" y="18338"/>
                  </a:cubicBezTo>
                  <a:cubicBezTo>
                    <a:pt x="6877" y="18338"/>
                    <a:pt x="6729" y="18338"/>
                    <a:pt x="6581" y="18301"/>
                  </a:cubicBezTo>
                  <a:cubicBezTo>
                    <a:pt x="4991" y="17858"/>
                    <a:pt x="3734" y="16527"/>
                    <a:pt x="2810" y="14900"/>
                  </a:cubicBezTo>
                  <a:cubicBezTo>
                    <a:pt x="1849" y="13273"/>
                    <a:pt x="1257" y="11388"/>
                    <a:pt x="888" y="9909"/>
                  </a:cubicBezTo>
                  <a:cubicBezTo>
                    <a:pt x="703" y="9169"/>
                    <a:pt x="629" y="8430"/>
                    <a:pt x="629" y="7728"/>
                  </a:cubicBezTo>
                  <a:cubicBezTo>
                    <a:pt x="629" y="5731"/>
                    <a:pt x="1294" y="3957"/>
                    <a:pt x="2329" y="2663"/>
                  </a:cubicBezTo>
                  <a:cubicBezTo>
                    <a:pt x="3365" y="1369"/>
                    <a:pt x="4770" y="629"/>
                    <a:pt x="6211" y="629"/>
                  </a:cubicBezTo>
                  <a:close/>
                  <a:moveTo>
                    <a:pt x="6211" y="1"/>
                  </a:moveTo>
                  <a:cubicBezTo>
                    <a:pt x="4548" y="1"/>
                    <a:pt x="2995" y="888"/>
                    <a:pt x="1849" y="2293"/>
                  </a:cubicBezTo>
                  <a:cubicBezTo>
                    <a:pt x="740" y="3661"/>
                    <a:pt x="0" y="5583"/>
                    <a:pt x="0" y="7728"/>
                  </a:cubicBezTo>
                  <a:cubicBezTo>
                    <a:pt x="0" y="8467"/>
                    <a:pt x="111" y="9243"/>
                    <a:pt x="296" y="10057"/>
                  </a:cubicBezTo>
                  <a:cubicBezTo>
                    <a:pt x="666" y="11573"/>
                    <a:pt x="1294" y="13532"/>
                    <a:pt x="2256" y="15233"/>
                  </a:cubicBezTo>
                  <a:cubicBezTo>
                    <a:pt x="3254" y="16933"/>
                    <a:pt x="4585" y="18412"/>
                    <a:pt x="6433" y="18893"/>
                  </a:cubicBezTo>
                  <a:cubicBezTo>
                    <a:pt x="6618" y="18930"/>
                    <a:pt x="6803" y="18967"/>
                    <a:pt x="7025" y="18967"/>
                  </a:cubicBezTo>
                  <a:cubicBezTo>
                    <a:pt x="7663" y="18967"/>
                    <a:pt x="8301" y="18716"/>
                    <a:pt x="8903" y="18377"/>
                  </a:cubicBezTo>
                  <a:lnTo>
                    <a:pt x="8903" y="18377"/>
                  </a:lnTo>
                  <a:cubicBezTo>
                    <a:pt x="8930" y="18537"/>
                    <a:pt x="8957" y="18760"/>
                    <a:pt x="8984" y="19004"/>
                  </a:cubicBezTo>
                  <a:cubicBezTo>
                    <a:pt x="9058" y="19521"/>
                    <a:pt x="9132" y="20150"/>
                    <a:pt x="9391" y="20667"/>
                  </a:cubicBezTo>
                  <a:cubicBezTo>
                    <a:pt x="9502" y="20926"/>
                    <a:pt x="9687" y="21148"/>
                    <a:pt x="9945" y="21333"/>
                  </a:cubicBezTo>
                  <a:cubicBezTo>
                    <a:pt x="10167" y="21518"/>
                    <a:pt x="10500" y="21629"/>
                    <a:pt x="10870" y="21629"/>
                  </a:cubicBezTo>
                  <a:cubicBezTo>
                    <a:pt x="10944" y="21629"/>
                    <a:pt x="11018" y="21629"/>
                    <a:pt x="11091" y="21592"/>
                  </a:cubicBezTo>
                  <a:cubicBezTo>
                    <a:pt x="11683" y="21555"/>
                    <a:pt x="12164" y="21259"/>
                    <a:pt x="12570" y="20852"/>
                  </a:cubicBezTo>
                  <a:cubicBezTo>
                    <a:pt x="13199" y="20261"/>
                    <a:pt x="13679" y="19410"/>
                    <a:pt x="14012" y="18560"/>
                  </a:cubicBezTo>
                  <a:cubicBezTo>
                    <a:pt x="14345" y="17710"/>
                    <a:pt x="14530" y="16859"/>
                    <a:pt x="14530" y="16268"/>
                  </a:cubicBezTo>
                  <a:cubicBezTo>
                    <a:pt x="14530" y="15417"/>
                    <a:pt x="14123" y="14789"/>
                    <a:pt x="13716" y="14345"/>
                  </a:cubicBezTo>
                  <a:cubicBezTo>
                    <a:pt x="13455" y="14084"/>
                    <a:pt x="13194" y="13899"/>
                    <a:pt x="13040" y="13790"/>
                  </a:cubicBezTo>
                  <a:lnTo>
                    <a:pt x="13040" y="13790"/>
                  </a:lnTo>
                  <a:lnTo>
                    <a:pt x="12666" y="8578"/>
                  </a:lnTo>
                  <a:lnTo>
                    <a:pt x="12666" y="8578"/>
                  </a:lnTo>
                  <a:cubicBezTo>
                    <a:pt x="13265" y="8469"/>
                    <a:pt x="14621" y="8046"/>
                    <a:pt x="15935" y="6397"/>
                  </a:cubicBezTo>
                  <a:cubicBezTo>
                    <a:pt x="16156" y="6101"/>
                    <a:pt x="16267" y="5805"/>
                    <a:pt x="16267" y="5472"/>
                  </a:cubicBezTo>
                  <a:cubicBezTo>
                    <a:pt x="16267" y="5140"/>
                    <a:pt x="16156" y="4807"/>
                    <a:pt x="15972" y="4511"/>
                  </a:cubicBezTo>
                  <a:cubicBezTo>
                    <a:pt x="15639" y="3957"/>
                    <a:pt x="15084" y="3439"/>
                    <a:pt x="14419" y="2921"/>
                  </a:cubicBezTo>
                  <a:cubicBezTo>
                    <a:pt x="12348" y="1443"/>
                    <a:pt x="9021" y="149"/>
                    <a:pt x="6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3"/>
            <p:cNvSpPr/>
            <p:nvPr/>
          </p:nvSpPr>
          <p:spPr>
            <a:xfrm>
              <a:off x="3633000" y="2838275"/>
              <a:ext cx="438125" cy="93175"/>
            </a:xfrm>
            <a:custGeom>
              <a:rect b="b" l="l" r="r" t="t"/>
              <a:pathLst>
                <a:path extrusionOk="0" h="3727" w="17525">
                  <a:moveTo>
                    <a:pt x="6167" y="0"/>
                  </a:moveTo>
                  <a:cubicBezTo>
                    <a:pt x="5883" y="0"/>
                    <a:pt x="5625" y="10"/>
                    <a:pt x="5398" y="30"/>
                  </a:cubicBezTo>
                  <a:cubicBezTo>
                    <a:pt x="2884" y="251"/>
                    <a:pt x="1738" y="1619"/>
                    <a:pt x="1738" y="1619"/>
                  </a:cubicBezTo>
                  <a:lnTo>
                    <a:pt x="0" y="3061"/>
                  </a:lnTo>
                  <a:lnTo>
                    <a:pt x="17524" y="3727"/>
                  </a:lnTo>
                  <a:cubicBezTo>
                    <a:pt x="17524" y="3727"/>
                    <a:pt x="17007" y="2728"/>
                    <a:pt x="15676" y="1804"/>
                  </a:cubicBezTo>
                  <a:cubicBezTo>
                    <a:pt x="14431" y="963"/>
                    <a:pt x="9025" y="0"/>
                    <a:pt x="6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53"/>
            <p:cNvSpPr/>
            <p:nvPr/>
          </p:nvSpPr>
          <p:spPr>
            <a:xfrm>
              <a:off x="3624675" y="2830675"/>
              <a:ext cx="454750" cy="108425"/>
            </a:xfrm>
            <a:custGeom>
              <a:rect b="b" l="l" r="r" t="t"/>
              <a:pathLst>
                <a:path extrusionOk="0" h="4337" w="18190">
                  <a:moveTo>
                    <a:pt x="6544" y="592"/>
                  </a:moveTo>
                  <a:cubicBezTo>
                    <a:pt x="7949" y="592"/>
                    <a:pt x="9982" y="851"/>
                    <a:pt x="11831" y="1184"/>
                  </a:cubicBezTo>
                  <a:cubicBezTo>
                    <a:pt x="12755" y="1369"/>
                    <a:pt x="13606" y="1554"/>
                    <a:pt x="14345" y="1775"/>
                  </a:cubicBezTo>
                  <a:cubicBezTo>
                    <a:pt x="15047" y="1960"/>
                    <a:pt x="15602" y="2182"/>
                    <a:pt x="15824" y="2367"/>
                  </a:cubicBezTo>
                  <a:cubicBezTo>
                    <a:pt x="16489" y="2811"/>
                    <a:pt x="16933" y="3254"/>
                    <a:pt x="17192" y="3624"/>
                  </a:cubicBezTo>
                  <a:cubicBezTo>
                    <a:pt x="17221" y="3653"/>
                    <a:pt x="17249" y="3683"/>
                    <a:pt x="17275" y="3712"/>
                  </a:cubicBezTo>
                  <a:lnTo>
                    <a:pt x="17275" y="3712"/>
                  </a:lnTo>
                  <a:lnTo>
                    <a:pt x="1146" y="3106"/>
                  </a:lnTo>
                  <a:lnTo>
                    <a:pt x="2293" y="2182"/>
                  </a:lnTo>
                  <a:lnTo>
                    <a:pt x="2330" y="2145"/>
                  </a:lnTo>
                  <a:cubicBezTo>
                    <a:pt x="2367" y="2108"/>
                    <a:pt x="3439" y="851"/>
                    <a:pt x="5768" y="629"/>
                  </a:cubicBezTo>
                  <a:cubicBezTo>
                    <a:pt x="5990" y="629"/>
                    <a:pt x="6248" y="592"/>
                    <a:pt x="6544" y="592"/>
                  </a:cubicBezTo>
                  <a:close/>
                  <a:moveTo>
                    <a:pt x="6544" y="1"/>
                  </a:moveTo>
                  <a:cubicBezTo>
                    <a:pt x="6211" y="1"/>
                    <a:pt x="5953" y="1"/>
                    <a:pt x="5694" y="38"/>
                  </a:cubicBezTo>
                  <a:cubicBezTo>
                    <a:pt x="3241" y="245"/>
                    <a:pt x="2047" y="1517"/>
                    <a:pt x="1871" y="1714"/>
                  </a:cubicBezTo>
                  <a:lnTo>
                    <a:pt x="1871" y="1714"/>
                  </a:lnTo>
                  <a:lnTo>
                    <a:pt x="148" y="3143"/>
                  </a:lnTo>
                  <a:cubicBezTo>
                    <a:pt x="37" y="3217"/>
                    <a:pt x="0" y="3365"/>
                    <a:pt x="37" y="3476"/>
                  </a:cubicBezTo>
                  <a:cubicBezTo>
                    <a:pt x="74" y="3587"/>
                    <a:pt x="185" y="3661"/>
                    <a:pt x="296" y="3661"/>
                  </a:cubicBezTo>
                  <a:lnTo>
                    <a:pt x="17857" y="4326"/>
                  </a:lnTo>
                  <a:cubicBezTo>
                    <a:pt x="17878" y="4333"/>
                    <a:pt x="17898" y="4336"/>
                    <a:pt x="17918" y="4336"/>
                  </a:cubicBezTo>
                  <a:cubicBezTo>
                    <a:pt x="18006" y="4336"/>
                    <a:pt x="18086" y="4276"/>
                    <a:pt x="18116" y="4216"/>
                  </a:cubicBezTo>
                  <a:cubicBezTo>
                    <a:pt x="18190" y="4105"/>
                    <a:pt x="18190" y="3994"/>
                    <a:pt x="18153" y="3883"/>
                  </a:cubicBezTo>
                  <a:cubicBezTo>
                    <a:pt x="18116" y="3883"/>
                    <a:pt x="17598" y="2811"/>
                    <a:pt x="16194" y="1849"/>
                  </a:cubicBezTo>
                  <a:cubicBezTo>
                    <a:pt x="15824" y="1591"/>
                    <a:pt x="15232" y="1406"/>
                    <a:pt x="14493" y="1184"/>
                  </a:cubicBezTo>
                  <a:cubicBezTo>
                    <a:pt x="12312" y="555"/>
                    <a:pt x="8725" y="1"/>
                    <a:pt x="65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3"/>
            <p:cNvSpPr/>
            <p:nvPr/>
          </p:nvSpPr>
          <p:spPr>
            <a:xfrm>
              <a:off x="3174550" y="2857500"/>
              <a:ext cx="244950" cy="223675"/>
            </a:xfrm>
            <a:custGeom>
              <a:rect b="b" l="l" r="r" t="t"/>
              <a:pathLst>
                <a:path extrusionOk="0" h="8947" w="9798">
                  <a:moveTo>
                    <a:pt x="6545" y="0"/>
                  </a:moveTo>
                  <a:lnTo>
                    <a:pt x="4992" y="148"/>
                  </a:lnTo>
                  <a:lnTo>
                    <a:pt x="4289" y="2403"/>
                  </a:lnTo>
                  <a:lnTo>
                    <a:pt x="1" y="3623"/>
                  </a:lnTo>
                  <a:lnTo>
                    <a:pt x="1221" y="8947"/>
                  </a:lnTo>
                  <a:lnTo>
                    <a:pt x="5103" y="8762"/>
                  </a:lnTo>
                  <a:lnTo>
                    <a:pt x="6729" y="7061"/>
                  </a:lnTo>
                  <a:lnTo>
                    <a:pt x="9798" y="3771"/>
                  </a:lnTo>
                  <a:lnTo>
                    <a:pt x="9132" y="3253"/>
                  </a:lnTo>
                  <a:lnTo>
                    <a:pt x="6027" y="5176"/>
                  </a:lnTo>
                  <a:lnTo>
                    <a:pt x="6360" y="2218"/>
                  </a:lnTo>
                  <a:lnTo>
                    <a:pt x="6877" y="2921"/>
                  </a:lnTo>
                  <a:lnTo>
                    <a:pt x="7580" y="2218"/>
                  </a:lnTo>
                  <a:lnTo>
                    <a:pt x="65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3"/>
            <p:cNvSpPr/>
            <p:nvPr/>
          </p:nvSpPr>
          <p:spPr>
            <a:xfrm>
              <a:off x="3165325" y="2849175"/>
              <a:ext cx="261575" cy="239575"/>
            </a:xfrm>
            <a:custGeom>
              <a:rect b="b" l="l" r="r" t="t"/>
              <a:pathLst>
                <a:path extrusionOk="0" h="9583" w="10463">
                  <a:moveTo>
                    <a:pt x="6729" y="666"/>
                  </a:moveTo>
                  <a:lnTo>
                    <a:pt x="7579" y="2514"/>
                  </a:lnTo>
                  <a:lnTo>
                    <a:pt x="7283" y="2773"/>
                  </a:lnTo>
                  <a:lnTo>
                    <a:pt x="6987" y="2366"/>
                  </a:lnTo>
                  <a:cubicBezTo>
                    <a:pt x="6914" y="2292"/>
                    <a:pt x="6803" y="2255"/>
                    <a:pt x="6655" y="2255"/>
                  </a:cubicBezTo>
                  <a:cubicBezTo>
                    <a:pt x="6544" y="2292"/>
                    <a:pt x="6470" y="2403"/>
                    <a:pt x="6433" y="2514"/>
                  </a:cubicBezTo>
                  <a:lnTo>
                    <a:pt x="6100" y="5472"/>
                  </a:lnTo>
                  <a:cubicBezTo>
                    <a:pt x="6063" y="5583"/>
                    <a:pt x="6137" y="5694"/>
                    <a:pt x="6248" y="5768"/>
                  </a:cubicBezTo>
                  <a:cubicBezTo>
                    <a:pt x="6285" y="5805"/>
                    <a:pt x="6340" y="5823"/>
                    <a:pt x="6396" y="5823"/>
                  </a:cubicBezTo>
                  <a:cubicBezTo>
                    <a:pt x="6451" y="5823"/>
                    <a:pt x="6507" y="5805"/>
                    <a:pt x="6544" y="5768"/>
                  </a:cubicBezTo>
                  <a:lnTo>
                    <a:pt x="9501" y="3993"/>
                  </a:lnTo>
                  <a:lnTo>
                    <a:pt x="9686" y="4141"/>
                  </a:lnTo>
                  <a:lnTo>
                    <a:pt x="6877" y="7210"/>
                  </a:lnTo>
                  <a:lnTo>
                    <a:pt x="5324" y="8799"/>
                  </a:lnTo>
                  <a:lnTo>
                    <a:pt x="1831" y="8972"/>
                  </a:lnTo>
                  <a:lnTo>
                    <a:pt x="1831" y="8972"/>
                  </a:lnTo>
                  <a:lnTo>
                    <a:pt x="702" y="4178"/>
                  </a:lnTo>
                  <a:lnTo>
                    <a:pt x="4769" y="3032"/>
                  </a:lnTo>
                  <a:cubicBezTo>
                    <a:pt x="4843" y="2995"/>
                    <a:pt x="4954" y="2921"/>
                    <a:pt x="4954" y="2847"/>
                  </a:cubicBezTo>
                  <a:lnTo>
                    <a:pt x="5583" y="777"/>
                  </a:lnTo>
                  <a:lnTo>
                    <a:pt x="6729" y="666"/>
                  </a:lnTo>
                  <a:close/>
                  <a:moveTo>
                    <a:pt x="6877" y="0"/>
                  </a:moveTo>
                  <a:lnTo>
                    <a:pt x="5324" y="185"/>
                  </a:lnTo>
                  <a:cubicBezTo>
                    <a:pt x="5213" y="185"/>
                    <a:pt x="5102" y="296"/>
                    <a:pt x="5065" y="407"/>
                  </a:cubicBezTo>
                  <a:lnTo>
                    <a:pt x="4436" y="2477"/>
                  </a:lnTo>
                  <a:lnTo>
                    <a:pt x="259" y="3660"/>
                  </a:lnTo>
                  <a:cubicBezTo>
                    <a:pt x="111" y="3697"/>
                    <a:pt x="0" y="3845"/>
                    <a:pt x="37" y="4030"/>
                  </a:cubicBezTo>
                  <a:lnTo>
                    <a:pt x="1294" y="9354"/>
                  </a:lnTo>
                  <a:cubicBezTo>
                    <a:pt x="1326" y="9482"/>
                    <a:pt x="1442" y="9583"/>
                    <a:pt x="1569" y="9583"/>
                  </a:cubicBezTo>
                  <a:cubicBezTo>
                    <a:pt x="1588" y="9583"/>
                    <a:pt x="1607" y="9581"/>
                    <a:pt x="1627" y="9576"/>
                  </a:cubicBezTo>
                  <a:lnTo>
                    <a:pt x="5472" y="9391"/>
                  </a:lnTo>
                  <a:cubicBezTo>
                    <a:pt x="5546" y="9391"/>
                    <a:pt x="5620" y="9354"/>
                    <a:pt x="5693" y="9317"/>
                  </a:cubicBezTo>
                  <a:lnTo>
                    <a:pt x="7320" y="7616"/>
                  </a:lnTo>
                  <a:lnTo>
                    <a:pt x="10389" y="4289"/>
                  </a:lnTo>
                  <a:cubicBezTo>
                    <a:pt x="10426" y="4252"/>
                    <a:pt x="10463" y="4141"/>
                    <a:pt x="10463" y="4067"/>
                  </a:cubicBezTo>
                  <a:cubicBezTo>
                    <a:pt x="10463" y="3993"/>
                    <a:pt x="10426" y="3919"/>
                    <a:pt x="10352" y="3845"/>
                  </a:cubicBezTo>
                  <a:lnTo>
                    <a:pt x="9686" y="3365"/>
                  </a:lnTo>
                  <a:cubicBezTo>
                    <a:pt x="9643" y="3321"/>
                    <a:pt x="9574" y="3303"/>
                    <a:pt x="9503" y="3303"/>
                  </a:cubicBezTo>
                  <a:cubicBezTo>
                    <a:pt x="9452" y="3303"/>
                    <a:pt x="9400" y="3312"/>
                    <a:pt x="9354" y="3328"/>
                  </a:cubicBezTo>
                  <a:lnTo>
                    <a:pt x="6766" y="4917"/>
                  </a:lnTo>
                  <a:lnTo>
                    <a:pt x="6950" y="3365"/>
                  </a:lnTo>
                  <a:lnTo>
                    <a:pt x="7024" y="3439"/>
                  </a:lnTo>
                  <a:cubicBezTo>
                    <a:pt x="7061" y="3512"/>
                    <a:pt x="7135" y="3549"/>
                    <a:pt x="7246" y="3549"/>
                  </a:cubicBezTo>
                  <a:cubicBezTo>
                    <a:pt x="7266" y="3559"/>
                    <a:pt x="7289" y="3564"/>
                    <a:pt x="7312" y="3564"/>
                  </a:cubicBezTo>
                  <a:cubicBezTo>
                    <a:pt x="7374" y="3564"/>
                    <a:pt x="7441" y="3530"/>
                    <a:pt x="7468" y="3476"/>
                  </a:cubicBezTo>
                  <a:lnTo>
                    <a:pt x="8171" y="2773"/>
                  </a:lnTo>
                  <a:cubicBezTo>
                    <a:pt x="8281" y="2699"/>
                    <a:pt x="8281" y="2551"/>
                    <a:pt x="8244" y="2440"/>
                  </a:cubicBezTo>
                  <a:lnTo>
                    <a:pt x="7209" y="185"/>
                  </a:lnTo>
                  <a:cubicBezTo>
                    <a:pt x="7135" y="74"/>
                    <a:pt x="7024" y="0"/>
                    <a:pt x="68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3"/>
            <p:cNvSpPr/>
            <p:nvPr/>
          </p:nvSpPr>
          <p:spPr>
            <a:xfrm>
              <a:off x="3119100" y="3076550"/>
              <a:ext cx="183025" cy="423600"/>
            </a:xfrm>
            <a:custGeom>
              <a:rect b="b" l="l" r="r" t="t"/>
              <a:pathLst>
                <a:path extrusionOk="0" h="16944" w="7321">
                  <a:moveTo>
                    <a:pt x="7321" y="0"/>
                  </a:moveTo>
                  <a:lnTo>
                    <a:pt x="3439" y="185"/>
                  </a:lnTo>
                  <a:lnTo>
                    <a:pt x="148" y="13975"/>
                  </a:lnTo>
                  <a:lnTo>
                    <a:pt x="0" y="14345"/>
                  </a:lnTo>
                  <a:cubicBezTo>
                    <a:pt x="1103" y="16435"/>
                    <a:pt x="2918" y="16943"/>
                    <a:pt x="4422" y="16943"/>
                  </a:cubicBezTo>
                  <a:cubicBezTo>
                    <a:pt x="5844" y="16943"/>
                    <a:pt x="6988" y="16489"/>
                    <a:pt x="6988" y="16489"/>
                  </a:cubicBezTo>
                  <a:lnTo>
                    <a:pt x="73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3"/>
            <p:cNvSpPr/>
            <p:nvPr/>
          </p:nvSpPr>
          <p:spPr>
            <a:xfrm>
              <a:off x="3110775" y="3068775"/>
              <a:ext cx="198750" cy="439425"/>
            </a:xfrm>
            <a:custGeom>
              <a:rect b="b" l="l" r="r" t="t"/>
              <a:pathLst>
                <a:path extrusionOk="0" h="17577" w="7950">
                  <a:moveTo>
                    <a:pt x="7321" y="644"/>
                  </a:moveTo>
                  <a:lnTo>
                    <a:pt x="6993" y="16588"/>
                  </a:lnTo>
                  <a:lnTo>
                    <a:pt x="6993" y="16588"/>
                  </a:lnTo>
                  <a:cubicBezTo>
                    <a:pt x="6621" y="16705"/>
                    <a:pt x="5745" y="16948"/>
                    <a:pt x="4733" y="16948"/>
                  </a:cubicBezTo>
                  <a:cubicBezTo>
                    <a:pt x="3994" y="16948"/>
                    <a:pt x="3217" y="16837"/>
                    <a:pt x="2515" y="16467"/>
                  </a:cubicBezTo>
                  <a:cubicBezTo>
                    <a:pt x="1841" y="16113"/>
                    <a:pt x="1168" y="15555"/>
                    <a:pt x="658" y="14663"/>
                  </a:cubicBezTo>
                  <a:lnTo>
                    <a:pt x="658" y="14663"/>
                  </a:lnTo>
                  <a:lnTo>
                    <a:pt x="740" y="14360"/>
                  </a:lnTo>
                  <a:lnTo>
                    <a:pt x="777" y="14360"/>
                  </a:lnTo>
                  <a:lnTo>
                    <a:pt x="4031" y="792"/>
                  </a:lnTo>
                  <a:lnTo>
                    <a:pt x="7321" y="644"/>
                  </a:lnTo>
                  <a:close/>
                  <a:moveTo>
                    <a:pt x="7699" y="1"/>
                  </a:moveTo>
                  <a:cubicBezTo>
                    <a:pt x="7673" y="1"/>
                    <a:pt x="7646" y="5"/>
                    <a:pt x="7617" y="15"/>
                  </a:cubicBezTo>
                  <a:lnTo>
                    <a:pt x="3772" y="200"/>
                  </a:lnTo>
                  <a:cubicBezTo>
                    <a:pt x="3624" y="200"/>
                    <a:pt x="3513" y="311"/>
                    <a:pt x="3476" y="422"/>
                  </a:cubicBezTo>
                  <a:lnTo>
                    <a:pt x="149" y="14175"/>
                  </a:lnTo>
                  <a:lnTo>
                    <a:pt x="38" y="14582"/>
                  </a:lnTo>
                  <a:cubicBezTo>
                    <a:pt x="1" y="14656"/>
                    <a:pt x="38" y="14730"/>
                    <a:pt x="75" y="14804"/>
                  </a:cubicBezTo>
                  <a:cubicBezTo>
                    <a:pt x="629" y="15913"/>
                    <a:pt x="1406" y="16615"/>
                    <a:pt x="2256" y="17022"/>
                  </a:cubicBezTo>
                  <a:cubicBezTo>
                    <a:pt x="3069" y="17429"/>
                    <a:pt x="3957" y="17576"/>
                    <a:pt x="4733" y="17576"/>
                  </a:cubicBezTo>
                  <a:cubicBezTo>
                    <a:pt x="6212" y="17576"/>
                    <a:pt x="7395" y="17096"/>
                    <a:pt x="7432" y="17096"/>
                  </a:cubicBezTo>
                  <a:cubicBezTo>
                    <a:pt x="7543" y="17022"/>
                    <a:pt x="7617" y="16948"/>
                    <a:pt x="7617" y="16800"/>
                  </a:cubicBezTo>
                  <a:lnTo>
                    <a:pt x="7949" y="311"/>
                  </a:lnTo>
                  <a:cubicBezTo>
                    <a:pt x="7949" y="237"/>
                    <a:pt x="7912" y="126"/>
                    <a:pt x="7875" y="89"/>
                  </a:cubicBezTo>
                  <a:cubicBezTo>
                    <a:pt x="7821" y="35"/>
                    <a:pt x="7767" y="1"/>
                    <a:pt x="76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53"/>
            <p:cNvSpPr/>
            <p:nvPr/>
          </p:nvSpPr>
          <p:spPr>
            <a:xfrm>
              <a:off x="3104300" y="2951775"/>
              <a:ext cx="378050" cy="561575"/>
            </a:xfrm>
            <a:custGeom>
              <a:rect b="b" l="l" r="r" t="t"/>
              <a:pathLst>
                <a:path extrusionOk="0" h="22463" w="15122">
                  <a:moveTo>
                    <a:pt x="12608" y="0"/>
                  </a:moveTo>
                  <a:lnTo>
                    <a:pt x="777" y="18559"/>
                  </a:lnTo>
                  <a:cubicBezTo>
                    <a:pt x="777" y="18559"/>
                    <a:pt x="1" y="20888"/>
                    <a:pt x="2922" y="22072"/>
                  </a:cubicBezTo>
                  <a:cubicBezTo>
                    <a:pt x="3637" y="22356"/>
                    <a:pt x="4284" y="22463"/>
                    <a:pt x="4852" y="22463"/>
                  </a:cubicBezTo>
                  <a:cubicBezTo>
                    <a:pt x="6576" y="22463"/>
                    <a:pt x="7580" y="21480"/>
                    <a:pt x="7580" y="21480"/>
                  </a:cubicBezTo>
                  <a:lnTo>
                    <a:pt x="15122" y="14714"/>
                  </a:lnTo>
                  <a:lnTo>
                    <a:pt x="126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3"/>
            <p:cNvSpPr/>
            <p:nvPr/>
          </p:nvSpPr>
          <p:spPr>
            <a:xfrm>
              <a:off x="3113550" y="2944025"/>
              <a:ext cx="376200" cy="577100"/>
            </a:xfrm>
            <a:custGeom>
              <a:rect b="b" l="l" r="r" t="t"/>
              <a:pathLst>
                <a:path extrusionOk="0" h="23084" w="15048">
                  <a:moveTo>
                    <a:pt x="12046" y="1166"/>
                  </a:moveTo>
                  <a:lnTo>
                    <a:pt x="14419" y="14913"/>
                  </a:lnTo>
                  <a:lnTo>
                    <a:pt x="6988" y="21568"/>
                  </a:lnTo>
                  <a:cubicBezTo>
                    <a:pt x="6951" y="21605"/>
                    <a:pt x="6027" y="22455"/>
                    <a:pt x="4511" y="22455"/>
                  </a:cubicBezTo>
                  <a:cubicBezTo>
                    <a:pt x="3957" y="22455"/>
                    <a:pt x="3365" y="22345"/>
                    <a:pt x="2663" y="22086"/>
                  </a:cubicBezTo>
                  <a:cubicBezTo>
                    <a:pt x="1775" y="21716"/>
                    <a:pt x="1258" y="21272"/>
                    <a:pt x="999" y="20829"/>
                  </a:cubicBezTo>
                  <a:cubicBezTo>
                    <a:pt x="703" y="20385"/>
                    <a:pt x="629" y="19941"/>
                    <a:pt x="629" y="19572"/>
                  </a:cubicBezTo>
                  <a:cubicBezTo>
                    <a:pt x="629" y="19387"/>
                    <a:pt x="666" y="19239"/>
                    <a:pt x="666" y="19128"/>
                  </a:cubicBezTo>
                  <a:lnTo>
                    <a:pt x="703" y="19017"/>
                  </a:lnTo>
                  <a:lnTo>
                    <a:pt x="703" y="18996"/>
                  </a:lnTo>
                  <a:lnTo>
                    <a:pt x="703" y="18996"/>
                  </a:lnTo>
                  <a:lnTo>
                    <a:pt x="12046" y="1166"/>
                  </a:lnTo>
                  <a:close/>
                  <a:moveTo>
                    <a:pt x="12187" y="0"/>
                  </a:moveTo>
                  <a:cubicBezTo>
                    <a:pt x="12097" y="0"/>
                    <a:pt x="12007" y="42"/>
                    <a:pt x="11979" y="125"/>
                  </a:cubicBezTo>
                  <a:lnTo>
                    <a:pt x="149" y="18721"/>
                  </a:lnTo>
                  <a:lnTo>
                    <a:pt x="112" y="18795"/>
                  </a:lnTo>
                  <a:cubicBezTo>
                    <a:pt x="112" y="18795"/>
                    <a:pt x="1" y="19128"/>
                    <a:pt x="1" y="19572"/>
                  </a:cubicBezTo>
                  <a:cubicBezTo>
                    <a:pt x="1" y="20015"/>
                    <a:pt x="112" y="20570"/>
                    <a:pt x="481" y="21162"/>
                  </a:cubicBezTo>
                  <a:cubicBezTo>
                    <a:pt x="814" y="21716"/>
                    <a:pt x="1443" y="22271"/>
                    <a:pt x="2441" y="22640"/>
                  </a:cubicBezTo>
                  <a:cubicBezTo>
                    <a:pt x="3180" y="22973"/>
                    <a:pt x="3883" y="23084"/>
                    <a:pt x="4511" y="23084"/>
                  </a:cubicBezTo>
                  <a:cubicBezTo>
                    <a:pt x="6323" y="23084"/>
                    <a:pt x="7395" y="22049"/>
                    <a:pt x="7395" y="22012"/>
                  </a:cubicBezTo>
                  <a:lnTo>
                    <a:pt x="14937" y="15246"/>
                  </a:lnTo>
                  <a:cubicBezTo>
                    <a:pt x="15011" y="15172"/>
                    <a:pt x="15048" y="15061"/>
                    <a:pt x="15048" y="14950"/>
                  </a:cubicBezTo>
                  <a:lnTo>
                    <a:pt x="12534" y="236"/>
                  </a:lnTo>
                  <a:cubicBezTo>
                    <a:pt x="12497" y="125"/>
                    <a:pt x="12423" y="14"/>
                    <a:pt x="12275" y="14"/>
                  </a:cubicBezTo>
                  <a:cubicBezTo>
                    <a:pt x="12247" y="5"/>
                    <a:pt x="12217" y="0"/>
                    <a:pt x="121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53"/>
            <p:cNvSpPr/>
            <p:nvPr/>
          </p:nvSpPr>
          <p:spPr>
            <a:xfrm>
              <a:off x="4058150" y="2922175"/>
              <a:ext cx="1011175" cy="521400"/>
            </a:xfrm>
            <a:custGeom>
              <a:rect b="b" l="l" r="r" t="t"/>
              <a:pathLst>
                <a:path extrusionOk="0" h="20856" w="40447">
                  <a:moveTo>
                    <a:pt x="7173" y="1"/>
                  </a:moveTo>
                  <a:lnTo>
                    <a:pt x="1" y="10649"/>
                  </a:lnTo>
                  <a:lnTo>
                    <a:pt x="15861" y="20113"/>
                  </a:lnTo>
                  <a:cubicBezTo>
                    <a:pt x="16705" y="20604"/>
                    <a:pt x="17644" y="20855"/>
                    <a:pt x="18582" y="20855"/>
                  </a:cubicBezTo>
                  <a:cubicBezTo>
                    <a:pt x="19410" y="20855"/>
                    <a:pt x="20237" y="20660"/>
                    <a:pt x="21000" y="20261"/>
                  </a:cubicBezTo>
                  <a:lnTo>
                    <a:pt x="40446" y="10353"/>
                  </a:lnTo>
                  <a:lnTo>
                    <a:pt x="38968" y="7617"/>
                  </a:lnTo>
                  <a:lnTo>
                    <a:pt x="21591" y="13680"/>
                  </a:lnTo>
                  <a:lnTo>
                    <a:pt x="717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53"/>
            <p:cNvSpPr/>
            <p:nvPr/>
          </p:nvSpPr>
          <p:spPr>
            <a:xfrm>
              <a:off x="4049825" y="2914800"/>
              <a:ext cx="1026900" cy="537025"/>
            </a:xfrm>
            <a:custGeom>
              <a:rect b="b" l="l" r="r" t="t"/>
              <a:pathLst>
                <a:path extrusionOk="0" h="21481" w="41076">
                  <a:moveTo>
                    <a:pt x="7540" y="760"/>
                  </a:moveTo>
                  <a:lnTo>
                    <a:pt x="21740" y="14197"/>
                  </a:lnTo>
                  <a:cubicBezTo>
                    <a:pt x="21794" y="14251"/>
                    <a:pt x="21868" y="14285"/>
                    <a:pt x="21947" y="14285"/>
                  </a:cubicBezTo>
                  <a:cubicBezTo>
                    <a:pt x="21976" y="14285"/>
                    <a:pt x="22006" y="14281"/>
                    <a:pt x="22035" y="14271"/>
                  </a:cubicBezTo>
                  <a:lnTo>
                    <a:pt x="39153" y="8282"/>
                  </a:lnTo>
                  <a:lnTo>
                    <a:pt x="40336" y="10500"/>
                  </a:lnTo>
                  <a:lnTo>
                    <a:pt x="21222" y="20297"/>
                  </a:lnTo>
                  <a:cubicBezTo>
                    <a:pt x="20483" y="20667"/>
                    <a:pt x="19706" y="20852"/>
                    <a:pt x="18930" y="20852"/>
                  </a:cubicBezTo>
                  <a:cubicBezTo>
                    <a:pt x="18043" y="20852"/>
                    <a:pt x="17155" y="20593"/>
                    <a:pt x="16342" y="20149"/>
                  </a:cubicBezTo>
                  <a:lnTo>
                    <a:pt x="740" y="10833"/>
                  </a:lnTo>
                  <a:lnTo>
                    <a:pt x="7540" y="760"/>
                  </a:lnTo>
                  <a:close/>
                  <a:moveTo>
                    <a:pt x="7469" y="0"/>
                  </a:moveTo>
                  <a:cubicBezTo>
                    <a:pt x="7358" y="0"/>
                    <a:pt x="7284" y="74"/>
                    <a:pt x="7247" y="148"/>
                  </a:cubicBezTo>
                  <a:lnTo>
                    <a:pt x="75" y="10759"/>
                  </a:lnTo>
                  <a:cubicBezTo>
                    <a:pt x="1" y="10833"/>
                    <a:pt x="1" y="10944"/>
                    <a:pt x="38" y="11017"/>
                  </a:cubicBezTo>
                  <a:cubicBezTo>
                    <a:pt x="38" y="11091"/>
                    <a:pt x="75" y="11165"/>
                    <a:pt x="149" y="11202"/>
                  </a:cubicBezTo>
                  <a:lnTo>
                    <a:pt x="16046" y="20667"/>
                  </a:lnTo>
                  <a:cubicBezTo>
                    <a:pt x="16933" y="21184"/>
                    <a:pt x="17932" y="21480"/>
                    <a:pt x="18930" y="21480"/>
                  </a:cubicBezTo>
                  <a:cubicBezTo>
                    <a:pt x="19817" y="21480"/>
                    <a:pt x="20667" y="21258"/>
                    <a:pt x="21481" y="20852"/>
                  </a:cubicBezTo>
                  <a:lnTo>
                    <a:pt x="40927" y="10907"/>
                  </a:lnTo>
                  <a:cubicBezTo>
                    <a:pt x="40964" y="10870"/>
                    <a:pt x="41038" y="10833"/>
                    <a:pt x="41075" y="10722"/>
                  </a:cubicBezTo>
                  <a:cubicBezTo>
                    <a:pt x="41075" y="10648"/>
                    <a:pt x="41075" y="10574"/>
                    <a:pt x="41038" y="10500"/>
                  </a:cubicBezTo>
                  <a:lnTo>
                    <a:pt x="39559" y="7764"/>
                  </a:lnTo>
                  <a:cubicBezTo>
                    <a:pt x="39531" y="7651"/>
                    <a:pt x="39417" y="7603"/>
                    <a:pt x="39298" y="7603"/>
                  </a:cubicBezTo>
                  <a:cubicBezTo>
                    <a:pt x="39262" y="7603"/>
                    <a:pt x="39225" y="7607"/>
                    <a:pt x="39190" y="7616"/>
                  </a:cubicBezTo>
                  <a:lnTo>
                    <a:pt x="21998" y="13605"/>
                  </a:lnTo>
                  <a:lnTo>
                    <a:pt x="7691" y="74"/>
                  </a:lnTo>
                  <a:cubicBezTo>
                    <a:pt x="7617" y="37"/>
                    <a:pt x="7543" y="0"/>
                    <a:pt x="7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53"/>
            <p:cNvSpPr/>
            <p:nvPr/>
          </p:nvSpPr>
          <p:spPr>
            <a:xfrm>
              <a:off x="5032325" y="2936500"/>
              <a:ext cx="282850" cy="248425"/>
            </a:xfrm>
            <a:custGeom>
              <a:rect b="b" l="l" r="r" t="t"/>
              <a:pathLst>
                <a:path extrusionOk="0" h="9937" w="11314">
                  <a:moveTo>
                    <a:pt x="3692" y="1"/>
                  </a:moveTo>
                  <a:cubicBezTo>
                    <a:pt x="3456" y="1"/>
                    <a:pt x="3291" y="130"/>
                    <a:pt x="3291" y="130"/>
                  </a:cubicBezTo>
                  <a:lnTo>
                    <a:pt x="1479" y="4197"/>
                  </a:lnTo>
                  <a:lnTo>
                    <a:pt x="1" y="7044"/>
                  </a:lnTo>
                  <a:lnTo>
                    <a:pt x="1479" y="9780"/>
                  </a:lnTo>
                  <a:cubicBezTo>
                    <a:pt x="1479" y="9780"/>
                    <a:pt x="2594" y="9936"/>
                    <a:pt x="3401" y="9936"/>
                  </a:cubicBezTo>
                  <a:cubicBezTo>
                    <a:pt x="3704" y="9936"/>
                    <a:pt x="3963" y="9914"/>
                    <a:pt x="4104" y="9854"/>
                  </a:cubicBezTo>
                  <a:cubicBezTo>
                    <a:pt x="4474" y="9669"/>
                    <a:pt x="5546" y="9077"/>
                    <a:pt x="6175" y="8671"/>
                  </a:cubicBezTo>
                  <a:cubicBezTo>
                    <a:pt x="6470" y="8486"/>
                    <a:pt x="6692" y="8153"/>
                    <a:pt x="6766" y="7783"/>
                  </a:cubicBezTo>
                  <a:lnTo>
                    <a:pt x="7173" y="4863"/>
                  </a:lnTo>
                  <a:cubicBezTo>
                    <a:pt x="7173" y="4863"/>
                    <a:pt x="9391" y="3864"/>
                    <a:pt x="10796" y="3014"/>
                  </a:cubicBezTo>
                  <a:cubicBezTo>
                    <a:pt x="11314" y="2681"/>
                    <a:pt x="10759" y="2090"/>
                    <a:pt x="10537" y="1905"/>
                  </a:cubicBezTo>
                  <a:cubicBezTo>
                    <a:pt x="10467" y="1835"/>
                    <a:pt x="10382" y="1809"/>
                    <a:pt x="10291" y="1809"/>
                  </a:cubicBezTo>
                  <a:cubicBezTo>
                    <a:pt x="10239" y="1809"/>
                    <a:pt x="10185" y="1818"/>
                    <a:pt x="10131" y="1831"/>
                  </a:cubicBezTo>
                  <a:lnTo>
                    <a:pt x="5805" y="3495"/>
                  </a:lnTo>
                  <a:lnTo>
                    <a:pt x="3846" y="3162"/>
                  </a:lnTo>
                  <a:cubicBezTo>
                    <a:pt x="4067" y="2423"/>
                    <a:pt x="4659" y="722"/>
                    <a:pt x="4326" y="352"/>
                  </a:cubicBezTo>
                  <a:cubicBezTo>
                    <a:pt x="4101" y="78"/>
                    <a:pt x="3875" y="1"/>
                    <a:pt x="36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53"/>
            <p:cNvSpPr/>
            <p:nvPr/>
          </p:nvSpPr>
          <p:spPr>
            <a:xfrm>
              <a:off x="5024000" y="2928650"/>
              <a:ext cx="291175" cy="263450"/>
            </a:xfrm>
            <a:custGeom>
              <a:rect b="b" l="l" r="r" t="t"/>
              <a:pathLst>
                <a:path extrusionOk="0" h="10538" w="11647">
                  <a:moveTo>
                    <a:pt x="4031" y="629"/>
                  </a:moveTo>
                  <a:cubicBezTo>
                    <a:pt x="4142" y="629"/>
                    <a:pt x="4252" y="666"/>
                    <a:pt x="4400" y="851"/>
                  </a:cubicBezTo>
                  <a:cubicBezTo>
                    <a:pt x="4437" y="851"/>
                    <a:pt x="4437" y="925"/>
                    <a:pt x="4437" y="1036"/>
                  </a:cubicBezTo>
                  <a:cubicBezTo>
                    <a:pt x="4437" y="1295"/>
                    <a:pt x="4363" y="1775"/>
                    <a:pt x="4216" y="2219"/>
                  </a:cubicBezTo>
                  <a:cubicBezTo>
                    <a:pt x="4105" y="2663"/>
                    <a:pt x="3957" y="3069"/>
                    <a:pt x="3883" y="3402"/>
                  </a:cubicBezTo>
                  <a:cubicBezTo>
                    <a:pt x="3883" y="3476"/>
                    <a:pt x="3883" y="3550"/>
                    <a:pt x="3920" y="3624"/>
                  </a:cubicBezTo>
                  <a:cubicBezTo>
                    <a:pt x="3957" y="3698"/>
                    <a:pt x="4031" y="3772"/>
                    <a:pt x="4142" y="3772"/>
                  </a:cubicBezTo>
                  <a:lnTo>
                    <a:pt x="6101" y="4104"/>
                  </a:lnTo>
                  <a:lnTo>
                    <a:pt x="6249" y="4104"/>
                  </a:lnTo>
                  <a:lnTo>
                    <a:pt x="10574" y="2441"/>
                  </a:lnTo>
                  <a:lnTo>
                    <a:pt x="10685" y="2441"/>
                  </a:lnTo>
                  <a:cubicBezTo>
                    <a:pt x="10722" y="2515"/>
                    <a:pt x="10833" y="2589"/>
                    <a:pt x="10907" y="2700"/>
                  </a:cubicBezTo>
                  <a:cubicBezTo>
                    <a:pt x="10981" y="2811"/>
                    <a:pt x="11018" y="2921"/>
                    <a:pt x="11018" y="2958"/>
                  </a:cubicBezTo>
                  <a:lnTo>
                    <a:pt x="11018" y="2995"/>
                  </a:lnTo>
                  <a:lnTo>
                    <a:pt x="10944" y="3069"/>
                  </a:lnTo>
                  <a:cubicBezTo>
                    <a:pt x="10279" y="3476"/>
                    <a:pt x="9391" y="3920"/>
                    <a:pt x="8652" y="4289"/>
                  </a:cubicBezTo>
                  <a:cubicBezTo>
                    <a:pt x="8319" y="4437"/>
                    <a:pt x="7987" y="4622"/>
                    <a:pt x="7765" y="4696"/>
                  </a:cubicBezTo>
                  <a:cubicBezTo>
                    <a:pt x="7543" y="4807"/>
                    <a:pt x="7395" y="4881"/>
                    <a:pt x="7395" y="4881"/>
                  </a:cubicBezTo>
                  <a:cubicBezTo>
                    <a:pt x="7284" y="4918"/>
                    <a:pt x="7247" y="5029"/>
                    <a:pt x="7210" y="5103"/>
                  </a:cubicBezTo>
                  <a:lnTo>
                    <a:pt x="6766" y="8060"/>
                  </a:lnTo>
                  <a:cubicBezTo>
                    <a:pt x="6730" y="8356"/>
                    <a:pt x="6582" y="8578"/>
                    <a:pt x="6323" y="8726"/>
                  </a:cubicBezTo>
                  <a:cubicBezTo>
                    <a:pt x="6027" y="8911"/>
                    <a:pt x="5620" y="9169"/>
                    <a:pt x="5214" y="9391"/>
                  </a:cubicBezTo>
                  <a:cubicBezTo>
                    <a:pt x="4844" y="9613"/>
                    <a:pt x="4474" y="9798"/>
                    <a:pt x="4326" y="9872"/>
                  </a:cubicBezTo>
                  <a:cubicBezTo>
                    <a:pt x="4326" y="9872"/>
                    <a:pt x="4216" y="9909"/>
                    <a:pt x="4105" y="9909"/>
                  </a:cubicBezTo>
                  <a:cubicBezTo>
                    <a:pt x="3994" y="9909"/>
                    <a:pt x="3846" y="9946"/>
                    <a:pt x="3698" y="9946"/>
                  </a:cubicBezTo>
                  <a:cubicBezTo>
                    <a:pt x="3328" y="9946"/>
                    <a:pt x="2848" y="9909"/>
                    <a:pt x="2478" y="9872"/>
                  </a:cubicBezTo>
                  <a:cubicBezTo>
                    <a:pt x="2281" y="9852"/>
                    <a:pt x="2116" y="9833"/>
                    <a:pt x="2004" y="9818"/>
                  </a:cubicBezTo>
                  <a:lnTo>
                    <a:pt x="2004" y="9818"/>
                  </a:lnTo>
                  <a:lnTo>
                    <a:pt x="703" y="7358"/>
                  </a:lnTo>
                  <a:lnTo>
                    <a:pt x="2071" y="4659"/>
                  </a:lnTo>
                  <a:lnTo>
                    <a:pt x="2108" y="4659"/>
                  </a:lnTo>
                  <a:lnTo>
                    <a:pt x="3885" y="670"/>
                  </a:lnTo>
                  <a:lnTo>
                    <a:pt x="3885" y="670"/>
                  </a:lnTo>
                  <a:cubicBezTo>
                    <a:pt x="3923" y="650"/>
                    <a:pt x="3972" y="629"/>
                    <a:pt x="4031" y="629"/>
                  </a:cubicBezTo>
                  <a:close/>
                  <a:moveTo>
                    <a:pt x="4031" y="1"/>
                  </a:moveTo>
                  <a:cubicBezTo>
                    <a:pt x="3698" y="1"/>
                    <a:pt x="3476" y="186"/>
                    <a:pt x="3439" y="223"/>
                  </a:cubicBezTo>
                  <a:lnTo>
                    <a:pt x="3365" y="333"/>
                  </a:lnTo>
                  <a:lnTo>
                    <a:pt x="1517" y="4400"/>
                  </a:lnTo>
                  <a:lnTo>
                    <a:pt x="75" y="7210"/>
                  </a:lnTo>
                  <a:cubicBezTo>
                    <a:pt x="1" y="7284"/>
                    <a:pt x="1" y="7395"/>
                    <a:pt x="75" y="7506"/>
                  </a:cubicBezTo>
                  <a:lnTo>
                    <a:pt x="1517" y="10242"/>
                  </a:lnTo>
                  <a:cubicBezTo>
                    <a:pt x="1591" y="10316"/>
                    <a:pt x="1665" y="10390"/>
                    <a:pt x="1775" y="10390"/>
                  </a:cubicBezTo>
                  <a:cubicBezTo>
                    <a:pt x="1775" y="10390"/>
                    <a:pt x="2848" y="10537"/>
                    <a:pt x="3698" y="10537"/>
                  </a:cubicBezTo>
                  <a:lnTo>
                    <a:pt x="4179" y="10537"/>
                  </a:lnTo>
                  <a:cubicBezTo>
                    <a:pt x="4326" y="10500"/>
                    <a:pt x="4437" y="10500"/>
                    <a:pt x="4585" y="10426"/>
                  </a:cubicBezTo>
                  <a:cubicBezTo>
                    <a:pt x="4770" y="10353"/>
                    <a:pt x="5140" y="10168"/>
                    <a:pt x="5546" y="9909"/>
                  </a:cubicBezTo>
                  <a:cubicBezTo>
                    <a:pt x="5916" y="9687"/>
                    <a:pt x="6323" y="9465"/>
                    <a:pt x="6656" y="9243"/>
                  </a:cubicBezTo>
                  <a:cubicBezTo>
                    <a:pt x="7062" y="9022"/>
                    <a:pt x="7321" y="8615"/>
                    <a:pt x="7395" y="8171"/>
                  </a:cubicBezTo>
                  <a:lnTo>
                    <a:pt x="7816" y="5361"/>
                  </a:lnTo>
                  <a:lnTo>
                    <a:pt x="7816" y="5361"/>
                  </a:lnTo>
                  <a:cubicBezTo>
                    <a:pt x="8353" y="5115"/>
                    <a:pt x="10100" y="4299"/>
                    <a:pt x="11277" y="3587"/>
                  </a:cubicBezTo>
                  <a:cubicBezTo>
                    <a:pt x="11388" y="3513"/>
                    <a:pt x="11499" y="3439"/>
                    <a:pt x="11536" y="3328"/>
                  </a:cubicBezTo>
                  <a:cubicBezTo>
                    <a:pt x="11610" y="3217"/>
                    <a:pt x="11647" y="3069"/>
                    <a:pt x="11647" y="2958"/>
                  </a:cubicBezTo>
                  <a:cubicBezTo>
                    <a:pt x="11647" y="2700"/>
                    <a:pt x="11536" y="2515"/>
                    <a:pt x="11425" y="2330"/>
                  </a:cubicBezTo>
                  <a:cubicBezTo>
                    <a:pt x="11277" y="2182"/>
                    <a:pt x="11166" y="2071"/>
                    <a:pt x="11055" y="1960"/>
                  </a:cubicBezTo>
                  <a:cubicBezTo>
                    <a:pt x="10944" y="1886"/>
                    <a:pt x="10759" y="1812"/>
                    <a:pt x="10611" y="1812"/>
                  </a:cubicBezTo>
                  <a:cubicBezTo>
                    <a:pt x="10537" y="1812"/>
                    <a:pt x="10427" y="1849"/>
                    <a:pt x="10353" y="1886"/>
                  </a:cubicBezTo>
                  <a:lnTo>
                    <a:pt x="6101" y="3476"/>
                  </a:lnTo>
                  <a:lnTo>
                    <a:pt x="4563" y="3230"/>
                  </a:lnTo>
                  <a:lnTo>
                    <a:pt x="4563" y="3230"/>
                  </a:lnTo>
                  <a:cubicBezTo>
                    <a:pt x="4638" y="2974"/>
                    <a:pt x="4731" y="2670"/>
                    <a:pt x="4807" y="2367"/>
                  </a:cubicBezTo>
                  <a:cubicBezTo>
                    <a:pt x="4955" y="1886"/>
                    <a:pt x="5066" y="1443"/>
                    <a:pt x="5066" y="1036"/>
                  </a:cubicBezTo>
                  <a:cubicBezTo>
                    <a:pt x="5066" y="851"/>
                    <a:pt x="5029" y="629"/>
                    <a:pt x="4881" y="444"/>
                  </a:cubicBezTo>
                  <a:cubicBezTo>
                    <a:pt x="4622" y="149"/>
                    <a:pt x="4326" y="1"/>
                    <a:pt x="40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53"/>
            <p:cNvSpPr/>
            <p:nvPr/>
          </p:nvSpPr>
          <p:spPr>
            <a:xfrm>
              <a:off x="5170975" y="3049725"/>
              <a:ext cx="49925" cy="34225"/>
            </a:xfrm>
            <a:custGeom>
              <a:rect b="b" l="l" r="r" t="t"/>
              <a:pathLst>
                <a:path extrusionOk="0" h="1369" w="1997">
                  <a:moveTo>
                    <a:pt x="1635" y="1"/>
                  </a:moveTo>
                  <a:cubicBezTo>
                    <a:pt x="1582" y="1"/>
                    <a:pt x="1528" y="13"/>
                    <a:pt x="1479" y="38"/>
                  </a:cubicBezTo>
                  <a:lnTo>
                    <a:pt x="185" y="777"/>
                  </a:lnTo>
                  <a:cubicBezTo>
                    <a:pt x="37" y="888"/>
                    <a:pt x="0" y="1073"/>
                    <a:pt x="74" y="1221"/>
                  </a:cubicBezTo>
                  <a:cubicBezTo>
                    <a:pt x="123" y="1320"/>
                    <a:pt x="222" y="1369"/>
                    <a:pt x="326" y="1369"/>
                  </a:cubicBezTo>
                  <a:cubicBezTo>
                    <a:pt x="378" y="1369"/>
                    <a:pt x="432" y="1357"/>
                    <a:pt x="481" y="1332"/>
                  </a:cubicBezTo>
                  <a:lnTo>
                    <a:pt x="1812" y="592"/>
                  </a:lnTo>
                  <a:cubicBezTo>
                    <a:pt x="1960" y="519"/>
                    <a:pt x="1997" y="297"/>
                    <a:pt x="1923" y="149"/>
                  </a:cubicBezTo>
                  <a:cubicBezTo>
                    <a:pt x="1849" y="50"/>
                    <a:pt x="1742" y="1"/>
                    <a:pt x="16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53"/>
            <p:cNvSpPr/>
            <p:nvPr/>
          </p:nvSpPr>
          <p:spPr>
            <a:xfrm>
              <a:off x="5177425" y="3078150"/>
              <a:ext cx="36075" cy="32750"/>
            </a:xfrm>
            <a:custGeom>
              <a:rect b="b" l="l" r="r" t="t"/>
              <a:pathLst>
                <a:path extrusionOk="0" h="1310" w="1443">
                  <a:moveTo>
                    <a:pt x="1124" y="1"/>
                  </a:moveTo>
                  <a:cubicBezTo>
                    <a:pt x="1045" y="1"/>
                    <a:pt x="962" y="28"/>
                    <a:pt x="888" y="84"/>
                  </a:cubicBezTo>
                  <a:lnTo>
                    <a:pt x="149" y="786"/>
                  </a:lnTo>
                  <a:cubicBezTo>
                    <a:pt x="1" y="897"/>
                    <a:pt x="1" y="1082"/>
                    <a:pt x="112" y="1193"/>
                  </a:cubicBezTo>
                  <a:cubicBezTo>
                    <a:pt x="171" y="1272"/>
                    <a:pt x="263" y="1309"/>
                    <a:pt x="352" y="1309"/>
                  </a:cubicBezTo>
                  <a:cubicBezTo>
                    <a:pt x="429" y="1309"/>
                    <a:pt x="504" y="1282"/>
                    <a:pt x="556" y="1230"/>
                  </a:cubicBezTo>
                  <a:lnTo>
                    <a:pt x="1332" y="528"/>
                  </a:lnTo>
                  <a:cubicBezTo>
                    <a:pt x="1443" y="417"/>
                    <a:pt x="1443" y="232"/>
                    <a:pt x="1332" y="84"/>
                  </a:cubicBezTo>
                  <a:cubicBezTo>
                    <a:pt x="1276" y="28"/>
                    <a:pt x="1203" y="1"/>
                    <a:pt x="11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53"/>
            <p:cNvSpPr/>
            <p:nvPr/>
          </p:nvSpPr>
          <p:spPr>
            <a:xfrm>
              <a:off x="5175600" y="3110600"/>
              <a:ext cx="33275" cy="33575"/>
            </a:xfrm>
            <a:custGeom>
              <a:rect b="b" l="l" r="r" t="t"/>
              <a:pathLst>
                <a:path extrusionOk="0" h="1343" w="1331">
                  <a:moveTo>
                    <a:pt x="964" y="1"/>
                  </a:moveTo>
                  <a:cubicBezTo>
                    <a:pt x="880" y="1"/>
                    <a:pt x="799" y="38"/>
                    <a:pt x="739" y="117"/>
                  </a:cubicBezTo>
                  <a:lnTo>
                    <a:pt x="111" y="819"/>
                  </a:lnTo>
                  <a:cubicBezTo>
                    <a:pt x="0" y="967"/>
                    <a:pt x="37" y="1152"/>
                    <a:pt x="148" y="1263"/>
                  </a:cubicBezTo>
                  <a:cubicBezTo>
                    <a:pt x="217" y="1314"/>
                    <a:pt x="293" y="1342"/>
                    <a:pt x="367" y="1342"/>
                  </a:cubicBezTo>
                  <a:cubicBezTo>
                    <a:pt x="451" y="1342"/>
                    <a:pt x="532" y="1305"/>
                    <a:pt x="592" y="1226"/>
                  </a:cubicBezTo>
                  <a:lnTo>
                    <a:pt x="1220" y="524"/>
                  </a:lnTo>
                  <a:cubicBezTo>
                    <a:pt x="1331" y="376"/>
                    <a:pt x="1294" y="191"/>
                    <a:pt x="1183" y="80"/>
                  </a:cubicBezTo>
                  <a:cubicBezTo>
                    <a:pt x="1114" y="28"/>
                    <a:pt x="1038" y="1"/>
                    <a:pt x="9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53"/>
            <p:cNvSpPr/>
            <p:nvPr/>
          </p:nvSpPr>
          <p:spPr>
            <a:xfrm>
              <a:off x="5094250" y="3007225"/>
              <a:ext cx="42550" cy="15725"/>
            </a:xfrm>
            <a:custGeom>
              <a:rect b="b" l="l" r="r" t="t"/>
              <a:pathLst>
                <a:path extrusionOk="0" h="629" w="1702">
                  <a:moveTo>
                    <a:pt x="296" y="0"/>
                  </a:moveTo>
                  <a:cubicBezTo>
                    <a:pt x="149" y="0"/>
                    <a:pt x="1" y="148"/>
                    <a:pt x="1" y="296"/>
                  </a:cubicBezTo>
                  <a:cubicBezTo>
                    <a:pt x="1" y="481"/>
                    <a:pt x="112" y="629"/>
                    <a:pt x="296" y="629"/>
                  </a:cubicBezTo>
                  <a:lnTo>
                    <a:pt x="1369" y="629"/>
                  </a:lnTo>
                  <a:cubicBezTo>
                    <a:pt x="1553" y="629"/>
                    <a:pt x="1664" y="481"/>
                    <a:pt x="1701" y="333"/>
                  </a:cubicBezTo>
                  <a:cubicBezTo>
                    <a:pt x="1701" y="148"/>
                    <a:pt x="1553" y="0"/>
                    <a:pt x="13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53"/>
            <p:cNvSpPr/>
            <p:nvPr/>
          </p:nvSpPr>
          <p:spPr>
            <a:xfrm>
              <a:off x="3419475" y="2893525"/>
              <a:ext cx="818000" cy="942775"/>
            </a:xfrm>
            <a:custGeom>
              <a:rect b="b" l="l" r="r" t="t"/>
              <a:pathLst>
                <a:path extrusionOk="0" h="37711" w="32720">
                  <a:moveTo>
                    <a:pt x="13162" y="1"/>
                  </a:moveTo>
                  <a:cubicBezTo>
                    <a:pt x="7543" y="1"/>
                    <a:pt x="1" y="2330"/>
                    <a:pt x="1" y="2330"/>
                  </a:cubicBezTo>
                  <a:lnTo>
                    <a:pt x="4253" y="37711"/>
                  </a:lnTo>
                  <a:lnTo>
                    <a:pt x="28246" y="37711"/>
                  </a:lnTo>
                  <a:lnTo>
                    <a:pt x="32720" y="1147"/>
                  </a:lnTo>
                  <a:lnTo>
                    <a:pt x="28838" y="962"/>
                  </a:lnTo>
                  <a:cubicBezTo>
                    <a:pt x="28838" y="962"/>
                    <a:pt x="18782" y="1"/>
                    <a:pt x="131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53"/>
            <p:cNvSpPr/>
            <p:nvPr/>
          </p:nvSpPr>
          <p:spPr>
            <a:xfrm>
              <a:off x="3411175" y="2886150"/>
              <a:ext cx="833700" cy="957550"/>
            </a:xfrm>
            <a:custGeom>
              <a:rect b="b" l="l" r="r" t="t"/>
              <a:pathLst>
                <a:path extrusionOk="0" h="38302" w="33348">
                  <a:moveTo>
                    <a:pt x="13494" y="592"/>
                  </a:moveTo>
                  <a:cubicBezTo>
                    <a:pt x="16267" y="592"/>
                    <a:pt x="20186" y="850"/>
                    <a:pt x="23403" y="1072"/>
                  </a:cubicBezTo>
                  <a:cubicBezTo>
                    <a:pt x="25029" y="1220"/>
                    <a:pt x="26434" y="1331"/>
                    <a:pt x="27469" y="1405"/>
                  </a:cubicBezTo>
                  <a:cubicBezTo>
                    <a:pt x="28505" y="1516"/>
                    <a:pt x="29133" y="1553"/>
                    <a:pt x="29133" y="1553"/>
                  </a:cubicBezTo>
                  <a:lnTo>
                    <a:pt x="32682" y="1738"/>
                  </a:lnTo>
                  <a:lnTo>
                    <a:pt x="28320" y="37710"/>
                  </a:lnTo>
                  <a:lnTo>
                    <a:pt x="4843" y="37710"/>
                  </a:lnTo>
                  <a:lnTo>
                    <a:pt x="659" y="2837"/>
                  </a:lnTo>
                  <a:lnTo>
                    <a:pt x="659" y="2837"/>
                  </a:lnTo>
                  <a:cubicBezTo>
                    <a:pt x="684" y="2829"/>
                    <a:pt x="711" y="2820"/>
                    <a:pt x="740" y="2810"/>
                  </a:cubicBezTo>
                  <a:cubicBezTo>
                    <a:pt x="2255" y="2366"/>
                    <a:pt x="8651" y="592"/>
                    <a:pt x="13494" y="592"/>
                  </a:cubicBezTo>
                  <a:close/>
                  <a:moveTo>
                    <a:pt x="13494" y="0"/>
                  </a:moveTo>
                  <a:cubicBezTo>
                    <a:pt x="7801" y="0"/>
                    <a:pt x="259" y="2329"/>
                    <a:pt x="222" y="2329"/>
                  </a:cubicBezTo>
                  <a:cubicBezTo>
                    <a:pt x="74" y="2366"/>
                    <a:pt x="0" y="2514"/>
                    <a:pt x="0" y="2662"/>
                  </a:cubicBezTo>
                  <a:lnTo>
                    <a:pt x="4289" y="38043"/>
                  </a:lnTo>
                  <a:cubicBezTo>
                    <a:pt x="4289" y="38191"/>
                    <a:pt x="4437" y="38302"/>
                    <a:pt x="4585" y="38302"/>
                  </a:cubicBezTo>
                  <a:lnTo>
                    <a:pt x="28578" y="38302"/>
                  </a:lnTo>
                  <a:cubicBezTo>
                    <a:pt x="28726" y="38302"/>
                    <a:pt x="28874" y="38191"/>
                    <a:pt x="28874" y="38043"/>
                  </a:cubicBezTo>
                  <a:lnTo>
                    <a:pt x="33348" y="1479"/>
                  </a:lnTo>
                  <a:cubicBezTo>
                    <a:pt x="33348" y="1405"/>
                    <a:pt x="33311" y="1331"/>
                    <a:pt x="33274" y="1257"/>
                  </a:cubicBezTo>
                  <a:cubicBezTo>
                    <a:pt x="33200" y="1183"/>
                    <a:pt x="33126" y="1146"/>
                    <a:pt x="33052" y="1146"/>
                  </a:cubicBezTo>
                  <a:lnTo>
                    <a:pt x="29207" y="963"/>
                  </a:lnTo>
                  <a:lnTo>
                    <a:pt x="29207" y="963"/>
                  </a:lnTo>
                  <a:lnTo>
                    <a:pt x="29207" y="961"/>
                  </a:lnTo>
                  <a:cubicBezTo>
                    <a:pt x="29170" y="961"/>
                    <a:pt x="19114" y="0"/>
                    <a:pt x="13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53"/>
            <p:cNvSpPr/>
            <p:nvPr/>
          </p:nvSpPr>
          <p:spPr>
            <a:xfrm>
              <a:off x="3472175" y="3836275"/>
              <a:ext cx="732025" cy="440925"/>
            </a:xfrm>
            <a:custGeom>
              <a:rect b="b" l="l" r="r" t="t"/>
              <a:pathLst>
                <a:path extrusionOk="0" h="17637" w="29281">
                  <a:moveTo>
                    <a:pt x="2145" y="1"/>
                  </a:moveTo>
                  <a:lnTo>
                    <a:pt x="333" y="7284"/>
                  </a:lnTo>
                  <a:cubicBezTo>
                    <a:pt x="0" y="8541"/>
                    <a:pt x="185" y="9872"/>
                    <a:pt x="777" y="11055"/>
                  </a:cubicBezTo>
                  <a:lnTo>
                    <a:pt x="4178" y="17636"/>
                  </a:lnTo>
                  <a:lnTo>
                    <a:pt x="24992" y="17636"/>
                  </a:lnTo>
                  <a:lnTo>
                    <a:pt x="28283" y="11462"/>
                  </a:lnTo>
                  <a:cubicBezTo>
                    <a:pt x="29170" y="9872"/>
                    <a:pt x="29281" y="7950"/>
                    <a:pt x="28615" y="6249"/>
                  </a:cubicBezTo>
                  <a:lnTo>
                    <a:pt x="261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53"/>
            <p:cNvSpPr/>
            <p:nvPr/>
          </p:nvSpPr>
          <p:spPr>
            <a:xfrm>
              <a:off x="3468475" y="3828900"/>
              <a:ext cx="737575" cy="455675"/>
            </a:xfrm>
            <a:custGeom>
              <a:rect b="b" l="l" r="r" t="t"/>
              <a:pathLst>
                <a:path extrusionOk="0" h="18227" w="29503">
                  <a:moveTo>
                    <a:pt x="26065" y="592"/>
                  </a:moveTo>
                  <a:lnTo>
                    <a:pt x="28468" y="6655"/>
                  </a:lnTo>
                  <a:cubicBezTo>
                    <a:pt x="28727" y="7357"/>
                    <a:pt x="28874" y="8097"/>
                    <a:pt x="28874" y="8836"/>
                  </a:cubicBezTo>
                  <a:cubicBezTo>
                    <a:pt x="28874" y="9797"/>
                    <a:pt x="28653" y="10759"/>
                    <a:pt x="28172" y="11646"/>
                  </a:cubicBezTo>
                  <a:lnTo>
                    <a:pt x="24956" y="17598"/>
                  </a:lnTo>
                  <a:lnTo>
                    <a:pt x="4511" y="17598"/>
                  </a:lnTo>
                  <a:lnTo>
                    <a:pt x="1183" y="11202"/>
                  </a:lnTo>
                  <a:cubicBezTo>
                    <a:pt x="814" y="10463"/>
                    <a:pt x="629" y="9687"/>
                    <a:pt x="629" y="8873"/>
                  </a:cubicBezTo>
                  <a:cubicBezTo>
                    <a:pt x="629" y="8467"/>
                    <a:pt x="666" y="8060"/>
                    <a:pt x="777" y="7653"/>
                  </a:cubicBezTo>
                  <a:lnTo>
                    <a:pt x="2533" y="592"/>
                  </a:lnTo>
                  <a:close/>
                  <a:moveTo>
                    <a:pt x="2293" y="0"/>
                  </a:moveTo>
                  <a:cubicBezTo>
                    <a:pt x="2145" y="0"/>
                    <a:pt x="2034" y="74"/>
                    <a:pt x="1997" y="222"/>
                  </a:cubicBezTo>
                  <a:lnTo>
                    <a:pt x="185" y="7505"/>
                  </a:lnTo>
                  <a:cubicBezTo>
                    <a:pt x="74" y="7949"/>
                    <a:pt x="0" y="8393"/>
                    <a:pt x="0" y="8873"/>
                  </a:cubicBezTo>
                  <a:cubicBezTo>
                    <a:pt x="0" y="9760"/>
                    <a:pt x="222" y="10685"/>
                    <a:pt x="629" y="11498"/>
                  </a:cubicBezTo>
                  <a:lnTo>
                    <a:pt x="4067" y="18079"/>
                  </a:lnTo>
                  <a:cubicBezTo>
                    <a:pt x="4104" y="18153"/>
                    <a:pt x="4215" y="18227"/>
                    <a:pt x="4326" y="18227"/>
                  </a:cubicBezTo>
                  <a:lnTo>
                    <a:pt x="25140" y="18227"/>
                  </a:lnTo>
                  <a:cubicBezTo>
                    <a:pt x="25251" y="18227"/>
                    <a:pt x="25362" y="18153"/>
                    <a:pt x="25399" y="18079"/>
                  </a:cubicBezTo>
                  <a:lnTo>
                    <a:pt x="28727" y="11905"/>
                  </a:lnTo>
                  <a:cubicBezTo>
                    <a:pt x="29244" y="10944"/>
                    <a:pt x="29503" y="9908"/>
                    <a:pt x="29503" y="8836"/>
                  </a:cubicBezTo>
                  <a:cubicBezTo>
                    <a:pt x="29503" y="8023"/>
                    <a:pt x="29318" y="7210"/>
                    <a:pt x="29022" y="6433"/>
                  </a:cubicBezTo>
                  <a:lnTo>
                    <a:pt x="26582" y="185"/>
                  </a:lnTo>
                  <a:cubicBezTo>
                    <a:pt x="26545" y="74"/>
                    <a:pt x="26434" y="0"/>
                    <a:pt x="26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53"/>
            <p:cNvSpPr/>
            <p:nvPr/>
          </p:nvSpPr>
          <p:spPr>
            <a:xfrm>
              <a:off x="3795650" y="4161625"/>
              <a:ext cx="109100" cy="415025"/>
            </a:xfrm>
            <a:custGeom>
              <a:rect b="b" l="l" r="r" t="t"/>
              <a:pathLst>
                <a:path extrusionOk="0" h="16601" w="4364">
                  <a:moveTo>
                    <a:pt x="1" y="1"/>
                  </a:moveTo>
                  <a:lnTo>
                    <a:pt x="1" y="16601"/>
                  </a:lnTo>
                  <a:lnTo>
                    <a:pt x="4363" y="16601"/>
                  </a:lnTo>
                  <a:lnTo>
                    <a:pt x="436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53"/>
            <p:cNvSpPr/>
            <p:nvPr/>
          </p:nvSpPr>
          <p:spPr>
            <a:xfrm>
              <a:off x="3788275" y="4154225"/>
              <a:ext cx="123875" cy="430750"/>
            </a:xfrm>
            <a:custGeom>
              <a:rect b="b" l="l" r="r" t="t"/>
              <a:pathLst>
                <a:path extrusionOk="0" h="17230" w="4955">
                  <a:moveTo>
                    <a:pt x="4363" y="592"/>
                  </a:moveTo>
                  <a:lnTo>
                    <a:pt x="4363" y="16601"/>
                  </a:lnTo>
                  <a:lnTo>
                    <a:pt x="629" y="16601"/>
                  </a:lnTo>
                  <a:lnTo>
                    <a:pt x="629" y="592"/>
                  </a:lnTo>
                  <a:close/>
                  <a:moveTo>
                    <a:pt x="296" y="1"/>
                  </a:moveTo>
                  <a:cubicBezTo>
                    <a:pt x="222" y="1"/>
                    <a:pt x="148" y="38"/>
                    <a:pt x="74" y="75"/>
                  </a:cubicBezTo>
                  <a:cubicBezTo>
                    <a:pt x="37" y="149"/>
                    <a:pt x="0" y="223"/>
                    <a:pt x="0" y="297"/>
                  </a:cubicBezTo>
                  <a:lnTo>
                    <a:pt x="0" y="16897"/>
                  </a:lnTo>
                  <a:cubicBezTo>
                    <a:pt x="0" y="17007"/>
                    <a:pt x="37" y="17081"/>
                    <a:pt x="74" y="17118"/>
                  </a:cubicBezTo>
                  <a:cubicBezTo>
                    <a:pt x="148" y="17192"/>
                    <a:pt x="222" y="17229"/>
                    <a:pt x="296" y="17229"/>
                  </a:cubicBezTo>
                  <a:lnTo>
                    <a:pt x="4658" y="17229"/>
                  </a:lnTo>
                  <a:cubicBezTo>
                    <a:pt x="4732" y="17229"/>
                    <a:pt x="4806" y="17192"/>
                    <a:pt x="4880" y="17118"/>
                  </a:cubicBezTo>
                  <a:cubicBezTo>
                    <a:pt x="4954" y="17081"/>
                    <a:pt x="4954" y="17007"/>
                    <a:pt x="4954" y="16897"/>
                  </a:cubicBezTo>
                  <a:lnTo>
                    <a:pt x="4954" y="297"/>
                  </a:lnTo>
                  <a:cubicBezTo>
                    <a:pt x="4954" y="223"/>
                    <a:pt x="4954" y="149"/>
                    <a:pt x="4880" y="75"/>
                  </a:cubicBezTo>
                  <a:cubicBezTo>
                    <a:pt x="4806" y="38"/>
                    <a:pt x="4732" y="1"/>
                    <a:pt x="46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53"/>
            <p:cNvSpPr/>
            <p:nvPr/>
          </p:nvSpPr>
          <p:spPr>
            <a:xfrm>
              <a:off x="3767925" y="4511925"/>
              <a:ext cx="164550" cy="525000"/>
            </a:xfrm>
            <a:custGeom>
              <a:rect b="b" l="l" r="r" t="t"/>
              <a:pathLst>
                <a:path extrusionOk="0" h="21000" w="6582">
                  <a:moveTo>
                    <a:pt x="1" y="1"/>
                  </a:moveTo>
                  <a:lnTo>
                    <a:pt x="1" y="21000"/>
                  </a:lnTo>
                  <a:lnTo>
                    <a:pt x="6582" y="21000"/>
                  </a:lnTo>
                  <a:lnTo>
                    <a:pt x="65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53"/>
            <p:cNvSpPr/>
            <p:nvPr/>
          </p:nvSpPr>
          <p:spPr>
            <a:xfrm>
              <a:off x="3760550" y="4503600"/>
              <a:ext cx="179325" cy="540725"/>
            </a:xfrm>
            <a:custGeom>
              <a:rect b="b" l="l" r="r" t="t"/>
              <a:pathLst>
                <a:path extrusionOk="0" h="21629" w="7173">
                  <a:moveTo>
                    <a:pt x="6581" y="629"/>
                  </a:moveTo>
                  <a:lnTo>
                    <a:pt x="6581" y="21037"/>
                  </a:lnTo>
                  <a:lnTo>
                    <a:pt x="629" y="21037"/>
                  </a:lnTo>
                  <a:lnTo>
                    <a:pt x="629" y="629"/>
                  </a:lnTo>
                  <a:close/>
                  <a:moveTo>
                    <a:pt x="296" y="1"/>
                  </a:moveTo>
                  <a:cubicBezTo>
                    <a:pt x="222" y="1"/>
                    <a:pt x="148" y="38"/>
                    <a:pt x="111" y="112"/>
                  </a:cubicBezTo>
                  <a:cubicBezTo>
                    <a:pt x="37" y="149"/>
                    <a:pt x="0" y="260"/>
                    <a:pt x="0" y="334"/>
                  </a:cubicBezTo>
                  <a:lnTo>
                    <a:pt x="0" y="21333"/>
                  </a:lnTo>
                  <a:cubicBezTo>
                    <a:pt x="0" y="21407"/>
                    <a:pt x="37" y="21481"/>
                    <a:pt x="111" y="21555"/>
                  </a:cubicBezTo>
                  <a:cubicBezTo>
                    <a:pt x="148" y="21592"/>
                    <a:pt x="222" y="21629"/>
                    <a:pt x="296" y="21629"/>
                  </a:cubicBezTo>
                  <a:lnTo>
                    <a:pt x="6877" y="21629"/>
                  </a:lnTo>
                  <a:cubicBezTo>
                    <a:pt x="6951" y="21629"/>
                    <a:pt x="7024" y="21592"/>
                    <a:pt x="7098" y="21555"/>
                  </a:cubicBezTo>
                  <a:cubicBezTo>
                    <a:pt x="7172" y="21481"/>
                    <a:pt x="7172" y="21407"/>
                    <a:pt x="7172" y="21333"/>
                  </a:cubicBezTo>
                  <a:lnTo>
                    <a:pt x="7172" y="334"/>
                  </a:lnTo>
                  <a:cubicBezTo>
                    <a:pt x="7172" y="260"/>
                    <a:pt x="7172" y="149"/>
                    <a:pt x="7098" y="112"/>
                  </a:cubicBezTo>
                  <a:cubicBezTo>
                    <a:pt x="7024" y="38"/>
                    <a:pt x="6951" y="1"/>
                    <a:pt x="6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53"/>
            <p:cNvSpPr/>
            <p:nvPr/>
          </p:nvSpPr>
          <p:spPr>
            <a:xfrm>
              <a:off x="3244800" y="4999025"/>
              <a:ext cx="1202500" cy="159000"/>
            </a:xfrm>
            <a:custGeom>
              <a:rect b="b" l="l" r="r" t="t"/>
              <a:pathLst>
                <a:path extrusionOk="0" h="6360" w="48100">
                  <a:moveTo>
                    <a:pt x="23773" y="0"/>
                  </a:moveTo>
                  <a:lnTo>
                    <a:pt x="23773" y="148"/>
                  </a:lnTo>
                  <a:lnTo>
                    <a:pt x="20741" y="961"/>
                  </a:lnTo>
                  <a:lnTo>
                    <a:pt x="0" y="4843"/>
                  </a:lnTo>
                  <a:lnTo>
                    <a:pt x="0" y="6359"/>
                  </a:lnTo>
                  <a:lnTo>
                    <a:pt x="48099" y="6359"/>
                  </a:lnTo>
                  <a:lnTo>
                    <a:pt x="48099" y="4843"/>
                  </a:lnTo>
                  <a:lnTo>
                    <a:pt x="27359" y="961"/>
                  </a:lnTo>
                  <a:lnTo>
                    <a:pt x="24327" y="148"/>
                  </a:lnTo>
                  <a:lnTo>
                    <a:pt x="24327" y="0"/>
                  </a:lnTo>
                  <a:lnTo>
                    <a:pt x="24068" y="74"/>
                  </a:lnTo>
                  <a:lnTo>
                    <a:pt x="237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53"/>
            <p:cNvSpPr/>
            <p:nvPr/>
          </p:nvSpPr>
          <p:spPr>
            <a:xfrm>
              <a:off x="3237400" y="4991250"/>
              <a:ext cx="1217275" cy="174150"/>
            </a:xfrm>
            <a:custGeom>
              <a:rect b="b" l="l" r="r" t="t"/>
              <a:pathLst>
                <a:path extrusionOk="0" h="6966" w="48691">
                  <a:moveTo>
                    <a:pt x="24411" y="681"/>
                  </a:moveTo>
                  <a:cubicBezTo>
                    <a:pt x="24446" y="715"/>
                    <a:pt x="24492" y="740"/>
                    <a:pt x="24549" y="755"/>
                  </a:cubicBezTo>
                  <a:lnTo>
                    <a:pt x="27581" y="1568"/>
                  </a:lnTo>
                  <a:lnTo>
                    <a:pt x="27618" y="1568"/>
                  </a:lnTo>
                  <a:lnTo>
                    <a:pt x="48099" y="5413"/>
                  </a:lnTo>
                  <a:lnTo>
                    <a:pt x="48099" y="6374"/>
                  </a:lnTo>
                  <a:lnTo>
                    <a:pt x="592" y="6374"/>
                  </a:lnTo>
                  <a:lnTo>
                    <a:pt x="592" y="5413"/>
                  </a:lnTo>
                  <a:lnTo>
                    <a:pt x="21074" y="1568"/>
                  </a:lnTo>
                  <a:lnTo>
                    <a:pt x="21111" y="1568"/>
                  </a:lnTo>
                  <a:lnTo>
                    <a:pt x="24143" y="755"/>
                  </a:lnTo>
                  <a:cubicBezTo>
                    <a:pt x="24200" y="740"/>
                    <a:pt x="24246" y="715"/>
                    <a:pt x="24281" y="681"/>
                  </a:cubicBezTo>
                  <a:close/>
                  <a:moveTo>
                    <a:pt x="24070" y="0"/>
                  </a:moveTo>
                  <a:cubicBezTo>
                    <a:pt x="24007" y="0"/>
                    <a:pt x="23936" y="26"/>
                    <a:pt x="23884" y="52"/>
                  </a:cubicBezTo>
                  <a:cubicBezTo>
                    <a:pt x="23832" y="104"/>
                    <a:pt x="23798" y="156"/>
                    <a:pt x="23783" y="220"/>
                  </a:cubicBezTo>
                  <a:lnTo>
                    <a:pt x="23783" y="220"/>
                  </a:lnTo>
                  <a:lnTo>
                    <a:pt x="20963" y="977"/>
                  </a:lnTo>
                  <a:lnTo>
                    <a:pt x="260" y="4859"/>
                  </a:lnTo>
                  <a:cubicBezTo>
                    <a:pt x="112" y="4859"/>
                    <a:pt x="1" y="5006"/>
                    <a:pt x="1" y="5154"/>
                  </a:cubicBezTo>
                  <a:lnTo>
                    <a:pt x="1" y="6670"/>
                  </a:lnTo>
                  <a:cubicBezTo>
                    <a:pt x="1" y="6744"/>
                    <a:pt x="38" y="6818"/>
                    <a:pt x="75" y="6892"/>
                  </a:cubicBezTo>
                  <a:cubicBezTo>
                    <a:pt x="149" y="6929"/>
                    <a:pt x="223" y="6966"/>
                    <a:pt x="296" y="6966"/>
                  </a:cubicBezTo>
                  <a:lnTo>
                    <a:pt x="48395" y="6966"/>
                  </a:lnTo>
                  <a:cubicBezTo>
                    <a:pt x="48469" y="6966"/>
                    <a:pt x="48543" y="6929"/>
                    <a:pt x="48617" y="6892"/>
                  </a:cubicBezTo>
                  <a:cubicBezTo>
                    <a:pt x="48691" y="6818"/>
                    <a:pt x="48691" y="6744"/>
                    <a:pt x="48691" y="6670"/>
                  </a:cubicBezTo>
                  <a:lnTo>
                    <a:pt x="48691" y="5154"/>
                  </a:lnTo>
                  <a:cubicBezTo>
                    <a:pt x="48691" y="5006"/>
                    <a:pt x="48617" y="4859"/>
                    <a:pt x="48469" y="4859"/>
                  </a:cubicBezTo>
                  <a:lnTo>
                    <a:pt x="27729" y="977"/>
                  </a:lnTo>
                  <a:lnTo>
                    <a:pt x="24909" y="220"/>
                  </a:lnTo>
                  <a:lnTo>
                    <a:pt x="24909" y="220"/>
                  </a:lnTo>
                  <a:cubicBezTo>
                    <a:pt x="24893" y="156"/>
                    <a:pt x="24860" y="104"/>
                    <a:pt x="24808" y="52"/>
                  </a:cubicBezTo>
                  <a:cubicBezTo>
                    <a:pt x="24756" y="26"/>
                    <a:pt x="24685" y="0"/>
                    <a:pt x="24622" y="0"/>
                  </a:cubicBezTo>
                  <a:cubicBezTo>
                    <a:pt x="24596" y="0"/>
                    <a:pt x="24571" y="5"/>
                    <a:pt x="24549" y="15"/>
                  </a:cubicBezTo>
                  <a:lnTo>
                    <a:pt x="24364" y="52"/>
                  </a:lnTo>
                  <a:lnTo>
                    <a:pt x="24143" y="15"/>
                  </a:lnTo>
                  <a:cubicBezTo>
                    <a:pt x="24121" y="5"/>
                    <a:pt x="24096" y="0"/>
                    <a:pt x="240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53"/>
            <p:cNvSpPr/>
            <p:nvPr/>
          </p:nvSpPr>
          <p:spPr>
            <a:xfrm>
              <a:off x="3253125" y="5145975"/>
              <a:ext cx="73025" cy="72125"/>
            </a:xfrm>
            <a:custGeom>
              <a:rect b="b" l="l" r="r" t="t"/>
              <a:pathLst>
                <a:path extrusionOk="0" h="2885" w="2921">
                  <a:moveTo>
                    <a:pt x="1479" y="0"/>
                  </a:moveTo>
                  <a:cubicBezTo>
                    <a:pt x="666" y="0"/>
                    <a:pt x="0" y="629"/>
                    <a:pt x="0" y="1442"/>
                  </a:cubicBezTo>
                  <a:cubicBezTo>
                    <a:pt x="0" y="2256"/>
                    <a:pt x="666" y="2884"/>
                    <a:pt x="1479" y="2884"/>
                  </a:cubicBezTo>
                  <a:cubicBezTo>
                    <a:pt x="2255" y="2884"/>
                    <a:pt x="2921" y="2256"/>
                    <a:pt x="2921" y="1442"/>
                  </a:cubicBezTo>
                  <a:cubicBezTo>
                    <a:pt x="2921" y="629"/>
                    <a:pt x="2255"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53"/>
            <p:cNvSpPr/>
            <p:nvPr/>
          </p:nvSpPr>
          <p:spPr>
            <a:xfrm>
              <a:off x="3245725" y="5137650"/>
              <a:ext cx="87825" cy="88750"/>
            </a:xfrm>
            <a:custGeom>
              <a:rect b="b" l="l" r="r" t="t"/>
              <a:pathLst>
                <a:path extrusionOk="0" h="3550" w="3513">
                  <a:moveTo>
                    <a:pt x="1775" y="629"/>
                  </a:moveTo>
                  <a:cubicBezTo>
                    <a:pt x="2404" y="629"/>
                    <a:pt x="2921" y="1147"/>
                    <a:pt x="2921" y="1775"/>
                  </a:cubicBezTo>
                  <a:cubicBezTo>
                    <a:pt x="2921" y="2404"/>
                    <a:pt x="2404" y="2921"/>
                    <a:pt x="1775" y="2921"/>
                  </a:cubicBezTo>
                  <a:cubicBezTo>
                    <a:pt x="1147" y="2921"/>
                    <a:pt x="629" y="2404"/>
                    <a:pt x="629" y="1775"/>
                  </a:cubicBezTo>
                  <a:cubicBezTo>
                    <a:pt x="629" y="1147"/>
                    <a:pt x="1147" y="629"/>
                    <a:pt x="1775" y="629"/>
                  </a:cubicBezTo>
                  <a:close/>
                  <a:moveTo>
                    <a:pt x="1775" y="1"/>
                  </a:moveTo>
                  <a:cubicBezTo>
                    <a:pt x="777" y="1"/>
                    <a:pt x="0" y="814"/>
                    <a:pt x="0" y="1775"/>
                  </a:cubicBezTo>
                  <a:cubicBezTo>
                    <a:pt x="0" y="2737"/>
                    <a:pt x="777" y="3550"/>
                    <a:pt x="1775" y="3550"/>
                  </a:cubicBezTo>
                  <a:cubicBezTo>
                    <a:pt x="2736" y="3550"/>
                    <a:pt x="3513" y="2737"/>
                    <a:pt x="3513" y="1775"/>
                  </a:cubicBezTo>
                  <a:cubicBezTo>
                    <a:pt x="3513" y="814"/>
                    <a:pt x="2736" y="1"/>
                    <a:pt x="1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53"/>
            <p:cNvSpPr/>
            <p:nvPr/>
          </p:nvSpPr>
          <p:spPr>
            <a:xfrm>
              <a:off x="3809525" y="5145975"/>
              <a:ext cx="73050" cy="72125"/>
            </a:xfrm>
            <a:custGeom>
              <a:rect b="b" l="l" r="r" t="t"/>
              <a:pathLst>
                <a:path extrusionOk="0" h="2885" w="2922">
                  <a:moveTo>
                    <a:pt x="1479" y="0"/>
                  </a:moveTo>
                  <a:cubicBezTo>
                    <a:pt x="666" y="0"/>
                    <a:pt x="1" y="629"/>
                    <a:pt x="1" y="1442"/>
                  </a:cubicBezTo>
                  <a:cubicBezTo>
                    <a:pt x="1" y="2256"/>
                    <a:pt x="666" y="2884"/>
                    <a:pt x="1479" y="2884"/>
                  </a:cubicBezTo>
                  <a:cubicBezTo>
                    <a:pt x="2256" y="2884"/>
                    <a:pt x="2921" y="2256"/>
                    <a:pt x="2921" y="1442"/>
                  </a:cubicBezTo>
                  <a:cubicBezTo>
                    <a:pt x="2921" y="629"/>
                    <a:pt x="2256"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3"/>
            <p:cNvSpPr/>
            <p:nvPr/>
          </p:nvSpPr>
          <p:spPr>
            <a:xfrm>
              <a:off x="3802125" y="5137650"/>
              <a:ext cx="87825" cy="88750"/>
            </a:xfrm>
            <a:custGeom>
              <a:rect b="b" l="l" r="r" t="t"/>
              <a:pathLst>
                <a:path extrusionOk="0" h="3550" w="3513">
                  <a:moveTo>
                    <a:pt x="1775" y="629"/>
                  </a:moveTo>
                  <a:cubicBezTo>
                    <a:pt x="2404" y="629"/>
                    <a:pt x="2884" y="1147"/>
                    <a:pt x="2921" y="1775"/>
                  </a:cubicBezTo>
                  <a:cubicBezTo>
                    <a:pt x="2884" y="2404"/>
                    <a:pt x="2404" y="2921"/>
                    <a:pt x="1775" y="2921"/>
                  </a:cubicBezTo>
                  <a:cubicBezTo>
                    <a:pt x="1147" y="2921"/>
                    <a:pt x="629" y="2404"/>
                    <a:pt x="629" y="1775"/>
                  </a:cubicBezTo>
                  <a:cubicBezTo>
                    <a:pt x="629" y="1147"/>
                    <a:pt x="1147" y="629"/>
                    <a:pt x="1775" y="629"/>
                  </a:cubicBezTo>
                  <a:close/>
                  <a:moveTo>
                    <a:pt x="1775" y="1"/>
                  </a:moveTo>
                  <a:cubicBezTo>
                    <a:pt x="777" y="1"/>
                    <a:pt x="1" y="814"/>
                    <a:pt x="1" y="1775"/>
                  </a:cubicBezTo>
                  <a:cubicBezTo>
                    <a:pt x="1" y="2737"/>
                    <a:pt x="777" y="3550"/>
                    <a:pt x="1775" y="3550"/>
                  </a:cubicBezTo>
                  <a:cubicBezTo>
                    <a:pt x="2737" y="3550"/>
                    <a:pt x="3513" y="2737"/>
                    <a:pt x="3513" y="1775"/>
                  </a:cubicBezTo>
                  <a:cubicBezTo>
                    <a:pt x="3513" y="814"/>
                    <a:pt x="2737" y="1"/>
                    <a:pt x="1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3"/>
            <p:cNvSpPr/>
            <p:nvPr/>
          </p:nvSpPr>
          <p:spPr>
            <a:xfrm>
              <a:off x="4369625" y="5145975"/>
              <a:ext cx="72125" cy="72125"/>
            </a:xfrm>
            <a:custGeom>
              <a:rect b="b" l="l" r="r" t="t"/>
              <a:pathLst>
                <a:path extrusionOk="0" h="2885" w="2885">
                  <a:moveTo>
                    <a:pt x="1443" y="0"/>
                  </a:moveTo>
                  <a:cubicBezTo>
                    <a:pt x="666" y="0"/>
                    <a:pt x="1" y="629"/>
                    <a:pt x="1" y="1442"/>
                  </a:cubicBezTo>
                  <a:cubicBezTo>
                    <a:pt x="1" y="2256"/>
                    <a:pt x="666" y="2884"/>
                    <a:pt x="1443" y="2884"/>
                  </a:cubicBezTo>
                  <a:cubicBezTo>
                    <a:pt x="2256" y="2884"/>
                    <a:pt x="2884" y="2256"/>
                    <a:pt x="2884" y="1442"/>
                  </a:cubicBezTo>
                  <a:cubicBezTo>
                    <a:pt x="2884" y="629"/>
                    <a:pt x="2256" y="0"/>
                    <a:pt x="14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53"/>
            <p:cNvSpPr/>
            <p:nvPr/>
          </p:nvSpPr>
          <p:spPr>
            <a:xfrm>
              <a:off x="4362225" y="5137650"/>
              <a:ext cx="87850" cy="88750"/>
            </a:xfrm>
            <a:custGeom>
              <a:rect b="b" l="l" r="r" t="t"/>
              <a:pathLst>
                <a:path extrusionOk="0" h="3550" w="3514">
                  <a:moveTo>
                    <a:pt x="1739" y="629"/>
                  </a:moveTo>
                  <a:cubicBezTo>
                    <a:pt x="2367" y="629"/>
                    <a:pt x="2885" y="1147"/>
                    <a:pt x="2885" y="1775"/>
                  </a:cubicBezTo>
                  <a:cubicBezTo>
                    <a:pt x="2885" y="2404"/>
                    <a:pt x="2367" y="2921"/>
                    <a:pt x="1739" y="2921"/>
                  </a:cubicBezTo>
                  <a:cubicBezTo>
                    <a:pt x="1110" y="2921"/>
                    <a:pt x="592" y="2404"/>
                    <a:pt x="592" y="1775"/>
                  </a:cubicBezTo>
                  <a:cubicBezTo>
                    <a:pt x="592" y="1147"/>
                    <a:pt x="1110" y="629"/>
                    <a:pt x="1739" y="629"/>
                  </a:cubicBezTo>
                  <a:close/>
                  <a:moveTo>
                    <a:pt x="1739" y="1"/>
                  </a:moveTo>
                  <a:cubicBezTo>
                    <a:pt x="777" y="1"/>
                    <a:pt x="1" y="814"/>
                    <a:pt x="1" y="1775"/>
                  </a:cubicBezTo>
                  <a:cubicBezTo>
                    <a:pt x="1" y="2737"/>
                    <a:pt x="777" y="3550"/>
                    <a:pt x="1739" y="3550"/>
                  </a:cubicBezTo>
                  <a:cubicBezTo>
                    <a:pt x="2700" y="3550"/>
                    <a:pt x="3513" y="2737"/>
                    <a:pt x="3513" y="1775"/>
                  </a:cubicBezTo>
                  <a:cubicBezTo>
                    <a:pt x="3513" y="814"/>
                    <a:pt x="2700" y="1"/>
                    <a:pt x="1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53"/>
            <p:cNvSpPr/>
            <p:nvPr/>
          </p:nvSpPr>
          <p:spPr>
            <a:xfrm>
              <a:off x="3325200" y="3763275"/>
              <a:ext cx="108175" cy="466775"/>
            </a:xfrm>
            <a:custGeom>
              <a:rect b="b" l="l" r="r" t="t"/>
              <a:pathLst>
                <a:path extrusionOk="0" h="18671" w="4327">
                  <a:moveTo>
                    <a:pt x="1" y="0"/>
                  </a:moveTo>
                  <a:lnTo>
                    <a:pt x="1" y="14382"/>
                  </a:lnTo>
                  <a:cubicBezTo>
                    <a:pt x="1" y="16748"/>
                    <a:pt x="1923" y="18671"/>
                    <a:pt x="4326" y="18671"/>
                  </a:cubicBezTo>
                  <a:lnTo>
                    <a:pt x="43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53"/>
            <p:cNvSpPr/>
            <p:nvPr/>
          </p:nvSpPr>
          <p:spPr>
            <a:xfrm>
              <a:off x="3317825" y="3755875"/>
              <a:ext cx="122950" cy="482500"/>
            </a:xfrm>
            <a:custGeom>
              <a:rect b="b" l="l" r="r" t="t"/>
              <a:pathLst>
                <a:path extrusionOk="0" h="19300" w="4918">
                  <a:moveTo>
                    <a:pt x="4289" y="629"/>
                  </a:moveTo>
                  <a:lnTo>
                    <a:pt x="4289" y="18657"/>
                  </a:lnTo>
                  <a:lnTo>
                    <a:pt x="4289" y="18657"/>
                  </a:lnTo>
                  <a:cubicBezTo>
                    <a:pt x="3313" y="18578"/>
                    <a:pt x="2439" y="18152"/>
                    <a:pt x="1775" y="17488"/>
                  </a:cubicBezTo>
                  <a:cubicBezTo>
                    <a:pt x="1072" y="16785"/>
                    <a:pt x="629" y="15787"/>
                    <a:pt x="592" y="14678"/>
                  </a:cubicBezTo>
                  <a:lnTo>
                    <a:pt x="592" y="629"/>
                  </a:lnTo>
                  <a:close/>
                  <a:moveTo>
                    <a:pt x="296" y="1"/>
                  </a:moveTo>
                  <a:cubicBezTo>
                    <a:pt x="222" y="1"/>
                    <a:pt x="148" y="38"/>
                    <a:pt x="74" y="111"/>
                  </a:cubicBezTo>
                  <a:cubicBezTo>
                    <a:pt x="37" y="148"/>
                    <a:pt x="0" y="222"/>
                    <a:pt x="0" y="296"/>
                  </a:cubicBezTo>
                  <a:lnTo>
                    <a:pt x="0" y="14678"/>
                  </a:lnTo>
                  <a:cubicBezTo>
                    <a:pt x="0" y="17229"/>
                    <a:pt x="2071" y="19262"/>
                    <a:pt x="4621" y="19299"/>
                  </a:cubicBezTo>
                  <a:cubicBezTo>
                    <a:pt x="4695" y="19299"/>
                    <a:pt x="4769" y="19262"/>
                    <a:pt x="4843" y="19188"/>
                  </a:cubicBezTo>
                  <a:cubicBezTo>
                    <a:pt x="4880" y="19151"/>
                    <a:pt x="4917" y="19040"/>
                    <a:pt x="4917" y="18967"/>
                  </a:cubicBezTo>
                  <a:lnTo>
                    <a:pt x="4917" y="296"/>
                  </a:lnTo>
                  <a:cubicBezTo>
                    <a:pt x="4917" y="222"/>
                    <a:pt x="4880" y="148"/>
                    <a:pt x="4843" y="111"/>
                  </a:cubicBezTo>
                  <a:cubicBezTo>
                    <a:pt x="4769" y="38"/>
                    <a:pt x="4695" y="1"/>
                    <a:pt x="4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3"/>
            <p:cNvSpPr/>
            <p:nvPr/>
          </p:nvSpPr>
          <p:spPr>
            <a:xfrm>
              <a:off x="3264200" y="3666225"/>
              <a:ext cx="169175" cy="86900"/>
            </a:xfrm>
            <a:custGeom>
              <a:rect b="b" l="l" r="r" t="t"/>
              <a:pathLst>
                <a:path extrusionOk="0" h="3476" w="6767">
                  <a:moveTo>
                    <a:pt x="1" y="0"/>
                  </a:moveTo>
                  <a:lnTo>
                    <a:pt x="1" y="3476"/>
                  </a:lnTo>
                  <a:lnTo>
                    <a:pt x="6766" y="3476"/>
                  </a:lnTo>
                  <a:lnTo>
                    <a:pt x="67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53"/>
            <p:cNvSpPr/>
            <p:nvPr/>
          </p:nvSpPr>
          <p:spPr>
            <a:xfrm>
              <a:off x="3255900" y="3658825"/>
              <a:ext cx="184875" cy="102625"/>
            </a:xfrm>
            <a:custGeom>
              <a:rect b="b" l="l" r="r" t="t"/>
              <a:pathLst>
                <a:path extrusionOk="0" h="4105" w="7395">
                  <a:moveTo>
                    <a:pt x="6766" y="592"/>
                  </a:moveTo>
                  <a:lnTo>
                    <a:pt x="6766" y="3476"/>
                  </a:lnTo>
                  <a:lnTo>
                    <a:pt x="629" y="3476"/>
                  </a:lnTo>
                  <a:lnTo>
                    <a:pt x="629" y="592"/>
                  </a:lnTo>
                  <a:close/>
                  <a:moveTo>
                    <a:pt x="333" y="1"/>
                  </a:moveTo>
                  <a:cubicBezTo>
                    <a:pt x="222" y="1"/>
                    <a:pt x="148" y="38"/>
                    <a:pt x="111" y="75"/>
                  </a:cubicBezTo>
                  <a:cubicBezTo>
                    <a:pt x="37" y="148"/>
                    <a:pt x="0" y="222"/>
                    <a:pt x="0" y="296"/>
                  </a:cubicBezTo>
                  <a:lnTo>
                    <a:pt x="0" y="3772"/>
                  </a:lnTo>
                  <a:cubicBezTo>
                    <a:pt x="0" y="3846"/>
                    <a:pt x="37" y="3956"/>
                    <a:pt x="111" y="3993"/>
                  </a:cubicBezTo>
                  <a:cubicBezTo>
                    <a:pt x="148" y="4067"/>
                    <a:pt x="222" y="4104"/>
                    <a:pt x="333" y="4104"/>
                  </a:cubicBezTo>
                  <a:lnTo>
                    <a:pt x="7098" y="4104"/>
                  </a:lnTo>
                  <a:cubicBezTo>
                    <a:pt x="7172" y="4104"/>
                    <a:pt x="7246" y="4067"/>
                    <a:pt x="7320" y="3993"/>
                  </a:cubicBezTo>
                  <a:cubicBezTo>
                    <a:pt x="7357" y="3956"/>
                    <a:pt x="7394" y="3883"/>
                    <a:pt x="7394" y="3772"/>
                  </a:cubicBezTo>
                  <a:lnTo>
                    <a:pt x="7394" y="296"/>
                  </a:lnTo>
                  <a:cubicBezTo>
                    <a:pt x="7394" y="222"/>
                    <a:pt x="7357" y="148"/>
                    <a:pt x="7320" y="75"/>
                  </a:cubicBezTo>
                  <a:cubicBezTo>
                    <a:pt x="7246" y="38"/>
                    <a:pt x="7172" y="1"/>
                    <a:pt x="70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53"/>
            <p:cNvSpPr/>
            <p:nvPr/>
          </p:nvSpPr>
          <p:spPr>
            <a:xfrm>
              <a:off x="4271650" y="3763275"/>
              <a:ext cx="107250" cy="466775"/>
            </a:xfrm>
            <a:custGeom>
              <a:rect b="b" l="l" r="r" t="t"/>
              <a:pathLst>
                <a:path extrusionOk="0" h="18671" w="4290">
                  <a:moveTo>
                    <a:pt x="1" y="0"/>
                  </a:moveTo>
                  <a:lnTo>
                    <a:pt x="1" y="18671"/>
                  </a:lnTo>
                  <a:cubicBezTo>
                    <a:pt x="2367" y="18671"/>
                    <a:pt x="4289" y="16748"/>
                    <a:pt x="4289" y="14382"/>
                  </a:cubicBezTo>
                  <a:lnTo>
                    <a:pt x="428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3"/>
            <p:cNvSpPr/>
            <p:nvPr/>
          </p:nvSpPr>
          <p:spPr>
            <a:xfrm>
              <a:off x="4264275" y="3755875"/>
              <a:ext cx="122950" cy="482500"/>
            </a:xfrm>
            <a:custGeom>
              <a:rect b="b" l="l" r="r" t="t"/>
              <a:pathLst>
                <a:path extrusionOk="0" h="19300" w="4918">
                  <a:moveTo>
                    <a:pt x="4289" y="629"/>
                  </a:moveTo>
                  <a:lnTo>
                    <a:pt x="4289" y="14678"/>
                  </a:lnTo>
                  <a:cubicBezTo>
                    <a:pt x="4289" y="15787"/>
                    <a:pt x="3845" y="16785"/>
                    <a:pt x="3106" y="17488"/>
                  </a:cubicBezTo>
                  <a:cubicBezTo>
                    <a:pt x="2466" y="18161"/>
                    <a:pt x="1582" y="18589"/>
                    <a:pt x="592" y="18660"/>
                  </a:cubicBezTo>
                  <a:lnTo>
                    <a:pt x="592" y="18660"/>
                  </a:lnTo>
                  <a:lnTo>
                    <a:pt x="592" y="629"/>
                  </a:lnTo>
                  <a:close/>
                  <a:moveTo>
                    <a:pt x="296" y="1"/>
                  </a:moveTo>
                  <a:cubicBezTo>
                    <a:pt x="222" y="1"/>
                    <a:pt x="148" y="38"/>
                    <a:pt x="74" y="111"/>
                  </a:cubicBezTo>
                  <a:cubicBezTo>
                    <a:pt x="37" y="148"/>
                    <a:pt x="0" y="222"/>
                    <a:pt x="0" y="296"/>
                  </a:cubicBezTo>
                  <a:lnTo>
                    <a:pt x="0" y="18967"/>
                  </a:lnTo>
                  <a:cubicBezTo>
                    <a:pt x="0" y="19040"/>
                    <a:pt x="37" y="19151"/>
                    <a:pt x="74" y="19188"/>
                  </a:cubicBezTo>
                  <a:cubicBezTo>
                    <a:pt x="148" y="19262"/>
                    <a:pt x="222" y="19299"/>
                    <a:pt x="296" y="19299"/>
                  </a:cubicBezTo>
                  <a:cubicBezTo>
                    <a:pt x="2847" y="19262"/>
                    <a:pt x="4917" y="17229"/>
                    <a:pt x="4917" y="14678"/>
                  </a:cubicBezTo>
                  <a:lnTo>
                    <a:pt x="4917" y="296"/>
                  </a:lnTo>
                  <a:cubicBezTo>
                    <a:pt x="4917" y="222"/>
                    <a:pt x="4880" y="148"/>
                    <a:pt x="4806" y="111"/>
                  </a:cubicBezTo>
                  <a:cubicBezTo>
                    <a:pt x="4769" y="38"/>
                    <a:pt x="4695" y="1"/>
                    <a:pt x="4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3"/>
            <p:cNvSpPr/>
            <p:nvPr/>
          </p:nvSpPr>
          <p:spPr>
            <a:xfrm>
              <a:off x="4271650" y="3666225"/>
              <a:ext cx="169175" cy="86900"/>
            </a:xfrm>
            <a:custGeom>
              <a:rect b="b" l="l" r="r" t="t"/>
              <a:pathLst>
                <a:path extrusionOk="0" h="3476" w="6767">
                  <a:moveTo>
                    <a:pt x="1" y="0"/>
                  </a:moveTo>
                  <a:lnTo>
                    <a:pt x="1" y="3476"/>
                  </a:lnTo>
                  <a:lnTo>
                    <a:pt x="6766" y="3476"/>
                  </a:lnTo>
                  <a:lnTo>
                    <a:pt x="67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53"/>
            <p:cNvSpPr/>
            <p:nvPr/>
          </p:nvSpPr>
          <p:spPr>
            <a:xfrm>
              <a:off x="4264275" y="3658825"/>
              <a:ext cx="183950" cy="102625"/>
            </a:xfrm>
            <a:custGeom>
              <a:rect b="b" l="l" r="r" t="t"/>
              <a:pathLst>
                <a:path extrusionOk="0" h="4105" w="7358">
                  <a:moveTo>
                    <a:pt x="6766" y="592"/>
                  </a:moveTo>
                  <a:lnTo>
                    <a:pt x="6766" y="3476"/>
                  </a:lnTo>
                  <a:lnTo>
                    <a:pt x="592" y="3476"/>
                  </a:lnTo>
                  <a:lnTo>
                    <a:pt x="592" y="592"/>
                  </a:lnTo>
                  <a:close/>
                  <a:moveTo>
                    <a:pt x="296" y="1"/>
                  </a:moveTo>
                  <a:cubicBezTo>
                    <a:pt x="222" y="1"/>
                    <a:pt x="148" y="38"/>
                    <a:pt x="74" y="75"/>
                  </a:cubicBezTo>
                  <a:cubicBezTo>
                    <a:pt x="37" y="148"/>
                    <a:pt x="0" y="222"/>
                    <a:pt x="0" y="296"/>
                  </a:cubicBezTo>
                  <a:lnTo>
                    <a:pt x="0" y="3772"/>
                  </a:lnTo>
                  <a:cubicBezTo>
                    <a:pt x="0" y="3846"/>
                    <a:pt x="37" y="3956"/>
                    <a:pt x="74" y="3993"/>
                  </a:cubicBezTo>
                  <a:cubicBezTo>
                    <a:pt x="148" y="4067"/>
                    <a:pt x="222" y="4104"/>
                    <a:pt x="296" y="4104"/>
                  </a:cubicBezTo>
                  <a:lnTo>
                    <a:pt x="7061" y="4104"/>
                  </a:lnTo>
                  <a:cubicBezTo>
                    <a:pt x="7135" y="4104"/>
                    <a:pt x="7209" y="4067"/>
                    <a:pt x="7283" y="3993"/>
                  </a:cubicBezTo>
                  <a:cubicBezTo>
                    <a:pt x="7320" y="3956"/>
                    <a:pt x="7357" y="3883"/>
                    <a:pt x="7357" y="3772"/>
                  </a:cubicBezTo>
                  <a:lnTo>
                    <a:pt x="7357" y="296"/>
                  </a:lnTo>
                  <a:cubicBezTo>
                    <a:pt x="7357" y="222"/>
                    <a:pt x="7320" y="148"/>
                    <a:pt x="7283" y="75"/>
                  </a:cubicBezTo>
                  <a:cubicBezTo>
                    <a:pt x="7209" y="38"/>
                    <a:pt x="7135" y="1"/>
                    <a:pt x="70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53"/>
            <p:cNvSpPr/>
            <p:nvPr/>
          </p:nvSpPr>
          <p:spPr>
            <a:xfrm>
              <a:off x="3376050" y="3036800"/>
              <a:ext cx="949250" cy="1256100"/>
            </a:xfrm>
            <a:custGeom>
              <a:rect b="b" l="l" r="r" t="t"/>
              <a:pathLst>
                <a:path extrusionOk="0" h="50244" w="37970">
                  <a:moveTo>
                    <a:pt x="7875" y="0"/>
                  </a:moveTo>
                  <a:cubicBezTo>
                    <a:pt x="5250" y="0"/>
                    <a:pt x="3143" y="2108"/>
                    <a:pt x="3143" y="4696"/>
                  </a:cubicBezTo>
                  <a:lnTo>
                    <a:pt x="0" y="44587"/>
                  </a:lnTo>
                  <a:cubicBezTo>
                    <a:pt x="0" y="47730"/>
                    <a:pt x="2514" y="50244"/>
                    <a:pt x="5620" y="50244"/>
                  </a:cubicBezTo>
                  <a:lnTo>
                    <a:pt x="32313" y="50244"/>
                  </a:lnTo>
                  <a:cubicBezTo>
                    <a:pt x="35418" y="50244"/>
                    <a:pt x="37969" y="47730"/>
                    <a:pt x="37969" y="44587"/>
                  </a:cubicBezTo>
                  <a:lnTo>
                    <a:pt x="34790" y="4696"/>
                  </a:lnTo>
                  <a:cubicBezTo>
                    <a:pt x="34790" y="2108"/>
                    <a:pt x="32682" y="0"/>
                    <a:pt x="300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3"/>
            <p:cNvSpPr/>
            <p:nvPr/>
          </p:nvSpPr>
          <p:spPr>
            <a:xfrm>
              <a:off x="3367725" y="3029400"/>
              <a:ext cx="964950" cy="1271825"/>
            </a:xfrm>
            <a:custGeom>
              <a:rect b="b" l="l" r="r" t="t"/>
              <a:pathLst>
                <a:path extrusionOk="0" h="50873" w="38598">
                  <a:moveTo>
                    <a:pt x="30427" y="592"/>
                  </a:moveTo>
                  <a:cubicBezTo>
                    <a:pt x="31647" y="629"/>
                    <a:pt x="32757" y="1110"/>
                    <a:pt x="33533" y="1886"/>
                  </a:cubicBezTo>
                  <a:cubicBezTo>
                    <a:pt x="34346" y="2699"/>
                    <a:pt x="34827" y="3809"/>
                    <a:pt x="34827" y="4992"/>
                  </a:cubicBezTo>
                  <a:lnTo>
                    <a:pt x="34827" y="5029"/>
                  </a:lnTo>
                  <a:lnTo>
                    <a:pt x="38006" y="44918"/>
                  </a:lnTo>
                  <a:lnTo>
                    <a:pt x="38006" y="44918"/>
                  </a:lnTo>
                  <a:cubicBezTo>
                    <a:pt x="37996" y="46383"/>
                    <a:pt x="37370" y="47701"/>
                    <a:pt x="36417" y="48691"/>
                  </a:cubicBezTo>
                  <a:cubicBezTo>
                    <a:pt x="35455" y="49652"/>
                    <a:pt x="34124" y="50244"/>
                    <a:pt x="32646" y="50244"/>
                  </a:cubicBezTo>
                  <a:lnTo>
                    <a:pt x="5953" y="50244"/>
                  </a:lnTo>
                  <a:cubicBezTo>
                    <a:pt x="4511" y="50244"/>
                    <a:pt x="3143" y="49652"/>
                    <a:pt x="2182" y="48691"/>
                  </a:cubicBezTo>
                  <a:cubicBezTo>
                    <a:pt x="1228" y="47701"/>
                    <a:pt x="639" y="46383"/>
                    <a:pt x="629" y="44919"/>
                  </a:cubicBezTo>
                  <a:lnTo>
                    <a:pt x="629" y="44919"/>
                  </a:lnTo>
                  <a:lnTo>
                    <a:pt x="3809" y="5029"/>
                  </a:lnTo>
                  <a:lnTo>
                    <a:pt x="3809" y="4992"/>
                  </a:lnTo>
                  <a:cubicBezTo>
                    <a:pt x="3809" y="3809"/>
                    <a:pt x="4289" y="2699"/>
                    <a:pt x="5066" y="1886"/>
                  </a:cubicBezTo>
                  <a:cubicBezTo>
                    <a:pt x="5879" y="1110"/>
                    <a:pt x="6988" y="629"/>
                    <a:pt x="8208" y="592"/>
                  </a:cubicBezTo>
                  <a:close/>
                  <a:moveTo>
                    <a:pt x="8208" y="1"/>
                  </a:moveTo>
                  <a:cubicBezTo>
                    <a:pt x="5435" y="1"/>
                    <a:pt x="3180" y="2256"/>
                    <a:pt x="3180" y="4992"/>
                  </a:cubicBezTo>
                  <a:lnTo>
                    <a:pt x="1" y="44883"/>
                  </a:lnTo>
                  <a:cubicBezTo>
                    <a:pt x="1" y="48173"/>
                    <a:pt x="2662" y="50872"/>
                    <a:pt x="5953" y="50872"/>
                  </a:cubicBezTo>
                  <a:lnTo>
                    <a:pt x="32646" y="50872"/>
                  </a:lnTo>
                  <a:cubicBezTo>
                    <a:pt x="35936" y="50872"/>
                    <a:pt x="38598" y="48173"/>
                    <a:pt x="38598" y="44883"/>
                  </a:cubicBezTo>
                  <a:lnTo>
                    <a:pt x="35455" y="4992"/>
                  </a:lnTo>
                  <a:cubicBezTo>
                    <a:pt x="35455" y="2256"/>
                    <a:pt x="33200" y="1"/>
                    <a:pt x="30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3"/>
            <p:cNvSpPr/>
            <p:nvPr/>
          </p:nvSpPr>
          <p:spPr>
            <a:xfrm>
              <a:off x="3376050" y="3089475"/>
              <a:ext cx="949250" cy="1256100"/>
            </a:xfrm>
            <a:custGeom>
              <a:rect b="b" l="l" r="r" t="t"/>
              <a:pathLst>
                <a:path extrusionOk="0" h="50244" w="37970">
                  <a:moveTo>
                    <a:pt x="7875" y="1"/>
                  </a:moveTo>
                  <a:cubicBezTo>
                    <a:pt x="5250" y="1"/>
                    <a:pt x="3143" y="2108"/>
                    <a:pt x="3143" y="4696"/>
                  </a:cubicBezTo>
                  <a:lnTo>
                    <a:pt x="0" y="44587"/>
                  </a:lnTo>
                  <a:cubicBezTo>
                    <a:pt x="0" y="47730"/>
                    <a:pt x="2514" y="50244"/>
                    <a:pt x="5620" y="50244"/>
                  </a:cubicBezTo>
                  <a:lnTo>
                    <a:pt x="32313" y="50244"/>
                  </a:lnTo>
                  <a:cubicBezTo>
                    <a:pt x="35418" y="50244"/>
                    <a:pt x="37969" y="47730"/>
                    <a:pt x="37969" y="44587"/>
                  </a:cubicBezTo>
                  <a:lnTo>
                    <a:pt x="34790" y="4696"/>
                  </a:lnTo>
                  <a:cubicBezTo>
                    <a:pt x="34790" y="2108"/>
                    <a:pt x="32682" y="1"/>
                    <a:pt x="300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3"/>
            <p:cNvSpPr/>
            <p:nvPr/>
          </p:nvSpPr>
          <p:spPr>
            <a:xfrm>
              <a:off x="3367725" y="3082075"/>
              <a:ext cx="964950" cy="1270900"/>
            </a:xfrm>
            <a:custGeom>
              <a:rect b="b" l="l" r="r" t="t"/>
              <a:pathLst>
                <a:path extrusionOk="0" h="50836" w="38598">
                  <a:moveTo>
                    <a:pt x="30427" y="592"/>
                  </a:moveTo>
                  <a:cubicBezTo>
                    <a:pt x="31647" y="592"/>
                    <a:pt x="32757" y="1110"/>
                    <a:pt x="33533" y="1886"/>
                  </a:cubicBezTo>
                  <a:cubicBezTo>
                    <a:pt x="34346" y="2700"/>
                    <a:pt x="34827" y="3772"/>
                    <a:pt x="34827" y="4992"/>
                  </a:cubicBezTo>
                  <a:lnTo>
                    <a:pt x="34827" y="5029"/>
                  </a:lnTo>
                  <a:lnTo>
                    <a:pt x="38006" y="44919"/>
                  </a:lnTo>
                  <a:lnTo>
                    <a:pt x="38006" y="44919"/>
                  </a:lnTo>
                  <a:cubicBezTo>
                    <a:pt x="37996" y="46383"/>
                    <a:pt x="37370" y="47701"/>
                    <a:pt x="36417" y="48654"/>
                  </a:cubicBezTo>
                  <a:cubicBezTo>
                    <a:pt x="35455" y="49616"/>
                    <a:pt x="34124" y="50244"/>
                    <a:pt x="32646" y="50244"/>
                  </a:cubicBezTo>
                  <a:lnTo>
                    <a:pt x="5953" y="50244"/>
                  </a:lnTo>
                  <a:cubicBezTo>
                    <a:pt x="4511" y="50244"/>
                    <a:pt x="3143" y="49616"/>
                    <a:pt x="2182" y="48654"/>
                  </a:cubicBezTo>
                  <a:cubicBezTo>
                    <a:pt x="1228" y="47701"/>
                    <a:pt x="639" y="46383"/>
                    <a:pt x="629" y="44919"/>
                  </a:cubicBezTo>
                  <a:lnTo>
                    <a:pt x="629" y="44919"/>
                  </a:lnTo>
                  <a:lnTo>
                    <a:pt x="3809" y="5029"/>
                  </a:lnTo>
                  <a:lnTo>
                    <a:pt x="3809" y="4992"/>
                  </a:lnTo>
                  <a:cubicBezTo>
                    <a:pt x="3809" y="3772"/>
                    <a:pt x="4289" y="2700"/>
                    <a:pt x="5066" y="1886"/>
                  </a:cubicBezTo>
                  <a:cubicBezTo>
                    <a:pt x="5879" y="1110"/>
                    <a:pt x="6988" y="592"/>
                    <a:pt x="8208" y="592"/>
                  </a:cubicBezTo>
                  <a:close/>
                  <a:moveTo>
                    <a:pt x="8208" y="1"/>
                  </a:moveTo>
                  <a:cubicBezTo>
                    <a:pt x="5435" y="1"/>
                    <a:pt x="3180" y="2219"/>
                    <a:pt x="3180" y="4992"/>
                  </a:cubicBezTo>
                  <a:lnTo>
                    <a:pt x="1" y="44883"/>
                  </a:lnTo>
                  <a:cubicBezTo>
                    <a:pt x="1" y="48174"/>
                    <a:pt x="2662" y="50836"/>
                    <a:pt x="5953" y="50836"/>
                  </a:cubicBezTo>
                  <a:lnTo>
                    <a:pt x="32646" y="50836"/>
                  </a:lnTo>
                  <a:cubicBezTo>
                    <a:pt x="35936" y="50836"/>
                    <a:pt x="38598" y="48174"/>
                    <a:pt x="38598" y="44883"/>
                  </a:cubicBezTo>
                  <a:lnTo>
                    <a:pt x="35455" y="4992"/>
                  </a:lnTo>
                  <a:cubicBezTo>
                    <a:pt x="35455" y="2219"/>
                    <a:pt x="33200" y="1"/>
                    <a:pt x="30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3" name="Shape 2393"/>
        <p:cNvGrpSpPr/>
        <p:nvPr/>
      </p:nvGrpSpPr>
      <p:grpSpPr>
        <a:xfrm>
          <a:off x="0" y="0"/>
          <a:ext cx="0" cy="0"/>
          <a:chOff x="0" y="0"/>
          <a:chExt cx="0" cy="0"/>
        </a:xfrm>
      </p:grpSpPr>
      <p:sp>
        <p:nvSpPr>
          <p:cNvPr id="2394" name="Google Shape;2394;p54"/>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Lessons Learned</a:t>
            </a:r>
            <a:endParaRPr/>
          </a:p>
        </p:txBody>
      </p:sp>
      <p:sp>
        <p:nvSpPr>
          <p:cNvPr id="2395" name="Google Shape;2395;p54"/>
          <p:cNvSpPr txBox="1"/>
          <p:nvPr>
            <p:ph idx="1" type="subTitle"/>
          </p:nvPr>
        </p:nvSpPr>
        <p:spPr>
          <a:xfrm>
            <a:off x="1709928" y="1545336"/>
            <a:ext cx="19452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Teamwork</a:t>
            </a:r>
            <a:endParaRPr/>
          </a:p>
        </p:txBody>
      </p:sp>
      <p:sp>
        <p:nvSpPr>
          <p:cNvPr id="2396" name="Google Shape;2396;p54"/>
          <p:cNvSpPr txBox="1"/>
          <p:nvPr>
            <p:ph idx="2" type="subTitle"/>
          </p:nvPr>
        </p:nvSpPr>
        <p:spPr>
          <a:xfrm>
            <a:off x="1709928" y="1938528"/>
            <a:ext cx="19452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a:t>
            </a:r>
            <a:r>
              <a:rPr lang="en" sz="1600"/>
              <a:t>ogether </a:t>
            </a:r>
            <a:r>
              <a:rPr b="1" lang="en" sz="1600"/>
              <a:t>E</a:t>
            </a:r>
            <a:r>
              <a:rPr lang="en" sz="1600"/>
              <a:t>veryone </a:t>
            </a:r>
            <a:r>
              <a:rPr b="1" lang="en" sz="1600"/>
              <a:t>A</a:t>
            </a:r>
            <a:r>
              <a:rPr lang="en" sz="1600"/>
              <a:t>chieves</a:t>
            </a:r>
            <a:r>
              <a:rPr lang="en" sz="1600"/>
              <a:t> </a:t>
            </a:r>
            <a:r>
              <a:rPr b="1" lang="en" sz="1600"/>
              <a:t>M</a:t>
            </a:r>
            <a:r>
              <a:rPr lang="en" sz="1600"/>
              <a:t>ore</a:t>
            </a:r>
            <a:endParaRPr>
              <a:latin typeface="Barlow Semi Condensed"/>
              <a:ea typeface="Barlow Semi Condensed"/>
              <a:cs typeface="Barlow Semi Condensed"/>
              <a:sym typeface="Barlow Semi Condensed"/>
            </a:endParaRPr>
          </a:p>
        </p:txBody>
      </p:sp>
      <p:sp>
        <p:nvSpPr>
          <p:cNvPr id="2397" name="Google Shape;2397;p54"/>
          <p:cNvSpPr txBox="1"/>
          <p:nvPr>
            <p:ph idx="3" type="subTitle"/>
          </p:nvPr>
        </p:nvSpPr>
        <p:spPr>
          <a:xfrm>
            <a:off x="6517437" y="1623061"/>
            <a:ext cx="19476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Planning</a:t>
            </a:r>
            <a:endParaRPr/>
          </a:p>
        </p:txBody>
      </p:sp>
      <p:sp>
        <p:nvSpPr>
          <p:cNvPr id="2398" name="Google Shape;2398;p54"/>
          <p:cNvSpPr txBox="1"/>
          <p:nvPr>
            <p:ph idx="4" type="subTitle"/>
          </p:nvPr>
        </p:nvSpPr>
        <p:spPr>
          <a:xfrm>
            <a:off x="6517437" y="2016253"/>
            <a:ext cx="19476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value of planning prioritizing &amp; being organized</a:t>
            </a:r>
            <a:endParaRPr>
              <a:latin typeface="Barlow Semi Condensed"/>
              <a:ea typeface="Barlow Semi Condensed"/>
              <a:cs typeface="Barlow Semi Condensed"/>
              <a:sym typeface="Barlow Semi Condensed"/>
            </a:endParaRPr>
          </a:p>
        </p:txBody>
      </p:sp>
      <p:sp>
        <p:nvSpPr>
          <p:cNvPr id="2399" name="Google Shape;2399;p54"/>
          <p:cNvSpPr txBox="1"/>
          <p:nvPr>
            <p:ph idx="5" type="subTitle"/>
          </p:nvPr>
        </p:nvSpPr>
        <p:spPr>
          <a:xfrm>
            <a:off x="1714196" y="3200400"/>
            <a:ext cx="19452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Collaboration</a:t>
            </a:r>
            <a:endParaRPr/>
          </a:p>
        </p:txBody>
      </p:sp>
      <p:sp>
        <p:nvSpPr>
          <p:cNvPr id="2400" name="Google Shape;2400;p54"/>
          <p:cNvSpPr txBox="1"/>
          <p:nvPr>
            <p:ph idx="6" type="subTitle"/>
          </p:nvPr>
        </p:nvSpPr>
        <p:spPr>
          <a:xfrm>
            <a:off x="1714196" y="3593592"/>
            <a:ext cx="19452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 should have talked to other teams to see what they were doing</a:t>
            </a:r>
            <a:endParaRPr>
              <a:latin typeface="Barlow Semi Condensed"/>
              <a:ea typeface="Barlow Semi Condensed"/>
              <a:cs typeface="Barlow Semi Condensed"/>
              <a:sym typeface="Barlow Semi Condensed"/>
            </a:endParaRPr>
          </a:p>
        </p:txBody>
      </p:sp>
      <p:sp>
        <p:nvSpPr>
          <p:cNvPr id="2401" name="Google Shape;2401;p54"/>
          <p:cNvSpPr txBox="1"/>
          <p:nvPr>
            <p:ph idx="7" type="subTitle"/>
          </p:nvPr>
        </p:nvSpPr>
        <p:spPr>
          <a:xfrm>
            <a:off x="6518949" y="3278125"/>
            <a:ext cx="22482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Negatives to Positives</a:t>
            </a:r>
            <a:endParaRPr/>
          </a:p>
        </p:txBody>
      </p:sp>
      <p:sp>
        <p:nvSpPr>
          <p:cNvPr id="2402" name="Google Shape;2402;p54"/>
          <p:cNvSpPr txBox="1"/>
          <p:nvPr>
            <p:ph idx="8" type="subTitle"/>
          </p:nvPr>
        </p:nvSpPr>
        <p:spPr>
          <a:xfrm>
            <a:off x="6518958" y="3671317"/>
            <a:ext cx="19935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Turning disadvantages into advantages</a:t>
            </a:r>
            <a:endParaRPr>
              <a:latin typeface="Barlow Semi Condensed"/>
              <a:ea typeface="Barlow Semi Condensed"/>
              <a:cs typeface="Barlow Semi Condensed"/>
              <a:sym typeface="Barlow Semi Condensed"/>
            </a:endParaRPr>
          </a:p>
        </p:txBody>
      </p:sp>
      <p:sp>
        <p:nvSpPr>
          <p:cNvPr id="2403" name="Google Shape;2403;p54"/>
          <p:cNvSpPr txBox="1"/>
          <p:nvPr/>
        </p:nvSpPr>
        <p:spPr>
          <a:xfrm>
            <a:off x="512064" y="1700784"/>
            <a:ext cx="1179600" cy="107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1"/>
                </a:solidFill>
                <a:latin typeface="Fjalla One"/>
                <a:ea typeface="Fjalla One"/>
                <a:cs typeface="Fjalla One"/>
                <a:sym typeface="Fjalla One"/>
              </a:rPr>
              <a:t>01</a:t>
            </a:r>
            <a:endParaRPr sz="7200">
              <a:solidFill>
                <a:schemeClr val="accent1"/>
              </a:solidFill>
              <a:latin typeface="Fjalla One"/>
              <a:ea typeface="Fjalla One"/>
              <a:cs typeface="Fjalla One"/>
              <a:sym typeface="Fjalla One"/>
            </a:endParaRPr>
          </a:p>
        </p:txBody>
      </p:sp>
      <p:sp>
        <p:nvSpPr>
          <p:cNvPr id="2404" name="Google Shape;2404;p54"/>
          <p:cNvSpPr txBox="1"/>
          <p:nvPr/>
        </p:nvSpPr>
        <p:spPr>
          <a:xfrm>
            <a:off x="512069" y="3355848"/>
            <a:ext cx="1179600" cy="107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1"/>
                </a:solidFill>
                <a:latin typeface="Fjalla One"/>
                <a:ea typeface="Fjalla One"/>
                <a:cs typeface="Fjalla One"/>
                <a:sym typeface="Fjalla One"/>
              </a:rPr>
              <a:t>03</a:t>
            </a:r>
            <a:endParaRPr sz="7200">
              <a:solidFill>
                <a:schemeClr val="accent1"/>
              </a:solidFill>
              <a:latin typeface="Fjalla One"/>
              <a:ea typeface="Fjalla One"/>
              <a:cs typeface="Fjalla One"/>
              <a:sym typeface="Fjalla One"/>
            </a:endParaRPr>
          </a:p>
        </p:txBody>
      </p:sp>
      <p:sp>
        <p:nvSpPr>
          <p:cNvPr id="2405" name="Google Shape;2405;p54"/>
          <p:cNvSpPr txBox="1"/>
          <p:nvPr/>
        </p:nvSpPr>
        <p:spPr>
          <a:xfrm>
            <a:off x="5317448" y="3433573"/>
            <a:ext cx="1179600" cy="107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1"/>
                </a:solidFill>
                <a:latin typeface="Fjalla One"/>
                <a:ea typeface="Fjalla One"/>
                <a:cs typeface="Fjalla One"/>
                <a:sym typeface="Fjalla One"/>
              </a:rPr>
              <a:t>04</a:t>
            </a:r>
            <a:endParaRPr sz="7200">
              <a:solidFill>
                <a:schemeClr val="accent1"/>
              </a:solidFill>
              <a:latin typeface="Fjalla One"/>
              <a:ea typeface="Fjalla One"/>
              <a:cs typeface="Fjalla One"/>
              <a:sym typeface="Fjalla One"/>
            </a:endParaRPr>
          </a:p>
        </p:txBody>
      </p:sp>
      <p:sp>
        <p:nvSpPr>
          <p:cNvPr id="2406" name="Google Shape;2406;p54"/>
          <p:cNvSpPr txBox="1"/>
          <p:nvPr/>
        </p:nvSpPr>
        <p:spPr>
          <a:xfrm>
            <a:off x="5317441" y="1778509"/>
            <a:ext cx="1179600" cy="107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1"/>
                </a:solidFill>
                <a:latin typeface="Fjalla One"/>
                <a:ea typeface="Fjalla One"/>
                <a:cs typeface="Fjalla One"/>
                <a:sym typeface="Fjalla One"/>
              </a:rPr>
              <a:t>02</a:t>
            </a:r>
            <a:endParaRPr sz="7200">
              <a:solidFill>
                <a:schemeClr val="accent1"/>
              </a:solidFill>
              <a:latin typeface="Fjalla One"/>
              <a:ea typeface="Fjalla One"/>
              <a:cs typeface="Fjalla One"/>
              <a:sym typeface="Fjalla One"/>
            </a:endParaRPr>
          </a:p>
        </p:txBody>
      </p:sp>
      <p:grpSp>
        <p:nvGrpSpPr>
          <p:cNvPr id="2407" name="Google Shape;2407;p54"/>
          <p:cNvGrpSpPr/>
          <p:nvPr/>
        </p:nvGrpSpPr>
        <p:grpSpPr>
          <a:xfrm>
            <a:off x="3531514" y="1966434"/>
            <a:ext cx="1731784" cy="1581063"/>
            <a:chOff x="1338075" y="463925"/>
            <a:chExt cx="5022575" cy="4585450"/>
          </a:xfrm>
        </p:grpSpPr>
        <p:sp>
          <p:nvSpPr>
            <p:cNvPr id="2408" name="Google Shape;2408;p54"/>
            <p:cNvSpPr/>
            <p:nvPr/>
          </p:nvSpPr>
          <p:spPr>
            <a:xfrm>
              <a:off x="1338075" y="522825"/>
              <a:ext cx="5022575" cy="4526325"/>
            </a:xfrm>
            <a:custGeom>
              <a:rect b="b" l="l" r="r" t="t"/>
              <a:pathLst>
                <a:path extrusionOk="0" h="181053" w="200903">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54"/>
            <p:cNvSpPr/>
            <p:nvPr/>
          </p:nvSpPr>
          <p:spPr>
            <a:xfrm>
              <a:off x="1455400" y="522600"/>
              <a:ext cx="4838550" cy="4526775"/>
            </a:xfrm>
            <a:custGeom>
              <a:rect b="b" l="l" r="r" t="t"/>
              <a:pathLst>
                <a:path extrusionOk="0" h="181071" w="193542">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54"/>
            <p:cNvSpPr/>
            <p:nvPr/>
          </p:nvSpPr>
          <p:spPr>
            <a:xfrm>
              <a:off x="2412500" y="519875"/>
              <a:ext cx="132625" cy="207650"/>
            </a:xfrm>
            <a:custGeom>
              <a:rect b="b" l="l" r="r" t="t"/>
              <a:pathLst>
                <a:path extrusionOk="0" h="8306" w="5305">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54"/>
            <p:cNvSpPr/>
            <p:nvPr/>
          </p:nvSpPr>
          <p:spPr>
            <a:xfrm>
              <a:off x="1792100" y="970475"/>
              <a:ext cx="143875" cy="203075"/>
            </a:xfrm>
            <a:custGeom>
              <a:rect b="b" l="l" r="r" t="t"/>
              <a:pathLst>
                <a:path extrusionOk="0" h="8123" w="5755">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54"/>
            <p:cNvSpPr/>
            <p:nvPr/>
          </p:nvSpPr>
          <p:spPr>
            <a:xfrm>
              <a:off x="2946900" y="802250"/>
              <a:ext cx="463700" cy="1052750"/>
            </a:xfrm>
            <a:custGeom>
              <a:rect b="b" l="l" r="r" t="t"/>
              <a:pathLst>
                <a:path extrusionOk="0" h="42110" w="18548">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54"/>
            <p:cNvSpPr/>
            <p:nvPr/>
          </p:nvSpPr>
          <p:spPr>
            <a:xfrm>
              <a:off x="1520500" y="464425"/>
              <a:ext cx="1581525" cy="1453275"/>
            </a:xfrm>
            <a:custGeom>
              <a:rect b="b" l="l" r="r" t="t"/>
              <a:pathLst>
                <a:path extrusionOk="0" h="58131" w="63261">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lnTo>
                    <a:pt x="46642" y="39904"/>
                  </a:ln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lnTo>
                    <a:pt x="41140" y="17134"/>
                  </a:ln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4"/>
            <p:cNvSpPr/>
            <p:nvPr/>
          </p:nvSpPr>
          <p:spPr>
            <a:xfrm>
              <a:off x="3260300" y="1467650"/>
              <a:ext cx="425950" cy="439600"/>
            </a:xfrm>
            <a:custGeom>
              <a:rect b="b" l="l" r="r" t="t"/>
              <a:pathLst>
                <a:path extrusionOk="0" h="17584" w="17038">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54"/>
            <p:cNvSpPr/>
            <p:nvPr/>
          </p:nvSpPr>
          <p:spPr>
            <a:xfrm>
              <a:off x="2417325" y="520175"/>
              <a:ext cx="120550" cy="207350"/>
            </a:xfrm>
            <a:custGeom>
              <a:rect b="b" l="l" r="r" t="t"/>
              <a:pathLst>
                <a:path extrusionOk="0" h="8294" w="4822">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54"/>
            <p:cNvSpPr/>
            <p:nvPr/>
          </p:nvSpPr>
          <p:spPr>
            <a:xfrm>
              <a:off x="1806575" y="970200"/>
              <a:ext cx="126200" cy="203350"/>
            </a:xfrm>
            <a:custGeom>
              <a:rect b="b" l="l" r="r" t="t"/>
              <a:pathLst>
                <a:path extrusionOk="0" h="8134" w="5048">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4"/>
            <p:cNvSpPr/>
            <p:nvPr/>
          </p:nvSpPr>
          <p:spPr>
            <a:xfrm>
              <a:off x="2948500" y="802250"/>
              <a:ext cx="460500" cy="1052750"/>
            </a:xfrm>
            <a:custGeom>
              <a:rect b="b" l="l" r="r" t="t"/>
              <a:pathLst>
                <a:path extrusionOk="0" h="42110" w="1842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4"/>
            <p:cNvSpPr/>
            <p:nvPr/>
          </p:nvSpPr>
          <p:spPr>
            <a:xfrm>
              <a:off x="1529325" y="463925"/>
              <a:ext cx="1564650" cy="1453775"/>
            </a:xfrm>
            <a:custGeom>
              <a:rect b="b" l="l" r="r" t="t"/>
              <a:pathLst>
                <a:path extrusionOk="0" h="58151" w="62586">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lnTo>
                    <a:pt x="40787" y="17154"/>
                  </a:ln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4"/>
            <p:cNvSpPr/>
            <p:nvPr/>
          </p:nvSpPr>
          <p:spPr>
            <a:xfrm>
              <a:off x="3261100" y="1467650"/>
              <a:ext cx="423525" cy="439600"/>
            </a:xfrm>
            <a:custGeom>
              <a:rect b="b" l="l" r="r" t="t"/>
              <a:pathLst>
                <a:path extrusionOk="0" h="17584" w="16941">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4"/>
            <p:cNvSpPr/>
            <p:nvPr/>
          </p:nvSpPr>
          <p:spPr>
            <a:xfrm>
              <a:off x="2983875" y="802250"/>
              <a:ext cx="389775" cy="1053550"/>
            </a:xfrm>
            <a:custGeom>
              <a:rect b="b" l="l" r="r" t="t"/>
              <a:pathLst>
                <a:path extrusionOk="0" h="42142" w="15591">
                  <a:moveTo>
                    <a:pt x="7458" y="0"/>
                  </a:moveTo>
                  <a:lnTo>
                    <a:pt x="7522" y="14433"/>
                  </a:ln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4"/>
            <p:cNvSpPr/>
            <p:nvPr/>
          </p:nvSpPr>
          <p:spPr>
            <a:xfrm>
              <a:off x="2682500" y="1458000"/>
              <a:ext cx="415500" cy="463700"/>
            </a:xfrm>
            <a:custGeom>
              <a:rect b="b" l="l" r="r" t="t"/>
              <a:pathLst>
                <a:path extrusionOk="0" h="18548" w="1662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4"/>
            <p:cNvSpPr/>
            <p:nvPr/>
          </p:nvSpPr>
          <p:spPr>
            <a:xfrm>
              <a:off x="3257100" y="1463625"/>
              <a:ext cx="432350" cy="447625"/>
            </a:xfrm>
            <a:custGeom>
              <a:rect b="b" l="l" r="r" t="t"/>
              <a:pathLst>
                <a:path extrusionOk="0" h="17905" w="17294">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8968" y="8969"/>
                  </a:lnTo>
                  <a:lnTo>
                    <a:pt x="17294" y="322"/>
                  </a:lnTo>
                  <a:lnTo>
                    <a:pt x="1694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4"/>
            <p:cNvSpPr/>
            <p:nvPr/>
          </p:nvSpPr>
          <p:spPr>
            <a:xfrm>
              <a:off x="3434700" y="1007975"/>
              <a:ext cx="226625" cy="229850"/>
            </a:xfrm>
            <a:custGeom>
              <a:rect b="b" l="l" r="r" t="t"/>
              <a:pathLst>
                <a:path extrusionOk="0" h="9194" w="9065">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4"/>
            <p:cNvSpPr/>
            <p:nvPr/>
          </p:nvSpPr>
          <p:spPr>
            <a:xfrm>
              <a:off x="3428250" y="1001550"/>
              <a:ext cx="240325" cy="242700"/>
            </a:xfrm>
            <a:custGeom>
              <a:rect b="b" l="l" r="r" t="t"/>
              <a:pathLst>
                <a:path extrusionOk="0" h="9708" w="9613">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4"/>
            <p:cNvSpPr/>
            <p:nvPr/>
          </p:nvSpPr>
          <p:spPr>
            <a:xfrm>
              <a:off x="3804350" y="1436300"/>
              <a:ext cx="204950" cy="566025"/>
            </a:xfrm>
            <a:custGeom>
              <a:rect b="b" l="l" r="r" t="t"/>
              <a:pathLst>
                <a:path extrusionOk="0" h="22641" w="8198">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4"/>
            <p:cNvSpPr/>
            <p:nvPr/>
          </p:nvSpPr>
          <p:spPr>
            <a:xfrm>
              <a:off x="3797925" y="1429875"/>
              <a:ext cx="213775" cy="579425"/>
            </a:xfrm>
            <a:custGeom>
              <a:rect b="b" l="l" r="r" t="t"/>
              <a:pathLst>
                <a:path extrusionOk="0" h="23177" w="8551">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529" y="8373"/>
                  </a:ln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4"/>
            <p:cNvSpPr/>
            <p:nvPr/>
          </p:nvSpPr>
          <p:spPr>
            <a:xfrm>
              <a:off x="3106825" y="1594975"/>
              <a:ext cx="767475" cy="595950"/>
            </a:xfrm>
            <a:custGeom>
              <a:rect b="b" l="l" r="r" t="t"/>
              <a:pathLst>
                <a:path extrusionOk="0" h="23838" w="30699">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54"/>
            <p:cNvSpPr/>
            <p:nvPr/>
          </p:nvSpPr>
          <p:spPr>
            <a:xfrm>
              <a:off x="3100400" y="1588175"/>
              <a:ext cx="781125" cy="609375"/>
            </a:xfrm>
            <a:custGeom>
              <a:rect b="b" l="l" r="r" t="t"/>
              <a:pathLst>
                <a:path extrusionOk="0" h="24375" w="31245">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54"/>
            <p:cNvSpPr/>
            <p:nvPr/>
          </p:nvSpPr>
          <p:spPr>
            <a:xfrm>
              <a:off x="3300475" y="1435225"/>
              <a:ext cx="606750" cy="742775"/>
            </a:xfrm>
            <a:custGeom>
              <a:rect b="b" l="l" r="r" t="t"/>
              <a:pathLst>
                <a:path extrusionOk="0" h="29711" w="2427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54"/>
            <p:cNvSpPr/>
            <p:nvPr/>
          </p:nvSpPr>
          <p:spPr>
            <a:xfrm>
              <a:off x="3294050" y="1428275"/>
              <a:ext cx="605950" cy="757025"/>
            </a:xfrm>
            <a:custGeom>
              <a:rect b="b" l="l" r="r" t="t"/>
              <a:pathLst>
                <a:path extrusionOk="0" h="30281" w="24238">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lnTo>
                    <a:pt x="18840" y="24097"/>
                  </a:ln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lnTo>
                    <a:pt x="2986" y="29520"/>
                  </a:ln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lnTo>
                    <a:pt x="3021" y="30097"/>
                  </a:ln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4"/>
            <p:cNvSpPr/>
            <p:nvPr/>
          </p:nvSpPr>
          <p:spPr>
            <a:xfrm>
              <a:off x="3471650" y="1404675"/>
              <a:ext cx="296550" cy="281575"/>
            </a:xfrm>
            <a:custGeom>
              <a:rect b="b" l="l" r="r" t="t"/>
              <a:pathLst>
                <a:path extrusionOk="0" h="11263" w="11862">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4"/>
            <p:cNvSpPr/>
            <p:nvPr/>
          </p:nvSpPr>
          <p:spPr>
            <a:xfrm>
              <a:off x="3465225" y="1397725"/>
              <a:ext cx="310225" cy="295550"/>
            </a:xfrm>
            <a:custGeom>
              <a:rect b="b" l="l" r="r" t="t"/>
              <a:pathLst>
                <a:path extrusionOk="0" h="11822" w="12409">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lnTo>
                    <a:pt x="11769" y="10389"/>
                  </a:ln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lnTo>
                    <a:pt x="531" y="11100"/>
                  </a:ln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lnTo>
                    <a:pt x="2240" y="585"/>
                  </a:ln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4"/>
            <p:cNvSpPr/>
            <p:nvPr/>
          </p:nvSpPr>
          <p:spPr>
            <a:xfrm>
              <a:off x="3502200" y="1399325"/>
              <a:ext cx="156725" cy="307825"/>
            </a:xfrm>
            <a:custGeom>
              <a:rect b="b" l="l" r="r" t="t"/>
              <a:pathLst>
                <a:path extrusionOk="0" h="12313" w="6269">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4"/>
            <p:cNvSpPr/>
            <p:nvPr/>
          </p:nvSpPr>
          <p:spPr>
            <a:xfrm>
              <a:off x="3494150" y="1392900"/>
              <a:ext cx="172000" cy="321200"/>
            </a:xfrm>
            <a:custGeom>
              <a:rect b="b" l="l" r="r" t="t"/>
              <a:pathLst>
                <a:path extrusionOk="0" h="12848" w="6880">
                  <a:moveTo>
                    <a:pt x="957" y="1566"/>
                  </a:moveTo>
                  <a:cubicBezTo>
                    <a:pt x="1108" y="1743"/>
                    <a:pt x="1272" y="1929"/>
                    <a:pt x="1447" y="2122"/>
                  </a:cubicBezTo>
                  <a:cubicBezTo>
                    <a:pt x="3115" y="3988"/>
                    <a:pt x="5702" y="6499"/>
                    <a:pt x="6302" y="7100"/>
                  </a:cubicBezTo>
                  <a:lnTo>
                    <a:pt x="6302" y="7100"/>
                  </a:lnTo>
                  <a:lnTo>
                    <a:pt x="5062" y="12062"/>
                  </a:ln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73" y="382"/>
                  </a:lnTo>
                  <a:lnTo>
                    <a:pt x="65" y="386"/>
                  </a:lnTo>
                  <a:cubicBezTo>
                    <a:pt x="71" y="395"/>
                    <a:pt x="76" y="404"/>
                    <a:pt x="82" y="413"/>
                  </a:cubicBezTo>
                  <a:lnTo>
                    <a:pt x="82" y="413"/>
                  </a:ln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4"/>
            <p:cNvSpPr/>
            <p:nvPr/>
          </p:nvSpPr>
          <p:spPr>
            <a:xfrm>
              <a:off x="3432275" y="1102075"/>
              <a:ext cx="359250" cy="500225"/>
            </a:xfrm>
            <a:custGeom>
              <a:rect b="b" l="l" r="r" t="t"/>
              <a:pathLst>
                <a:path extrusionOk="0" h="20009" w="1437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4"/>
            <p:cNvSpPr/>
            <p:nvPr/>
          </p:nvSpPr>
          <p:spPr>
            <a:xfrm>
              <a:off x="3457200" y="1095575"/>
              <a:ext cx="335925" cy="513525"/>
            </a:xfrm>
            <a:custGeom>
              <a:rect b="b" l="l" r="r" t="t"/>
              <a:pathLst>
                <a:path extrusionOk="0" h="20541" w="13437">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4"/>
            <p:cNvSpPr/>
            <p:nvPr/>
          </p:nvSpPr>
          <p:spPr>
            <a:xfrm>
              <a:off x="3459600" y="1102075"/>
              <a:ext cx="323875" cy="276500"/>
            </a:xfrm>
            <a:custGeom>
              <a:rect b="b" l="l" r="r" t="t"/>
              <a:pathLst>
                <a:path extrusionOk="0" h="11060" w="12955">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4"/>
            <p:cNvSpPr/>
            <p:nvPr/>
          </p:nvSpPr>
          <p:spPr>
            <a:xfrm>
              <a:off x="3457200" y="1095575"/>
              <a:ext cx="333525" cy="290125"/>
            </a:xfrm>
            <a:custGeom>
              <a:rect b="b" l="l" r="r" t="t"/>
              <a:pathLst>
                <a:path extrusionOk="0" h="11605" w="13341">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lnTo>
                    <a:pt x="12694" y="6220"/>
                  </a:ln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lnTo>
                    <a:pt x="804" y="9907"/>
                  </a:ln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4"/>
            <p:cNvSpPr/>
            <p:nvPr/>
          </p:nvSpPr>
          <p:spPr>
            <a:xfrm>
              <a:off x="3464200" y="1340575"/>
              <a:ext cx="70150" cy="105400"/>
            </a:xfrm>
            <a:custGeom>
              <a:rect b="b" l="l" r="r" t="t"/>
              <a:pathLst>
                <a:path extrusionOk="0" h="4216" w="2806">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4"/>
            <p:cNvSpPr/>
            <p:nvPr/>
          </p:nvSpPr>
          <p:spPr>
            <a:xfrm>
              <a:off x="3462825" y="1334250"/>
              <a:ext cx="78775" cy="118150"/>
            </a:xfrm>
            <a:custGeom>
              <a:rect b="b" l="l" r="r" t="t"/>
              <a:pathLst>
                <a:path extrusionOk="0" h="4726" w="3151">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4"/>
            <p:cNvSpPr/>
            <p:nvPr/>
          </p:nvSpPr>
          <p:spPr>
            <a:xfrm>
              <a:off x="3358350" y="1860450"/>
              <a:ext cx="196900" cy="140000"/>
            </a:xfrm>
            <a:custGeom>
              <a:rect b="b" l="l" r="r" t="t"/>
              <a:pathLst>
                <a:path extrusionOk="0" h="5600" w="7876">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4"/>
            <p:cNvSpPr/>
            <p:nvPr/>
          </p:nvSpPr>
          <p:spPr>
            <a:xfrm>
              <a:off x="3617100" y="1700525"/>
              <a:ext cx="40225" cy="189850"/>
            </a:xfrm>
            <a:custGeom>
              <a:rect b="b" l="l" r="r" t="t"/>
              <a:pathLst>
                <a:path extrusionOk="0" h="7594" w="1609">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4"/>
            <p:cNvSpPr/>
            <p:nvPr/>
          </p:nvSpPr>
          <p:spPr>
            <a:xfrm>
              <a:off x="2852875" y="1675025"/>
              <a:ext cx="234675" cy="478400"/>
            </a:xfrm>
            <a:custGeom>
              <a:rect b="b" l="l" r="r" t="t"/>
              <a:pathLst>
                <a:path extrusionOk="0" h="19136" w="9387">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4"/>
            <p:cNvSpPr/>
            <p:nvPr/>
          </p:nvSpPr>
          <p:spPr>
            <a:xfrm>
              <a:off x="2854475" y="1667750"/>
              <a:ext cx="232275" cy="491825"/>
            </a:xfrm>
            <a:custGeom>
              <a:rect b="b" l="l" r="r" t="t"/>
              <a:pathLst>
                <a:path extrusionOk="0" h="19673" w="9291">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4"/>
            <p:cNvSpPr/>
            <p:nvPr/>
          </p:nvSpPr>
          <p:spPr>
            <a:xfrm>
              <a:off x="2232500" y="1920075"/>
              <a:ext cx="607550" cy="897025"/>
            </a:xfrm>
            <a:custGeom>
              <a:rect b="b" l="l" r="r" t="t"/>
              <a:pathLst>
                <a:path extrusionOk="0" h="35881" w="24302">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4"/>
            <p:cNvSpPr/>
            <p:nvPr/>
          </p:nvSpPr>
          <p:spPr>
            <a:xfrm>
              <a:off x="2226050" y="1912850"/>
              <a:ext cx="621225" cy="911300"/>
            </a:xfrm>
            <a:custGeom>
              <a:rect b="b" l="l" r="r" t="t"/>
              <a:pathLst>
                <a:path extrusionOk="0" h="36452" w="24849">
                  <a:moveTo>
                    <a:pt x="14809" y="759"/>
                  </a:moveTo>
                  <a:lnTo>
                    <a:pt x="24242" y="24153"/>
                  </a:ln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4"/>
            <p:cNvSpPr/>
            <p:nvPr/>
          </p:nvSpPr>
          <p:spPr>
            <a:xfrm>
              <a:off x="2330525" y="1675750"/>
              <a:ext cx="585850" cy="1056000"/>
            </a:xfrm>
            <a:custGeom>
              <a:rect b="b" l="l" r="r" t="t"/>
              <a:pathLst>
                <a:path extrusionOk="0" h="42240" w="23434">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54"/>
            <p:cNvSpPr/>
            <p:nvPr/>
          </p:nvSpPr>
          <p:spPr>
            <a:xfrm>
              <a:off x="2338575" y="1668550"/>
              <a:ext cx="584250" cy="1069625"/>
            </a:xfrm>
            <a:custGeom>
              <a:rect b="b" l="l" r="r" t="t"/>
              <a:pathLst>
                <a:path extrusionOk="0" h="42785" w="2337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4"/>
            <p:cNvSpPr/>
            <p:nvPr/>
          </p:nvSpPr>
          <p:spPr>
            <a:xfrm>
              <a:off x="2408475" y="3896950"/>
              <a:ext cx="675875" cy="654975"/>
            </a:xfrm>
            <a:custGeom>
              <a:rect b="b" l="l" r="r" t="t"/>
              <a:pathLst>
                <a:path extrusionOk="0" h="26199" w="27035">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54"/>
            <p:cNvSpPr/>
            <p:nvPr/>
          </p:nvSpPr>
          <p:spPr>
            <a:xfrm>
              <a:off x="2406075" y="3890525"/>
              <a:ext cx="685500" cy="667825"/>
            </a:xfrm>
            <a:custGeom>
              <a:rect b="b" l="l" r="r" t="t"/>
              <a:pathLst>
                <a:path extrusionOk="0" h="26713" w="27420">
                  <a:moveTo>
                    <a:pt x="22270" y="546"/>
                  </a:moveTo>
                  <a:cubicBezTo>
                    <a:pt x="22315" y="546"/>
                    <a:pt x="22360" y="546"/>
                    <a:pt x="22405" y="547"/>
                  </a:cubicBezTo>
                  <a:cubicBezTo>
                    <a:pt x="23860" y="547"/>
                    <a:pt x="25404" y="905"/>
                    <a:pt x="26780" y="1965"/>
                  </a:cubicBezTo>
                  <a:lnTo>
                    <a:pt x="26780" y="1965"/>
                  </a:ln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lnTo>
                    <a:pt x="9174" y="20870"/>
                  </a:ln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54"/>
            <p:cNvSpPr/>
            <p:nvPr/>
          </p:nvSpPr>
          <p:spPr>
            <a:xfrm>
              <a:off x="2410900" y="4419300"/>
              <a:ext cx="465300" cy="132625"/>
            </a:xfrm>
            <a:custGeom>
              <a:rect b="b" l="l" r="r" t="t"/>
              <a:pathLst>
                <a:path extrusionOk="0" h="5305" w="18612">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4"/>
            <p:cNvSpPr/>
            <p:nvPr/>
          </p:nvSpPr>
          <p:spPr>
            <a:xfrm>
              <a:off x="2406075" y="4412675"/>
              <a:ext cx="462900" cy="145675"/>
            </a:xfrm>
            <a:custGeom>
              <a:rect b="b" l="l" r="r" t="t"/>
              <a:pathLst>
                <a:path extrusionOk="0" h="5827" w="18516">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lnTo>
                    <a:pt x="2141" y="1877"/>
                  </a:ln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29" y="4470"/>
                  </a:ln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54"/>
            <p:cNvSpPr/>
            <p:nvPr/>
          </p:nvSpPr>
          <p:spPr>
            <a:xfrm>
              <a:off x="4440000" y="3896950"/>
              <a:ext cx="675875" cy="654975"/>
            </a:xfrm>
            <a:custGeom>
              <a:rect b="b" l="l" r="r" t="t"/>
              <a:pathLst>
                <a:path extrusionOk="0" h="26199" w="27035">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4"/>
            <p:cNvSpPr/>
            <p:nvPr/>
          </p:nvSpPr>
          <p:spPr>
            <a:xfrm>
              <a:off x="4431975" y="3890525"/>
              <a:ext cx="685500" cy="667825"/>
            </a:xfrm>
            <a:custGeom>
              <a:rect b="b" l="l" r="r" t="t"/>
              <a:pathLst>
                <a:path extrusionOk="0" h="26713" w="2742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lnTo>
                    <a:pt x="647" y="1959"/>
                  </a:ln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lnTo>
                    <a:pt x="18241" y="20867"/>
                  </a:ln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4"/>
            <p:cNvSpPr/>
            <p:nvPr/>
          </p:nvSpPr>
          <p:spPr>
            <a:xfrm>
              <a:off x="4647325" y="4419300"/>
              <a:ext cx="466125" cy="132625"/>
            </a:xfrm>
            <a:custGeom>
              <a:rect b="b" l="l" r="r" t="t"/>
              <a:pathLst>
                <a:path extrusionOk="0" h="5305" w="18645">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4"/>
            <p:cNvSpPr/>
            <p:nvPr/>
          </p:nvSpPr>
          <p:spPr>
            <a:xfrm>
              <a:off x="4655375" y="4412675"/>
              <a:ext cx="462100" cy="145675"/>
            </a:xfrm>
            <a:custGeom>
              <a:rect b="b" l="l" r="r" t="t"/>
              <a:pathLst>
                <a:path extrusionOk="0" h="5827" w="18484">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lnTo>
                    <a:pt x="16348" y="1872"/>
                  </a:ln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10838" y="3058"/>
                  </a:lnTo>
                  <a:lnTo>
                    <a:pt x="9547" y="169"/>
                  </a:lnTo>
                  <a:cubicBezTo>
                    <a:pt x="9494" y="63"/>
                    <a:pt x="9397" y="0"/>
                    <a:pt x="9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4"/>
            <p:cNvSpPr/>
            <p:nvPr/>
          </p:nvSpPr>
          <p:spPr>
            <a:xfrm>
              <a:off x="1932200" y="3946775"/>
              <a:ext cx="1003475" cy="650250"/>
            </a:xfrm>
            <a:custGeom>
              <a:rect b="b" l="l" r="r" t="t"/>
              <a:pathLst>
                <a:path extrusionOk="0" h="26010" w="40139">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4"/>
            <p:cNvSpPr/>
            <p:nvPr/>
          </p:nvSpPr>
          <p:spPr>
            <a:xfrm>
              <a:off x="1929525" y="3940350"/>
              <a:ext cx="1011775" cy="663000"/>
            </a:xfrm>
            <a:custGeom>
              <a:rect b="b" l="l" r="r" t="t"/>
              <a:pathLst>
                <a:path extrusionOk="0" h="26520" w="40471">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lnTo>
                    <a:pt x="35558" y="3934"/>
                  </a:ln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lnTo>
                    <a:pt x="2788" y="2454"/>
                  </a:ln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4"/>
            <p:cNvSpPr/>
            <p:nvPr/>
          </p:nvSpPr>
          <p:spPr>
            <a:xfrm>
              <a:off x="1780050" y="3140675"/>
              <a:ext cx="339950" cy="886500"/>
            </a:xfrm>
            <a:custGeom>
              <a:rect b="b" l="l" r="r" t="t"/>
              <a:pathLst>
                <a:path extrusionOk="0" h="35460" w="13598">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4"/>
            <p:cNvSpPr/>
            <p:nvPr/>
          </p:nvSpPr>
          <p:spPr>
            <a:xfrm>
              <a:off x="1798550" y="3133525"/>
              <a:ext cx="327900" cy="900075"/>
            </a:xfrm>
            <a:custGeom>
              <a:rect b="b" l="l" r="r" t="t"/>
              <a:pathLst>
                <a:path extrusionOk="0" h="36003" w="13116">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54"/>
            <p:cNvSpPr/>
            <p:nvPr/>
          </p:nvSpPr>
          <p:spPr>
            <a:xfrm>
              <a:off x="2044450" y="3431675"/>
              <a:ext cx="838175" cy="676200"/>
            </a:xfrm>
            <a:custGeom>
              <a:rect b="b" l="l" r="r" t="t"/>
              <a:pathLst>
                <a:path extrusionOk="0" h="27048" w="33527">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54"/>
            <p:cNvSpPr/>
            <p:nvPr/>
          </p:nvSpPr>
          <p:spPr>
            <a:xfrm>
              <a:off x="2038025" y="3425250"/>
              <a:ext cx="849425" cy="689525"/>
            </a:xfrm>
            <a:custGeom>
              <a:rect b="b" l="l" r="r" t="t"/>
              <a:pathLst>
                <a:path extrusionOk="0" h="27581" w="33977">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54"/>
            <p:cNvSpPr/>
            <p:nvPr/>
          </p:nvSpPr>
          <p:spPr>
            <a:xfrm>
              <a:off x="2705825" y="3762375"/>
              <a:ext cx="401825" cy="213375"/>
            </a:xfrm>
            <a:custGeom>
              <a:rect b="b" l="l" r="r" t="t"/>
              <a:pathLst>
                <a:path extrusionOk="0" h="8535" w="16073">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54"/>
            <p:cNvSpPr/>
            <p:nvPr/>
          </p:nvSpPr>
          <p:spPr>
            <a:xfrm>
              <a:off x="2699375" y="3755525"/>
              <a:ext cx="400225" cy="227450"/>
            </a:xfrm>
            <a:custGeom>
              <a:rect b="b" l="l" r="r" t="t"/>
              <a:pathLst>
                <a:path extrusionOk="0" h="9098" w="16009">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2557" y="8524"/>
                  </a:lnTo>
                  <a:lnTo>
                    <a:pt x="594" y="729"/>
                  </a:ln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54"/>
            <p:cNvSpPr/>
            <p:nvPr/>
          </p:nvSpPr>
          <p:spPr>
            <a:xfrm>
              <a:off x="1997025" y="3365950"/>
              <a:ext cx="784350" cy="686200"/>
            </a:xfrm>
            <a:custGeom>
              <a:rect b="b" l="l" r="r" t="t"/>
              <a:pathLst>
                <a:path extrusionOk="0" h="27448" w="31374">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54"/>
            <p:cNvSpPr/>
            <p:nvPr/>
          </p:nvSpPr>
          <p:spPr>
            <a:xfrm>
              <a:off x="1994625" y="3359350"/>
              <a:ext cx="793975" cy="699150"/>
            </a:xfrm>
            <a:custGeom>
              <a:rect b="b" l="l" r="r" t="t"/>
              <a:pathLst>
                <a:path extrusionOk="0" h="27966" w="31759">
                  <a:moveTo>
                    <a:pt x="18291" y="547"/>
                  </a:moveTo>
                  <a:cubicBezTo>
                    <a:pt x="21248" y="547"/>
                    <a:pt x="24205" y="740"/>
                    <a:pt x="26423" y="900"/>
                  </a:cubicBezTo>
                  <a:cubicBezTo>
                    <a:pt x="27548" y="997"/>
                    <a:pt x="28448" y="1093"/>
                    <a:pt x="29123" y="1157"/>
                  </a:cubicBezTo>
                  <a:cubicBezTo>
                    <a:pt x="29474" y="1193"/>
                    <a:pt x="29738" y="1228"/>
                    <a:pt x="29907" y="1252"/>
                  </a:cubicBezTo>
                  <a:lnTo>
                    <a:pt x="29907" y="1252"/>
                  </a:lnTo>
                  <a:lnTo>
                    <a:pt x="31200" y="25544"/>
                  </a:ln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54"/>
            <p:cNvSpPr/>
            <p:nvPr/>
          </p:nvSpPr>
          <p:spPr>
            <a:xfrm>
              <a:off x="4052675" y="1352675"/>
              <a:ext cx="217625" cy="519725"/>
            </a:xfrm>
            <a:custGeom>
              <a:rect b="b" l="l" r="r" t="t"/>
              <a:pathLst>
                <a:path extrusionOk="0" h="20789" w="8705">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4"/>
            <p:cNvSpPr/>
            <p:nvPr/>
          </p:nvSpPr>
          <p:spPr>
            <a:xfrm>
              <a:off x="4047850" y="1346300"/>
              <a:ext cx="224225" cy="532825"/>
            </a:xfrm>
            <a:custGeom>
              <a:rect b="b" l="l" r="r" t="t"/>
              <a:pathLst>
                <a:path extrusionOk="0" h="21313" w="8969">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4"/>
            <p:cNvSpPr/>
            <p:nvPr/>
          </p:nvSpPr>
          <p:spPr>
            <a:xfrm>
              <a:off x="4232675" y="1580025"/>
              <a:ext cx="750600" cy="670350"/>
            </a:xfrm>
            <a:custGeom>
              <a:rect b="b" l="l" r="r" t="t"/>
              <a:pathLst>
                <a:path extrusionOk="0" h="26814" w="30024">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54"/>
            <p:cNvSpPr/>
            <p:nvPr/>
          </p:nvSpPr>
          <p:spPr>
            <a:xfrm>
              <a:off x="4226250" y="1573725"/>
              <a:ext cx="763450" cy="683300"/>
            </a:xfrm>
            <a:custGeom>
              <a:rect b="b" l="l" r="r" t="t"/>
              <a:pathLst>
                <a:path extrusionOk="0" h="27332" w="30538">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24378" y="26744"/>
                  </a:lnTo>
                  <a:lnTo>
                    <a:pt x="547" y="20439"/>
                  </a:ln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54"/>
            <p:cNvSpPr/>
            <p:nvPr/>
          </p:nvSpPr>
          <p:spPr>
            <a:xfrm>
              <a:off x="4206950" y="1267500"/>
              <a:ext cx="706400" cy="822825"/>
            </a:xfrm>
            <a:custGeom>
              <a:rect b="b" l="l" r="r" t="t"/>
              <a:pathLst>
                <a:path extrusionOk="0" h="32913" w="28256">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54"/>
            <p:cNvSpPr/>
            <p:nvPr/>
          </p:nvSpPr>
          <p:spPr>
            <a:xfrm>
              <a:off x="4203750" y="1261100"/>
              <a:ext cx="716025" cy="835800"/>
            </a:xfrm>
            <a:custGeom>
              <a:rect b="b" l="l" r="r" t="t"/>
              <a:pathLst>
                <a:path extrusionOk="0" h="33432" w="28641">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lnTo>
                    <a:pt x="13251" y="156"/>
                  </a:ln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54"/>
            <p:cNvSpPr/>
            <p:nvPr/>
          </p:nvSpPr>
          <p:spPr>
            <a:xfrm>
              <a:off x="4358850" y="1471650"/>
              <a:ext cx="194500" cy="575425"/>
            </a:xfrm>
            <a:custGeom>
              <a:rect b="b" l="l" r="r" t="t"/>
              <a:pathLst>
                <a:path extrusionOk="0" h="23017" w="778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54"/>
            <p:cNvSpPr/>
            <p:nvPr/>
          </p:nvSpPr>
          <p:spPr>
            <a:xfrm>
              <a:off x="4351600" y="1465225"/>
              <a:ext cx="208975" cy="588275"/>
            </a:xfrm>
            <a:custGeom>
              <a:rect b="b" l="l" r="r" t="t"/>
              <a:pathLst>
                <a:path extrusionOk="0" h="23531" w="8359">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54"/>
            <p:cNvSpPr/>
            <p:nvPr/>
          </p:nvSpPr>
          <p:spPr>
            <a:xfrm>
              <a:off x="4399025" y="1330225"/>
              <a:ext cx="261200" cy="301375"/>
            </a:xfrm>
            <a:custGeom>
              <a:rect b="b" l="l" r="r" t="t"/>
              <a:pathLst>
                <a:path extrusionOk="0" h="12055" w="10448">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4"/>
            <p:cNvSpPr/>
            <p:nvPr/>
          </p:nvSpPr>
          <p:spPr>
            <a:xfrm>
              <a:off x="4392600" y="1323800"/>
              <a:ext cx="265200" cy="314225"/>
            </a:xfrm>
            <a:custGeom>
              <a:rect b="b" l="l" r="r" t="t"/>
              <a:pathLst>
                <a:path extrusionOk="0" h="12569" w="10608">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lnTo>
                    <a:pt x="7196" y="11756"/>
                  </a:ln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lnTo>
                    <a:pt x="547" y="9246"/>
                  </a:ln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54"/>
            <p:cNvSpPr/>
            <p:nvPr/>
          </p:nvSpPr>
          <p:spPr>
            <a:xfrm>
              <a:off x="4693150" y="1284575"/>
              <a:ext cx="77975" cy="92900"/>
            </a:xfrm>
            <a:custGeom>
              <a:rect b="b" l="l" r="r" t="t"/>
              <a:pathLst>
                <a:path extrusionOk="0" h="3716" w="3119">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54"/>
            <p:cNvSpPr/>
            <p:nvPr/>
          </p:nvSpPr>
          <p:spPr>
            <a:xfrm>
              <a:off x="4685100" y="1277975"/>
              <a:ext cx="88425" cy="106125"/>
            </a:xfrm>
            <a:custGeom>
              <a:rect b="b" l="l" r="r" t="t"/>
              <a:pathLst>
                <a:path extrusionOk="0" h="4245" w="3537">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54"/>
            <p:cNvSpPr/>
            <p:nvPr/>
          </p:nvSpPr>
          <p:spPr>
            <a:xfrm>
              <a:off x="4422325" y="1150100"/>
              <a:ext cx="55475" cy="116650"/>
            </a:xfrm>
            <a:custGeom>
              <a:rect b="b" l="l" r="r" t="t"/>
              <a:pathLst>
                <a:path extrusionOk="0" h="4666" w="2219">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54"/>
            <p:cNvSpPr/>
            <p:nvPr/>
          </p:nvSpPr>
          <p:spPr>
            <a:xfrm>
              <a:off x="4425550" y="1143775"/>
              <a:ext cx="59475" cy="129425"/>
            </a:xfrm>
            <a:custGeom>
              <a:rect b="b" l="l" r="r" t="t"/>
              <a:pathLst>
                <a:path extrusionOk="0" h="5177" w="2379">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54"/>
            <p:cNvSpPr/>
            <p:nvPr/>
          </p:nvSpPr>
          <p:spPr>
            <a:xfrm>
              <a:off x="4469750" y="1442050"/>
              <a:ext cx="140350" cy="85950"/>
            </a:xfrm>
            <a:custGeom>
              <a:rect b="b" l="l" r="r" t="t"/>
              <a:pathLst>
                <a:path extrusionOk="0" h="3438" w="5614">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4"/>
            <p:cNvSpPr/>
            <p:nvPr/>
          </p:nvSpPr>
          <p:spPr>
            <a:xfrm>
              <a:off x="4470550" y="1435500"/>
              <a:ext cx="145475" cy="98875"/>
            </a:xfrm>
            <a:custGeom>
              <a:rect b="b" l="l" r="r" t="t"/>
              <a:pathLst>
                <a:path extrusionOk="0" h="3955" w="5819">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lnTo>
                    <a:pt x="540" y="2544"/>
                  </a:ln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4"/>
            <p:cNvSpPr/>
            <p:nvPr/>
          </p:nvSpPr>
          <p:spPr>
            <a:xfrm>
              <a:off x="4434375" y="979525"/>
              <a:ext cx="393000" cy="529650"/>
            </a:xfrm>
            <a:custGeom>
              <a:rect b="b" l="l" r="r" t="t"/>
              <a:pathLst>
                <a:path extrusionOk="0" h="21186" w="1572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54"/>
            <p:cNvSpPr/>
            <p:nvPr/>
          </p:nvSpPr>
          <p:spPr>
            <a:xfrm>
              <a:off x="4427950" y="972625"/>
              <a:ext cx="394600" cy="543250"/>
            </a:xfrm>
            <a:custGeom>
              <a:rect b="b" l="l" r="r" t="t"/>
              <a:pathLst>
                <a:path extrusionOk="0" h="21730" w="15784">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4"/>
            <p:cNvSpPr/>
            <p:nvPr/>
          </p:nvSpPr>
          <p:spPr>
            <a:xfrm>
              <a:off x="4455275" y="979525"/>
              <a:ext cx="372100" cy="369200"/>
            </a:xfrm>
            <a:custGeom>
              <a:rect b="b" l="l" r="r" t="t"/>
              <a:pathLst>
                <a:path extrusionOk="0" h="14768" w="14884">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4"/>
            <p:cNvSpPr/>
            <p:nvPr/>
          </p:nvSpPr>
          <p:spPr>
            <a:xfrm>
              <a:off x="4448050" y="972625"/>
              <a:ext cx="374500" cy="382750"/>
            </a:xfrm>
            <a:custGeom>
              <a:rect b="b" l="l" r="r" t="t"/>
              <a:pathLst>
                <a:path extrusionOk="0" h="15310" w="1498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lnTo>
                    <a:pt x="11180" y="13842"/>
                  </a:ln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lnTo>
                    <a:pt x="966" y="8452"/>
                  </a:ln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4"/>
            <p:cNvSpPr/>
            <p:nvPr/>
          </p:nvSpPr>
          <p:spPr>
            <a:xfrm>
              <a:off x="4414300" y="1239600"/>
              <a:ext cx="283700" cy="158775"/>
            </a:xfrm>
            <a:custGeom>
              <a:rect b="b" l="l" r="r" t="t"/>
              <a:pathLst>
                <a:path extrusionOk="0" h="6351" w="11348">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54"/>
            <p:cNvSpPr/>
            <p:nvPr/>
          </p:nvSpPr>
          <p:spPr>
            <a:xfrm>
              <a:off x="4412675" y="1232975"/>
              <a:ext cx="279700" cy="172000"/>
            </a:xfrm>
            <a:custGeom>
              <a:rect b="b" l="l" r="r" t="t"/>
              <a:pathLst>
                <a:path extrusionOk="0" h="6880" w="11188">
                  <a:moveTo>
                    <a:pt x="1351" y="515"/>
                  </a:moveTo>
                  <a:cubicBezTo>
                    <a:pt x="1640" y="515"/>
                    <a:pt x="1962" y="579"/>
                    <a:pt x="2187" y="644"/>
                  </a:cubicBezTo>
                  <a:cubicBezTo>
                    <a:pt x="2315" y="708"/>
                    <a:pt x="2412" y="740"/>
                    <a:pt x="2508" y="740"/>
                  </a:cubicBezTo>
                  <a:lnTo>
                    <a:pt x="2572" y="772"/>
                  </a:lnTo>
                  <a:cubicBezTo>
                    <a:pt x="2572" y="772"/>
                    <a:pt x="2572" y="772"/>
                    <a:pt x="2572" y="772"/>
                  </a:cubicBezTo>
                  <a:lnTo>
                    <a:pt x="2572" y="772"/>
                  </a:lnTo>
                  <a:lnTo>
                    <a:pt x="2604" y="805"/>
                  </a:lnTo>
                  <a:lnTo>
                    <a:pt x="2610" y="789"/>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54"/>
            <p:cNvSpPr/>
            <p:nvPr/>
          </p:nvSpPr>
          <p:spPr>
            <a:xfrm>
              <a:off x="4690725" y="1282000"/>
              <a:ext cx="57900" cy="58700"/>
            </a:xfrm>
            <a:custGeom>
              <a:rect b="b" l="l" r="r" t="t"/>
              <a:pathLst>
                <a:path extrusionOk="0" h="2348" w="2316">
                  <a:moveTo>
                    <a:pt x="1" y="2347"/>
                  </a:moveTo>
                  <a:lnTo>
                    <a:pt x="2315" y="1"/>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4"/>
            <p:cNvSpPr/>
            <p:nvPr/>
          </p:nvSpPr>
          <p:spPr>
            <a:xfrm>
              <a:off x="4682700" y="1275375"/>
              <a:ext cx="73150" cy="71750"/>
            </a:xfrm>
            <a:custGeom>
              <a:rect b="b" l="l" r="r" t="t"/>
              <a:pathLst>
                <a:path extrusionOk="0" h="2870" w="2926">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4"/>
            <p:cNvSpPr/>
            <p:nvPr/>
          </p:nvSpPr>
          <p:spPr>
            <a:xfrm>
              <a:off x="4434375" y="1175925"/>
              <a:ext cx="30575" cy="68325"/>
            </a:xfrm>
            <a:custGeom>
              <a:rect b="b" l="l" r="r" t="t"/>
              <a:pathLst>
                <a:path extrusionOk="0" h="2733" w="1223">
                  <a:moveTo>
                    <a:pt x="1" y="2733"/>
                  </a:moveTo>
                  <a:lnTo>
                    <a:pt x="1222" y="1"/>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4"/>
            <p:cNvSpPr/>
            <p:nvPr/>
          </p:nvSpPr>
          <p:spPr>
            <a:xfrm>
              <a:off x="4427150" y="1168875"/>
              <a:ext cx="45825" cy="81650"/>
            </a:xfrm>
            <a:custGeom>
              <a:rect b="b" l="l" r="r" t="t"/>
              <a:pathLst>
                <a:path extrusionOk="0" h="3266" w="1833">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4"/>
            <p:cNvSpPr/>
            <p:nvPr/>
          </p:nvSpPr>
          <p:spPr>
            <a:xfrm>
              <a:off x="4885200" y="1781050"/>
              <a:ext cx="310225" cy="341175"/>
            </a:xfrm>
            <a:custGeom>
              <a:rect b="b" l="l" r="r" t="t"/>
              <a:pathLst>
                <a:path extrusionOk="0" h="13647" w="12409">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54"/>
            <p:cNvSpPr/>
            <p:nvPr/>
          </p:nvSpPr>
          <p:spPr>
            <a:xfrm>
              <a:off x="4890025" y="1774300"/>
              <a:ext cx="281300" cy="353925"/>
            </a:xfrm>
            <a:custGeom>
              <a:rect b="b" l="l" r="r" t="t"/>
              <a:pathLst>
                <a:path extrusionOk="0" h="14157" w="11252">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54"/>
            <p:cNvSpPr/>
            <p:nvPr/>
          </p:nvSpPr>
          <p:spPr>
            <a:xfrm>
              <a:off x="5182550" y="2154725"/>
              <a:ext cx="605125" cy="595500"/>
            </a:xfrm>
            <a:custGeom>
              <a:rect b="b" l="l" r="r" t="t"/>
              <a:pathLst>
                <a:path extrusionOk="0" h="23820" w="24205">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54"/>
            <p:cNvSpPr/>
            <p:nvPr/>
          </p:nvSpPr>
          <p:spPr>
            <a:xfrm>
              <a:off x="5175300" y="2147975"/>
              <a:ext cx="579425" cy="609275"/>
            </a:xfrm>
            <a:custGeom>
              <a:rect b="b" l="l" r="r" t="t"/>
              <a:pathLst>
                <a:path extrusionOk="0" h="24371" w="23177">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3721" y="23707"/>
                  </a:ln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4"/>
            <p:cNvSpPr/>
            <p:nvPr/>
          </p:nvSpPr>
          <p:spPr>
            <a:xfrm>
              <a:off x="5052350" y="1761925"/>
              <a:ext cx="615600" cy="969125"/>
            </a:xfrm>
            <a:custGeom>
              <a:rect b="b" l="l" r="r" t="t"/>
              <a:pathLst>
                <a:path extrusionOk="0" h="38765" w="24624">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4"/>
            <p:cNvSpPr/>
            <p:nvPr/>
          </p:nvSpPr>
          <p:spPr>
            <a:xfrm>
              <a:off x="5052350" y="1755325"/>
              <a:ext cx="604350" cy="982050"/>
            </a:xfrm>
            <a:custGeom>
              <a:rect b="b" l="l" r="r" t="t"/>
              <a:pathLst>
                <a:path extrusionOk="0" h="39282" w="24174">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lnTo>
                    <a:pt x="8744" y="187"/>
                  </a:ln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4"/>
            <p:cNvSpPr/>
            <p:nvPr/>
          </p:nvSpPr>
          <p:spPr>
            <a:xfrm>
              <a:off x="5250050" y="1875925"/>
              <a:ext cx="257500" cy="356775"/>
            </a:xfrm>
            <a:custGeom>
              <a:rect b="b" l="l" r="r" t="t"/>
              <a:pathLst>
                <a:path extrusionOk="0" h="14271" w="1030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4"/>
            <p:cNvSpPr/>
            <p:nvPr/>
          </p:nvSpPr>
          <p:spPr>
            <a:xfrm>
              <a:off x="5246025" y="1869450"/>
              <a:ext cx="267625" cy="370475"/>
            </a:xfrm>
            <a:custGeom>
              <a:rect b="b" l="l" r="r" t="t"/>
              <a:pathLst>
                <a:path extrusionOk="0" h="14819" w="10705">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4"/>
            <p:cNvSpPr/>
            <p:nvPr/>
          </p:nvSpPr>
          <p:spPr>
            <a:xfrm>
              <a:off x="5212275" y="1713975"/>
              <a:ext cx="317450" cy="378150"/>
            </a:xfrm>
            <a:custGeom>
              <a:rect b="b" l="l" r="r" t="t"/>
              <a:pathLst>
                <a:path extrusionOk="0" h="15126" w="12698">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lnTo>
                    <a:pt x="4726" y="13388"/>
                  </a:ln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54"/>
            <p:cNvSpPr/>
            <p:nvPr/>
          </p:nvSpPr>
          <p:spPr>
            <a:xfrm>
              <a:off x="5209050" y="1707925"/>
              <a:ext cx="319075" cy="390575"/>
            </a:xfrm>
            <a:custGeom>
              <a:rect b="b" l="l" r="r" t="t"/>
              <a:pathLst>
                <a:path extrusionOk="0" h="15623" w="12763">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lnTo>
                    <a:pt x="554" y="8800"/>
                  </a:ln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lnTo>
                    <a:pt x="2272" y="1237"/>
                  </a:ln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lnTo>
                    <a:pt x="1253" y="6374"/>
                  </a:ln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7" y="9032"/>
                  </a:lnTo>
                  <a:lnTo>
                    <a:pt x="65" y="9033"/>
                  </a:lnTo>
                  <a:cubicBezTo>
                    <a:pt x="194" y="9226"/>
                    <a:pt x="354" y="9386"/>
                    <a:pt x="515" y="9515"/>
                  </a:cubicBezTo>
                  <a:cubicBezTo>
                    <a:pt x="580" y="9596"/>
                    <a:pt x="644" y="9660"/>
                    <a:pt x="697" y="9705"/>
                  </a:cubicBezTo>
                  <a:lnTo>
                    <a:pt x="697" y="9705"/>
                  </a:ln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lnTo>
                    <a:pt x="4306" y="13956"/>
                  </a:ln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54"/>
            <p:cNvSpPr/>
            <p:nvPr/>
          </p:nvSpPr>
          <p:spPr>
            <a:xfrm>
              <a:off x="5222725" y="1583375"/>
              <a:ext cx="422725" cy="376150"/>
            </a:xfrm>
            <a:custGeom>
              <a:rect b="b" l="l" r="r" t="t"/>
              <a:pathLst>
                <a:path extrusionOk="0" h="15046" w="16909">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lnTo>
                    <a:pt x="7715" y="9740"/>
                  </a:ln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4"/>
            <p:cNvSpPr/>
            <p:nvPr/>
          </p:nvSpPr>
          <p:spPr>
            <a:xfrm>
              <a:off x="5238000" y="1576925"/>
              <a:ext cx="392975" cy="388975"/>
            </a:xfrm>
            <a:custGeom>
              <a:rect b="b" l="l" r="r" t="t"/>
              <a:pathLst>
                <a:path extrusionOk="0" h="15559" w="15719">
                  <a:moveTo>
                    <a:pt x="8071" y="119"/>
                  </a:moveTo>
                  <a:lnTo>
                    <a:pt x="8071" y="119"/>
                  </a:lnTo>
                  <a:cubicBezTo>
                    <a:pt x="8071" y="119"/>
                    <a:pt x="8071" y="119"/>
                    <a:pt x="8071" y="119"/>
                  </a:cubicBezTo>
                  <a:lnTo>
                    <a:pt x="8071" y="119"/>
                  </a:lnTo>
                  <a:lnTo>
                    <a:pt x="8071" y="119"/>
                  </a:ln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lnTo>
                    <a:pt x="10413" y="14831"/>
                  </a:ln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71" y="119"/>
                  </a:ln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lnTo>
                    <a:pt x="6474" y="10250"/>
                  </a:ln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lnTo>
                    <a:pt x="7900" y="12750"/>
                  </a:ln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4"/>
            <p:cNvSpPr/>
            <p:nvPr/>
          </p:nvSpPr>
          <p:spPr>
            <a:xfrm>
              <a:off x="5419600" y="1895500"/>
              <a:ext cx="86825" cy="87425"/>
            </a:xfrm>
            <a:custGeom>
              <a:rect b="b" l="l" r="r" t="t"/>
              <a:pathLst>
                <a:path extrusionOk="0" h="3497" w="3473">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4"/>
            <p:cNvSpPr/>
            <p:nvPr/>
          </p:nvSpPr>
          <p:spPr>
            <a:xfrm>
              <a:off x="5411575" y="1888725"/>
              <a:ext cx="94050" cy="100475"/>
            </a:xfrm>
            <a:custGeom>
              <a:rect b="b" l="l" r="r" t="t"/>
              <a:pathLst>
                <a:path extrusionOk="0" h="4019" w="3762">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4"/>
            <p:cNvSpPr/>
            <p:nvPr/>
          </p:nvSpPr>
          <p:spPr>
            <a:xfrm>
              <a:off x="5255675" y="2098475"/>
              <a:ext cx="66725" cy="99675"/>
            </a:xfrm>
            <a:custGeom>
              <a:rect b="b" l="l" r="r" t="t"/>
              <a:pathLst>
                <a:path extrusionOk="0" h="3987" w="2669">
                  <a:moveTo>
                    <a:pt x="2668" y="1"/>
                  </a:moveTo>
                  <a:lnTo>
                    <a:pt x="0" y="1318"/>
                  </a:lnTo>
                  <a:lnTo>
                    <a:pt x="2250" y="3986"/>
                  </a:lnTo>
                  <a:lnTo>
                    <a:pt x="266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54"/>
            <p:cNvSpPr/>
            <p:nvPr/>
          </p:nvSpPr>
          <p:spPr>
            <a:xfrm>
              <a:off x="5248425" y="2091525"/>
              <a:ext cx="80400" cy="113050"/>
            </a:xfrm>
            <a:custGeom>
              <a:rect b="b" l="l" r="r" t="t"/>
              <a:pathLst>
                <a:path extrusionOk="0" h="4522" w="3216">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54"/>
            <p:cNvSpPr/>
            <p:nvPr/>
          </p:nvSpPr>
          <p:spPr>
            <a:xfrm>
              <a:off x="4787175" y="3835075"/>
              <a:ext cx="1003450" cy="761950"/>
            </a:xfrm>
            <a:custGeom>
              <a:rect b="b" l="l" r="r" t="t"/>
              <a:pathLst>
                <a:path extrusionOk="0" h="30478" w="40138">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4"/>
            <p:cNvSpPr/>
            <p:nvPr/>
          </p:nvSpPr>
          <p:spPr>
            <a:xfrm>
              <a:off x="4781550" y="3828650"/>
              <a:ext cx="1011750" cy="774700"/>
            </a:xfrm>
            <a:custGeom>
              <a:rect b="b" l="l" r="r" t="t"/>
              <a:pathLst>
                <a:path extrusionOk="0" h="30988" w="40470">
                  <a:moveTo>
                    <a:pt x="39231" y="554"/>
                  </a:moveTo>
                  <a:cubicBezTo>
                    <a:pt x="39295" y="583"/>
                    <a:pt x="39380" y="630"/>
                    <a:pt x="39473" y="708"/>
                  </a:cubicBezTo>
                  <a:cubicBezTo>
                    <a:pt x="39634" y="869"/>
                    <a:pt x="39827" y="1254"/>
                    <a:pt x="39827" y="2026"/>
                  </a:cubicBezTo>
                  <a:cubicBezTo>
                    <a:pt x="39827" y="2169"/>
                    <a:pt x="39827" y="2313"/>
                    <a:pt x="39804" y="2456"/>
                  </a:cubicBezTo>
                  <a:lnTo>
                    <a:pt x="39804" y="2456"/>
                  </a:ln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lnTo>
                    <a:pt x="4913" y="8402"/>
                  </a:ln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9" y="29930"/>
                  </a:ln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54"/>
            <p:cNvSpPr/>
            <p:nvPr/>
          </p:nvSpPr>
          <p:spPr>
            <a:xfrm>
              <a:off x="5668725" y="3080325"/>
              <a:ext cx="325475" cy="881050"/>
            </a:xfrm>
            <a:custGeom>
              <a:rect b="b" l="l" r="r" t="t"/>
              <a:pathLst>
                <a:path extrusionOk="0" h="35242" w="13019">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54"/>
            <p:cNvSpPr/>
            <p:nvPr/>
          </p:nvSpPr>
          <p:spPr>
            <a:xfrm>
              <a:off x="5664700" y="3073250"/>
              <a:ext cx="307000" cy="894450"/>
            </a:xfrm>
            <a:custGeom>
              <a:rect b="b" l="l" r="r" t="t"/>
              <a:pathLst>
                <a:path extrusionOk="0" h="35778" w="1228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54"/>
            <p:cNvSpPr/>
            <p:nvPr/>
          </p:nvSpPr>
          <p:spPr>
            <a:xfrm>
              <a:off x="4840200" y="3431675"/>
              <a:ext cx="838200" cy="676200"/>
            </a:xfrm>
            <a:custGeom>
              <a:rect b="b" l="l" r="r" t="t"/>
              <a:pathLst>
                <a:path extrusionOk="0" h="27048" w="33528">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4"/>
            <p:cNvSpPr/>
            <p:nvPr/>
          </p:nvSpPr>
          <p:spPr>
            <a:xfrm>
              <a:off x="4835375" y="3425250"/>
              <a:ext cx="849450" cy="689525"/>
            </a:xfrm>
            <a:custGeom>
              <a:rect b="b" l="l" r="r" t="t"/>
              <a:pathLst>
                <a:path extrusionOk="0" h="27581" w="33978">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54"/>
            <p:cNvSpPr/>
            <p:nvPr/>
          </p:nvSpPr>
          <p:spPr>
            <a:xfrm>
              <a:off x="4808050" y="3370700"/>
              <a:ext cx="836600" cy="657375"/>
            </a:xfrm>
            <a:custGeom>
              <a:rect b="b" l="l" r="r" t="t"/>
              <a:pathLst>
                <a:path extrusionOk="0" h="26295" w="33464">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54"/>
            <p:cNvSpPr/>
            <p:nvPr/>
          </p:nvSpPr>
          <p:spPr>
            <a:xfrm>
              <a:off x="4800825" y="3363350"/>
              <a:ext cx="850250" cy="671050"/>
            </a:xfrm>
            <a:custGeom>
              <a:rect b="b" l="l" r="r" t="t"/>
              <a:pathLst>
                <a:path extrusionOk="0" h="26842" w="34010">
                  <a:moveTo>
                    <a:pt x="26938" y="547"/>
                  </a:moveTo>
                  <a:cubicBezTo>
                    <a:pt x="28577" y="547"/>
                    <a:pt x="30184" y="933"/>
                    <a:pt x="31406" y="1865"/>
                  </a:cubicBezTo>
                  <a:cubicBezTo>
                    <a:pt x="32576" y="2783"/>
                    <a:pt x="33404" y="4260"/>
                    <a:pt x="33491" y="6605"/>
                  </a:cubicBezTo>
                  <a:lnTo>
                    <a:pt x="33491" y="6605"/>
                  </a:ln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lnTo>
                    <a:pt x="980" y="23758"/>
                  </a:ln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4"/>
            <p:cNvSpPr/>
            <p:nvPr/>
          </p:nvSpPr>
          <p:spPr>
            <a:xfrm>
              <a:off x="2458300" y="1966675"/>
              <a:ext cx="3007125" cy="2323275"/>
            </a:xfrm>
            <a:custGeom>
              <a:rect b="b" l="l" r="r" t="t"/>
              <a:pathLst>
                <a:path extrusionOk="0" h="92931" w="120285">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54"/>
            <p:cNvSpPr/>
            <p:nvPr/>
          </p:nvSpPr>
          <p:spPr>
            <a:xfrm>
              <a:off x="2451875" y="1960250"/>
              <a:ext cx="3020000" cy="2336925"/>
            </a:xfrm>
            <a:custGeom>
              <a:rect b="b" l="l" r="r" t="t"/>
              <a:pathLst>
                <a:path extrusionOk="0" h="93477" w="12080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54"/>
            <p:cNvSpPr/>
            <p:nvPr/>
          </p:nvSpPr>
          <p:spPr>
            <a:xfrm>
              <a:off x="2458300" y="1932125"/>
              <a:ext cx="3007125" cy="2323275"/>
            </a:xfrm>
            <a:custGeom>
              <a:rect b="b" l="l" r="r" t="t"/>
              <a:pathLst>
                <a:path extrusionOk="0" h="92931" w="120285">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4"/>
            <p:cNvSpPr/>
            <p:nvPr/>
          </p:nvSpPr>
          <p:spPr>
            <a:xfrm>
              <a:off x="2451875" y="1924900"/>
              <a:ext cx="3020000" cy="2337725"/>
            </a:xfrm>
            <a:custGeom>
              <a:rect b="b" l="l" r="r" t="t"/>
              <a:pathLst>
                <a:path extrusionOk="0" h="93509" w="12080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54"/>
            <p:cNvSpPr/>
            <p:nvPr/>
          </p:nvSpPr>
          <p:spPr>
            <a:xfrm>
              <a:off x="4364475" y="2379750"/>
              <a:ext cx="532800" cy="452450"/>
            </a:xfrm>
            <a:custGeom>
              <a:rect b="b" l="l" r="r" t="t"/>
              <a:pathLst>
                <a:path extrusionOk="0" h="18098" w="21312">
                  <a:moveTo>
                    <a:pt x="13694" y="0"/>
                  </a:moveTo>
                  <a:lnTo>
                    <a:pt x="0" y="8647"/>
                  </a:lnTo>
                  <a:lnTo>
                    <a:pt x="7811" y="18097"/>
                  </a:lnTo>
                  <a:lnTo>
                    <a:pt x="21312" y="8390"/>
                  </a:lnTo>
                  <a:lnTo>
                    <a:pt x="13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54"/>
            <p:cNvSpPr/>
            <p:nvPr/>
          </p:nvSpPr>
          <p:spPr>
            <a:xfrm>
              <a:off x="4358025" y="2373275"/>
              <a:ext cx="546500" cy="465200"/>
            </a:xfrm>
            <a:custGeom>
              <a:rect b="b" l="l" r="r" t="t"/>
              <a:pathLst>
                <a:path extrusionOk="0" h="18608" w="2186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54"/>
            <p:cNvSpPr/>
            <p:nvPr/>
          </p:nvSpPr>
          <p:spPr>
            <a:xfrm>
              <a:off x="3363175" y="2398225"/>
              <a:ext cx="597100" cy="499075"/>
            </a:xfrm>
            <a:custGeom>
              <a:rect b="b" l="l" r="r" t="t"/>
              <a:pathLst>
                <a:path extrusionOk="0" h="19963" w="23884">
                  <a:moveTo>
                    <a:pt x="12472" y="0"/>
                  </a:moveTo>
                  <a:lnTo>
                    <a:pt x="0" y="6429"/>
                  </a:lnTo>
                  <a:lnTo>
                    <a:pt x="11058" y="19962"/>
                  </a:lnTo>
                  <a:lnTo>
                    <a:pt x="23884" y="11412"/>
                  </a:lnTo>
                  <a:lnTo>
                    <a:pt x="124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4"/>
            <p:cNvSpPr/>
            <p:nvPr/>
          </p:nvSpPr>
          <p:spPr>
            <a:xfrm>
              <a:off x="3355925" y="2391725"/>
              <a:ext cx="611575" cy="512250"/>
            </a:xfrm>
            <a:custGeom>
              <a:rect b="b" l="l" r="r" t="t"/>
              <a:pathLst>
                <a:path extrusionOk="0" h="20490" w="24463">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54"/>
            <p:cNvSpPr/>
            <p:nvPr/>
          </p:nvSpPr>
          <p:spPr>
            <a:xfrm>
              <a:off x="3836500" y="2737350"/>
              <a:ext cx="597100" cy="499075"/>
            </a:xfrm>
            <a:custGeom>
              <a:rect b="b" l="l" r="r" t="t"/>
              <a:pathLst>
                <a:path extrusionOk="0" h="19963" w="23884">
                  <a:moveTo>
                    <a:pt x="12472" y="0"/>
                  </a:moveTo>
                  <a:lnTo>
                    <a:pt x="0" y="6429"/>
                  </a:lnTo>
                  <a:lnTo>
                    <a:pt x="11058" y="19962"/>
                  </a:lnTo>
                  <a:lnTo>
                    <a:pt x="23884" y="11412"/>
                  </a:lnTo>
                  <a:lnTo>
                    <a:pt x="124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54"/>
            <p:cNvSpPr/>
            <p:nvPr/>
          </p:nvSpPr>
          <p:spPr>
            <a:xfrm>
              <a:off x="3829250" y="2730850"/>
              <a:ext cx="610775" cy="512650"/>
            </a:xfrm>
            <a:custGeom>
              <a:rect b="b" l="l" r="r" t="t"/>
              <a:pathLst>
                <a:path extrusionOk="0" h="20506" w="24431">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54"/>
            <p:cNvSpPr/>
            <p:nvPr/>
          </p:nvSpPr>
          <p:spPr>
            <a:xfrm>
              <a:off x="3777025" y="2762250"/>
              <a:ext cx="564975" cy="483800"/>
            </a:xfrm>
            <a:custGeom>
              <a:rect b="b" l="l" r="r" t="t"/>
              <a:pathLst>
                <a:path extrusionOk="0" h="19352" w="22599">
                  <a:moveTo>
                    <a:pt x="13469" y="1"/>
                  </a:moveTo>
                  <a:lnTo>
                    <a:pt x="1" y="4019"/>
                  </a:lnTo>
                  <a:lnTo>
                    <a:pt x="8390" y="19352"/>
                  </a:lnTo>
                  <a:lnTo>
                    <a:pt x="22598" y="13309"/>
                  </a:lnTo>
                  <a:lnTo>
                    <a:pt x="134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54"/>
            <p:cNvSpPr/>
            <p:nvPr/>
          </p:nvSpPr>
          <p:spPr>
            <a:xfrm>
              <a:off x="3770600" y="2755525"/>
              <a:ext cx="577825" cy="497600"/>
            </a:xfrm>
            <a:custGeom>
              <a:rect b="b" l="l" r="r" t="t"/>
              <a:pathLst>
                <a:path extrusionOk="0" h="19904" w="23113">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54"/>
            <p:cNvSpPr/>
            <p:nvPr/>
          </p:nvSpPr>
          <p:spPr>
            <a:xfrm>
              <a:off x="3632675" y="2195225"/>
              <a:ext cx="140350" cy="44725"/>
            </a:xfrm>
            <a:custGeom>
              <a:rect b="b" l="l" r="r" t="t"/>
              <a:pathLst>
                <a:path extrusionOk="0" h="1789" w="5614">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4"/>
            <p:cNvSpPr/>
            <p:nvPr/>
          </p:nvSpPr>
          <p:spPr>
            <a:xfrm>
              <a:off x="3641225" y="2188475"/>
              <a:ext cx="139050" cy="57900"/>
            </a:xfrm>
            <a:custGeom>
              <a:rect b="b" l="l" r="r" t="t"/>
              <a:pathLst>
                <a:path extrusionOk="0" h="2316" w="5562">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lnTo>
                    <a:pt x="672" y="1266"/>
                  </a:ln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lnTo>
                    <a:pt x="2786" y="507"/>
                  </a:ln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4"/>
            <p:cNvSpPr/>
            <p:nvPr/>
          </p:nvSpPr>
          <p:spPr>
            <a:xfrm>
              <a:off x="3140575" y="1556850"/>
              <a:ext cx="648525" cy="757200"/>
            </a:xfrm>
            <a:custGeom>
              <a:rect b="b" l="l" r="r" t="t"/>
              <a:pathLst>
                <a:path extrusionOk="0" h="30288" w="25941">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4"/>
            <p:cNvSpPr/>
            <p:nvPr/>
          </p:nvSpPr>
          <p:spPr>
            <a:xfrm>
              <a:off x="3150200" y="1550200"/>
              <a:ext cx="635700" cy="770900"/>
            </a:xfrm>
            <a:custGeom>
              <a:rect b="b" l="l" r="r" t="t"/>
              <a:pathLst>
                <a:path extrusionOk="0" h="30836" w="25428">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lnTo>
                    <a:pt x="21516" y="29839"/>
                  </a:ln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lnTo>
                    <a:pt x="16695" y="26293"/>
                  </a:ln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5480" y="19182"/>
                  </a:ln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4"/>
            <p:cNvSpPr/>
            <p:nvPr/>
          </p:nvSpPr>
          <p:spPr>
            <a:xfrm>
              <a:off x="3475675" y="2192500"/>
              <a:ext cx="313425" cy="121550"/>
            </a:xfrm>
            <a:custGeom>
              <a:rect b="b" l="l" r="r" t="t"/>
              <a:pathLst>
                <a:path extrusionOk="0" h="4862" w="12537">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54"/>
            <p:cNvSpPr/>
            <p:nvPr/>
          </p:nvSpPr>
          <p:spPr>
            <a:xfrm>
              <a:off x="3469250" y="2185675"/>
              <a:ext cx="316650" cy="135425"/>
            </a:xfrm>
            <a:custGeom>
              <a:rect b="b" l="l" r="r" t="t"/>
              <a:pathLst>
                <a:path extrusionOk="0" h="5417" w="12666">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lnTo>
                    <a:pt x="551" y="3554"/>
                  </a:ln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lnTo>
                    <a:pt x="8754" y="4420"/>
                  </a:ln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lnTo>
                    <a:pt x="3933" y="874"/>
                  </a:lnTo>
                  <a:cubicBezTo>
                    <a:pt x="3717" y="765"/>
                    <a:pt x="3108" y="458"/>
                    <a:pt x="2315" y="48"/>
                  </a:cubicBezTo>
                  <a:cubicBezTo>
                    <a:pt x="2266" y="16"/>
                    <a:pt x="2210" y="0"/>
                    <a:pt x="21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4"/>
            <p:cNvSpPr/>
            <p:nvPr/>
          </p:nvSpPr>
          <p:spPr>
            <a:xfrm>
              <a:off x="2555550" y="1784050"/>
              <a:ext cx="278875" cy="381950"/>
            </a:xfrm>
            <a:custGeom>
              <a:rect b="b" l="l" r="r" t="t"/>
              <a:pathLst>
                <a:path extrusionOk="0" h="15278" w="11155">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4"/>
            <p:cNvSpPr/>
            <p:nvPr/>
          </p:nvSpPr>
          <p:spPr>
            <a:xfrm>
              <a:off x="2553125" y="1777025"/>
              <a:ext cx="278875" cy="396200"/>
            </a:xfrm>
            <a:custGeom>
              <a:rect b="b" l="l" r="r" t="t"/>
              <a:pathLst>
                <a:path extrusionOk="0" h="15848" w="11155">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lnTo>
                    <a:pt x="7352" y="11520"/>
                  </a:ln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4"/>
            <p:cNvSpPr/>
            <p:nvPr/>
          </p:nvSpPr>
          <p:spPr>
            <a:xfrm>
              <a:off x="2599750" y="1732350"/>
              <a:ext cx="225025" cy="346875"/>
            </a:xfrm>
            <a:custGeom>
              <a:rect b="b" l="l" r="r" t="t"/>
              <a:pathLst>
                <a:path extrusionOk="0" h="13875" w="9001">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4"/>
            <p:cNvSpPr/>
            <p:nvPr/>
          </p:nvSpPr>
          <p:spPr>
            <a:xfrm>
              <a:off x="2598925" y="1725600"/>
              <a:ext cx="224250" cy="360350"/>
            </a:xfrm>
            <a:custGeom>
              <a:rect b="b" l="l" r="r" t="t"/>
              <a:pathLst>
                <a:path extrusionOk="0" h="14414" w="8970">
                  <a:moveTo>
                    <a:pt x="8455" y="8101"/>
                  </a:moveTo>
                  <a:cubicBezTo>
                    <a:pt x="8452" y="8103"/>
                    <a:pt x="8450" y="8106"/>
                    <a:pt x="8447" y="8109"/>
                  </a:cubicBezTo>
                  <a:lnTo>
                    <a:pt x="8447" y="8109"/>
                  </a:ln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lnTo>
                    <a:pt x="8423" y="8133"/>
                  </a:ln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lnTo>
                    <a:pt x="5828" y="13542"/>
                  </a:ln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lnTo>
                    <a:pt x="1158" y="1043"/>
                  </a:ln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54"/>
            <p:cNvSpPr/>
            <p:nvPr/>
          </p:nvSpPr>
          <p:spPr>
            <a:xfrm>
              <a:off x="2517775" y="1419200"/>
              <a:ext cx="483000" cy="427600"/>
            </a:xfrm>
            <a:custGeom>
              <a:rect b="b" l="l" r="r" t="t"/>
              <a:pathLst>
                <a:path extrusionOk="0" h="17104" w="1932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54"/>
            <p:cNvSpPr/>
            <p:nvPr/>
          </p:nvSpPr>
          <p:spPr>
            <a:xfrm>
              <a:off x="2521800" y="1412200"/>
              <a:ext cx="474950" cy="441200"/>
            </a:xfrm>
            <a:custGeom>
              <a:rect b="b" l="l" r="r" t="t"/>
              <a:pathLst>
                <a:path extrusionOk="0" h="17648" w="18998">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lnTo>
                    <a:pt x="7047" y="16585"/>
                  </a:ln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lnTo>
                    <a:pt x="16788" y="8042"/>
                  </a:ln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4"/>
            <p:cNvSpPr/>
            <p:nvPr/>
          </p:nvSpPr>
          <p:spPr>
            <a:xfrm>
              <a:off x="2647575" y="1608275"/>
              <a:ext cx="315425" cy="350275"/>
            </a:xfrm>
            <a:custGeom>
              <a:rect b="b" l="l" r="r" t="t"/>
              <a:pathLst>
                <a:path extrusionOk="0" h="14011" w="12617">
                  <a:moveTo>
                    <a:pt x="11491" y="0"/>
                  </a:moveTo>
                  <a:cubicBezTo>
                    <a:pt x="11491" y="0"/>
                    <a:pt x="11041" y="1704"/>
                    <a:pt x="9530" y="1704"/>
                  </a:cubicBezTo>
                  <a:cubicBezTo>
                    <a:pt x="8020" y="1704"/>
                    <a:pt x="6541" y="1222"/>
                    <a:pt x="6541" y="1222"/>
                  </a:cubicBezTo>
                  <a:lnTo>
                    <a:pt x="6541" y="1222"/>
                  </a:ln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4"/>
            <p:cNvSpPr/>
            <p:nvPr/>
          </p:nvSpPr>
          <p:spPr>
            <a:xfrm>
              <a:off x="2652775" y="1601625"/>
              <a:ext cx="312625" cy="363475"/>
            </a:xfrm>
            <a:custGeom>
              <a:rect b="b" l="l" r="r" t="t"/>
              <a:pathLst>
                <a:path extrusionOk="0" h="14539" w="12505">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lnTo>
                    <a:pt x="6734" y="1876"/>
                  </a:ln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lnTo>
                    <a:pt x="3601" y="8023"/>
                  </a:ln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lnTo>
                    <a:pt x="2055" y="10477"/>
                  </a:ln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lnTo>
                    <a:pt x="10487" y="10663"/>
                  </a:ln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54"/>
            <p:cNvSpPr/>
            <p:nvPr/>
          </p:nvSpPr>
          <p:spPr>
            <a:xfrm>
              <a:off x="2962975" y="1971500"/>
              <a:ext cx="295750" cy="594125"/>
            </a:xfrm>
            <a:custGeom>
              <a:rect b="b" l="l" r="r" t="t"/>
              <a:pathLst>
                <a:path extrusionOk="0" h="23765" w="1183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4"/>
            <p:cNvSpPr/>
            <p:nvPr/>
          </p:nvSpPr>
          <p:spPr>
            <a:xfrm>
              <a:off x="2955750" y="1964925"/>
              <a:ext cx="305375" cy="607700"/>
            </a:xfrm>
            <a:custGeom>
              <a:rect b="b" l="l" r="r" t="t"/>
              <a:pathLst>
                <a:path extrusionOk="0" h="24308" w="12215">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lnTo>
                    <a:pt x="6290" y="16348"/>
                  </a:ln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9158" y="22107"/>
                  </a:ln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54"/>
            <p:cNvSpPr/>
            <p:nvPr/>
          </p:nvSpPr>
          <p:spPr>
            <a:xfrm>
              <a:off x="3105200" y="2303400"/>
              <a:ext cx="153525" cy="262225"/>
            </a:xfrm>
            <a:custGeom>
              <a:rect b="b" l="l" r="r" t="t"/>
              <a:pathLst>
                <a:path extrusionOk="0" h="10489" w="6141">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54"/>
            <p:cNvSpPr/>
            <p:nvPr/>
          </p:nvSpPr>
          <p:spPr>
            <a:xfrm>
              <a:off x="3097975" y="2296750"/>
              <a:ext cx="163150" cy="275875"/>
            </a:xfrm>
            <a:custGeom>
              <a:rect b="b" l="l" r="r" t="t"/>
              <a:pathLst>
                <a:path extrusionOk="0" h="11035" w="6526">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lnTo>
                    <a:pt x="624" y="2137"/>
                  </a:ln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lnTo>
                    <a:pt x="599" y="3084"/>
                  </a:ln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3469" y="8834"/>
                  </a:ln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4"/>
            <p:cNvSpPr/>
            <p:nvPr/>
          </p:nvSpPr>
          <p:spPr>
            <a:xfrm>
              <a:off x="2323300" y="1964275"/>
              <a:ext cx="961150" cy="862825"/>
            </a:xfrm>
            <a:custGeom>
              <a:rect b="b" l="l" r="r" t="t"/>
              <a:pathLst>
                <a:path extrusionOk="0" h="34513" w="38446">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4"/>
            <p:cNvSpPr/>
            <p:nvPr/>
          </p:nvSpPr>
          <p:spPr>
            <a:xfrm>
              <a:off x="2329725" y="1957850"/>
              <a:ext cx="951500" cy="875950"/>
            </a:xfrm>
            <a:custGeom>
              <a:rect b="b" l="l" r="r" t="t"/>
              <a:pathLst>
                <a:path extrusionOk="0" h="35038" w="3806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lnTo>
                    <a:pt x="12339" y="28428"/>
                  </a:ln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54"/>
            <p:cNvSpPr/>
            <p:nvPr/>
          </p:nvSpPr>
          <p:spPr>
            <a:xfrm>
              <a:off x="3009575" y="2539650"/>
              <a:ext cx="274875" cy="206550"/>
            </a:xfrm>
            <a:custGeom>
              <a:rect b="b" l="l" r="r" t="t"/>
              <a:pathLst>
                <a:path extrusionOk="0" h="8262" w="10995">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54"/>
            <p:cNvSpPr/>
            <p:nvPr/>
          </p:nvSpPr>
          <p:spPr>
            <a:xfrm>
              <a:off x="3002350" y="2533225"/>
              <a:ext cx="278875" cy="219750"/>
            </a:xfrm>
            <a:custGeom>
              <a:rect b="b" l="l" r="r" t="t"/>
              <a:pathLst>
                <a:path extrusionOk="0" h="8790" w="11155">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lnTo>
                    <a:pt x="984" y="8134"/>
                  </a:lnTo>
                  <a:cubicBezTo>
                    <a:pt x="1027" y="7751"/>
                    <a:pt x="1061" y="7331"/>
                    <a:pt x="1061" y="6912"/>
                  </a:cubicBezTo>
                  <a:cubicBezTo>
                    <a:pt x="1061" y="6783"/>
                    <a:pt x="1061" y="6622"/>
                    <a:pt x="1029" y="6494"/>
                  </a:cubicBezTo>
                  <a:cubicBezTo>
                    <a:pt x="1003" y="5926"/>
                    <a:pt x="853" y="5400"/>
                    <a:pt x="662" y="4932"/>
                  </a:cubicBezTo>
                  <a:lnTo>
                    <a:pt x="662" y="4932"/>
                  </a:ln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4"/>
            <p:cNvSpPr/>
            <p:nvPr/>
          </p:nvSpPr>
          <p:spPr>
            <a:xfrm>
              <a:off x="3041725" y="2911725"/>
              <a:ext cx="238700" cy="81200"/>
            </a:xfrm>
            <a:custGeom>
              <a:rect b="b" l="l" r="r" t="t"/>
              <a:pathLst>
                <a:path extrusionOk="0" h="3248" w="9548">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4"/>
            <p:cNvSpPr/>
            <p:nvPr/>
          </p:nvSpPr>
          <p:spPr>
            <a:xfrm>
              <a:off x="3034500" y="2905300"/>
              <a:ext cx="234675" cy="94050"/>
            </a:xfrm>
            <a:custGeom>
              <a:rect b="b" l="l" r="r" t="t"/>
              <a:pathLst>
                <a:path extrusionOk="0" h="3762" w="9387">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751" y="3064"/>
                  </a:ln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4"/>
            <p:cNvSpPr/>
            <p:nvPr/>
          </p:nvSpPr>
          <p:spPr>
            <a:xfrm>
              <a:off x="2902700" y="2851450"/>
              <a:ext cx="604350" cy="551325"/>
            </a:xfrm>
            <a:custGeom>
              <a:rect b="b" l="l" r="r" t="t"/>
              <a:pathLst>
                <a:path extrusionOk="0" h="22053" w="24174">
                  <a:moveTo>
                    <a:pt x="17616" y="1"/>
                  </a:moveTo>
                  <a:lnTo>
                    <a:pt x="0" y="8166"/>
                  </a:lnTo>
                  <a:lnTo>
                    <a:pt x="6847" y="22052"/>
                  </a:lnTo>
                  <a:lnTo>
                    <a:pt x="24173" y="13277"/>
                  </a:lnTo>
                  <a:lnTo>
                    <a:pt x="1761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4"/>
            <p:cNvSpPr/>
            <p:nvPr/>
          </p:nvSpPr>
          <p:spPr>
            <a:xfrm>
              <a:off x="2896275" y="2845050"/>
              <a:ext cx="618000" cy="564150"/>
            </a:xfrm>
            <a:custGeom>
              <a:rect b="b" l="l" r="r" t="t"/>
              <a:pathLst>
                <a:path extrusionOk="0" h="22566" w="2472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54"/>
            <p:cNvSpPr/>
            <p:nvPr/>
          </p:nvSpPr>
          <p:spPr>
            <a:xfrm>
              <a:off x="3048950" y="2939850"/>
              <a:ext cx="145475" cy="79925"/>
            </a:xfrm>
            <a:custGeom>
              <a:rect b="b" l="l" r="r" t="t"/>
              <a:pathLst>
                <a:path extrusionOk="0" h="3197" w="5819">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54"/>
            <p:cNvSpPr/>
            <p:nvPr/>
          </p:nvSpPr>
          <p:spPr>
            <a:xfrm>
              <a:off x="3042525" y="2932825"/>
              <a:ext cx="152725" cy="93850"/>
            </a:xfrm>
            <a:custGeom>
              <a:rect b="b" l="l" r="r" t="t"/>
              <a:pathLst>
                <a:path extrusionOk="0" h="3754" w="6109">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lnTo>
                    <a:pt x="5562" y="3204"/>
                  </a:ln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54"/>
            <p:cNvSpPr/>
            <p:nvPr/>
          </p:nvSpPr>
          <p:spPr>
            <a:xfrm>
              <a:off x="2426975" y="2793600"/>
              <a:ext cx="662175" cy="222625"/>
            </a:xfrm>
            <a:custGeom>
              <a:rect b="b" l="l" r="r" t="t"/>
              <a:pathLst>
                <a:path extrusionOk="0" h="8905" w="26487">
                  <a:moveTo>
                    <a:pt x="8325" y="1"/>
                  </a:moveTo>
                  <a:cubicBezTo>
                    <a:pt x="0" y="386"/>
                    <a:pt x="4532" y="6622"/>
                    <a:pt x="4532" y="6622"/>
                  </a:cubicBezTo>
                  <a:lnTo>
                    <a:pt x="23626" y="8905"/>
                  </a:lnTo>
                  <a:lnTo>
                    <a:pt x="26487" y="4726"/>
                  </a:lnTo>
                  <a:lnTo>
                    <a:pt x="83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54"/>
            <p:cNvSpPr/>
            <p:nvPr/>
          </p:nvSpPr>
          <p:spPr>
            <a:xfrm>
              <a:off x="2503300" y="2787175"/>
              <a:ext cx="592300" cy="235475"/>
            </a:xfrm>
            <a:custGeom>
              <a:rect b="b" l="l" r="r" t="t"/>
              <a:pathLst>
                <a:path extrusionOk="0" h="9419" w="23692">
                  <a:moveTo>
                    <a:pt x="5272" y="531"/>
                  </a:moveTo>
                  <a:lnTo>
                    <a:pt x="22984" y="5143"/>
                  </a:lnTo>
                  <a:lnTo>
                    <a:pt x="20445" y="8872"/>
                  </a:lnTo>
                  <a:lnTo>
                    <a:pt x="1653" y="6639"/>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4"/>
            <p:cNvSpPr/>
            <p:nvPr/>
          </p:nvSpPr>
          <p:spPr>
            <a:xfrm>
              <a:off x="1989800" y="2788450"/>
              <a:ext cx="709600" cy="1210775"/>
            </a:xfrm>
            <a:custGeom>
              <a:rect b="b" l="l" r="r" t="t"/>
              <a:pathLst>
                <a:path extrusionOk="0" h="48431" w="28384">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3858" y="30358"/>
                  </a:ln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4"/>
            <p:cNvSpPr/>
            <p:nvPr/>
          </p:nvSpPr>
          <p:spPr>
            <a:xfrm>
              <a:off x="1982575" y="2781550"/>
              <a:ext cx="718450" cy="1223925"/>
            </a:xfrm>
            <a:custGeom>
              <a:rect b="b" l="l" r="r" t="t"/>
              <a:pathLst>
                <a:path extrusionOk="0" h="48957" w="28738">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675" y="37137"/>
                  </a:ln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lnTo>
                    <a:pt x="555" y="30565"/>
                  </a:ln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lnTo>
                    <a:pt x="4694" y="23202"/>
                  </a:ln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3629" y="30979"/>
                  </a:ln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54"/>
            <p:cNvSpPr/>
            <p:nvPr/>
          </p:nvSpPr>
          <p:spPr>
            <a:xfrm>
              <a:off x="2331325" y="2776500"/>
              <a:ext cx="384950" cy="435925"/>
            </a:xfrm>
            <a:custGeom>
              <a:rect b="b" l="l" r="r" t="t"/>
              <a:pathLst>
                <a:path extrusionOk="0" h="17437" w="15398">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54"/>
            <p:cNvSpPr/>
            <p:nvPr/>
          </p:nvSpPr>
          <p:spPr>
            <a:xfrm>
              <a:off x="2324100" y="2770300"/>
              <a:ext cx="384150" cy="449250"/>
            </a:xfrm>
            <a:custGeom>
              <a:rect b="b" l="l" r="r" t="t"/>
              <a:pathLst>
                <a:path extrusionOk="0" h="17970" w="15366">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225" y="17065"/>
                  </a:ln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lnTo>
                    <a:pt x="2488" y="1245"/>
                  </a:ln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4"/>
            <p:cNvSpPr/>
            <p:nvPr/>
          </p:nvSpPr>
          <p:spPr>
            <a:xfrm>
              <a:off x="2377950" y="2807100"/>
              <a:ext cx="307800" cy="365025"/>
            </a:xfrm>
            <a:custGeom>
              <a:rect b="b" l="l" r="r" t="t"/>
              <a:pathLst>
                <a:path extrusionOk="0" h="14601" w="12312">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54"/>
            <p:cNvSpPr/>
            <p:nvPr/>
          </p:nvSpPr>
          <p:spPr>
            <a:xfrm>
              <a:off x="2385175" y="2800025"/>
              <a:ext cx="279675" cy="378875"/>
            </a:xfrm>
            <a:custGeom>
              <a:rect b="b" l="l" r="r" t="t"/>
              <a:pathLst>
                <a:path extrusionOk="0" h="15155" w="11187">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lnTo>
                    <a:pt x="10285" y="14445"/>
                  </a:ln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lnTo>
                    <a:pt x="1376" y="753"/>
                  </a:ln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54"/>
            <p:cNvSpPr/>
            <p:nvPr/>
          </p:nvSpPr>
          <p:spPr>
            <a:xfrm>
              <a:off x="2394825" y="2509125"/>
              <a:ext cx="381725" cy="495850"/>
            </a:xfrm>
            <a:custGeom>
              <a:rect b="b" l="l" r="r" t="t"/>
              <a:pathLst>
                <a:path extrusionOk="0" h="19834" w="15269">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54"/>
            <p:cNvSpPr/>
            <p:nvPr/>
          </p:nvSpPr>
          <p:spPr>
            <a:xfrm>
              <a:off x="2392400" y="2502175"/>
              <a:ext cx="384950" cy="509225"/>
            </a:xfrm>
            <a:custGeom>
              <a:rect b="b" l="l" r="r" t="t"/>
              <a:pathLst>
                <a:path extrusionOk="0" h="20369" w="15398">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lnTo>
                    <a:pt x="14025" y="7573"/>
                  </a:ln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3732"/>
                  </a:ln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54"/>
            <p:cNvSpPr/>
            <p:nvPr/>
          </p:nvSpPr>
          <p:spPr>
            <a:xfrm>
              <a:off x="2123200" y="2738050"/>
              <a:ext cx="231475" cy="220100"/>
            </a:xfrm>
            <a:custGeom>
              <a:rect b="b" l="l" r="r" t="t"/>
              <a:pathLst>
                <a:path extrusionOk="0" h="8804" w="9259">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54"/>
            <p:cNvSpPr/>
            <p:nvPr/>
          </p:nvSpPr>
          <p:spPr>
            <a:xfrm>
              <a:off x="2116775" y="2731725"/>
              <a:ext cx="244325" cy="233075"/>
            </a:xfrm>
            <a:custGeom>
              <a:rect b="b" l="l" r="r" t="t"/>
              <a:pathLst>
                <a:path extrusionOk="0" h="9323" w="9773">
                  <a:moveTo>
                    <a:pt x="5015" y="515"/>
                  </a:moveTo>
                  <a:cubicBezTo>
                    <a:pt x="5818" y="515"/>
                    <a:pt x="6718" y="611"/>
                    <a:pt x="7426" y="708"/>
                  </a:cubicBezTo>
                  <a:cubicBezTo>
                    <a:pt x="7779" y="740"/>
                    <a:pt x="8101" y="772"/>
                    <a:pt x="8326" y="804"/>
                  </a:cubicBezTo>
                  <a:cubicBezTo>
                    <a:pt x="8393" y="815"/>
                    <a:pt x="8453" y="827"/>
                    <a:pt x="8502" y="837"/>
                  </a:cubicBezTo>
                  <a:lnTo>
                    <a:pt x="8502" y="837"/>
                  </a:ln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54"/>
            <p:cNvSpPr/>
            <p:nvPr/>
          </p:nvSpPr>
          <p:spPr>
            <a:xfrm>
              <a:off x="2243750" y="2333400"/>
              <a:ext cx="502275" cy="521250"/>
            </a:xfrm>
            <a:custGeom>
              <a:rect b="b" l="l" r="r" t="t"/>
              <a:pathLst>
                <a:path extrusionOk="0" h="20850" w="20091">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54"/>
            <p:cNvSpPr/>
            <p:nvPr/>
          </p:nvSpPr>
          <p:spPr>
            <a:xfrm>
              <a:off x="2242925" y="2326700"/>
              <a:ext cx="492650" cy="534425"/>
            </a:xfrm>
            <a:custGeom>
              <a:rect b="b" l="l" r="r" t="t"/>
              <a:pathLst>
                <a:path extrusionOk="0" h="21377" w="19706">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9802" y="17638"/>
                  </a:ln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54"/>
            <p:cNvSpPr/>
            <p:nvPr/>
          </p:nvSpPr>
          <p:spPr>
            <a:xfrm>
              <a:off x="2451875" y="2703050"/>
              <a:ext cx="116550" cy="119500"/>
            </a:xfrm>
            <a:custGeom>
              <a:rect b="b" l="l" r="r" t="t"/>
              <a:pathLst>
                <a:path extrusionOk="0" h="4780" w="4662">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54"/>
            <p:cNvSpPr/>
            <p:nvPr/>
          </p:nvSpPr>
          <p:spPr>
            <a:xfrm>
              <a:off x="2465525" y="2696375"/>
              <a:ext cx="110925" cy="132600"/>
            </a:xfrm>
            <a:custGeom>
              <a:rect b="b" l="l" r="r" t="t"/>
              <a:pathLst>
                <a:path extrusionOk="0" h="5304" w="4437">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4"/>
            <p:cNvSpPr/>
            <p:nvPr/>
          </p:nvSpPr>
          <p:spPr>
            <a:xfrm>
              <a:off x="2691350" y="2592500"/>
              <a:ext cx="45825" cy="63900"/>
            </a:xfrm>
            <a:custGeom>
              <a:rect b="b" l="l" r="r" t="t"/>
              <a:pathLst>
                <a:path extrusionOk="0" h="2556" w="1833">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4"/>
            <p:cNvSpPr/>
            <p:nvPr/>
          </p:nvSpPr>
          <p:spPr>
            <a:xfrm>
              <a:off x="2938050" y="3199600"/>
              <a:ext cx="86025" cy="149600"/>
            </a:xfrm>
            <a:custGeom>
              <a:rect b="b" l="l" r="r" t="t"/>
              <a:pathLst>
                <a:path extrusionOk="0" h="5984" w="3441">
                  <a:moveTo>
                    <a:pt x="1221" y="1"/>
                  </a:moveTo>
                  <a:cubicBezTo>
                    <a:pt x="1011" y="1"/>
                    <a:pt x="823" y="104"/>
                    <a:pt x="772" y="444"/>
                  </a:cubicBezTo>
                  <a:cubicBezTo>
                    <a:pt x="675" y="1125"/>
                    <a:pt x="1223" y="1844"/>
                    <a:pt x="1495" y="2153"/>
                  </a:cubicBezTo>
                  <a:lnTo>
                    <a:pt x="1495" y="2153"/>
                  </a:ln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4"/>
            <p:cNvSpPr/>
            <p:nvPr/>
          </p:nvSpPr>
          <p:spPr>
            <a:xfrm>
              <a:off x="2931625" y="3193000"/>
              <a:ext cx="93250" cy="163150"/>
            </a:xfrm>
            <a:custGeom>
              <a:rect b="b" l="l" r="r" t="t"/>
              <a:pathLst>
                <a:path extrusionOk="0" h="6526" w="373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lnTo>
                    <a:pt x="1975" y="5814"/>
                  </a:ln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lnTo>
                    <a:pt x="588" y="3705"/>
                  </a:ln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lnTo>
                    <a:pt x="804" y="1971"/>
                  </a:lnTo>
                  <a:cubicBezTo>
                    <a:pt x="849" y="1991"/>
                    <a:pt x="923" y="2040"/>
                    <a:pt x="997" y="2090"/>
                  </a:cubicBezTo>
                  <a:cubicBezTo>
                    <a:pt x="1158" y="2218"/>
                    <a:pt x="1351" y="2379"/>
                    <a:pt x="1479" y="2508"/>
                  </a:cubicBezTo>
                  <a:cubicBezTo>
                    <a:pt x="1515" y="2543"/>
                    <a:pt x="1550" y="2578"/>
                    <a:pt x="1580" y="2608"/>
                  </a:cubicBezTo>
                  <a:lnTo>
                    <a:pt x="1580" y="2608"/>
                  </a:ln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lnTo>
                    <a:pt x="2090" y="2347"/>
                  </a:lnTo>
                  <a:lnTo>
                    <a:pt x="2090" y="2347"/>
                  </a:lnTo>
                  <a:cubicBezTo>
                    <a:pt x="2087" y="2344"/>
                    <a:pt x="2083" y="2340"/>
                    <a:pt x="2078" y="2335"/>
                  </a:cubicBezTo>
                  <a:lnTo>
                    <a:pt x="2078" y="2335"/>
                  </a:lnTo>
                  <a:cubicBezTo>
                    <a:pt x="2049" y="2307"/>
                    <a:pt x="2007" y="2266"/>
                    <a:pt x="1957" y="2219"/>
                  </a:cubicBezTo>
                  <a:lnTo>
                    <a:pt x="1957" y="2219"/>
                  </a:ln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lnTo>
                    <a:pt x="2025" y="6076"/>
                  </a:lnTo>
                  <a:cubicBezTo>
                    <a:pt x="2025" y="6076"/>
                    <a:pt x="2025" y="6076"/>
                    <a:pt x="2025" y="6076"/>
                  </a:cubicBezTo>
                  <a:lnTo>
                    <a:pt x="2025" y="6076"/>
                  </a:ln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lnTo>
                    <a:pt x="834" y="1422"/>
                  </a:ln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lnTo>
                    <a:pt x="604" y="3156"/>
                  </a:ln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1" y="299"/>
                  </a:lnTo>
                  <a:lnTo>
                    <a:pt x="2347" y="290"/>
                  </a:lnTo>
                  <a:cubicBezTo>
                    <a:pt x="2315" y="290"/>
                    <a:pt x="2219" y="225"/>
                    <a:pt x="2058" y="129"/>
                  </a:cubicBezTo>
                  <a:cubicBezTo>
                    <a:pt x="1929" y="65"/>
                    <a:pt x="1704"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4"/>
            <p:cNvSpPr/>
            <p:nvPr/>
          </p:nvSpPr>
          <p:spPr>
            <a:xfrm>
              <a:off x="2937250" y="3178425"/>
              <a:ext cx="143875" cy="321575"/>
            </a:xfrm>
            <a:custGeom>
              <a:rect b="b" l="l" r="r" t="t"/>
              <a:pathLst>
                <a:path extrusionOk="0" h="12863" w="5755">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4"/>
            <p:cNvSpPr/>
            <p:nvPr/>
          </p:nvSpPr>
          <p:spPr>
            <a:xfrm>
              <a:off x="2930025" y="3172100"/>
              <a:ext cx="149500" cy="334925"/>
            </a:xfrm>
            <a:custGeom>
              <a:rect b="b" l="l" r="r" t="t"/>
              <a:pathLst>
                <a:path extrusionOk="0" h="13397" w="598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1071" y="12737"/>
                  </a:lnTo>
                  <a:lnTo>
                    <a:pt x="560" y="11520"/>
                  </a:ln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4"/>
            <p:cNvSpPr/>
            <p:nvPr/>
          </p:nvSpPr>
          <p:spPr>
            <a:xfrm>
              <a:off x="2962175" y="3205825"/>
              <a:ext cx="55475" cy="189700"/>
            </a:xfrm>
            <a:custGeom>
              <a:rect b="b" l="l" r="r" t="t"/>
              <a:pathLst>
                <a:path extrusionOk="0" h="7588" w="2219">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4"/>
            <p:cNvSpPr/>
            <p:nvPr/>
          </p:nvSpPr>
          <p:spPr>
            <a:xfrm>
              <a:off x="2955750" y="3198625"/>
              <a:ext cx="69125" cy="203325"/>
            </a:xfrm>
            <a:custGeom>
              <a:rect b="b" l="l" r="r" t="t"/>
              <a:pathLst>
                <a:path extrusionOk="0" h="8133" w="2765">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lnTo>
                    <a:pt x="1415" y="561"/>
                  </a:ln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4"/>
            <p:cNvSpPr/>
            <p:nvPr/>
          </p:nvSpPr>
          <p:spPr>
            <a:xfrm>
              <a:off x="2173825" y="3252475"/>
              <a:ext cx="853450" cy="753000"/>
            </a:xfrm>
            <a:custGeom>
              <a:rect b="b" l="l" r="r" t="t"/>
              <a:pathLst>
                <a:path extrusionOk="0" h="30120" w="34138">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54"/>
            <p:cNvSpPr/>
            <p:nvPr/>
          </p:nvSpPr>
          <p:spPr>
            <a:xfrm>
              <a:off x="2183475" y="3245900"/>
              <a:ext cx="833350" cy="766800"/>
            </a:xfrm>
            <a:custGeom>
              <a:rect b="b" l="l" r="r" t="t"/>
              <a:pathLst>
                <a:path extrusionOk="0" h="30672" w="33334">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54"/>
            <p:cNvSpPr/>
            <p:nvPr/>
          </p:nvSpPr>
          <p:spPr>
            <a:xfrm>
              <a:off x="3821225" y="1865575"/>
              <a:ext cx="186475" cy="152025"/>
            </a:xfrm>
            <a:custGeom>
              <a:rect b="b" l="l" r="r" t="t"/>
              <a:pathLst>
                <a:path extrusionOk="0" h="6081" w="7459">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4"/>
            <p:cNvSpPr/>
            <p:nvPr/>
          </p:nvSpPr>
          <p:spPr>
            <a:xfrm>
              <a:off x="3822025" y="1859000"/>
              <a:ext cx="183250" cy="165575"/>
            </a:xfrm>
            <a:custGeom>
              <a:rect b="b" l="l" r="r" t="t"/>
              <a:pathLst>
                <a:path extrusionOk="0" h="6623" w="733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lnTo>
                    <a:pt x="531" y="2545"/>
                  </a:ln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4"/>
            <p:cNvSpPr/>
            <p:nvPr/>
          </p:nvSpPr>
          <p:spPr>
            <a:xfrm>
              <a:off x="3668550" y="1913650"/>
              <a:ext cx="247525" cy="173600"/>
            </a:xfrm>
            <a:custGeom>
              <a:rect b="b" l="l" r="r" t="t"/>
              <a:pathLst>
                <a:path extrusionOk="0" h="6944" w="9901">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4275" y="4629"/>
                  </a:ln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4"/>
            <p:cNvSpPr/>
            <p:nvPr/>
          </p:nvSpPr>
          <p:spPr>
            <a:xfrm>
              <a:off x="3662100" y="1907225"/>
              <a:ext cx="247550" cy="186675"/>
            </a:xfrm>
            <a:custGeom>
              <a:rect b="b" l="l" r="r" t="t"/>
              <a:pathLst>
                <a:path extrusionOk="0" h="7467" w="9902">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093" y="6825"/>
                  </a:ln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757" y="6228"/>
                  </a:ln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lnTo>
                    <a:pt x="6152" y="4147"/>
                  </a:ln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4"/>
            <p:cNvSpPr/>
            <p:nvPr/>
          </p:nvSpPr>
          <p:spPr>
            <a:xfrm>
              <a:off x="4006850" y="1760950"/>
              <a:ext cx="176825" cy="613200"/>
            </a:xfrm>
            <a:custGeom>
              <a:rect b="b" l="l" r="r" t="t"/>
              <a:pathLst>
                <a:path extrusionOk="0" h="24528" w="7073">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4"/>
            <p:cNvSpPr/>
            <p:nvPr/>
          </p:nvSpPr>
          <p:spPr>
            <a:xfrm>
              <a:off x="4010875" y="1754025"/>
              <a:ext cx="160750" cy="626550"/>
            </a:xfrm>
            <a:custGeom>
              <a:rect b="b" l="l" r="r" t="t"/>
              <a:pathLst>
                <a:path extrusionOk="0" h="25062" w="643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lnTo>
                    <a:pt x="2502" y="16193"/>
                  </a:ln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4"/>
            <p:cNvSpPr/>
            <p:nvPr/>
          </p:nvSpPr>
          <p:spPr>
            <a:xfrm>
              <a:off x="4006850" y="2125825"/>
              <a:ext cx="149500" cy="248325"/>
            </a:xfrm>
            <a:custGeom>
              <a:rect b="b" l="l" r="r" t="t"/>
              <a:pathLst>
                <a:path extrusionOk="0" h="9933" w="598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4"/>
            <p:cNvSpPr/>
            <p:nvPr/>
          </p:nvSpPr>
          <p:spPr>
            <a:xfrm>
              <a:off x="4010875" y="2119375"/>
              <a:ext cx="151100" cy="261200"/>
            </a:xfrm>
            <a:custGeom>
              <a:rect b="b" l="l" r="r" t="t"/>
              <a:pathLst>
                <a:path extrusionOk="0" h="10448" w="6044">
                  <a:moveTo>
                    <a:pt x="4822" y="515"/>
                  </a:moveTo>
                  <a:cubicBezTo>
                    <a:pt x="5020" y="515"/>
                    <a:pt x="5237" y="534"/>
                    <a:pt x="5472" y="572"/>
                  </a:cubicBezTo>
                  <a:lnTo>
                    <a:pt x="5472" y="572"/>
                  </a:ln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lnTo>
                    <a:pt x="2978" y="1256"/>
                  </a:ln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lnTo>
                    <a:pt x="2501" y="1580"/>
                  </a:ln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4"/>
            <p:cNvSpPr/>
            <p:nvPr/>
          </p:nvSpPr>
          <p:spPr>
            <a:xfrm>
              <a:off x="3981150" y="2125000"/>
              <a:ext cx="481375" cy="450850"/>
            </a:xfrm>
            <a:custGeom>
              <a:rect b="b" l="l" r="r" t="t"/>
              <a:pathLst>
                <a:path extrusionOk="0" h="18034" w="19255">
                  <a:moveTo>
                    <a:pt x="9740" y="0"/>
                  </a:moveTo>
                  <a:lnTo>
                    <a:pt x="0" y="11058"/>
                  </a:lnTo>
                  <a:lnTo>
                    <a:pt x="9836" y="18033"/>
                  </a:lnTo>
                  <a:lnTo>
                    <a:pt x="19255" y="6076"/>
                  </a:lnTo>
                  <a:lnTo>
                    <a:pt x="974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4"/>
            <p:cNvSpPr/>
            <p:nvPr/>
          </p:nvSpPr>
          <p:spPr>
            <a:xfrm>
              <a:off x="3974725" y="2118525"/>
              <a:ext cx="495050" cy="464350"/>
            </a:xfrm>
            <a:custGeom>
              <a:rect b="b" l="l" r="r" t="t"/>
              <a:pathLst>
                <a:path extrusionOk="0" h="18574" w="19802">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4"/>
            <p:cNvSpPr/>
            <p:nvPr/>
          </p:nvSpPr>
          <p:spPr>
            <a:xfrm>
              <a:off x="4117750" y="2193300"/>
              <a:ext cx="56275" cy="160075"/>
            </a:xfrm>
            <a:custGeom>
              <a:rect b="b" l="l" r="r" t="t"/>
              <a:pathLst>
                <a:path extrusionOk="0" h="6403" w="2251">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4"/>
            <p:cNvSpPr/>
            <p:nvPr/>
          </p:nvSpPr>
          <p:spPr>
            <a:xfrm>
              <a:off x="4111325" y="2186875"/>
              <a:ext cx="59500" cy="172800"/>
            </a:xfrm>
            <a:custGeom>
              <a:rect b="b" l="l" r="r" t="t"/>
              <a:pathLst>
                <a:path extrusionOk="0" h="6912" w="238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4"/>
            <p:cNvSpPr/>
            <p:nvPr/>
          </p:nvSpPr>
          <p:spPr>
            <a:xfrm>
              <a:off x="4286825" y="1530325"/>
              <a:ext cx="624125" cy="906500"/>
            </a:xfrm>
            <a:custGeom>
              <a:rect b="b" l="l" r="r" t="t"/>
              <a:pathLst>
                <a:path extrusionOk="0" h="36260" w="24965">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2881" y="31695"/>
                  </a:ln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4"/>
            <p:cNvSpPr/>
            <p:nvPr/>
          </p:nvSpPr>
          <p:spPr>
            <a:xfrm>
              <a:off x="4284100" y="1523375"/>
              <a:ext cx="630875" cy="919875"/>
            </a:xfrm>
            <a:custGeom>
              <a:rect b="b" l="l" r="r" t="t"/>
              <a:pathLst>
                <a:path extrusionOk="0" h="36795" w="25235">
                  <a:moveTo>
                    <a:pt x="23944" y="1"/>
                  </a:moveTo>
                  <a:cubicBezTo>
                    <a:pt x="23831" y="1"/>
                    <a:pt x="23741" y="82"/>
                    <a:pt x="23691" y="182"/>
                  </a:cubicBezTo>
                  <a:cubicBezTo>
                    <a:pt x="23661" y="334"/>
                    <a:pt x="23716" y="457"/>
                    <a:pt x="23858" y="524"/>
                  </a:cubicBezTo>
                  <a:lnTo>
                    <a:pt x="23858" y="524"/>
                  </a:ln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7" y="31878"/>
                  </a:lnTo>
                  <a:lnTo>
                    <a:pt x="2733" y="31876"/>
                  </a:lnTo>
                  <a:lnTo>
                    <a:pt x="2729" y="31887"/>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lnTo>
                    <a:pt x="14088" y="17705"/>
                  </a:ln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2104" y="33371"/>
                  </a:ln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lnTo>
                    <a:pt x="4075" y="36084"/>
                  </a:ln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lnTo>
                    <a:pt x="9345" y="29644"/>
                  </a:ln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4"/>
            <p:cNvSpPr/>
            <p:nvPr/>
          </p:nvSpPr>
          <p:spPr>
            <a:xfrm>
              <a:off x="4286825" y="2209375"/>
              <a:ext cx="250450" cy="227450"/>
            </a:xfrm>
            <a:custGeom>
              <a:rect b="b" l="l" r="r" t="t"/>
              <a:pathLst>
                <a:path extrusionOk="0" h="9098" w="10018">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2881" y="4533"/>
                  </a:ln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4"/>
            <p:cNvSpPr/>
            <p:nvPr/>
          </p:nvSpPr>
          <p:spPr>
            <a:xfrm>
              <a:off x="4284100" y="2202625"/>
              <a:ext cx="259600" cy="240625"/>
            </a:xfrm>
            <a:custGeom>
              <a:rect b="b" l="l" r="r" t="t"/>
              <a:pathLst>
                <a:path extrusionOk="0" h="9625" w="10384">
                  <a:moveTo>
                    <a:pt x="8130" y="581"/>
                  </a:moveTo>
                  <a:cubicBezTo>
                    <a:pt x="8643" y="763"/>
                    <a:pt x="9240" y="1079"/>
                    <a:pt x="9717" y="1596"/>
                  </a:cubicBezTo>
                  <a:lnTo>
                    <a:pt x="9717" y="1596"/>
                  </a:ln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7" y="4708"/>
                  </a:lnTo>
                  <a:lnTo>
                    <a:pt x="2733" y="4706"/>
                  </a:lnTo>
                  <a:lnTo>
                    <a:pt x="2729" y="4717"/>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2104" y="6201"/>
                  </a:ln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lnTo>
                    <a:pt x="4075" y="8914"/>
                  </a:ln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lnTo>
                    <a:pt x="9344" y="2474"/>
                  </a:ln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4"/>
            <p:cNvSpPr/>
            <p:nvPr/>
          </p:nvSpPr>
          <p:spPr>
            <a:xfrm>
              <a:off x="4783150" y="2218225"/>
              <a:ext cx="904075" cy="420950"/>
            </a:xfrm>
            <a:custGeom>
              <a:rect b="b" l="l" r="r" t="t"/>
              <a:pathLst>
                <a:path extrusionOk="0" h="16838" w="36163">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lnTo>
                    <a:pt x="4822" y="9708"/>
                  </a:ln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4"/>
            <p:cNvSpPr/>
            <p:nvPr/>
          </p:nvSpPr>
          <p:spPr>
            <a:xfrm>
              <a:off x="4781550" y="2211775"/>
              <a:ext cx="902475" cy="433975"/>
            </a:xfrm>
            <a:custGeom>
              <a:rect b="b" l="l" r="r" t="t"/>
              <a:pathLst>
                <a:path extrusionOk="0" h="17359" w="36099">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lnTo>
                    <a:pt x="4780" y="9712"/>
                  </a:lnTo>
                  <a:cubicBezTo>
                    <a:pt x="4678" y="9741"/>
                    <a:pt x="4460" y="9741"/>
                    <a:pt x="4211" y="9741"/>
                  </a:cubicBezTo>
                  <a:cubicBezTo>
                    <a:pt x="3954" y="9741"/>
                    <a:pt x="3697" y="9709"/>
                    <a:pt x="3504" y="9644"/>
                  </a:cubicBezTo>
                  <a:cubicBezTo>
                    <a:pt x="3369" y="9587"/>
                    <a:pt x="3258" y="9541"/>
                    <a:pt x="3163" y="9506"/>
                  </a:cubicBezTo>
                  <a:lnTo>
                    <a:pt x="3163" y="9506"/>
                  </a:ln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lnTo>
                    <a:pt x="24431" y="12149"/>
                  </a:ln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lnTo>
                    <a:pt x="3393" y="10168"/>
                  </a:ln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lnTo>
                    <a:pt x="10012" y="12843"/>
                  </a:ln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4"/>
            <p:cNvSpPr/>
            <p:nvPr/>
          </p:nvSpPr>
          <p:spPr>
            <a:xfrm>
              <a:off x="4783150" y="2441025"/>
              <a:ext cx="293350" cy="117150"/>
            </a:xfrm>
            <a:custGeom>
              <a:rect b="b" l="l" r="r" t="t"/>
              <a:pathLst>
                <a:path extrusionOk="0" h="4686" w="11734">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lnTo>
                    <a:pt x="4822" y="796"/>
                  </a:ln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4"/>
            <p:cNvSpPr/>
            <p:nvPr/>
          </p:nvSpPr>
          <p:spPr>
            <a:xfrm>
              <a:off x="4781550" y="2434375"/>
              <a:ext cx="302175" cy="131025"/>
            </a:xfrm>
            <a:custGeom>
              <a:rect b="b" l="l" r="r" t="t"/>
              <a:pathLst>
                <a:path extrusionOk="0" h="5241" w="12087">
                  <a:moveTo>
                    <a:pt x="3568" y="547"/>
                  </a:moveTo>
                  <a:cubicBezTo>
                    <a:pt x="3986" y="547"/>
                    <a:pt x="4597" y="644"/>
                    <a:pt x="5240" y="772"/>
                  </a:cubicBezTo>
                  <a:cubicBezTo>
                    <a:pt x="5850" y="901"/>
                    <a:pt x="6493" y="1062"/>
                    <a:pt x="6975" y="1158"/>
                  </a:cubicBezTo>
                  <a:cubicBezTo>
                    <a:pt x="7656" y="1282"/>
                    <a:pt x="9439" y="1614"/>
                    <a:pt x="11521" y="1954"/>
                  </a:cubicBezTo>
                  <a:lnTo>
                    <a:pt x="11521" y="1954"/>
                  </a:lnTo>
                  <a:lnTo>
                    <a:pt x="11374" y="3947"/>
                  </a:ln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lnTo>
                    <a:pt x="4780" y="808"/>
                  </a:lnTo>
                  <a:cubicBezTo>
                    <a:pt x="4678" y="837"/>
                    <a:pt x="4460" y="837"/>
                    <a:pt x="4211" y="837"/>
                  </a:cubicBezTo>
                  <a:cubicBezTo>
                    <a:pt x="3954" y="837"/>
                    <a:pt x="3697" y="805"/>
                    <a:pt x="3504" y="740"/>
                  </a:cubicBezTo>
                  <a:cubicBezTo>
                    <a:pt x="3369" y="683"/>
                    <a:pt x="3258" y="637"/>
                    <a:pt x="3163" y="602"/>
                  </a:cubicBezTo>
                  <a:lnTo>
                    <a:pt x="3163" y="602"/>
                  </a:ln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lnTo>
                    <a:pt x="3393" y="1264"/>
                  </a:ln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lnTo>
                    <a:pt x="10014" y="3938"/>
                  </a:ln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4"/>
            <p:cNvSpPr/>
            <p:nvPr/>
          </p:nvSpPr>
          <p:spPr>
            <a:xfrm>
              <a:off x="4674150" y="1969900"/>
              <a:ext cx="309925" cy="357350"/>
            </a:xfrm>
            <a:custGeom>
              <a:rect b="b" l="l" r="r" t="t"/>
              <a:pathLst>
                <a:path extrusionOk="0" h="14294" w="12397">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4"/>
            <p:cNvSpPr/>
            <p:nvPr/>
          </p:nvSpPr>
          <p:spPr>
            <a:xfrm>
              <a:off x="4669025" y="1962850"/>
              <a:ext cx="309425" cy="371100"/>
            </a:xfrm>
            <a:custGeom>
              <a:rect b="b" l="l" r="r" t="t"/>
              <a:pathLst>
                <a:path extrusionOk="0" h="14844" w="12377">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lnTo>
                    <a:pt x="525" y="13792"/>
                  </a:ln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4"/>
            <p:cNvSpPr/>
            <p:nvPr/>
          </p:nvSpPr>
          <p:spPr>
            <a:xfrm>
              <a:off x="4536450" y="2239600"/>
              <a:ext cx="249125" cy="205200"/>
            </a:xfrm>
            <a:custGeom>
              <a:rect b="b" l="l" r="r" t="t"/>
              <a:pathLst>
                <a:path extrusionOk="0" h="8208" w="9965">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lnTo>
                    <a:pt x="2732" y="3806"/>
                  </a:ln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4"/>
            <p:cNvSpPr/>
            <p:nvPr/>
          </p:nvSpPr>
          <p:spPr>
            <a:xfrm>
              <a:off x="4542075" y="2232675"/>
              <a:ext cx="241900" cy="219425"/>
            </a:xfrm>
            <a:custGeom>
              <a:rect b="b" l="l" r="r" t="t"/>
              <a:pathLst>
                <a:path extrusionOk="0" h="8777" w="9676">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lnTo>
                    <a:pt x="2692" y="4292"/>
                  </a:lnTo>
                  <a:cubicBezTo>
                    <a:pt x="2718" y="4261"/>
                    <a:pt x="2732" y="4244"/>
                    <a:pt x="2732" y="4244"/>
                  </a:cubicBezTo>
                  <a:lnTo>
                    <a:pt x="2720" y="4235"/>
                  </a:ln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lnTo>
                    <a:pt x="582" y="5516"/>
                  </a:ln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lnTo>
                    <a:pt x="6644" y="1005"/>
                  </a:ln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lnTo>
                    <a:pt x="1132" y="5811"/>
                  </a:ln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1"/>
                  </a:ln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lnTo>
                    <a:pt x="8885" y="3057"/>
                  </a:ln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4"/>
            <p:cNvSpPr/>
            <p:nvPr/>
          </p:nvSpPr>
          <p:spPr>
            <a:xfrm>
              <a:off x="4681900" y="2220000"/>
              <a:ext cx="85200" cy="103700"/>
            </a:xfrm>
            <a:custGeom>
              <a:rect b="b" l="l" r="r" t="t"/>
              <a:pathLst>
                <a:path extrusionOk="0" h="4148" w="3408">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4"/>
            <p:cNvSpPr/>
            <p:nvPr/>
          </p:nvSpPr>
          <p:spPr>
            <a:xfrm>
              <a:off x="4689125" y="2213400"/>
              <a:ext cx="84400" cy="116550"/>
            </a:xfrm>
            <a:custGeom>
              <a:rect b="b" l="l" r="r" t="t"/>
              <a:pathLst>
                <a:path extrusionOk="0" h="4662" w="3376">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lnTo>
                    <a:pt x="674" y="2602"/>
                  </a:ln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4"/>
            <p:cNvSpPr/>
            <p:nvPr/>
          </p:nvSpPr>
          <p:spPr>
            <a:xfrm>
              <a:off x="5131100" y="2759925"/>
              <a:ext cx="513550" cy="155050"/>
            </a:xfrm>
            <a:custGeom>
              <a:rect b="b" l="l" r="r" t="t"/>
              <a:pathLst>
                <a:path extrusionOk="0" h="6202" w="20542">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lnTo>
                    <a:pt x="7233" y="3051"/>
                  </a:ln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4"/>
            <p:cNvSpPr/>
            <p:nvPr/>
          </p:nvSpPr>
          <p:spPr>
            <a:xfrm>
              <a:off x="5143975" y="2753425"/>
              <a:ext cx="487000" cy="167975"/>
            </a:xfrm>
            <a:custGeom>
              <a:rect b="b" l="l" r="r" t="t"/>
              <a:pathLst>
                <a:path extrusionOk="0" h="6719" w="19480">
                  <a:moveTo>
                    <a:pt x="8133" y="515"/>
                  </a:moveTo>
                  <a:cubicBezTo>
                    <a:pt x="8261" y="515"/>
                    <a:pt x="8358" y="547"/>
                    <a:pt x="8422" y="547"/>
                  </a:cubicBezTo>
                  <a:cubicBezTo>
                    <a:pt x="9901" y="836"/>
                    <a:pt x="14015" y="1640"/>
                    <a:pt x="14015" y="1640"/>
                  </a:cubicBezTo>
                  <a:lnTo>
                    <a:pt x="14017" y="1621"/>
                  </a:ln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lnTo>
                    <a:pt x="4626" y="4660"/>
                  </a:ln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lnTo>
                    <a:pt x="611" y="2829"/>
                  </a:ln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lnTo>
                    <a:pt x="4958" y="3849"/>
                  </a:ln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lnTo>
                    <a:pt x="10762" y="3547"/>
                  </a:ln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4"/>
            <p:cNvSpPr/>
            <p:nvPr/>
          </p:nvSpPr>
          <p:spPr>
            <a:xfrm>
              <a:off x="5279775" y="2826825"/>
              <a:ext cx="540850" cy="800375"/>
            </a:xfrm>
            <a:custGeom>
              <a:rect b="b" l="l" r="r" t="t"/>
              <a:pathLst>
                <a:path extrusionOk="0" h="32015" w="21634">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4"/>
            <p:cNvSpPr/>
            <p:nvPr/>
          </p:nvSpPr>
          <p:spPr>
            <a:xfrm>
              <a:off x="5283000" y="2820125"/>
              <a:ext cx="533625" cy="814075"/>
            </a:xfrm>
            <a:custGeom>
              <a:rect b="b" l="l" r="r" t="t"/>
              <a:pathLst>
                <a:path extrusionOk="0" h="32563" w="21345">
                  <a:moveTo>
                    <a:pt x="9810" y="2098"/>
                  </a:moveTo>
                  <a:cubicBezTo>
                    <a:pt x="9810" y="2098"/>
                    <a:pt x="9810" y="2098"/>
                    <a:pt x="9810" y="2098"/>
                  </a:cubicBezTo>
                  <a:lnTo>
                    <a:pt x="9810" y="2098"/>
                  </a:lnTo>
                  <a:lnTo>
                    <a:pt x="9810" y="2098"/>
                  </a:ln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10" y="2098"/>
                  </a:ln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4"/>
            <p:cNvSpPr/>
            <p:nvPr/>
          </p:nvSpPr>
          <p:spPr>
            <a:xfrm>
              <a:off x="5438900" y="2899100"/>
              <a:ext cx="237875" cy="221725"/>
            </a:xfrm>
            <a:custGeom>
              <a:rect b="b" l="l" r="r" t="t"/>
              <a:pathLst>
                <a:path extrusionOk="0" h="8869" w="9515">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4"/>
            <p:cNvSpPr/>
            <p:nvPr/>
          </p:nvSpPr>
          <p:spPr>
            <a:xfrm>
              <a:off x="5451750" y="2892450"/>
              <a:ext cx="217800" cy="234675"/>
            </a:xfrm>
            <a:custGeom>
              <a:rect b="b" l="l" r="r" t="t"/>
              <a:pathLst>
                <a:path extrusionOk="0" h="9387" w="8712">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4"/>
            <p:cNvSpPr/>
            <p:nvPr/>
          </p:nvSpPr>
          <p:spPr>
            <a:xfrm>
              <a:off x="5417200" y="2584950"/>
              <a:ext cx="305400" cy="460675"/>
            </a:xfrm>
            <a:custGeom>
              <a:rect b="b" l="l" r="r" t="t"/>
              <a:pathLst>
                <a:path extrusionOk="0" h="18427" w="12216">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lnTo>
                    <a:pt x="3633" y="10950"/>
                  </a:ln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4"/>
            <p:cNvSpPr/>
            <p:nvPr/>
          </p:nvSpPr>
          <p:spPr>
            <a:xfrm>
              <a:off x="5422825" y="2578225"/>
              <a:ext cx="266825" cy="474175"/>
            </a:xfrm>
            <a:custGeom>
              <a:rect b="b" l="l" r="r" t="t"/>
              <a:pathLst>
                <a:path extrusionOk="0" h="18967" w="10673">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lnTo>
                    <a:pt x="3653" y="761"/>
                  </a:ln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lnTo>
                    <a:pt x="1529" y="4831"/>
                  </a:ln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lnTo>
                    <a:pt x="3110" y="11531"/>
                  </a:ln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4"/>
            <p:cNvSpPr/>
            <p:nvPr/>
          </p:nvSpPr>
          <p:spPr>
            <a:xfrm>
              <a:off x="5456575" y="2429500"/>
              <a:ext cx="532825" cy="629075"/>
            </a:xfrm>
            <a:custGeom>
              <a:rect b="b" l="l" r="r" t="t"/>
              <a:pathLst>
                <a:path extrusionOk="0" h="25163" w="21313">
                  <a:moveTo>
                    <a:pt x="0" y="22215"/>
                  </a:moveTo>
                  <a:cubicBezTo>
                    <a:pt x="1" y="22215"/>
                    <a:pt x="1" y="22215"/>
                    <a:pt x="1" y="22215"/>
                  </a:cubicBezTo>
                  <a:lnTo>
                    <a:pt x="1" y="22215"/>
                  </a:ln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lnTo>
                    <a:pt x="5947" y="7750"/>
                  </a:lnTo>
                  <a:cubicBezTo>
                    <a:pt x="5947" y="7750"/>
                    <a:pt x="5079" y="10546"/>
                    <a:pt x="5465" y="11029"/>
                  </a:cubicBezTo>
                  <a:cubicBezTo>
                    <a:pt x="6931" y="13005"/>
                    <a:pt x="371" y="22217"/>
                    <a:pt x="8" y="22217"/>
                  </a:cubicBezTo>
                  <a:cubicBezTo>
                    <a:pt x="6" y="22217"/>
                    <a:pt x="3" y="22216"/>
                    <a:pt x="1" y="22215"/>
                  </a:cubicBezTo>
                  <a:lnTo>
                    <a:pt x="1" y="22215"/>
                  </a:ln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4"/>
            <p:cNvSpPr/>
            <p:nvPr/>
          </p:nvSpPr>
          <p:spPr>
            <a:xfrm>
              <a:off x="5449350" y="2423125"/>
              <a:ext cx="513525" cy="642125"/>
            </a:xfrm>
            <a:custGeom>
              <a:rect b="b" l="l" r="r" t="t"/>
              <a:pathLst>
                <a:path extrusionOk="0" h="25685" w="20541">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lnTo>
                    <a:pt x="728" y="22430"/>
                  </a:ln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lnTo>
                    <a:pt x="3477" y="9849"/>
                  </a:ln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lnTo>
                    <a:pt x="5841" y="8375"/>
                  </a:ln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lnTo>
                    <a:pt x="182" y="22223"/>
                  </a:lnTo>
                  <a:cubicBezTo>
                    <a:pt x="120" y="22247"/>
                    <a:pt x="67" y="22289"/>
                    <a:pt x="32" y="22341"/>
                  </a:cubicBezTo>
                  <a:cubicBezTo>
                    <a:pt x="0" y="22438"/>
                    <a:pt x="0" y="22566"/>
                    <a:pt x="96" y="22663"/>
                  </a:cubicBezTo>
                  <a:cubicBezTo>
                    <a:pt x="114" y="22697"/>
                    <a:pt x="140" y="22713"/>
                    <a:pt x="161" y="22721"/>
                  </a:cubicBezTo>
                  <a:lnTo>
                    <a:pt x="161" y="22721"/>
                  </a:ln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lnTo>
                    <a:pt x="8492" y="501"/>
                  </a:lnTo>
                  <a:cubicBezTo>
                    <a:pt x="8139" y="420"/>
                    <a:pt x="6253" y="1"/>
                    <a:pt x="4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4"/>
            <p:cNvSpPr/>
            <p:nvPr/>
          </p:nvSpPr>
          <p:spPr>
            <a:xfrm>
              <a:off x="4468125" y="2857075"/>
              <a:ext cx="348000" cy="631675"/>
            </a:xfrm>
            <a:custGeom>
              <a:rect b="b" l="l" r="r" t="t"/>
              <a:pathLst>
                <a:path extrusionOk="0" h="25267" w="13920">
                  <a:moveTo>
                    <a:pt x="4951" y="1"/>
                  </a:moveTo>
                  <a:lnTo>
                    <a:pt x="1" y="20670"/>
                  </a:lnTo>
                  <a:lnTo>
                    <a:pt x="10126" y="25267"/>
                  </a:lnTo>
                  <a:lnTo>
                    <a:pt x="13919" y="5851"/>
                  </a:lnTo>
                  <a:lnTo>
                    <a:pt x="495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4"/>
            <p:cNvSpPr/>
            <p:nvPr/>
          </p:nvSpPr>
          <p:spPr>
            <a:xfrm>
              <a:off x="4460900" y="2850325"/>
              <a:ext cx="362450" cy="645450"/>
            </a:xfrm>
            <a:custGeom>
              <a:rect b="b" l="l" r="r" t="t"/>
              <a:pathLst>
                <a:path extrusionOk="0" h="25818" w="14498">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4"/>
            <p:cNvSpPr/>
            <p:nvPr/>
          </p:nvSpPr>
          <p:spPr>
            <a:xfrm>
              <a:off x="4497875" y="2910925"/>
              <a:ext cx="289325" cy="524775"/>
            </a:xfrm>
            <a:custGeom>
              <a:rect b="b" l="l" r="r" t="t"/>
              <a:pathLst>
                <a:path extrusionOk="0" h="20991" w="11573">
                  <a:moveTo>
                    <a:pt x="4115" y="1"/>
                  </a:moveTo>
                  <a:lnTo>
                    <a:pt x="0" y="17166"/>
                  </a:lnTo>
                  <a:lnTo>
                    <a:pt x="8390" y="20991"/>
                  </a:lnTo>
                  <a:lnTo>
                    <a:pt x="11572" y="4854"/>
                  </a:lnTo>
                  <a:lnTo>
                    <a:pt x="4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4"/>
            <p:cNvSpPr/>
            <p:nvPr/>
          </p:nvSpPr>
          <p:spPr>
            <a:xfrm>
              <a:off x="4490625" y="2903975"/>
              <a:ext cx="303800" cy="537975"/>
            </a:xfrm>
            <a:custGeom>
              <a:rect b="b" l="l" r="r" t="t"/>
              <a:pathLst>
                <a:path extrusionOk="0" h="21519" w="12152">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4"/>
            <p:cNvSpPr/>
            <p:nvPr/>
          </p:nvSpPr>
          <p:spPr>
            <a:xfrm>
              <a:off x="4721275" y="3003350"/>
              <a:ext cx="440400" cy="513525"/>
            </a:xfrm>
            <a:custGeom>
              <a:rect b="b" l="l" r="r" t="t"/>
              <a:pathLst>
                <a:path extrusionOk="0" h="20541" w="17616">
                  <a:moveTo>
                    <a:pt x="3793" y="0"/>
                  </a:moveTo>
                  <a:lnTo>
                    <a:pt x="0" y="19416"/>
                  </a:lnTo>
                  <a:lnTo>
                    <a:pt x="14915" y="20541"/>
                  </a:lnTo>
                  <a:lnTo>
                    <a:pt x="17615" y="675"/>
                  </a:lnTo>
                  <a:lnTo>
                    <a:pt x="379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4"/>
            <p:cNvSpPr/>
            <p:nvPr/>
          </p:nvSpPr>
          <p:spPr>
            <a:xfrm>
              <a:off x="4714025" y="2996100"/>
              <a:ext cx="454875" cy="527350"/>
            </a:xfrm>
            <a:custGeom>
              <a:rect b="b" l="l" r="r" t="t"/>
              <a:pathLst>
                <a:path extrusionOk="0" h="21094" w="18195">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4"/>
            <p:cNvSpPr/>
            <p:nvPr/>
          </p:nvSpPr>
          <p:spPr>
            <a:xfrm>
              <a:off x="4918150" y="3207450"/>
              <a:ext cx="27350" cy="17725"/>
            </a:xfrm>
            <a:custGeom>
              <a:rect b="b" l="l" r="r" t="t"/>
              <a:pathLst>
                <a:path extrusionOk="0" h="709" w="1094">
                  <a:moveTo>
                    <a:pt x="129" y="1"/>
                  </a:moveTo>
                  <a:lnTo>
                    <a:pt x="1" y="644"/>
                  </a:lnTo>
                  <a:lnTo>
                    <a:pt x="997" y="708"/>
                  </a:lnTo>
                  <a:lnTo>
                    <a:pt x="1094"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4"/>
            <p:cNvSpPr/>
            <p:nvPr/>
          </p:nvSpPr>
          <p:spPr>
            <a:xfrm>
              <a:off x="4941450" y="3310325"/>
              <a:ext cx="38600" cy="26550"/>
            </a:xfrm>
            <a:custGeom>
              <a:rect b="b" l="l" r="r" t="t"/>
              <a:pathLst>
                <a:path extrusionOk="0" h="1062" w="1544">
                  <a:moveTo>
                    <a:pt x="162" y="0"/>
                  </a:moveTo>
                  <a:lnTo>
                    <a:pt x="1" y="965"/>
                  </a:lnTo>
                  <a:lnTo>
                    <a:pt x="1383" y="1061"/>
                  </a:lnTo>
                  <a:lnTo>
                    <a:pt x="1544" y="65"/>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4"/>
            <p:cNvSpPr/>
            <p:nvPr/>
          </p:nvSpPr>
          <p:spPr>
            <a:xfrm>
              <a:off x="4882800" y="3134325"/>
              <a:ext cx="34575" cy="19325"/>
            </a:xfrm>
            <a:custGeom>
              <a:rect b="b" l="l" r="r" t="t"/>
              <a:pathLst>
                <a:path extrusionOk="0" h="773" w="1383">
                  <a:moveTo>
                    <a:pt x="129" y="1"/>
                  </a:moveTo>
                  <a:lnTo>
                    <a:pt x="0" y="708"/>
                  </a:lnTo>
                  <a:lnTo>
                    <a:pt x="1286" y="772"/>
                  </a:lnTo>
                  <a:lnTo>
                    <a:pt x="1382" y="97"/>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4"/>
            <p:cNvSpPr/>
            <p:nvPr/>
          </p:nvSpPr>
          <p:spPr>
            <a:xfrm>
              <a:off x="4930200" y="3137550"/>
              <a:ext cx="26550" cy="17700"/>
            </a:xfrm>
            <a:custGeom>
              <a:rect b="b" l="l" r="r" t="t"/>
              <a:pathLst>
                <a:path extrusionOk="0" h="708" w="1062">
                  <a:moveTo>
                    <a:pt x="129" y="0"/>
                  </a:moveTo>
                  <a:lnTo>
                    <a:pt x="1" y="675"/>
                  </a:lnTo>
                  <a:lnTo>
                    <a:pt x="965" y="708"/>
                  </a:lnTo>
                  <a:lnTo>
                    <a:pt x="1062"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4"/>
            <p:cNvSpPr/>
            <p:nvPr/>
          </p:nvSpPr>
          <p:spPr>
            <a:xfrm>
              <a:off x="4911725" y="3238800"/>
              <a:ext cx="28950" cy="24950"/>
            </a:xfrm>
            <a:custGeom>
              <a:rect b="b" l="l" r="r" t="t"/>
              <a:pathLst>
                <a:path extrusionOk="0" h="998" w="1158">
                  <a:moveTo>
                    <a:pt x="161" y="1"/>
                  </a:moveTo>
                  <a:lnTo>
                    <a:pt x="0" y="901"/>
                  </a:lnTo>
                  <a:lnTo>
                    <a:pt x="1029" y="997"/>
                  </a:lnTo>
                  <a:lnTo>
                    <a:pt x="1158"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4"/>
            <p:cNvSpPr/>
            <p:nvPr/>
          </p:nvSpPr>
          <p:spPr>
            <a:xfrm>
              <a:off x="4963150" y="3171300"/>
              <a:ext cx="40200" cy="25750"/>
            </a:xfrm>
            <a:custGeom>
              <a:rect b="b" l="l" r="r" t="t"/>
              <a:pathLst>
                <a:path extrusionOk="0" h="1030" w="1608">
                  <a:moveTo>
                    <a:pt x="161" y="0"/>
                  </a:moveTo>
                  <a:lnTo>
                    <a:pt x="1" y="933"/>
                  </a:lnTo>
                  <a:lnTo>
                    <a:pt x="1447" y="1029"/>
                  </a:lnTo>
                  <a:lnTo>
                    <a:pt x="1608" y="65"/>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4"/>
            <p:cNvSpPr/>
            <p:nvPr/>
          </p:nvSpPr>
          <p:spPr>
            <a:xfrm>
              <a:off x="4895650" y="3055575"/>
              <a:ext cx="35375" cy="28950"/>
            </a:xfrm>
            <a:custGeom>
              <a:rect b="b" l="l" r="r" t="t"/>
              <a:pathLst>
                <a:path extrusionOk="0" h="1158" w="1415">
                  <a:moveTo>
                    <a:pt x="193" y="1"/>
                  </a:moveTo>
                  <a:lnTo>
                    <a:pt x="1" y="1094"/>
                  </a:lnTo>
                  <a:lnTo>
                    <a:pt x="1254" y="1158"/>
                  </a:lnTo>
                  <a:lnTo>
                    <a:pt x="1415" y="65"/>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54"/>
            <p:cNvSpPr/>
            <p:nvPr/>
          </p:nvSpPr>
          <p:spPr>
            <a:xfrm>
              <a:off x="4942250" y="3058000"/>
              <a:ext cx="26550" cy="28150"/>
            </a:xfrm>
            <a:custGeom>
              <a:rect b="b" l="l" r="r" t="t"/>
              <a:pathLst>
                <a:path extrusionOk="0" h="1126" w="1062">
                  <a:moveTo>
                    <a:pt x="194" y="0"/>
                  </a:moveTo>
                  <a:lnTo>
                    <a:pt x="1" y="1061"/>
                  </a:lnTo>
                  <a:lnTo>
                    <a:pt x="901" y="1125"/>
                  </a:lnTo>
                  <a:lnTo>
                    <a:pt x="1062" y="64"/>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54"/>
            <p:cNvSpPr/>
            <p:nvPr/>
          </p:nvSpPr>
          <p:spPr>
            <a:xfrm>
              <a:off x="4889225" y="3098175"/>
              <a:ext cx="34575" cy="23325"/>
            </a:xfrm>
            <a:custGeom>
              <a:rect b="b" l="l" r="r" t="t"/>
              <a:pathLst>
                <a:path extrusionOk="0" h="933" w="1383">
                  <a:moveTo>
                    <a:pt x="129" y="0"/>
                  </a:moveTo>
                  <a:lnTo>
                    <a:pt x="0" y="836"/>
                  </a:lnTo>
                  <a:lnTo>
                    <a:pt x="1254" y="932"/>
                  </a:lnTo>
                  <a:lnTo>
                    <a:pt x="1383"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4"/>
            <p:cNvSpPr/>
            <p:nvPr/>
          </p:nvSpPr>
          <p:spPr>
            <a:xfrm>
              <a:off x="4923775" y="3169700"/>
              <a:ext cx="28150" cy="24125"/>
            </a:xfrm>
            <a:custGeom>
              <a:rect b="b" l="l" r="r" t="t"/>
              <a:pathLst>
                <a:path extrusionOk="0" h="965" w="1126">
                  <a:moveTo>
                    <a:pt x="161" y="0"/>
                  </a:moveTo>
                  <a:lnTo>
                    <a:pt x="1" y="900"/>
                  </a:lnTo>
                  <a:lnTo>
                    <a:pt x="965" y="964"/>
                  </a:lnTo>
                  <a:lnTo>
                    <a:pt x="1126"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4"/>
            <p:cNvSpPr/>
            <p:nvPr/>
          </p:nvSpPr>
          <p:spPr>
            <a:xfrm>
              <a:off x="4935825" y="3099775"/>
              <a:ext cx="26550" cy="24125"/>
            </a:xfrm>
            <a:custGeom>
              <a:rect b="b" l="l" r="r" t="t"/>
              <a:pathLst>
                <a:path extrusionOk="0" h="965" w="1062">
                  <a:moveTo>
                    <a:pt x="162" y="1"/>
                  </a:moveTo>
                  <a:lnTo>
                    <a:pt x="1" y="901"/>
                  </a:lnTo>
                  <a:lnTo>
                    <a:pt x="933" y="965"/>
                  </a:lnTo>
                  <a:lnTo>
                    <a:pt x="1062" y="65"/>
                  </a:lnTo>
                  <a:lnTo>
                    <a:pt x="1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54"/>
            <p:cNvSpPr/>
            <p:nvPr/>
          </p:nvSpPr>
          <p:spPr>
            <a:xfrm>
              <a:off x="4952700" y="3241225"/>
              <a:ext cx="39400" cy="25725"/>
            </a:xfrm>
            <a:custGeom>
              <a:rect b="b" l="l" r="r" t="t"/>
              <a:pathLst>
                <a:path extrusionOk="0" h="1029" w="1576">
                  <a:moveTo>
                    <a:pt x="129" y="0"/>
                  </a:moveTo>
                  <a:lnTo>
                    <a:pt x="1" y="932"/>
                  </a:lnTo>
                  <a:lnTo>
                    <a:pt x="1415" y="1029"/>
                  </a:lnTo>
                  <a:lnTo>
                    <a:pt x="1576"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54"/>
            <p:cNvSpPr/>
            <p:nvPr/>
          </p:nvSpPr>
          <p:spPr>
            <a:xfrm>
              <a:off x="4817700" y="3270950"/>
              <a:ext cx="28150" cy="19300"/>
            </a:xfrm>
            <a:custGeom>
              <a:rect b="b" l="l" r="r" t="t"/>
              <a:pathLst>
                <a:path extrusionOk="0" h="772" w="1126">
                  <a:moveTo>
                    <a:pt x="129" y="0"/>
                  </a:moveTo>
                  <a:lnTo>
                    <a:pt x="1" y="740"/>
                  </a:lnTo>
                  <a:lnTo>
                    <a:pt x="997" y="772"/>
                  </a:lnTo>
                  <a:lnTo>
                    <a:pt x="1126"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54"/>
            <p:cNvSpPr/>
            <p:nvPr/>
          </p:nvSpPr>
          <p:spPr>
            <a:xfrm>
              <a:off x="4811275" y="3304700"/>
              <a:ext cx="28950" cy="22525"/>
            </a:xfrm>
            <a:custGeom>
              <a:rect b="b" l="l" r="r" t="t"/>
              <a:pathLst>
                <a:path extrusionOk="0" h="901" w="1158">
                  <a:moveTo>
                    <a:pt x="129" y="0"/>
                  </a:moveTo>
                  <a:lnTo>
                    <a:pt x="0" y="804"/>
                  </a:lnTo>
                  <a:lnTo>
                    <a:pt x="997" y="900"/>
                  </a:lnTo>
                  <a:lnTo>
                    <a:pt x="1158" y="33"/>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4"/>
            <p:cNvSpPr/>
            <p:nvPr/>
          </p:nvSpPr>
          <p:spPr>
            <a:xfrm>
              <a:off x="4804850" y="3340050"/>
              <a:ext cx="28950" cy="20125"/>
            </a:xfrm>
            <a:custGeom>
              <a:rect b="b" l="l" r="r" t="t"/>
              <a:pathLst>
                <a:path extrusionOk="0" h="805" w="1158">
                  <a:moveTo>
                    <a:pt x="129" y="1"/>
                  </a:moveTo>
                  <a:lnTo>
                    <a:pt x="0" y="740"/>
                  </a:lnTo>
                  <a:lnTo>
                    <a:pt x="1029" y="804"/>
                  </a:lnTo>
                  <a:lnTo>
                    <a:pt x="1157"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4"/>
            <p:cNvSpPr/>
            <p:nvPr/>
          </p:nvSpPr>
          <p:spPr>
            <a:xfrm>
              <a:off x="4799225" y="3373800"/>
              <a:ext cx="28950" cy="22525"/>
            </a:xfrm>
            <a:custGeom>
              <a:rect b="b" l="l" r="r" t="t"/>
              <a:pathLst>
                <a:path extrusionOk="0" h="901" w="1158">
                  <a:moveTo>
                    <a:pt x="129" y="1"/>
                  </a:moveTo>
                  <a:lnTo>
                    <a:pt x="0" y="837"/>
                  </a:lnTo>
                  <a:lnTo>
                    <a:pt x="997" y="901"/>
                  </a:lnTo>
                  <a:lnTo>
                    <a:pt x="1157"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4"/>
            <p:cNvSpPr/>
            <p:nvPr/>
          </p:nvSpPr>
          <p:spPr>
            <a:xfrm>
              <a:off x="4823325" y="3234775"/>
              <a:ext cx="28950" cy="22525"/>
            </a:xfrm>
            <a:custGeom>
              <a:rect b="b" l="l" r="r" t="t"/>
              <a:pathLst>
                <a:path extrusionOk="0" h="901" w="1158">
                  <a:moveTo>
                    <a:pt x="129" y="1"/>
                  </a:moveTo>
                  <a:lnTo>
                    <a:pt x="1" y="837"/>
                  </a:lnTo>
                  <a:lnTo>
                    <a:pt x="1029" y="901"/>
                  </a:lnTo>
                  <a:lnTo>
                    <a:pt x="1158"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4"/>
            <p:cNvSpPr/>
            <p:nvPr/>
          </p:nvSpPr>
          <p:spPr>
            <a:xfrm>
              <a:off x="4835375" y="3165675"/>
              <a:ext cx="29775" cy="21725"/>
            </a:xfrm>
            <a:custGeom>
              <a:rect b="b" l="l" r="r" t="t"/>
              <a:pathLst>
                <a:path extrusionOk="0" h="869" w="1191">
                  <a:moveTo>
                    <a:pt x="129" y="0"/>
                  </a:moveTo>
                  <a:lnTo>
                    <a:pt x="1" y="804"/>
                  </a:lnTo>
                  <a:lnTo>
                    <a:pt x="1029" y="868"/>
                  </a:lnTo>
                  <a:lnTo>
                    <a:pt x="1190" y="33"/>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4"/>
            <p:cNvSpPr/>
            <p:nvPr/>
          </p:nvSpPr>
          <p:spPr>
            <a:xfrm>
              <a:off x="4847425" y="3095750"/>
              <a:ext cx="29775" cy="22525"/>
            </a:xfrm>
            <a:custGeom>
              <a:rect b="b" l="l" r="r" t="t"/>
              <a:pathLst>
                <a:path extrusionOk="0" h="901" w="1191">
                  <a:moveTo>
                    <a:pt x="162" y="1"/>
                  </a:moveTo>
                  <a:lnTo>
                    <a:pt x="1" y="804"/>
                  </a:lnTo>
                  <a:lnTo>
                    <a:pt x="1062" y="901"/>
                  </a:lnTo>
                  <a:lnTo>
                    <a:pt x="1190" y="65"/>
                  </a:lnTo>
                  <a:lnTo>
                    <a:pt x="1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4"/>
            <p:cNvSpPr/>
            <p:nvPr/>
          </p:nvSpPr>
          <p:spPr>
            <a:xfrm>
              <a:off x="4829750" y="3201025"/>
              <a:ext cx="28950" cy="20125"/>
            </a:xfrm>
            <a:custGeom>
              <a:rect b="b" l="l" r="r" t="t"/>
              <a:pathLst>
                <a:path extrusionOk="0" h="805" w="1158">
                  <a:moveTo>
                    <a:pt x="129" y="1"/>
                  </a:moveTo>
                  <a:lnTo>
                    <a:pt x="1" y="740"/>
                  </a:lnTo>
                  <a:lnTo>
                    <a:pt x="1029" y="804"/>
                  </a:lnTo>
                  <a:lnTo>
                    <a:pt x="1158"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4"/>
            <p:cNvSpPr/>
            <p:nvPr/>
          </p:nvSpPr>
          <p:spPr>
            <a:xfrm>
              <a:off x="4841800" y="3131125"/>
              <a:ext cx="28975" cy="20100"/>
            </a:xfrm>
            <a:custGeom>
              <a:rect b="b" l="l" r="r" t="t"/>
              <a:pathLst>
                <a:path extrusionOk="0" h="804" w="1159">
                  <a:moveTo>
                    <a:pt x="129" y="0"/>
                  </a:moveTo>
                  <a:lnTo>
                    <a:pt x="1" y="772"/>
                  </a:lnTo>
                  <a:lnTo>
                    <a:pt x="1030" y="804"/>
                  </a:lnTo>
                  <a:lnTo>
                    <a:pt x="1158"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4"/>
            <p:cNvSpPr/>
            <p:nvPr/>
          </p:nvSpPr>
          <p:spPr>
            <a:xfrm>
              <a:off x="4974400" y="3102200"/>
              <a:ext cx="40200" cy="24925"/>
            </a:xfrm>
            <a:custGeom>
              <a:rect b="b" l="l" r="r" t="t"/>
              <a:pathLst>
                <a:path extrusionOk="0" h="997" w="1608">
                  <a:moveTo>
                    <a:pt x="129" y="0"/>
                  </a:moveTo>
                  <a:lnTo>
                    <a:pt x="1" y="900"/>
                  </a:lnTo>
                  <a:lnTo>
                    <a:pt x="1447" y="996"/>
                  </a:lnTo>
                  <a:lnTo>
                    <a:pt x="1608"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4"/>
            <p:cNvSpPr/>
            <p:nvPr/>
          </p:nvSpPr>
          <p:spPr>
            <a:xfrm>
              <a:off x="4791175" y="3409975"/>
              <a:ext cx="30575" cy="30550"/>
            </a:xfrm>
            <a:custGeom>
              <a:rect b="b" l="l" r="r" t="t"/>
              <a:pathLst>
                <a:path extrusionOk="0" h="1222" w="1223">
                  <a:moveTo>
                    <a:pt x="194" y="0"/>
                  </a:moveTo>
                  <a:lnTo>
                    <a:pt x="1" y="1125"/>
                  </a:lnTo>
                  <a:lnTo>
                    <a:pt x="997" y="1222"/>
                  </a:lnTo>
                  <a:lnTo>
                    <a:pt x="1222" y="65"/>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4"/>
            <p:cNvSpPr/>
            <p:nvPr/>
          </p:nvSpPr>
          <p:spPr>
            <a:xfrm>
              <a:off x="4958325" y="3209875"/>
              <a:ext cx="38600" cy="17700"/>
            </a:xfrm>
            <a:custGeom>
              <a:rect b="b" l="l" r="r" t="t"/>
              <a:pathLst>
                <a:path extrusionOk="0" h="708" w="1544">
                  <a:moveTo>
                    <a:pt x="97" y="0"/>
                  </a:moveTo>
                  <a:lnTo>
                    <a:pt x="1" y="643"/>
                  </a:lnTo>
                  <a:lnTo>
                    <a:pt x="1447" y="708"/>
                  </a:lnTo>
                  <a:lnTo>
                    <a:pt x="1544" y="97"/>
                  </a:lnTo>
                  <a:lnTo>
                    <a:pt x="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4"/>
            <p:cNvSpPr/>
            <p:nvPr/>
          </p:nvSpPr>
          <p:spPr>
            <a:xfrm>
              <a:off x="4936625" y="3349700"/>
              <a:ext cx="37000" cy="16900"/>
            </a:xfrm>
            <a:custGeom>
              <a:rect b="b" l="l" r="r" t="t"/>
              <a:pathLst>
                <a:path extrusionOk="0" h="676" w="1480">
                  <a:moveTo>
                    <a:pt x="97" y="1"/>
                  </a:moveTo>
                  <a:lnTo>
                    <a:pt x="1" y="611"/>
                  </a:lnTo>
                  <a:lnTo>
                    <a:pt x="1383" y="676"/>
                  </a:lnTo>
                  <a:lnTo>
                    <a:pt x="1480"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4"/>
            <p:cNvSpPr/>
            <p:nvPr/>
          </p:nvSpPr>
          <p:spPr>
            <a:xfrm>
              <a:off x="4947875" y="3279775"/>
              <a:ext cx="37000" cy="16900"/>
            </a:xfrm>
            <a:custGeom>
              <a:rect b="b" l="l" r="r" t="t"/>
              <a:pathLst>
                <a:path extrusionOk="0" h="676" w="1480">
                  <a:moveTo>
                    <a:pt x="97" y="1"/>
                  </a:moveTo>
                  <a:lnTo>
                    <a:pt x="1" y="612"/>
                  </a:lnTo>
                  <a:lnTo>
                    <a:pt x="1383" y="676"/>
                  </a:lnTo>
                  <a:lnTo>
                    <a:pt x="1480"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4"/>
            <p:cNvSpPr/>
            <p:nvPr/>
          </p:nvSpPr>
          <p:spPr>
            <a:xfrm>
              <a:off x="4906100" y="3276575"/>
              <a:ext cx="28950" cy="17700"/>
            </a:xfrm>
            <a:custGeom>
              <a:rect b="b" l="l" r="r" t="t"/>
              <a:pathLst>
                <a:path extrusionOk="0" h="708" w="1158">
                  <a:moveTo>
                    <a:pt x="129" y="0"/>
                  </a:moveTo>
                  <a:lnTo>
                    <a:pt x="0" y="675"/>
                  </a:lnTo>
                  <a:lnTo>
                    <a:pt x="1061" y="708"/>
                  </a:lnTo>
                  <a:lnTo>
                    <a:pt x="1158"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4"/>
            <p:cNvSpPr/>
            <p:nvPr/>
          </p:nvSpPr>
          <p:spPr>
            <a:xfrm>
              <a:off x="4931000" y="3380250"/>
              <a:ext cx="37800" cy="25725"/>
            </a:xfrm>
            <a:custGeom>
              <a:rect b="b" l="l" r="r" t="t"/>
              <a:pathLst>
                <a:path extrusionOk="0" h="1029" w="1512">
                  <a:moveTo>
                    <a:pt x="129" y="0"/>
                  </a:moveTo>
                  <a:lnTo>
                    <a:pt x="1" y="964"/>
                  </a:lnTo>
                  <a:lnTo>
                    <a:pt x="1351" y="1029"/>
                  </a:lnTo>
                  <a:lnTo>
                    <a:pt x="1512"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4"/>
            <p:cNvSpPr/>
            <p:nvPr/>
          </p:nvSpPr>
          <p:spPr>
            <a:xfrm>
              <a:off x="4923775" y="3418800"/>
              <a:ext cx="38600" cy="36200"/>
            </a:xfrm>
            <a:custGeom>
              <a:rect b="b" l="l" r="r" t="t"/>
              <a:pathLst>
                <a:path extrusionOk="0" h="1448" w="1544">
                  <a:moveTo>
                    <a:pt x="193" y="1"/>
                  </a:moveTo>
                  <a:lnTo>
                    <a:pt x="1" y="1319"/>
                  </a:lnTo>
                  <a:lnTo>
                    <a:pt x="1319" y="1447"/>
                  </a:lnTo>
                  <a:lnTo>
                    <a:pt x="1544" y="97"/>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4"/>
            <p:cNvSpPr/>
            <p:nvPr/>
          </p:nvSpPr>
          <p:spPr>
            <a:xfrm>
              <a:off x="4876375" y="3167275"/>
              <a:ext cx="35375" cy="23325"/>
            </a:xfrm>
            <a:custGeom>
              <a:rect b="b" l="l" r="r" t="t"/>
              <a:pathLst>
                <a:path extrusionOk="0" h="933" w="1415">
                  <a:moveTo>
                    <a:pt x="161" y="1"/>
                  </a:moveTo>
                  <a:lnTo>
                    <a:pt x="0" y="869"/>
                  </a:lnTo>
                  <a:lnTo>
                    <a:pt x="1286" y="933"/>
                  </a:lnTo>
                  <a:lnTo>
                    <a:pt x="1414"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4"/>
            <p:cNvSpPr/>
            <p:nvPr/>
          </p:nvSpPr>
          <p:spPr>
            <a:xfrm>
              <a:off x="4853875" y="3053975"/>
              <a:ext cx="31350" cy="28150"/>
            </a:xfrm>
            <a:custGeom>
              <a:rect b="b" l="l" r="r" t="t"/>
              <a:pathLst>
                <a:path extrusionOk="0" h="1126" w="1254">
                  <a:moveTo>
                    <a:pt x="193" y="0"/>
                  </a:moveTo>
                  <a:lnTo>
                    <a:pt x="0" y="1061"/>
                  </a:lnTo>
                  <a:lnTo>
                    <a:pt x="1061" y="1125"/>
                  </a:lnTo>
                  <a:lnTo>
                    <a:pt x="1254" y="32"/>
                  </a:lnTo>
                  <a:lnTo>
                    <a:pt x="1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4"/>
            <p:cNvSpPr/>
            <p:nvPr/>
          </p:nvSpPr>
          <p:spPr>
            <a:xfrm>
              <a:off x="4969575" y="3139950"/>
              <a:ext cx="38600" cy="17700"/>
            </a:xfrm>
            <a:custGeom>
              <a:rect b="b" l="l" r="r" t="t"/>
              <a:pathLst>
                <a:path extrusionOk="0" h="708" w="1544">
                  <a:moveTo>
                    <a:pt x="97" y="1"/>
                  </a:moveTo>
                  <a:lnTo>
                    <a:pt x="1" y="644"/>
                  </a:lnTo>
                  <a:lnTo>
                    <a:pt x="1447" y="708"/>
                  </a:lnTo>
                  <a:lnTo>
                    <a:pt x="1544"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4"/>
            <p:cNvSpPr/>
            <p:nvPr/>
          </p:nvSpPr>
          <p:spPr>
            <a:xfrm>
              <a:off x="4980025" y="3060400"/>
              <a:ext cx="41025" cy="28150"/>
            </a:xfrm>
            <a:custGeom>
              <a:rect b="b" l="l" r="r" t="t"/>
              <a:pathLst>
                <a:path extrusionOk="0" h="1126" w="1641">
                  <a:moveTo>
                    <a:pt x="194" y="0"/>
                  </a:moveTo>
                  <a:lnTo>
                    <a:pt x="1" y="1061"/>
                  </a:lnTo>
                  <a:lnTo>
                    <a:pt x="1479" y="1126"/>
                  </a:lnTo>
                  <a:lnTo>
                    <a:pt x="1640" y="65"/>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4"/>
            <p:cNvSpPr/>
            <p:nvPr/>
          </p:nvSpPr>
          <p:spPr>
            <a:xfrm>
              <a:off x="4899675" y="3308725"/>
              <a:ext cx="30550" cy="24125"/>
            </a:xfrm>
            <a:custGeom>
              <a:rect b="b" l="l" r="r" t="t"/>
              <a:pathLst>
                <a:path extrusionOk="0" h="965" w="1222">
                  <a:moveTo>
                    <a:pt x="161" y="0"/>
                  </a:moveTo>
                  <a:lnTo>
                    <a:pt x="0" y="900"/>
                  </a:lnTo>
                  <a:lnTo>
                    <a:pt x="1061" y="964"/>
                  </a:lnTo>
                  <a:lnTo>
                    <a:pt x="1222"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4"/>
            <p:cNvSpPr/>
            <p:nvPr/>
          </p:nvSpPr>
          <p:spPr>
            <a:xfrm>
              <a:off x="4852250" y="3306300"/>
              <a:ext cx="35400" cy="24150"/>
            </a:xfrm>
            <a:custGeom>
              <a:rect b="b" l="l" r="r" t="t"/>
              <a:pathLst>
                <a:path extrusionOk="0" h="966" w="1416">
                  <a:moveTo>
                    <a:pt x="129" y="1"/>
                  </a:moveTo>
                  <a:lnTo>
                    <a:pt x="1" y="869"/>
                  </a:lnTo>
                  <a:lnTo>
                    <a:pt x="1287" y="965"/>
                  </a:lnTo>
                  <a:lnTo>
                    <a:pt x="1415"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4"/>
            <p:cNvSpPr/>
            <p:nvPr/>
          </p:nvSpPr>
          <p:spPr>
            <a:xfrm>
              <a:off x="4894050" y="3346475"/>
              <a:ext cx="29750" cy="17725"/>
            </a:xfrm>
            <a:custGeom>
              <a:rect b="b" l="l" r="r" t="t"/>
              <a:pathLst>
                <a:path extrusionOk="0" h="709" w="1190">
                  <a:moveTo>
                    <a:pt x="129" y="1"/>
                  </a:moveTo>
                  <a:lnTo>
                    <a:pt x="0" y="644"/>
                  </a:lnTo>
                  <a:lnTo>
                    <a:pt x="1093" y="708"/>
                  </a:lnTo>
                  <a:lnTo>
                    <a:pt x="1190"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4"/>
            <p:cNvSpPr/>
            <p:nvPr/>
          </p:nvSpPr>
          <p:spPr>
            <a:xfrm>
              <a:off x="4887625" y="3377825"/>
              <a:ext cx="31350" cy="24950"/>
            </a:xfrm>
            <a:custGeom>
              <a:rect b="b" l="l" r="r" t="t"/>
              <a:pathLst>
                <a:path extrusionOk="0" h="998" w="1254">
                  <a:moveTo>
                    <a:pt x="161" y="1"/>
                  </a:moveTo>
                  <a:lnTo>
                    <a:pt x="0" y="933"/>
                  </a:lnTo>
                  <a:lnTo>
                    <a:pt x="1125" y="997"/>
                  </a:lnTo>
                  <a:lnTo>
                    <a:pt x="1254"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4"/>
            <p:cNvSpPr/>
            <p:nvPr/>
          </p:nvSpPr>
          <p:spPr>
            <a:xfrm>
              <a:off x="4839400" y="3376225"/>
              <a:ext cx="37000" cy="23325"/>
            </a:xfrm>
            <a:custGeom>
              <a:rect b="b" l="l" r="r" t="t"/>
              <a:pathLst>
                <a:path extrusionOk="0" h="933" w="1480">
                  <a:moveTo>
                    <a:pt x="161" y="0"/>
                  </a:moveTo>
                  <a:lnTo>
                    <a:pt x="0" y="868"/>
                  </a:lnTo>
                  <a:lnTo>
                    <a:pt x="1318" y="932"/>
                  </a:lnTo>
                  <a:lnTo>
                    <a:pt x="1479"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4"/>
            <p:cNvSpPr/>
            <p:nvPr/>
          </p:nvSpPr>
          <p:spPr>
            <a:xfrm>
              <a:off x="4845825" y="3343275"/>
              <a:ext cx="35375" cy="18500"/>
            </a:xfrm>
            <a:custGeom>
              <a:rect b="b" l="l" r="r" t="t"/>
              <a:pathLst>
                <a:path extrusionOk="0" h="740" w="1415">
                  <a:moveTo>
                    <a:pt x="129" y="0"/>
                  </a:moveTo>
                  <a:lnTo>
                    <a:pt x="1" y="708"/>
                  </a:lnTo>
                  <a:lnTo>
                    <a:pt x="1319" y="740"/>
                  </a:lnTo>
                  <a:lnTo>
                    <a:pt x="1415"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4"/>
            <p:cNvSpPr/>
            <p:nvPr/>
          </p:nvSpPr>
          <p:spPr>
            <a:xfrm>
              <a:off x="4858675" y="3273350"/>
              <a:ext cx="34600" cy="19325"/>
            </a:xfrm>
            <a:custGeom>
              <a:rect b="b" l="l" r="r" t="t"/>
              <a:pathLst>
                <a:path extrusionOk="0" h="773" w="1384">
                  <a:moveTo>
                    <a:pt x="130" y="1"/>
                  </a:moveTo>
                  <a:lnTo>
                    <a:pt x="1" y="708"/>
                  </a:lnTo>
                  <a:lnTo>
                    <a:pt x="1287" y="772"/>
                  </a:lnTo>
                  <a:lnTo>
                    <a:pt x="1383" y="97"/>
                  </a:lnTo>
                  <a:lnTo>
                    <a:pt x="1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4"/>
            <p:cNvSpPr/>
            <p:nvPr/>
          </p:nvSpPr>
          <p:spPr>
            <a:xfrm>
              <a:off x="4831375" y="3413175"/>
              <a:ext cx="37775" cy="32175"/>
            </a:xfrm>
            <a:custGeom>
              <a:rect b="b" l="l" r="r" t="t"/>
              <a:pathLst>
                <a:path extrusionOk="0" h="1287" w="1511">
                  <a:moveTo>
                    <a:pt x="225" y="1"/>
                  </a:moveTo>
                  <a:lnTo>
                    <a:pt x="0" y="1158"/>
                  </a:lnTo>
                  <a:lnTo>
                    <a:pt x="1318" y="1287"/>
                  </a:lnTo>
                  <a:lnTo>
                    <a:pt x="1511" y="6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4"/>
            <p:cNvSpPr/>
            <p:nvPr/>
          </p:nvSpPr>
          <p:spPr>
            <a:xfrm>
              <a:off x="4879575" y="3416400"/>
              <a:ext cx="33775" cy="33775"/>
            </a:xfrm>
            <a:custGeom>
              <a:rect b="b" l="l" r="r" t="t"/>
              <a:pathLst>
                <a:path extrusionOk="0" h="1351" w="1351">
                  <a:moveTo>
                    <a:pt x="226" y="1"/>
                  </a:moveTo>
                  <a:lnTo>
                    <a:pt x="1" y="1222"/>
                  </a:lnTo>
                  <a:lnTo>
                    <a:pt x="1126" y="1351"/>
                  </a:lnTo>
                  <a:lnTo>
                    <a:pt x="1351" y="65"/>
                  </a:lnTo>
                  <a:lnTo>
                    <a:pt x="2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4"/>
            <p:cNvSpPr/>
            <p:nvPr/>
          </p:nvSpPr>
          <p:spPr>
            <a:xfrm>
              <a:off x="4870750" y="3203450"/>
              <a:ext cx="34575" cy="20100"/>
            </a:xfrm>
            <a:custGeom>
              <a:rect b="b" l="l" r="r" t="t"/>
              <a:pathLst>
                <a:path extrusionOk="0" h="804" w="1383">
                  <a:moveTo>
                    <a:pt x="129" y="0"/>
                  </a:moveTo>
                  <a:lnTo>
                    <a:pt x="0" y="740"/>
                  </a:lnTo>
                  <a:lnTo>
                    <a:pt x="1286" y="804"/>
                  </a:lnTo>
                  <a:lnTo>
                    <a:pt x="1382"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4"/>
            <p:cNvSpPr/>
            <p:nvPr/>
          </p:nvSpPr>
          <p:spPr>
            <a:xfrm>
              <a:off x="4864300" y="3237200"/>
              <a:ext cx="35400" cy="23325"/>
            </a:xfrm>
            <a:custGeom>
              <a:rect b="b" l="l" r="r" t="t"/>
              <a:pathLst>
                <a:path extrusionOk="0" h="933" w="1416">
                  <a:moveTo>
                    <a:pt x="162" y="0"/>
                  </a:moveTo>
                  <a:lnTo>
                    <a:pt x="1" y="836"/>
                  </a:lnTo>
                  <a:lnTo>
                    <a:pt x="1287" y="932"/>
                  </a:lnTo>
                  <a:lnTo>
                    <a:pt x="1415" y="65"/>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4"/>
            <p:cNvSpPr/>
            <p:nvPr/>
          </p:nvSpPr>
          <p:spPr>
            <a:xfrm>
              <a:off x="4632075" y="3320775"/>
              <a:ext cx="1076050" cy="688400"/>
            </a:xfrm>
            <a:custGeom>
              <a:rect b="b" l="l" r="r" t="t"/>
              <a:pathLst>
                <a:path extrusionOk="0" h="27536" w="43042">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4"/>
            <p:cNvSpPr/>
            <p:nvPr/>
          </p:nvSpPr>
          <p:spPr>
            <a:xfrm>
              <a:off x="4625650" y="3314225"/>
              <a:ext cx="1072825" cy="701700"/>
            </a:xfrm>
            <a:custGeom>
              <a:rect b="b" l="l" r="r" t="t"/>
              <a:pathLst>
                <a:path extrusionOk="0" h="28068" w="42913">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lnTo>
                    <a:pt x="22568" y="18384"/>
                  </a:ln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lnTo>
                    <a:pt x="2761" y="5967"/>
                  </a:ln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lnTo>
                    <a:pt x="7245" y="10987"/>
                  </a:ln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4"/>
            <p:cNvSpPr/>
            <p:nvPr/>
          </p:nvSpPr>
          <p:spPr>
            <a:xfrm>
              <a:off x="4632075" y="3436975"/>
              <a:ext cx="252350" cy="170700"/>
            </a:xfrm>
            <a:custGeom>
              <a:rect b="b" l="l" r="r" t="t"/>
              <a:pathLst>
                <a:path extrusionOk="0" h="6828" w="10094">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4"/>
            <p:cNvSpPr/>
            <p:nvPr/>
          </p:nvSpPr>
          <p:spPr>
            <a:xfrm>
              <a:off x="4625650" y="3430050"/>
              <a:ext cx="265200" cy="184275"/>
            </a:xfrm>
            <a:custGeom>
              <a:rect b="b" l="l" r="r" t="t"/>
              <a:pathLst>
                <a:path extrusionOk="0" h="7371" w="10608">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lnTo>
                    <a:pt x="9909" y="5223"/>
                  </a:lnTo>
                  <a:cubicBezTo>
                    <a:pt x="9070" y="5629"/>
                    <a:pt x="8442" y="6117"/>
                    <a:pt x="7985" y="6620"/>
                  </a:cubicBezTo>
                  <a:lnTo>
                    <a:pt x="7985" y="6620"/>
                  </a:ln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lnTo>
                    <a:pt x="2761" y="1334"/>
                  </a:ln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lnTo>
                    <a:pt x="7243" y="6354"/>
                  </a:ln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5" name="Shape 2675"/>
        <p:cNvGrpSpPr/>
        <p:nvPr/>
      </p:nvGrpSpPr>
      <p:grpSpPr>
        <a:xfrm>
          <a:off x="0" y="0"/>
          <a:ext cx="0" cy="0"/>
          <a:chOff x="0" y="0"/>
          <a:chExt cx="0" cy="0"/>
        </a:xfrm>
      </p:grpSpPr>
      <p:sp>
        <p:nvSpPr>
          <p:cNvPr id="2676" name="Google Shape;2676;p55"/>
          <p:cNvSpPr/>
          <p:nvPr/>
        </p:nvSpPr>
        <p:spPr>
          <a:xfrm>
            <a:off x="2496450" y="3700850"/>
            <a:ext cx="4151100" cy="8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5"/>
          <p:cNvSpPr txBox="1"/>
          <p:nvPr>
            <p:ph type="title"/>
          </p:nvPr>
        </p:nvSpPr>
        <p:spPr>
          <a:xfrm>
            <a:off x="1808100" y="1389600"/>
            <a:ext cx="5527800" cy="23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THANK YOU </a:t>
            </a:r>
            <a:r>
              <a:rPr lang="en" sz="4500"/>
              <a:t>FOR LISTENING </a:t>
            </a:r>
            <a:r>
              <a:rPr lang="en" sz="4500"/>
              <a:t>&amp; HOPE YOU ENJOYED</a:t>
            </a:r>
            <a:r>
              <a:rPr lang="en" sz="4500"/>
              <a:t>!!</a:t>
            </a:r>
            <a:r>
              <a:rPr lang="en" sz="4500"/>
              <a:t> </a:t>
            </a:r>
            <a:endParaRPr sz="4500"/>
          </a:p>
          <a:p>
            <a:pPr indent="0" lvl="0" marL="0" rtl="0" algn="ctr">
              <a:spcBef>
                <a:spcPts val="0"/>
              </a:spcBef>
              <a:spcAft>
                <a:spcPts val="0"/>
              </a:spcAft>
              <a:buNone/>
            </a:pPr>
            <a:r>
              <a:rPr lang="en" sz="4500"/>
              <a:t>ANY QUESTIONS?</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pic>
        <p:nvPicPr>
          <p:cNvPr id="1698" name="Google Shape;1698;p35"/>
          <p:cNvPicPr preferRelativeResize="0"/>
          <p:nvPr/>
        </p:nvPicPr>
        <p:blipFill rotWithShape="1">
          <a:blip r:embed="rId3">
            <a:alphaModFix/>
          </a:blip>
          <a:srcRect b="0" l="0" r="52153" t="0"/>
          <a:stretch/>
        </p:blipFill>
        <p:spPr>
          <a:xfrm>
            <a:off x="0" y="1250"/>
            <a:ext cx="4375076" cy="5141000"/>
          </a:xfrm>
          <a:prstGeom prst="rect">
            <a:avLst/>
          </a:prstGeom>
          <a:noFill/>
          <a:ln>
            <a:noFill/>
          </a:ln>
        </p:spPr>
      </p:pic>
      <p:grpSp>
        <p:nvGrpSpPr>
          <p:cNvPr id="1699" name="Google Shape;1699;p35"/>
          <p:cNvGrpSpPr/>
          <p:nvPr/>
        </p:nvGrpSpPr>
        <p:grpSpPr>
          <a:xfrm>
            <a:off x="4784497" y="632661"/>
            <a:ext cx="635100" cy="734640"/>
            <a:chOff x="731647" y="573573"/>
            <a:chExt cx="635100" cy="734640"/>
          </a:xfrm>
        </p:grpSpPr>
        <p:grpSp>
          <p:nvGrpSpPr>
            <p:cNvPr id="1700" name="Google Shape;1700;p35"/>
            <p:cNvGrpSpPr/>
            <p:nvPr/>
          </p:nvGrpSpPr>
          <p:grpSpPr>
            <a:xfrm>
              <a:off x="731647" y="573573"/>
              <a:ext cx="635100" cy="635100"/>
              <a:chOff x="917231" y="750460"/>
              <a:chExt cx="635100" cy="635100"/>
            </a:xfrm>
          </p:grpSpPr>
          <p:sp>
            <p:nvSpPr>
              <p:cNvPr id="1701" name="Google Shape;1701;p35"/>
              <p:cNvSpPr/>
              <p:nvPr/>
            </p:nvSpPr>
            <p:spPr>
              <a:xfrm>
                <a:off x="917231" y="750460"/>
                <a:ext cx="635100" cy="635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5"/>
              <p:cNvSpPr/>
              <p:nvPr/>
            </p:nvSpPr>
            <p:spPr>
              <a:xfrm>
                <a:off x="1001943" y="835185"/>
                <a:ext cx="465600" cy="465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3" name="Google Shape;1703;p35"/>
            <p:cNvGrpSpPr/>
            <p:nvPr/>
          </p:nvGrpSpPr>
          <p:grpSpPr>
            <a:xfrm>
              <a:off x="961679" y="1281213"/>
              <a:ext cx="175013" cy="27000"/>
              <a:chOff x="5662375" y="212375"/>
              <a:chExt cx="175013" cy="27000"/>
            </a:xfrm>
          </p:grpSpPr>
          <p:sp>
            <p:nvSpPr>
              <p:cNvPr id="1704" name="Google Shape;1704;p3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05" name="Google Shape;1705;p3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06" name="Google Shape;1706;p3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grpSp>
        <p:nvGrpSpPr>
          <p:cNvPr id="1707" name="Google Shape;1707;p35"/>
          <p:cNvGrpSpPr/>
          <p:nvPr/>
        </p:nvGrpSpPr>
        <p:grpSpPr>
          <a:xfrm>
            <a:off x="4784497" y="1709548"/>
            <a:ext cx="635100" cy="733490"/>
            <a:chOff x="731647" y="1650460"/>
            <a:chExt cx="635100" cy="733490"/>
          </a:xfrm>
        </p:grpSpPr>
        <p:grpSp>
          <p:nvGrpSpPr>
            <p:cNvPr id="1708" name="Google Shape;1708;p35"/>
            <p:cNvGrpSpPr/>
            <p:nvPr/>
          </p:nvGrpSpPr>
          <p:grpSpPr>
            <a:xfrm>
              <a:off x="731647" y="1650460"/>
              <a:ext cx="635100" cy="635100"/>
              <a:chOff x="917231" y="1827973"/>
              <a:chExt cx="635100" cy="635100"/>
            </a:xfrm>
          </p:grpSpPr>
          <p:sp>
            <p:nvSpPr>
              <p:cNvPr id="1709" name="Google Shape;1709;p35"/>
              <p:cNvSpPr/>
              <p:nvPr/>
            </p:nvSpPr>
            <p:spPr>
              <a:xfrm>
                <a:off x="917231" y="1827973"/>
                <a:ext cx="635100" cy="635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5"/>
              <p:cNvSpPr/>
              <p:nvPr/>
            </p:nvSpPr>
            <p:spPr>
              <a:xfrm>
                <a:off x="1001931" y="1912710"/>
                <a:ext cx="465600" cy="465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35"/>
            <p:cNvGrpSpPr/>
            <p:nvPr/>
          </p:nvGrpSpPr>
          <p:grpSpPr>
            <a:xfrm>
              <a:off x="961679" y="2356951"/>
              <a:ext cx="175013" cy="27000"/>
              <a:chOff x="5662375" y="212375"/>
              <a:chExt cx="175013" cy="27000"/>
            </a:xfrm>
          </p:grpSpPr>
          <p:sp>
            <p:nvSpPr>
              <p:cNvPr id="1712" name="Google Shape;1712;p3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13" name="Google Shape;1713;p3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14" name="Google Shape;1714;p3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grpSp>
        <p:nvGrpSpPr>
          <p:cNvPr id="1715" name="Google Shape;1715;p35"/>
          <p:cNvGrpSpPr/>
          <p:nvPr/>
        </p:nvGrpSpPr>
        <p:grpSpPr>
          <a:xfrm>
            <a:off x="4784497" y="2841527"/>
            <a:ext cx="635100" cy="734984"/>
            <a:chOff x="731647" y="2728277"/>
            <a:chExt cx="635100" cy="734984"/>
          </a:xfrm>
        </p:grpSpPr>
        <p:grpSp>
          <p:nvGrpSpPr>
            <p:cNvPr id="1716" name="Google Shape;1716;p35"/>
            <p:cNvGrpSpPr/>
            <p:nvPr/>
          </p:nvGrpSpPr>
          <p:grpSpPr>
            <a:xfrm>
              <a:off x="731647" y="2728277"/>
              <a:ext cx="635100" cy="635100"/>
              <a:chOff x="917231" y="2905502"/>
              <a:chExt cx="635100" cy="635100"/>
            </a:xfrm>
          </p:grpSpPr>
          <p:sp>
            <p:nvSpPr>
              <p:cNvPr id="1717" name="Google Shape;1717;p35"/>
              <p:cNvSpPr/>
              <p:nvPr/>
            </p:nvSpPr>
            <p:spPr>
              <a:xfrm>
                <a:off x="917231" y="2905502"/>
                <a:ext cx="635100" cy="635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5"/>
              <p:cNvSpPr/>
              <p:nvPr/>
            </p:nvSpPr>
            <p:spPr>
              <a:xfrm>
                <a:off x="1001931" y="2990252"/>
                <a:ext cx="465600" cy="465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9" name="Google Shape;1719;p35"/>
            <p:cNvGrpSpPr/>
            <p:nvPr/>
          </p:nvGrpSpPr>
          <p:grpSpPr>
            <a:xfrm>
              <a:off x="961679" y="3436260"/>
              <a:ext cx="175013" cy="27000"/>
              <a:chOff x="5662375" y="212375"/>
              <a:chExt cx="175013" cy="27000"/>
            </a:xfrm>
          </p:grpSpPr>
          <p:sp>
            <p:nvSpPr>
              <p:cNvPr id="1720" name="Google Shape;1720;p3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21" name="Google Shape;1721;p3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22" name="Google Shape;1722;p3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grpSp>
        <p:nvGrpSpPr>
          <p:cNvPr id="1723" name="Google Shape;1723;p35"/>
          <p:cNvGrpSpPr/>
          <p:nvPr/>
        </p:nvGrpSpPr>
        <p:grpSpPr>
          <a:xfrm>
            <a:off x="4784497" y="3919925"/>
            <a:ext cx="635100" cy="734704"/>
            <a:chOff x="731647" y="3806675"/>
            <a:chExt cx="635100" cy="734704"/>
          </a:xfrm>
        </p:grpSpPr>
        <p:grpSp>
          <p:nvGrpSpPr>
            <p:cNvPr id="1724" name="Google Shape;1724;p35"/>
            <p:cNvGrpSpPr/>
            <p:nvPr/>
          </p:nvGrpSpPr>
          <p:grpSpPr>
            <a:xfrm>
              <a:off x="731647" y="3806675"/>
              <a:ext cx="635100" cy="635100"/>
              <a:chOff x="917231" y="3983097"/>
              <a:chExt cx="635100" cy="635100"/>
            </a:xfrm>
          </p:grpSpPr>
          <p:sp>
            <p:nvSpPr>
              <p:cNvPr id="1725" name="Google Shape;1725;p35"/>
              <p:cNvSpPr/>
              <p:nvPr/>
            </p:nvSpPr>
            <p:spPr>
              <a:xfrm>
                <a:off x="917231" y="3983097"/>
                <a:ext cx="635100" cy="635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5"/>
              <p:cNvSpPr/>
              <p:nvPr/>
            </p:nvSpPr>
            <p:spPr>
              <a:xfrm>
                <a:off x="1001931" y="4067797"/>
                <a:ext cx="465600" cy="465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35"/>
            <p:cNvGrpSpPr/>
            <p:nvPr/>
          </p:nvGrpSpPr>
          <p:grpSpPr>
            <a:xfrm>
              <a:off x="961679" y="4514379"/>
              <a:ext cx="175013" cy="27000"/>
              <a:chOff x="5662375" y="212375"/>
              <a:chExt cx="175013" cy="27000"/>
            </a:xfrm>
          </p:grpSpPr>
          <p:sp>
            <p:nvSpPr>
              <p:cNvPr id="1728" name="Google Shape;1728;p3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29" name="Google Shape;1729;p3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30" name="Google Shape;1730;p3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sp>
        <p:nvSpPr>
          <p:cNvPr id="1731" name="Google Shape;1731;p35"/>
          <p:cNvSpPr txBox="1"/>
          <p:nvPr>
            <p:ph idx="2" type="subTitle"/>
          </p:nvPr>
        </p:nvSpPr>
        <p:spPr>
          <a:xfrm>
            <a:off x="5717058" y="772320"/>
            <a:ext cx="26151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Introduction, </a:t>
            </a:r>
            <a:r>
              <a:rPr lang="en"/>
              <a:t>Who, What, Why &amp; How.</a:t>
            </a:r>
            <a:endParaRPr>
              <a:latin typeface="Barlow Semi Condensed"/>
              <a:ea typeface="Barlow Semi Condensed"/>
              <a:cs typeface="Barlow Semi Condensed"/>
              <a:sym typeface="Barlow Semi Condensed"/>
            </a:endParaRPr>
          </a:p>
        </p:txBody>
      </p:sp>
      <p:sp>
        <p:nvSpPr>
          <p:cNvPr id="1732" name="Google Shape;1732;p35"/>
          <p:cNvSpPr txBox="1"/>
          <p:nvPr>
            <p:ph idx="1" type="subTitle"/>
          </p:nvPr>
        </p:nvSpPr>
        <p:spPr>
          <a:xfrm>
            <a:off x="5717058" y="488856"/>
            <a:ext cx="2615100" cy="38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Empathize</a:t>
            </a:r>
            <a:r>
              <a:rPr lang="en"/>
              <a:t> &amp; Define</a:t>
            </a:r>
            <a:endParaRPr/>
          </a:p>
        </p:txBody>
      </p:sp>
      <p:sp>
        <p:nvSpPr>
          <p:cNvPr id="1733" name="Google Shape;1733;p35"/>
          <p:cNvSpPr txBox="1"/>
          <p:nvPr>
            <p:ph idx="3" type="subTitle"/>
          </p:nvPr>
        </p:nvSpPr>
        <p:spPr>
          <a:xfrm>
            <a:off x="5717058" y="1567847"/>
            <a:ext cx="2615100" cy="38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Ideate</a:t>
            </a:r>
            <a:endParaRPr/>
          </a:p>
        </p:txBody>
      </p:sp>
      <p:sp>
        <p:nvSpPr>
          <p:cNvPr id="1734" name="Google Shape;1734;p35"/>
          <p:cNvSpPr txBox="1"/>
          <p:nvPr>
            <p:ph idx="4" type="subTitle"/>
          </p:nvPr>
        </p:nvSpPr>
        <p:spPr>
          <a:xfrm>
            <a:off x="5717049" y="1851300"/>
            <a:ext cx="30084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Possible solutions and </a:t>
            </a:r>
            <a:r>
              <a:rPr lang="en"/>
              <a:t>chosen</a:t>
            </a:r>
            <a:r>
              <a:rPr lang="en"/>
              <a:t> option for the project</a:t>
            </a:r>
            <a:endParaRPr/>
          </a:p>
        </p:txBody>
      </p:sp>
      <p:sp>
        <p:nvSpPr>
          <p:cNvPr id="1735" name="Google Shape;1735;p35"/>
          <p:cNvSpPr txBox="1"/>
          <p:nvPr>
            <p:ph idx="5" type="subTitle"/>
          </p:nvPr>
        </p:nvSpPr>
        <p:spPr>
          <a:xfrm>
            <a:off x="5717058" y="2701002"/>
            <a:ext cx="2615100" cy="38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Prototype &amp; Test</a:t>
            </a:r>
            <a:endParaRPr/>
          </a:p>
        </p:txBody>
      </p:sp>
      <p:sp>
        <p:nvSpPr>
          <p:cNvPr id="1736" name="Google Shape;1736;p35"/>
          <p:cNvSpPr txBox="1"/>
          <p:nvPr>
            <p:ph idx="6" type="subTitle"/>
          </p:nvPr>
        </p:nvSpPr>
        <p:spPr>
          <a:xfrm>
            <a:off x="5717049" y="2984475"/>
            <a:ext cx="30084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Showing our prototypes, </a:t>
            </a:r>
            <a:r>
              <a:rPr lang="en"/>
              <a:t>their</a:t>
            </a:r>
            <a:r>
              <a:rPr lang="en"/>
              <a:t> </a:t>
            </a:r>
            <a:r>
              <a:rPr lang="en"/>
              <a:t>purpose</a:t>
            </a:r>
            <a:r>
              <a:rPr lang="en"/>
              <a:t> and how it was tested.</a:t>
            </a:r>
            <a:endParaRPr/>
          </a:p>
        </p:txBody>
      </p:sp>
      <p:sp>
        <p:nvSpPr>
          <p:cNvPr id="1737" name="Google Shape;1737;p35"/>
          <p:cNvSpPr txBox="1"/>
          <p:nvPr>
            <p:ph idx="7" type="subTitle"/>
          </p:nvPr>
        </p:nvSpPr>
        <p:spPr>
          <a:xfrm>
            <a:off x="5717058" y="3779994"/>
            <a:ext cx="2615100" cy="38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Future Work</a:t>
            </a:r>
            <a:endParaRPr/>
          </a:p>
        </p:txBody>
      </p:sp>
      <p:sp>
        <p:nvSpPr>
          <p:cNvPr id="1738" name="Google Shape;1738;p35"/>
          <p:cNvSpPr txBox="1"/>
          <p:nvPr>
            <p:ph idx="8" type="subTitle"/>
          </p:nvPr>
        </p:nvSpPr>
        <p:spPr>
          <a:xfrm>
            <a:off x="5717050" y="4063450"/>
            <a:ext cx="30084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we would do differently, goals &amp; lessons learned</a:t>
            </a:r>
            <a:endParaRPr/>
          </a:p>
        </p:txBody>
      </p:sp>
      <p:sp>
        <p:nvSpPr>
          <p:cNvPr id="1739" name="Google Shape;1739;p35"/>
          <p:cNvSpPr txBox="1"/>
          <p:nvPr>
            <p:ph idx="9" type="title"/>
          </p:nvPr>
        </p:nvSpPr>
        <p:spPr>
          <a:xfrm>
            <a:off x="4866666" y="781464"/>
            <a:ext cx="4572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1740" name="Google Shape;1740;p35"/>
          <p:cNvSpPr txBox="1"/>
          <p:nvPr>
            <p:ph idx="13" type="title"/>
          </p:nvPr>
        </p:nvSpPr>
        <p:spPr>
          <a:xfrm>
            <a:off x="4866666" y="1860456"/>
            <a:ext cx="4572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741" name="Google Shape;1741;p35"/>
          <p:cNvSpPr txBox="1"/>
          <p:nvPr>
            <p:ph idx="14" type="title"/>
          </p:nvPr>
        </p:nvSpPr>
        <p:spPr>
          <a:xfrm>
            <a:off x="4866666" y="2993610"/>
            <a:ext cx="4572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1742" name="Google Shape;1742;p35"/>
          <p:cNvSpPr txBox="1"/>
          <p:nvPr>
            <p:ph idx="15" type="title"/>
          </p:nvPr>
        </p:nvSpPr>
        <p:spPr>
          <a:xfrm>
            <a:off x="4866666" y="4072602"/>
            <a:ext cx="4572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1743" name="Google Shape;1743;p35"/>
          <p:cNvSpPr txBox="1"/>
          <p:nvPr>
            <p:ph idx="4294967295" type="title"/>
          </p:nvPr>
        </p:nvSpPr>
        <p:spPr>
          <a:xfrm>
            <a:off x="896112" y="2039112"/>
            <a:ext cx="3566100" cy="136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Table Of Contents</a:t>
            </a:r>
            <a:endParaRPr sz="4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p36"/>
          <p:cNvSpPr txBox="1"/>
          <p:nvPr>
            <p:ph type="title"/>
          </p:nvPr>
        </p:nvSpPr>
        <p:spPr>
          <a:xfrm>
            <a:off x="896112" y="2039112"/>
            <a:ext cx="3566100" cy="13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Empathize &amp; Define</a:t>
            </a:r>
            <a:endParaRPr/>
          </a:p>
        </p:txBody>
      </p:sp>
      <p:sp>
        <p:nvSpPr>
          <p:cNvPr id="1749" name="Google Shape;1749;p36"/>
          <p:cNvSpPr txBox="1"/>
          <p:nvPr>
            <p:ph idx="1" type="body"/>
          </p:nvPr>
        </p:nvSpPr>
        <p:spPr>
          <a:xfrm>
            <a:off x="4899150" y="821850"/>
            <a:ext cx="3096000" cy="3478800"/>
          </a:xfrm>
          <a:prstGeom prst="rect">
            <a:avLst/>
          </a:prstGeom>
        </p:spPr>
        <p:txBody>
          <a:bodyPr anchorCtr="0" anchor="ctr"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700"/>
              <a:t>What's</a:t>
            </a:r>
            <a:r>
              <a:rPr lang="en" sz="1700"/>
              <a:t> the Problem?</a:t>
            </a:r>
            <a:endParaRPr sz="1700"/>
          </a:p>
          <a:p>
            <a:pPr indent="-336550" lvl="0" marL="457200" rtl="0" algn="l">
              <a:lnSpc>
                <a:spcPct val="150000"/>
              </a:lnSpc>
              <a:spcBef>
                <a:spcPts val="0"/>
              </a:spcBef>
              <a:spcAft>
                <a:spcPts val="0"/>
              </a:spcAft>
              <a:buSzPts val="1700"/>
              <a:buChar char="●"/>
            </a:pPr>
            <a:r>
              <a:rPr lang="en" sz="1700"/>
              <a:t>Problem Statement</a:t>
            </a:r>
            <a:endParaRPr sz="1700"/>
          </a:p>
          <a:p>
            <a:pPr indent="-336550" lvl="0" marL="457200" rtl="0" algn="l">
              <a:lnSpc>
                <a:spcPct val="150000"/>
              </a:lnSpc>
              <a:spcBef>
                <a:spcPts val="0"/>
              </a:spcBef>
              <a:spcAft>
                <a:spcPts val="0"/>
              </a:spcAft>
              <a:buSzPts val="1700"/>
              <a:buChar char="●"/>
            </a:pPr>
            <a:r>
              <a:rPr lang="en" sz="1700"/>
              <a:t>Benchmarking</a:t>
            </a:r>
            <a:endParaRPr sz="1700"/>
          </a:p>
          <a:p>
            <a:pPr indent="-336550" lvl="0" marL="457200" rtl="0" algn="l">
              <a:lnSpc>
                <a:spcPct val="150000"/>
              </a:lnSpc>
              <a:spcBef>
                <a:spcPts val="0"/>
              </a:spcBef>
              <a:spcAft>
                <a:spcPts val="0"/>
              </a:spcAft>
              <a:buSzPts val="1700"/>
              <a:buChar char="●"/>
            </a:pPr>
            <a:r>
              <a:rPr lang="en" sz="1700"/>
              <a:t>Proposed Solutions</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37"/>
          <p:cNvSpPr txBox="1"/>
          <p:nvPr>
            <p:ph type="title"/>
          </p:nvPr>
        </p:nvSpPr>
        <p:spPr>
          <a:xfrm>
            <a:off x="2197502" y="338325"/>
            <a:ext cx="47490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Importance Of Loyalty Programs</a:t>
            </a:r>
            <a:endParaRPr/>
          </a:p>
        </p:txBody>
      </p:sp>
      <p:sp>
        <p:nvSpPr>
          <p:cNvPr id="1755" name="Google Shape;1755;p37"/>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2000"/>
              <a:t>Help customers engage more with a business</a:t>
            </a:r>
            <a:endParaRPr sz="2000"/>
          </a:p>
          <a:p>
            <a:pPr indent="-355600" lvl="1" marL="914400" rtl="0" algn="l">
              <a:lnSpc>
                <a:spcPct val="150000"/>
              </a:lnSpc>
              <a:spcBef>
                <a:spcPts val="0"/>
              </a:spcBef>
              <a:spcAft>
                <a:spcPts val="0"/>
              </a:spcAft>
              <a:buSzPts val="2000"/>
              <a:buChar char="○"/>
            </a:pPr>
            <a:r>
              <a:rPr lang="en" sz="2000"/>
              <a:t>Customers part of a loyalty program spend more than those who are not part of the program</a:t>
            </a:r>
            <a:endParaRPr sz="2000"/>
          </a:p>
          <a:p>
            <a:pPr indent="-355600" lvl="0" marL="457200" rtl="0" algn="l">
              <a:lnSpc>
                <a:spcPct val="150000"/>
              </a:lnSpc>
              <a:spcBef>
                <a:spcPts val="0"/>
              </a:spcBef>
              <a:spcAft>
                <a:spcPts val="0"/>
              </a:spcAft>
              <a:buSzPts val="2000"/>
              <a:buChar char="●"/>
            </a:pPr>
            <a:r>
              <a:rPr lang="en" sz="2000"/>
              <a:t>Help the business profit and </a:t>
            </a:r>
            <a:r>
              <a:rPr lang="en" sz="2000"/>
              <a:t>increases</a:t>
            </a:r>
            <a:r>
              <a:rPr lang="en" sz="2000"/>
              <a:t> customer satisfaction</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grpSp>
        <p:nvGrpSpPr>
          <p:cNvPr id="1760" name="Google Shape;1760;p38"/>
          <p:cNvGrpSpPr/>
          <p:nvPr/>
        </p:nvGrpSpPr>
        <p:grpSpPr>
          <a:xfrm>
            <a:off x="3732436" y="526916"/>
            <a:ext cx="1679127" cy="1679127"/>
            <a:chOff x="3614228" y="234880"/>
            <a:chExt cx="1915500" cy="1915500"/>
          </a:xfrm>
        </p:grpSpPr>
        <p:sp>
          <p:nvSpPr>
            <p:cNvPr id="1761" name="Google Shape;1761;p38"/>
            <p:cNvSpPr/>
            <p:nvPr/>
          </p:nvSpPr>
          <p:spPr>
            <a:xfrm>
              <a:off x="3614228" y="234880"/>
              <a:ext cx="1915500" cy="19155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8"/>
            <p:cNvSpPr/>
            <p:nvPr/>
          </p:nvSpPr>
          <p:spPr>
            <a:xfrm>
              <a:off x="3869711" y="490401"/>
              <a:ext cx="1404000" cy="1404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3" name="Google Shape;1763;p38"/>
          <p:cNvSpPr txBox="1"/>
          <p:nvPr>
            <p:ph type="title"/>
          </p:nvPr>
        </p:nvSpPr>
        <p:spPr>
          <a:xfrm>
            <a:off x="2167128" y="2478024"/>
            <a:ext cx="48096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 Statement</a:t>
            </a:r>
            <a:endParaRPr/>
          </a:p>
        </p:txBody>
      </p:sp>
      <p:sp>
        <p:nvSpPr>
          <p:cNvPr id="1764" name="Google Shape;1764;p38"/>
          <p:cNvSpPr txBox="1"/>
          <p:nvPr>
            <p:ph idx="1" type="subTitle"/>
          </p:nvPr>
        </p:nvSpPr>
        <p:spPr>
          <a:xfrm>
            <a:off x="1238375" y="3054025"/>
            <a:ext cx="6667800" cy="113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Modern consumers and financial institutions are looking for an extension of the traditional loyalty reward system, one that democratizes proprietary platforms by allowing any business or retailer to partner up with financial institutions and incentivizes users to spend their points and to remain with the bank.</a:t>
            </a:r>
            <a:endParaRPr>
              <a:latin typeface="Barlow Semi Condensed"/>
              <a:ea typeface="Barlow Semi Condensed"/>
              <a:cs typeface="Barlow Semi Condensed"/>
              <a:sym typeface="Barlow Semi Condensed"/>
            </a:endParaRPr>
          </a:p>
        </p:txBody>
      </p:sp>
      <p:grpSp>
        <p:nvGrpSpPr>
          <p:cNvPr id="1765" name="Google Shape;1765;p38"/>
          <p:cNvGrpSpPr/>
          <p:nvPr/>
        </p:nvGrpSpPr>
        <p:grpSpPr>
          <a:xfrm>
            <a:off x="4140353" y="928934"/>
            <a:ext cx="934536" cy="875118"/>
            <a:chOff x="-2571737" y="2764550"/>
            <a:chExt cx="292225" cy="290650"/>
          </a:xfrm>
        </p:grpSpPr>
        <p:sp>
          <p:nvSpPr>
            <p:cNvPr id="1766" name="Google Shape;1766;p38"/>
            <p:cNvSpPr/>
            <p:nvPr/>
          </p:nvSpPr>
          <p:spPr>
            <a:xfrm>
              <a:off x="-2496085" y="3009100"/>
              <a:ext cx="17350" cy="17350"/>
            </a:xfrm>
            <a:custGeom>
              <a:rect b="b" l="l" r="r" t="t"/>
              <a:pathLst>
                <a:path extrusionOk="0" h="694" w="694">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8"/>
            <p:cNvSpPr/>
            <p:nvPr/>
          </p:nvSpPr>
          <p:spPr>
            <a:xfrm>
              <a:off x="-2398548" y="2800375"/>
              <a:ext cx="52000" cy="120525"/>
            </a:xfrm>
            <a:custGeom>
              <a:rect b="b" l="l" r="r" t="t"/>
              <a:pathLst>
                <a:path extrusionOk="0" h="4821" w="208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8"/>
            <p:cNvSpPr/>
            <p:nvPr/>
          </p:nvSpPr>
          <p:spPr>
            <a:xfrm>
              <a:off x="-2571737" y="2764550"/>
              <a:ext cx="292225" cy="290650"/>
            </a:xfrm>
            <a:custGeom>
              <a:rect b="b" l="l" r="r" t="t"/>
              <a:pathLst>
                <a:path extrusionOk="0" h="11626" w="11689">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p39"/>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Benchmarking</a:t>
            </a:r>
            <a:endParaRPr/>
          </a:p>
        </p:txBody>
      </p:sp>
      <p:sp>
        <p:nvSpPr>
          <p:cNvPr id="1774" name="Google Shape;1774;p39"/>
          <p:cNvSpPr txBox="1"/>
          <p:nvPr>
            <p:ph idx="1" type="subTitle"/>
          </p:nvPr>
        </p:nvSpPr>
        <p:spPr>
          <a:xfrm>
            <a:off x="6022070" y="1972831"/>
            <a:ext cx="1636800" cy="35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TD Rewards</a:t>
            </a:r>
            <a:endParaRPr/>
          </a:p>
        </p:txBody>
      </p:sp>
      <p:sp>
        <p:nvSpPr>
          <p:cNvPr id="1775" name="Google Shape;1775;p39"/>
          <p:cNvSpPr txBox="1"/>
          <p:nvPr>
            <p:ph idx="2" type="subTitle"/>
          </p:nvPr>
        </p:nvSpPr>
        <p:spPr>
          <a:xfrm>
            <a:off x="3549915" y="1972828"/>
            <a:ext cx="1636800" cy="35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Air Miles</a:t>
            </a:r>
            <a:endParaRPr/>
          </a:p>
        </p:txBody>
      </p:sp>
      <p:sp>
        <p:nvSpPr>
          <p:cNvPr id="1776" name="Google Shape;1776;p39"/>
          <p:cNvSpPr txBox="1"/>
          <p:nvPr>
            <p:ph idx="3" type="subTitle"/>
          </p:nvPr>
        </p:nvSpPr>
        <p:spPr>
          <a:xfrm>
            <a:off x="1077779" y="1972831"/>
            <a:ext cx="1636800" cy="35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PC Optimum</a:t>
            </a:r>
            <a:endParaRPr/>
          </a:p>
        </p:txBody>
      </p:sp>
      <p:sp>
        <p:nvSpPr>
          <p:cNvPr id="1777" name="Google Shape;1777;p39"/>
          <p:cNvSpPr txBox="1"/>
          <p:nvPr>
            <p:ph idx="4" type="subTitle"/>
          </p:nvPr>
        </p:nvSpPr>
        <p:spPr>
          <a:xfrm>
            <a:off x="6022075" y="2292875"/>
            <a:ext cx="2095200" cy="87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Decent rate</a:t>
            </a:r>
            <a:endParaRPr/>
          </a:p>
          <a:p>
            <a:pPr indent="-317500" lvl="0" marL="457200" rtl="0" algn="l">
              <a:spcBef>
                <a:spcPts val="0"/>
              </a:spcBef>
              <a:spcAft>
                <a:spcPts val="0"/>
              </a:spcAft>
              <a:buSzPts val="1400"/>
              <a:buChar char="●"/>
            </a:pPr>
            <a:r>
              <a:rPr b="1" lang="en"/>
              <a:t>Decent Amount of Partners (50+)</a:t>
            </a:r>
            <a:endParaRPr b="1"/>
          </a:p>
          <a:p>
            <a:pPr indent="-317500" lvl="0" marL="457200" rtl="0" algn="l">
              <a:spcBef>
                <a:spcPts val="0"/>
              </a:spcBef>
              <a:spcAft>
                <a:spcPts val="0"/>
              </a:spcAft>
              <a:buSzPts val="1400"/>
              <a:buChar char="●"/>
            </a:pPr>
            <a:r>
              <a:rPr b="1" lang="en"/>
              <a:t>Easy to use</a:t>
            </a:r>
            <a:endParaRPr b="1"/>
          </a:p>
          <a:p>
            <a:pPr indent="-317500" lvl="0" marL="457200" rtl="0" algn="l">
              <a:spcBef>
                <a:spcPts val="0"/>
              </a:spcBef>
              <a:spcAft>
                <a:spcPts val="0"/>
              </a:spcAft>
              <a:buSzPts val="1400"/>
              <a:buChar char="●"/>
            </a:pPr>
            <a:r>
              <a:rPr lang="en"/>
              <a:t>No Targeted offers</a:t>
            </a:r>
            <a:endParaRPr/>
          </a:p>
        </p:txBody>
      </p:sp>
      <p:sp>
        <p:nvSpPr>
          <p:cNvPr id="1778" name="Google Shape;1778;p39"/>
          <p:cNvSpPr txBox="1"/>
          <p:nvPr>
            <p:ph idx="5" type="subTitle"/>
          </p:nvPr>
        </p:nvSpPr>
        <p:spPr>
          <a:xfrm>
            <a:off x="3282700" y="2292875"/>
            <a:ext cx="2329200" cy="87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Poor Rate Value</a:t>
            </a:r>
            <a:endParaRPr/>
          </a:p>
          <a:p>
            <a:pPr indent="-317500" lvl="0" marL="457200" rtl="0" algn="l">
              <a:spcBef>
                <a:spcPts val="0"/>
              </a:spcBef>
              <a:spcAft>
                <a:spcPts val="0"/>
              </a:spcAft>
              <a:buSzPts val="1400"/>
              <a:buChar char="●"/>
            </a:pPr>
            <a:r>
              <a:rPr b="1" lang="en"/>
              <a:t>Lots Of Partners (over 500)</a:t>
            </a:r>
            <a:endParaRPr b="1"/>
          </a:p>
          <a:p>
            <a:pPr indent="-317500" lvl="0" marL="457200" rtl="0" algn="l">
              <a:spcBef>
                <a:spcPts val="0"/>
              </a:spcBef>
              <a:spcAft>
                <a:spcPts val="0"/>
              </a:spcAft>
              <a:buSzPts val="1400"/>
              <a:buChar char="●"/>
            </a:pPr>
            <a:r>
              <a:rPr lang="en"/>
              <a:t>Not very easy to use</a:t>
            </a:r>
            <a:endParaRPr/>
          </a:p>
          <a:p>
            <a:pPr indent="-317500" lvl="0" marL="457200" rtl="0" algn="l">
              <a:spcBef>
                <a:spcPts val="0"/>
              </a:spcBef>
              <a:spcAft>
                <a:spcPts val="0"/>
              </a:spcAft>
              <a:buSzPts val="1400"/>
              <a:buChar char="●"/>
            </a:pPr>
            <a:r>
              <a:rPr b="1" lang="en"/>
              <a:t>Targeted offers</a:t>
            </a:r>
            <a:endParaRPr b="1"/>
          </a:p>
        </p:txBody>
      </p:sp>
      <p:sp>
        <p:nvSpPr>
          <p:cNvPr id="1779" name="Google Shape;1779;p39"/>
          <p:cNvSpPr txBox="1"/>
          <p:nvPr>
            <p:ph idx="6" type="subTitle"/>
          </p:nvPr>
        </p:nvSpPr>
        <p:spPr>
          <a:xfrm>
            <a:off x="919824" y="2292875"/>
            <a:ext cx="1952700" cy="87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Good Rate Value</a:t>
            </a:r>
            <a:endParaRPr b="1"/>
          </a:p>
          <a:p>
            <a:pPr indent="-317500" lvl="0" marL="457200" rtl="0" algn="l">
              <a:spcBef>
                <a:spcPts val="0"/>
              </a:spcBef>
              <a:spcAft>
                <a:spcPts val="0"/>
              </a:spcAft>
              <a:buSzPts val="1400"/>
              <a:buChar char="●"/>
            </a:pPr>
            <a:r>
              <a:rPr lang="en"/>
              <a:t>Only 9 Partners</a:t>
            </a:r>
            <a:endParaRPr/>
          </a:p>
          <a:p>
            <a:pPr indent="-317500" lvl="0" marL="457200" rtl="0" algn="l">
              <a:spcBef>
                <a:spcPts val="0"/>
              </a:spcBef>
              <a:spcAft>
                <a:spcPts val="0"/>
              </a:spcAft>
              <a:buSzPts val="1400"/>
              <a:buChar char="●"/>
            </a:pPr>
            <a:r>
              <a:rPr b="1" lang="en"/>
              <a:t>Easy to Use</a:t>
            </a:r>
            <a:endParaRPr b="1"/>
          </a:p>
          <a:p>
            <a:pPr indent="-317500" lvl="0" marL="457200" rtl="0" algn="l">
              <a:spcBef>
                <a:spcPts val="0"/>
              </a:spcBef>
              <a:spcAft>
                <a:spcPts val="0"/>
              </a:spcAft>
              <a:buSzPts val="1400"/>
              <a:buChar char="●"/>
            </a:pPr>
            <a:r>
              <a:rPr b="1" lang="en"/>
              <a:t>Targeted Offers</a:t>
            </a:r>
            <a:endParaRPr b="1"/>
          </a:p>
        </p:txBody>
      </p:sp>
      <p:sp>
        <p:nvSpPr>
          <p:cNvPr id="1780" name="Google Shape;1780;p39"/>
          <p:cNvSpPr txBox="1"/>
          <p:nvPr/>
        </p:nvSpPr>
        <p:spPr>
          <a:xfrm>
            <a:off x="3631050" y="1213300"/>
            <a:ext cx="188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Barlow Semi Condensed"/>
                <a:ea typeface="Barlow Semi Condensed"/>
                <a:cs typeface="Barlow Semi Condensed"/>
                <a:sym typeface="Barlow Semi Condensed"/>
              </a:rPr>
              <a:t>Pros                  </a:t>
            </a:r>
            <a:r>
              <a:rPr lang="en" sz="1800">
                <a:solidFill>
                  <a:schemeClr val="dk2"/>
                </a:solidFill>
                <a:latin typeface="Barlow Semi Condensed"/>
                <a:ea typeface="Barlow Semi Condensed"/>
                <a:cs typeface="Barlow Semi Condensed"/>
                <a:sym typeface="Barlow Semi Condensed"/>
              </a:rPr>
              <a:t>Cons</a:t>
            </a:r>
            <a:endParaRPr sz="1800">
              <a:solidFill>
                <a:schemeClr val="dk2"/>
              </a:solidFill>
              <a:latin typeface="Barlow Semi Condensed"/>
              <a:ea typeface="Barlow Semi Condensed"/>
              <a:cs typeface="Barlow Semi Condensed"/>
              <a:sym typeface="Barlow Semi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4" name="Shape 1784"/>
        <p:cNvGrpSpPr/>
        <p:nvPr/>
      </p:nvGrpSpPr>
      <p:grpSpPr>
        <a:xfrm>
          <a:off x="0" y="0"/>
          <a:ext cx="0" cy="0"/>
          <a:chOff x="0" y="0"/>
          <a:chExt cx="0" cy="0"/>
        </a:xfrm>
      </p:grpSpPr>
      <p:sp>
        <p:nvSpPr>
          <p:cNvPr id="1785" name="Google Shape;1785;p40"/>
          <p:cNvSpPr txBox="1"/>
          <p:nvPr>
            <p:ph type="title"/>
          </p:nvPr>
        </p:nvSpPr>
        <p:spPr>
          <a:xfrm>
            <a:off x="2110800" y="325925"/>
            <a:ext cx="49224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Proposed Solution (Subsystems)</a:t>
            </a:r>
            <a:endParaRPr/>
          </a:p>
        </p:txBody>
      </p:sp>
      <p:sp>
        <p:nvSpPr>
          <p:cNvPr id="1786" name="Google Shape;1786;p40"/>
          <p:cNvSpPr txBox="1"/>
          <p:nvPr>
            <p:ph idx="1" type="body"/>
          </p:nvPr>
        </p:nvSpPr>
        <p:spPr>
          <a:xfrm>
            <a:off x="714650" y="1152150"/>
            <a:ext cx="7705500" cy="3529500"/>
          </a:xfrm>
          <a:prstGeom prst="rect">
            <a:avLst/>
          </a:prstGeom>
        </p:spPr>
        <p:txBody>
          <a:bodyPr anchorCtr="0" anchor="ctr"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b="1" lang="en" sz="1800"/>
              <a:t>Main focus</a:t>
            </a:r>
            <a:r>
              <a:rPr lang="en" sz="1800"/>
              <a:t>: </a:t>
            </a:r>
            <a:r>
              <a:rPr lang="en" sz="1800" u="sng"/>
              <a:t>Partner Integration</a:t>
            </a:r>
            <a:r>
              <a:rPr lang="en" sz="1800"/>
              <a:t> (</a:t>
            </a:r>
            <a:r>
              <a:rPr lang="en" sz="1800"/>
              <a:t>the democratization of points )</a:t>
            </a:r>
            <a:endParaRPr sz="1800"/>
          </a:p>
          <a:p>
            <a:pPr indent="-342900" lvl="1" marL="914400" rtl="0" algn="l">
              <a:lnSpc>
                <a:spcPct val="150000"/>
              </a:lnSpc>
              <a:spcBef>
                <a:spcPts val="0"/>
              </a:spcBef>
              <a:spcAft>
                <a:spcPts val="0"/>
              </a:spcAft>
              <a:buSzPts val="1800"/>
              <a:buChar char="○"/>
            </a:pPr>
            <a:r>
              <a:rPr lang="en" sz="1800"/>
              <a:t>Allowing lots of businesses to join the rewards program (not just the big ones)</a:t>
            </a:r>
            <a:endParaRPr sz="1800"/>
          </a:p>
          <a:p>
            <a:pPr indent="-342900" lvl="0" marL="457200" rtl="0" algn="l">
              <a:lnSpc>
                <a:spcPct val="150000"/>
              </a:lnSpc>
              <a:spcBef>
                <a:spcPts val="0"/>
              </a:spcBef>
              <a:spcAft>
                <a:spcPts val="0"/>
              </a:spcAft>
              <a:buSzPts val="1800"/>
              <a:buChar char="●"/>
            </a:pPr>
            <a:r>
              <a:rPr lang="en" sz="1800"/>
              <a:t>Data Analysis</a:t>
            </a:r>
            <a:endParaRPr sz="1800"/>
          </a:p>
          <a:p>
            <a:pPr indent="-342900" lvl="1" marL="914400" rtl="0" algn="l">
              <a:lnSpc>
                <a:spcPct val="150000"/>
              </a:lnSpc>
              <a:spcBef>
                <a:spcPts val="0"/>
              </a:spcBef>
              <a:spcAft>
                <a:spcPts val="0"/>
              </a:spcAft>
              <a:buSzPts val="1800"/>
              <a:buChar char="○"/>
            </a:pPr>
            <a:r>
              <a:rPr lang="en" sz="1800"/>
              <a:t>Banks would be able to automatically analyze the user data</a:t>
            </a:r>
            <a:endParaRPr sz="1800"/>
          </a:p>
          <a:p>
            <a:pPr indent="-342900" lvl="0" marL="457200" rtl="0" algn="l">
              <a:lnSpc>
                <a:spcPct val="150000"/>
              </a:lnSpc>
              <a:spcBef>
                <a:spcPts val="0"/>
              </a:spcBef>
              <a:spcAft>
                <a:spcPts val="0"/>
              </a:spcAft>
              <a:buSzPts val="1800"/>
              <a:buChar char="●"/>
            </a:pPr>
            <a:r>
              <a:rPr lang="en" sz="1800"/>
              <a:t>UI Interface</a:t>
            </a:r>
            <a:endParaRPr sz="1800"/>
          </a:p>
          <a:p>
            <a:pPr indent="-342900" lvl="1" marL="914400" rtl="0" algn="l">
              <a:lnSpc>
                <a:spcPct val="150000"/>
              </a:lnSpc>
              <a:spcBef>
                <a:spcPts val="0"/>
              </a:spcBef>
              <a:spcAft>
                <a:spcPts val="0"/>
              </a:spcAft>
              <a:buSzPts val="1800"/>
              <a:buChar char="○"/>
            </a:pPr>
            <a:r>
              <a:rPr lang="en" sz="1800"/>
              <a:t>Users will be able to see </a:t>
            </a:r>
            <a:r>
              <a:rPr lang="en" sz="1800"/>
              <a:t>their</a:t>
            </a:r>
            <a:r>
              <a:rPr lang="en" sz="1800"/>
              <a:t> stats of spending/redeeming through an app or web interface</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41"/>
          <p:cNvSpPr txBox="1"/>
          <p:nvPr>
            <p:ph type="title"/>
          </p:nvPr>
        </p:nvSpPr>
        <p:spPr>
          <a:xfrm>
            <a:off x="896112" y="2039112"/>
            <a:ext cx="3566100" cy="13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Ideate</a:t>
            </a:r>
            <a:endParaRPr/>
          </a:p>
        </p:txBody>
      </p:sp>
      <p:sp>
        <p:nvSpPr>
          <p:cNvPr id="1792" name="Google Shape;1792;p41"/>
          <p:cNvSpPr txBox="1"/>
          <p:nvPr>
            <p:ph idx="1" type="body"/>
          </p:nvPr>
        </p:nvSpPr>
        <p:spPr>
          <a:xfrm>
            <a:off x="4888425" y="981000"/>
            <a:ext cx="3096000" cy="3478800"/>
          </a:xfrm>
          <a:prstGeom prst="rect">
            <a:avLst/>
          </a:prstGeom>
        </p:spPr>
        <p:txBody>
          <a:bodyPr anchorCtr="0" anchor="ctr"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700"/>
              <a:t>Prioritization</a:t>
            </a:r>
            <a:r>
              <a:rPr lang="en" sz="1700"/>
              <a:t> &amp; Options</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494949"/>
      </a:dk2>
      <a:lt2>
        <a:srgbClr val="EEEEEE"/>
      </a:lt2>
      <a:accent1>
        <a:srgbClr val="AB8FDC"/>
      </a:accent1>
      <a:accent2>
        <a:srgbClr val="C7BAFC"/>
      </a:accent2>
      <a:accent3>
        <a:srgbClr val="E4D8FF"/>
      </a:accent3>
      <a:accent4>
        <a:srgbClr val="BEBEBE"/>
      </a:accent4>
      <a:accent5>
        <a:srgbClr val="20004D"/>
      </a:accent5>
      <a:accent6>
        <a:srgbClr val="9E9E9E"/>
      </a:accent6>
      <a:hlink>
        <a:srgbClr val="AB8FD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