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298" r:id="rId5"/>
    <p:sldId id="283" r:id="rId6"/>
    <p:sldId id="284" r:id="rId7"/>
    <p:sldId id="297" r:id="rId8"/>
    <p:sldId id="299" r:id="rId9"/>
    <p:sldId id="300" r:id="rId10"/>
    <p:sldId id="301" r:id="rId11"/>
    <p:sldId id="302" r:id="rId12"/>
    <p:sldId id="293" r:id="rId13"/>
    <p:sldId id="303" r:id="rId14"/>
    <p:sldId id="304" r:id="rId15"/>
    <p:sldId id="305" r:id="rId16"/>
    <p:sldId id="306" r:id="rId17"/>
    <p:sldId id="307" r:id="rId18"/>
    <p:sldId id="295" r:id="rId19"/>
    <p:sldId id="29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3C2ADAF-9E80-4BAE-BE9E-547C70D8C4D9}">
          <p14:sldIdLst>
            <p14:sldId id="298"/>
            <p14:sldId id="283"/>
            <p14:sldId id="284"/>
            <p14:sldId id="297"/>
            <p14:sldId id="299"/>
            <p14:sldId id="300"/>
            <p14:sldId id="301"/>
            <p14:sldId id="302"/>
            <p14:sldId id="293"/>
            <p14:sldId id="303"/>
            <p14:sldId id="304"/>
            <p14:sldId id="305"/>
            <p14:sldId id="306"/>
            <p14:sldId id="307"/>
            <p14:sldId id="295"/>
            <p14:sldId id="29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E64D24-82F8-4EF9-9A3F-9F902AF4DA7D}" v="1667" dt="2024-02-14T05:59:52.243"/>
    <p1510:client id="{869E0B19-3B85-BF6B-AA3A-E8AF2DA013D1}" v="45" dt="2024-02-14T14:58:27.675"/>
  </p1510:revLst>
</p1510:revInfo>
</file>

<file path=ppt/tableStyles.xml><?xml version="1.0" encoding="utf-8"?>
<a:tblStyleLst xmlns:a="http://schemas.openxmlformats.org/drawingml/2006/main" def="{073A0DAA-6AF3-43AB-8588-CEC1D06C72B9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653" autoAdjust="0"/>
    <p:restoredTop sz="94712" autoAdjust="0"/>
  </p:normalViewPr>
  <p:slideViewPr>
    <p:cSldViewPr snapToGrid="0">
      <p:cViewPr>
        <p:scale>
          <a:sx n="100" d="100"/>
          <a:sy n="100" d="100"/>
        </p:scale>
        <p:origin x="-533" y="-490"/>
      </p:cViewPr>
      <p:guideLst/>
    </p:cSldViewPr>
  </p:slideViewPr>
  <p:outlineViewPr>
    <p:cViewPr>
      <p:scale>
        <a:sx n="33" d="100"/>
        <a:sy n="33" d="100"/>
      </p:scale>
      <p:origin x="0" y="-94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orge Lai" userId="S::glai090@uottawa.ca::2d07f76c-bd6d-4cb2-980f-c46d8105958e" providerId="AD" clId="Web-{05E64D24-82F8-4EF9-9A3F-9F902AF4DA7D}"/>
    <pc:docChg chg="addSld delSld modSld sldOrd addMainMaster delMainMaster">
      <pc:chgData name="George Lai" userId="S::glai090@uottawa.ca::2d07f76c-bd6d-4cb2-980f-c46d8105958e" providerId="AD" clId="Web-{05E64D24-82F8-4EF9-9A3F-9F902AF4DA7D}" dt="2024-02-14T05:59:52.243" v="1626"/>
      <pc:docMkLst>
        <pc:docMk/>
      </pc:docMkLst>
      <pc:sldChg chg="addSp delSp modSp mod modClrScheme chgLayout">
        <pc:chgData name="George Lai" userId="S::glai090@uottawa.ca::2d07f76c-bd6d-4cb2-980f-c46d8105958e" providerId="AD" clId="Web-{05E64D24-82F8-4EF9-9A3F-9F902AF4DA7D}" dt="2024-02-14T05:20:29.432" v="947"/>
        <pc:sldMkLst>
          <pc:docMk/>
          <pc:sldMk cId="1329746698" sldId="283"/>
        </pc:sldMkLst>
        <pc:spChg chg="mod ord">
          <ac:chgData name="George Lai" userId="S::glai090@uottawa.ca::2d07f76c-bd6d-4cb2-980f-c46d8105958e" providerId="AD" clId="Web-{05E64D24-82F8-4EF9-9A3F-9F902AF4DA7D}" dt="2024-02-14T05:20:29.432" v="947"/>
          <ac:spMkLst>
            <pc:docMk/>
            <pc:sldMk cId="1329746698" sldId="283"/>
            <ac:spMk id="2" creationId="{3560F281-4FF6-4617-A809-AC9C15ECF18A}"/>
          </ac:spMkLst>
        </pc:spChg>
        <pc:spChg chg="del">
          <ac:chgData name="George Lai" userId="S::glai090@uottawa.ca::2d07f76c-bd6d-4cb2-980f-c46d8105958e" providerId="AD" clId="Web-{05E64D24-82F8-4EF9-9A3F-9F902AF4DA7D}" dt="2024-02-14T04:00:49.610" v="23"/>
          <ac:spMkLst>
            <pc:docMk/>
            <pc:sldMk cId="1329746698" sldId="283"/>
            <ac:spMk id="3" creationId="{611DC577-0A95-47D0-95D9-5F8DA763D46B}"/>
          </ac:spMkLst>
        </pc:spChg>
        <pc:spChg chg="mod ord">
          <ac:chgData name="George Lai" userId="S::glai090@uottawa.ca::2d07f76c-bd6d-4cb2-980f-c46d8105958e" providerId="AD" clId="Web-{05E64D24-82F8-4EF9-9A3F-9F902AF4DA7D}" dt="2024-02-14T05:20:29.432" v="947"/>
          <ac:spMkLst>
            <pc:docMk/>
            <pc:sldMk cId="1329746698" sldId="283"/>
            <ac:spMk id="4" creationId="{D355C61F-C8F1-4977-8E1F-F16C0D9EA88C}"/>
          </ac:spMkLst>
        </pc:spChg>
        <pc:spChg chg="mod ord">
          <ac:chgData name="George Lai" userId="S::glai090@uottawa.ca::2d07f76c-bd6d-4cb2-980f-c46d8105958e" providerId="AD" clId="Web-{05E64D24-82F8-4EF9-9A3F-9F902AF4DA7D}" dt="2024-02-14T05:20:29.432" v="947"/>
          <ac:spMkLst>
            <pc:docMk/>
            <pc:sldMk cId="1329746698" sldId="283"/>
            <ac:spMk id="6" creationId="{1C554D9F-1895-486E-BFBA-905BB2D29E08}"/>
          </ac:spMkLst>
        </pc:spChg>
        <pc:spChg chg="add del mod">
          <ac:chgData name="George Lai" userId="S::glai090@uottawa.ca::2d07f76c-bd6d-4cb2-980f-c46d8105958e" providerId="AD" clId="Web-{05E64D24-82F8-4EF9-9A3F-9F902AF4DA7D}" dt="2024-02-14T04:01:18.078" v="25"/>
          <ac:spMkLst>
            <pc:docMk/>
            <pc:sldMk cId="1329746698" sldId="283"/>
            <ac:spMk id="7" creationId="{0823C6B5-52FE-441A-5E60-6B48A3B66BCD}"/>
          </ac:spMkLst>
        </pc:spChg>
        <pc:spChg chg="del">
          <ac:chgData name="George Lai" userId="S::glai090@uottawa.ca::2d07f76c-bd6d-4cb2-980f-c46d8105958e" providerId="AD" clId="Web-{05E64D24-82F8-4EF9-9A3F-9F902AF4DA7D}" dt="2024-02-14T04:01:15.844" v="24"/>
          <ac:spMkLst>
            <pc:docMk/>
            <pc:sldMk cId="1329746698" sldId="283"/>
            <ac:spMk id="8" creationId="{B18572AD-668E-4659-9FF0-2AF93103341D}"/>
          </ac:spMkLst>
        </pc:spChg>
        <pc:picChg chg="mod ord">
          <ac:chgData name="George Lai" userId="S::glai090@uottawa.ca::2d07f76c-bd6d-4cb2-980f-c46d8105958e" providerId="AD" clId="Web-{05E64D24-82F8-4EF9-9A3F-9F902AF4DA7D}" dt="2024-02-14T05:20:29.432" v="947"/>
          <ac:picMkLst>
            <pc:docMk/>
            <pc:sldMk cId="1329746698" sldId="283"/>
            <ac:picMk id="9" creationId="{A9A75888-22E3-1D43-9112-DA02186070B5}"/>
          </ac:picMkLst>
        </pc:picChg>
      </pc:sldChg>
      <pc:sldChg chg="addSp delSp modSp mod ord modClrScheme chgLayout">
        <pc:chgData name="George Lai" userId="S::glai090@uottawa.ca::2d07f76c-bd6d-4cb2-980f-c46d8105958e" providerId="AD" clId="Web-{05E64D24-82F8-4EF9-9A3F-9F902AF4DA7D}" dt="2024-02-14T05:20:29.432" v="947"/>
        <pc:sldMkLst>
          <pc:docMk/>
          <pc:sldMk cId="3188837873" sldId="284"/>
        </pc:sldMkLst>
        <pc:spChg chg="mod ord">
          <ac:chgData name="George Lai" userId="S::glai090@uottawa.ca::2d07f76c-bd6d-4cb2-980f-c46d8105958e" providerId="AD" clId="Web-{05E64D24-82F8-4EF9-9A3F-9F902AF4DA7D}" dt="2024-02-14T05:20:29.432" v="947"/>
          <ac:spMkLst>
            <pc:docMk/>
            <pc:sldMk cId="3188837873" sldId="284"/>
            <ac:spMk id="2" creationId="{19304E83-A4F0-49C5-BB01-F5773509A2B3}"/>
          </ac:spMkLst>
        </pc:spChg>
        <pc:spChg chg="del">
          <ac:chgData name="George Lai" userId="S::glai090@uottawa.ca::2d07f76c-bd6d-4cb2-980f-c46d8105958e" providerId="AD" clId="Web-{05E64D24-82F8-4EF9-9A3F-9F902AF4DA7D}" dt="2024-02-14T04:20:04.654" v="175"/>
          <ac:spMkLst>
            <pc:docMk/>
            <pc:sldMk cId="3188837873" sldId="284"/>
            <ac:spMk id="3" creationId="{7CA42D59-EAD6-4F95-84F1-32A30F057856}"/>
          </ac:spMkLst>
        </pc:spChg>
        <pc:spChg chg="mod ord">
          <ac:chgData name="George Lai" userId="S::glai090@uottawa.ca::2d07f76c-bd6d-4cb2-980f-c46d8105958e" providerId="AD" clId="Web-{05E64D24-82F8-4EF9-9A3F-9F902AF4DA7D}" dt="2024-02-14T05:20:29.432" v="947"/>
          <ac:spMkLst>
            <pc:docMk/>
            <pc:sldMk cId="3188837873" sldId="284"/>
            <ac:spMk id="4" creationId="{6AB259A0-0017-492F-A0DC-4B70C7052AE0}"/>
          </ac:spMkLst>
        </pc:spChg>
        <pc:spChg chg="mod ord">
          <ac:chgData name="George Lai" userId="S::glai090@uottawa.ca::2d07f76c-bd6d-4cb2-980f-c46d8105958e" providerId="AD" clId="Web-{05E64D24-82F8-4EF9-9A3F-9F902AF4DA7D}" dt="2024-02-14T05:20:29.432" v="947"/>
          <ac:spMkLst>
            <pc:docMk/>
            <pc:sldMk cId="3188837873" sldId="284"/>
            <ac:spMk id="5" creationId="{CEEB3BAE-C0B2-447C-B8BE-96C6BD84D658}"/>
          </ac:spMkLst>
        </pc:spChg>
        <pc:spChg chg="mod ord">
          <ac:chgData name="George Lai" userId="S::glai090@uottawa.ca::2d07f76c-bd6d-4cb2-980f-c46d8105958e" providerId="AD" clId="Web-{05E64D24-82F8-4EF9-9A3F-9F902AF4DA7D}" dt="2024-02-14T05:20:29.432" v="947"/>
          <ac:spMkLst>
            <pc:docMk/>
            <pc:sldMk cId="3188837873" sldId="284"/>
            <ac:spMk id="6" creationId="{B237D1CA-B91A-410E-A968-D017BBE99F99}"/>
          </ac:spMkLst>
        </pc:spChg>
        <pc:spChg chg="mod ord">
          <ac:chgData name="George Lai" userId="S::glai090@uottawa.ca::2d07f76c-bd6d-4cb2-980f-c46d8105958e" providerId="AD" clId="Web-{05E64D24-82F8-4EF9-9A3F-9F902AF4DA7D}" dt="2024-02-14T05:20:29.432" v="947"/>
          <ac:spMkLst>
            <pc:docMk/>
            <pc:sldMk cId="3188837873" sldId="284"/>
            <ac:spMk id="7" creationId="{26A87885-D672-4CF9-A78D-CFE98385B03A}"/>
          </ac:spMkLst>
        </pc:spChg>
        <pc:spChg chg="mod ord">
          <ac:chgData name="George Lai" userId="S::glai090@uottawa.ca::2d07f76c-bd6d-4cb2-980f-c46d8105958e" providerId="AD" clId="Web-{05E64D24-82F8-4EF9-9A3F-9F902AF4DA7D}" dt="2024-02-14T05:20:29.432" v="947"/>
          <ac:spMkLst>
            <pc:docMk/>
            <pc:sldMk cId="3188837873" sldId="284"/>
            <ac:spMk id="8" creationId="{E6AC9832-FB01-464A-9824-61887B77997E}"/>
          </ac:spMkLst>
        </pc:spChg>
        <pc:spChg chg="add del mod">
          <ac:chgData name="George Lai" userId="S::glai090@uottawa.ca::2d07f76c-bd6d-4cb2-980f-c46d8105958e" providerId="AD" clId="Web-{05E64D24-82F8-4EF9-9A3F-9F902AF4DA7D}" dt="2024-02-14T04:25:13.634" v="319"/>
          <ac:spMkLst>
            <pc:docMk/>
            <pc:sldMk cId="3188837873" sldId="284"/>
            <ac:spMk id="10" creationId="{3B286CDC-593F-B7A7-1C6B-5A2A779632AD}"/>
          </ac:spMkLst>
        </pc:spChg>
        <pc:spChg chg="del">
          <ac:chgData name="George Lai" userId="S::glai090@uottawa.ca::2d07f76c-bd6d-4cb2-980f-c46d8105958e" providerId="AD" clId="Web-{05E64D24-82F8-4EF9-9A3F-9F902AF4DA7D}" dt="2024-02-14T04:29:00.208" v="388"/>
          <ac:spMkLst>
            <pc:docMk/>
            <pc:sldMk cId="3188837873" sldId="284"/>
            <ac:spMk id="14" creationId="{8F853133-BD2D-4542-A502-E7B759366A03}"/>
          </ac:spMkLst>
        </pc:spChg>
      </pc:sldChg>
      <pc:sldChg chg="modSp del mod modClrScheme chgLayout">
        <pc:chgData name="George Lai" userId="S::glai090@uottawa.ca::2d07f76c-bd6d-4cb2-980f-c46d8105958e" providerId="AD" clId="Web-{05E64D24-82F8-4EF9-9A3F-9F902AF4DA7D}" dt="2024-02-14T05:58:55.962" v="1601"/>
        <pc:sldMkLst>
          <pc:docMk/>
          <pc:sldMk cId="665219316" sldId="285"/>
        </pc:sldMkLst>
        <pc:spChg chg="mod ord">
          <ac:chgData name="George Lai" userId="S::glai090@uottawa.ca::2d07f76c-bd6d-4cb2-980f-c46d8105958e" providerId="AD" clId="Web-{05E64D24-82F8-4EF9-9A3F-9F902AF4DA7D}" dt="2024-02-14T05:20:29.432" v="947"/>
          <ac:spMkLst>
            <pc:docMk/>
            <pc:sldMk cId="665219316" sldId="285"/>
            <ac:spMk id="4" creationId="{3B86E961-B76E-423F-995E-11B31E921437}"/>
          </ac:spMkLst>
        </pc:spChg>
        <pc:spChg chg="mod ord">
          <ac:chgData name="George Lai" userId="S::glai090@uottawa.ca::2d07f76c-bd6d-4cb2-980f-c46d8105958e" providerId="AD" clId="Web-{05E64D24-82F8-4EF9-9A3F-9F902AF4DA7D}" dt="2024-02-14T05:20:29.432" v="947"/>
          <ac:spMkLst>
            <pc:docMk/>
            <pc:sldMk cId="665219316" sldId="285"/>
            <ac:spMk id="6" creationId="{70202D98-AA1E-41BB-B94E-180311759C13}"/>
          </ac:spMkLst>
        </pc:spChg>
        <pc:spChg chg="mod ord">
          <ac:chgData name="George Lai" userId="S::glai090@uottawa.ca::2d07f76c-bd6d-4cb2-980f-c46d8105958e" providerId="AD" clId="Web-{05E64D24-82F8-4EF9-9A3F-9F902AF4DA7D}" dt="2024-02-14T05:20:29.432" v="947"/>
          <ac:spMkLst>
            <pc:docMk/>
            <pc:sldMk cId="665219316" sldId="285"/>
            <ac:spMk id="15" creationId="{57449059-8E74-4D74-9455-28330314E8EC}"/>
          </ac:spMkLst>
        </pc:spChg>
        <pc:picChg chg="mod ord">
          <ac:chgData name="George Lai" userId="S::glai090@uottawa.ca::2d07f76c-bd6d-4cb2-980f-c46d8105958e" providerId="AD" clId="Web-{05E64D24-82F8-4EF9-9A3F-9F902AF4DA7D}" dt="2024-02-14T05:20:29.432" v="947"/>
          <ac:picMkLst>
            <pc:docMk/>
            <pc:sldMk cId="665219316" sldId="285"/>
            <ac:picMk id="12" creationId="{8F5AE0D5-C196-A947-8AFE-449A48B26153}"/>
          </ac:picMkLst>
        </pc:picChg>
      </pc:sldChg>
      <pc:sldChg chg="modSp del">
        <pc:chgData name="George Lai" userId="S::glai090@uottawa.ca::2d07f76c-bd6d-4cb2-980f-c46d8105958e" providerId="AD" clId="Web-{05E64D24-82F8-4EF9-9A3F-9F902AF4DA7D}" dt="2024-02-14T05:05:58.651" v="854"/>
        <pc:sldMkLst>
          <pc:docMk/>
          <pc:sldMk cId="4091674644" sldId="292"/>
        </pc:sldMkLst>
        <pc:spChg chg="mod">
          <ac:chgData name="George Lai" userId="S::glai090@uottawa.ca::2d07f76c-bd6d-4cb2-980f-c46d8105958e" providerId="AD" clId="Web-{05E64D24-82F8-4EF9-9A3F-9F902AF4DA7D}" dt="2024-02-14T05:03:18.573" v="851" actId="20577"/>
          <ac:spMkLst>
            <pc:docMk/>
            <pc:sldMk cId="4091674644" sldId="292"/>
            <ac:spMk id="3" creationId="{200B3D2B-613A-41BE-987D-E6A1324B456D}"/>
          </ac:spMkLst>
        </pc:spChg>
      </pc:sldChg>
      <pc:sldChg chg="addSp delSp modSp mod setBg modClrScheme chgLayout">
        <pc:chgData name="George Lai" userId="S::glai090@uottawa.ca::2d07f76c-bd6d-4cb2-980f-c46d8105958e" providerId="AD" clId="Web-{05E64D24-82F8-4EF9-9A3F-9F902AF4DA7D}" dt="2024-02-14T05:40:14.728" v="1161" actId="20577"/>
        <pc:sldMkLst>
          <pc:docMk/>
          <pc:sldMk cId="2117695413" sldId="293"/>
        </pc:sldMkLst>
        <pc:spChg chg="mod ord">
          <ac:chgData name="George Lai" userId="S::glai090@uottawa.ca::2d07f76c-bd6d-4cb2-980f-c46d8105958e" providerId="AD" clId="Web-{05E64D24-82F8-4EF9-9A3F-9F902AF4DA7D}" dt="2024-02-14T05:38:31.369" v="1069"/>
          <ac:spMkLst>
            <pc:docMk/>
            <pc:sldMk cId="2117695413" sldId="293"/>
            <ac:spMk id="3" creationId="{200B3D2B-613A-41BE-987D-E6A1324B456D}"/>
          </ac:spMkLst>
        </pc:spChg>
        <pc:spChg chg="mod ord">
          <ac:chgData name="George Lai" userId="S::glai090@uottawa.ca::2d07f76c-bd6d-4cb2-980f-c46d8105958e" providerId="AD" clId="Web-{05E64D24-82F8-4EF9-9A3F-9F902AF4DA7D}" dt="2024-02-14T05:38:31.369" v="1069"/>
          <ac:spMkLst>
            <pc:docMk/>
            <pc:sldMk cId="2117695413" sldId="293"/>
            <ac:spMk id="5" creationId="{F6964141-6F81-4947-A236-746D94ED3F6F}"/>
          </ac:spMkLst>
        </pc:spChg>
        <pc:spChg chg="del mod">
          <ac:chgData name="George Lai" userId="S::glai090@uottawa.ca::2d07f76c-bd6d-4cb2-980f-c46d8105958e" providerId="AD" clId="Web-{05E64D24-82F8-4EF9-9A3F-9F902AF4DA7D}" dt="2024-02-14T05:33:15.354" v="1065"/>
          <ac:spMkLst>
            <pc:docMk/>
            <pc:sldMk cId="2117695413" sldId="293"/>
            <ac:spMk id="6" creationId="{27A68B24-6CBB-4B8E-AC76-E27A1DE280BE}"/>
          </ac:spMkLst>
        </pc:spChg>
        <pc:spChg chg="add del mod">
          <ac:chgData name="George Lai" userId="S::glai090@uottawa.ca::2d07f76c-bd6d-4cb2-980f-c46d8105958e" providerId="AD" clId="Web-{05E64D24-82F8-4EF9-9A3F-9F902AF4DA7D}" dt="2024-02-14T05:38:31.369" v="1069"/>
          <ac:spMkLst>
            <pc:docMk/>
            <pc:sldMk cId="2117695413" sldId="293"/>
            <ac:spMk id="7" creationId="{0234665B-13F8-4881-83C2-8B06CD5FEA67}"/>
          </ac:spMkLst>
        </pc:spChg>
        <pc:spChg chg="mod ord">
          <ac:chgData name="George Lai" userId="S::glai090@uottawa.ca::2d07f76c-bd6d-4cb2-980f-c46d8105958e" providerId="AD" clId="Web-{05E64D24-82F8-4EF9-9A3F-9F902AF4DA7D}" dt="2024-02-14T05:40:14.728" v="1161" actId="20577"/>
          <ac:spMkLst>
            <pc:docMk/>
            <pc:sldMk cId="2117695413" sldId="293"/>
            <ac:spMk id="10" creationId="{2972F17A-D965-40B9-8ABB-C634072DBCC0}"/>
          </ac:spMkLst>
        </pc:spChg>
        <pc:spChg chg="add mod">
          <ac:chgData name="George Lai" userId="S::glai090@uottawa.ca::2d07f76c-bd6d-4cb2-980f-c46d8105958e" providerId="AD" clId="Web-{05E64D24-82F8-4EF9-9A3F-9F902AF4DA7D}" dt="2024-02-14T05:38:31.369" v="1069"/>
          <ac:spMkLst>
            <pc:docMk/>
            <pc:sldMk cId="2117695413" sldId="293"/>
            <ac:spMk id="28" creationId="{32CF268D-5567-F4C9-D375-714C6D5A8E3E}"/>
          </ac:spMkLst>
        </pc:spChg>
        <pc:spChg chg="add del mod">
          <ac:chgData name="George Lai" userId="S::glai090@uottawa.ca::2d07f76c-bd6d-4cb2-980f-c46d8105958e" providerId="AD" clId="Web-{05E64D24-82F8-4EF9-9A3F-9F902AF4DA7D}" dt="2024-02-14T05:38:23.275" v="1066"/>
          <ac:spMkLst>
            <pc:docMk/>
            <pc:sldMk cId="2117695413" sldId="293"/>
            <ac:spMk id="30" creationId="{76F32513-8849-122A-731F-898CF30EAE1E}"/>
          </ac:spMkLst>
        </pc:spChg>
        <pc:picChg chg="add mod ord">
          <ac:chgData name="George Lai" userId="S::glai090@uottawa.ca::2d07f76c-bd6d-4cb2-980f-c46d8105958e" providerId="AD" clId="Web-{05E64D24-82F8-4EF9-9A3F-9F902AF4DA7D}" dt="2024-02-14T05:38:31.369" v="1069"/>
          <ac:picMkLst>
            <pc:docMk/>
            <pc:sldMk cId="2117695413" sldId="293"/>
            <ac:picMk id="2" creationId="{58BDEC68-5D21-FF36-DAF2-3E8AAE461A7E}"/>
          </ac:picMkLst>
        </pc:picChg>
        <pc:picChg chg="del mod ord">
          <ac:chgData name="George Lai" userId="S::glai090@uottawa.ca::2d07f76c-bd6d-4cb2-980f-c46d8105958e" providerId="AD" clId="Web-{05E64D24-82F8-4EF9-9A3F-9F902AF4DA7D}" dt="2024-02-14T05:38:28.369" v="1068"/>
          <ac:picMkLst>
            <pc:docMk/>
            <pc:sldMk cId="2117695413" sldId="293"/>
            <ac:picMk id="23" creationId="{35E3CE9E-B03C-CB4B-A83A-D3265C7A0545}"/>
          </ac:picMkLst>
        </pc:picChg>
      </pc:sldChg>
      <pc:sldChg chg="addSp delSp modSp mod modClrScheme chgLayout">
        <pc:chgData name="George Lai" userId="S::glai090@uottawa.ca::2d07f76c-bd6d-4cb2-980f-c46d8105958e" providerId="AD" clId="Web-{05E64D24-82F8-4EF9-9A3F-9F902AF4DA7D}" dt="2024-02-14T05:59:52.243" v="1626"/>
        <pc:sldMkLst>
          <pc:docMk/>
          <pc:sldMk cId="2575421478" sldId="295"/>
        </pc:sldMkLst>
        <pc:spChg chg="mod ord">
          <ac:chgData name="George Lai" userId="S::glai090@uottawa.ca::2d07f76c-bd6d-4cb2-980f-c46d8105958e" providerId="AD" clId="Web-{05E64D24-82F8-4EF9-9A3F-9F902AF4DA7D}" dt="2024-02-14T05:58:04.040" v="1582" actId="20577"/>
          <ac:spMkLst>
            <pc:docMk/>
            <pc:sldMk cId="2575421478" sldId="295"/>
            <ac:spMk id="2" creationId="{E7267129-D582-495A-8F4B-6B9075899DD6}"/>
          </ac:spMkLst>
        </pc:spChg>
        <pc:spChg chg="mod ord">
          <ac:chgData name="George Lai" userId="S::glai090@uottawa.ca::2d07f76c-bd6d-4cb2-980f-c46d8105958e" providerId="AD" clId="Web-{05E64D24-82F8-4EF9-9A3F-9F902AF4DA7D}" dt="2024-02-14T05:58:18.790" v="1598" actId="20577"/>
          <ac:spMkLst>
            <pc:docMk/>
            <pc:sldMk cId="2575421478" sldId="295"/>
            <ac:spMk id="3" creationId="{F204AFD2-303D-4B48-AA3E-C96B74D8127A}"/>
          </ac:spMkLst>
        </pc:spChg>
        <pc:spChg chg="mod ord">
          <ac:chgData name="George Lai" userId="S::glai090@uottawa.ca::2d07f76c-bd6d-4cb2-980f-c46d8105958e" providerId="AD" clId="Web-{05E64D24-82F8-4EF9-9A3F-9F902AF4DA7D}" dt="2024-02-14T05:20:29.432" v="947"/>
          <ac:spMkLst>
            <pc:docMk/>
            <pc:sldMk cId="2575421478" sldId="295"/>
            <ac:spMk id="6" creationId="{4B379698-AB4C-493D-BF95-F5781FDF2AC5}"/>
          </ac:spMkLst>
        </pc:spChg>
        <pc:spChg chg="del">
          <ac:chgData name="George Lai" userId="S::glai090@uottawa.ca::2d07f76c-bd6d-4cb2-980f-c46d8105958e" providerId="AD" clId="Web-{05E64D24-82F8-4EF9-9A3F-9F902AF4DA7D}" dt="2024-02-14T05:59:52.243" v="1626"/>
          <ac:spMkLst>
            <pc:docMk/>
            <pc:sldMk cId="2575421478" sldId="295"/>
            <ac:spMk id="7" creationId="{51C2B81A-DCD8-4F76-8421-30C345488A1D}"/>
          </ac:spMkLst>
        </pc:spChg>
        <pc:spChg chg="del mod ord">
          <ac:chgData name="George Lai" userId="S::glai090@uottawa.ca::2d07f76c-bd6d-4cb2-980f-c46d8105958e" providerId="AD" clId="Web-{05E64D24-82F8-4EF9-9A3F-9F902AF4DA7D}" dt="2024-02-14T05:58:45.853" v="1600"/>
          <ac:spMkLst>
            <pc:docMk/>
            <pc:sldMk cId="2575421478" sldId="295"/>
            <ac:spMk id="12" creationId="{22A547BB-2FD4-487C-BA76-54070BFE7353}"/>
          </ac:spMkLst>
        </pc:spChg>
        <pc:graphicFrameChg chg="del">
          <ac:chgData name="George Lai" userId="S::glai090@uottawa.ca::2d07f76c-bd6d-4cb2-980f-c46d8105958e" providerId="AD" clId="Web-{05E64D24-82F8-4EF9-9A3F-9F902AF4DA7D}" dt="2024-02-14T05:58:22.712" v="1599"/>
          <ac:graphicFrameMkLst>
            <pc:docMk/>
            <pc:sldMk cId="2575421478" sldId="295"/>
            <ac:graphicFrameMk id="4" creationId="{BEE0921D-4C1D-4106-9AC0-F73F30E8DA3C}"/>
          </ac:graphicFrameMkLst>
        </pc:graphicFrameChg>
        <pc:graphicFrameChg chg="add mod ord modGraphic">
          <ac:chgData name="George Lai" userId="S::glai090@uottawa.ca::2d07f76c-bd6d-4cb2-980f-c46d8105958e" providerId="AD" clId="Web-{05E64D24-82F8-4EF9-9A3F-9F902AF4DA7D}" dt="2024-02-14T05:58:45.853" v="1600"/>
          <ac:graphicFrameMkLst>
            <pc:docMk/>
            <pc:sldMk cId="2575421478" sldId="295"/>
            <ac:graphicFrameMk id="8" creationId="{DA5DC279-9399-F687-CB01-0DB42FF73982}"/>
          </ac:graphicFrameMkLst>
        </pc:graphicFrameChg>
      </pc:sldChg>
      <pc:sldChg chg="addSp delSp modSp mod modClrScheme chgLayout">
        <pc:chgData name="George Lai" userId="S::glai090@uottawa.ca::2d07f76c-bd6d-4cb2-980f-c46d8105958e" providerId="AD" clId="Web-{05E64D24-82F8-4EF9-9A3F-9F902AF4DA7D}" dt="2024-02-14T05:59:47.556" v="1625"/>
        <pc:sldMkLst>
          <pc:docMk/>
          <pc:sldMk cId="4153678306" sldId="296"/>
        </pc:sldMkLst>
        <pc:spChg chg="add del mod">
          <ac:chgData name="George Lai" userId="S::glai090@uottawa.ca::2d07f76c-bd6d-4cb2-980f-c46d8105958e" providerId="AD" clId="Web-{05E64D24-82F8-4EF9-9A3F-9F902AF4DA7D}" dt="2024-02-14T05:59:47.556" v="1625"/>
          <ac:spMkLst>
            <pc:docMk/>
            <pc:sldMk cId="4153678306" sldId="296"/>
            <ac:spMk id="3" creationId="{FFB2D3FB-613B-20D8-0498-9C6781F6C129}"/>
          </ac:spMkLst>
        </pc:spChg>
        <pc:spChg chg="del mod ord">
          <ac:chgData name="George Lai" userId="S::glai090@uottawa.ca::2d07f76c-bd6d-4cb2-980f-c46d8105958e" providerId="AD" clId="Web-{05E64D24-82F8-4EF9-9A3F-9F902AF4DA7D}" dt="2024-02-14T05:59:40.603" v="1620"/>
          <ac:spMkLst>
            <pc:docMk/>
            <pc:sldMk cId="4153678306" sldId="296"/>
            <ac:spMk id="4" creationId="{60828E04-9C2A-4859-8050-C2DF67A249CB}"/>
          </ac:spMkLst>
        </pc:spChg>
        <pc:spChg chg="del mod ord">
          <ac:chgData name="George Lai" userId="S::glai090@uottawa.ca::2d07f76c-bd6d-4cb2-980f-c46d8105958e" providerId="AD" clId="Web-{05E64D24-82F8-4EF9-9A3F-9F902AF4DA7D}" dt="2024-02-14T05:59:40.478" v="1618"/>
          <ac:spMkLst>
            <pc:docMk/>
            <pc:sldMk cId="4153678306" sldId="296"/>
            <ac:spMk id="5" creationId="{11265965-2271-4C1C-BD0A-6F85F80FF9A6}"/>
          </ac:spMkLst>
        </pc:spChg>
        <pc:spChg chg="del mod ord">
          <ac:chgData name="George Lai" userId="S::glai090@uottawa.ca::2d07f76c-bd6d-4cb2-980f-c46d8105958e" providerId="AD" clId="Web-{05E64D24-82F8-4EF9-9A3F-9F902AF4DA7D}" dt="2024-02-14T05:59:40.337" v="1616"/>
          <ac:spMkLst>
            <pc:docMk/>
            <pc:sldMk cId="4153678306" sldId="296"/>
            <ac:spMk id="6" creationId="{50A3BCC3-A277-4C0B-9EBA-EB53990D8EBD}"/>
          </ac:spMkLst>
        </pc:spChg>
        <pc:spChg chg="mod ord">
          <ac:chgData name="George Lai" userId="S::glai090@uottawa.ca::2d07f76c-bd6d-4cb2-980f-c46d8105958e" providerId="AD" clId="Web-{05E64D24-82F8-4EF9-9A3F-9F902AF4DA7D}" dt="2024-02-14T05:20:29.432" v="947"/>
          <ac:spMkLst>
            <pc:docMk/>
            <pc:sldMk cId="4153678306" sldId="296"/>
            <ac:spMk id="12" creationId="{91814EC9-246A-4C6E-941E-5774FE72F08E}"/>
          </ac:spMkLst>
        </pc:spChg>
        <pc:spChg chg="del">
          <ac:chgData name="George Lai" userId="S::glai090@uottawa.ca::2d07f76c-bd6d-4cb2-980f-c46d8105958e" providerId="AD" clId="Web-{05E64D24-82F8-4EF9-9A3F-9F902AF4DA7D}" dt="2024-02-14T05:59:44.775" v="1621"/>
          <ac:spMkLst>
            <pc:docMk/>
            <pc:sldMk cId="4153678306" sldId="296"/>
            <ac:spMk id="13" creationId="{72743D1A-5C29-48E0-AA30-57D127716B1B}"/>
          </ac:spMkLst>
        </pc:spChg>
        <pc:spChg chg="mod ord">
          <ac:chgData name="George Lai" userId="S::glai090@uottawa.ca::2d07f76c-bd6d-4cb2-980f-c46d8105958e" providerId="AD" clId="Web-{05E64D24-82F8-4EF9-9A3F-9F902AF4DA7D}" dt="2024-02-14T05:59:34.150" v="1612" actId="20577"/>
          <ac:spMkLst>
            <pc:docMk/>
            <pc:sldMk cId="4153678306" sldId="296"/>
            <ac:spMk id="14" creationId="{6C38D7A9-9299-4108-BB08-026F4B9CAE7B}"/>
          </ac:spMkLst>
        </pc:spChg>
        <pc:spChg chg="add del mod">
          <ac:chgData name="George Lai" userId="S::glai090@uottawa.ca::2d07f76c-bd6d-4cb2-980f-c46d8105958e" providerId="AD" clId="Web-{05E64D24-82F8-4EF9-9A3F-9F902AF4DA7D}" dt="2024-02-14T05:59:47.556" v="1624"/>
          <ac:spMkLst>
            <pc:docMk/>
            <pc:sldMk cId="4153678306" sldId="296"/>
            <ac:spMk id="15" creationId="{BE942109-F796-7675-1C6C-321B56D3B731}"/>
          </ac:spMkLst>
        </pc:spChg>
        <pc:spChg chg="del mod ord">
          <ac:chgData name="George Lai" userId="S::glai090@uottawa.ca::2d07f76c-bd6d-4cb2-980f-c46d8105958e" providerId="AD" clId="Web-{05E64D24-82F8-4EF9-9A3F-9F902AF4DA7D}" dt="2024-02-14T05:59:40.197" v="1614"/>
          <ac:spMkLst>
            <pc:docMk/>
            <pc:sldMk cId="4153678306" sldId="296"/>
            <ac:spMk id="16" creationId="{FD8A1232-50A8-4535-AAF9-7F4180EAA0DD}"/>
          </ac:spMkLst>
        </pc:spChg>
        <pc:spChg chg="add del mod">
          <ac:chgData name="George Lai" userId="S::glai090@uottawa.ca::2d07f76c-bd6d-4cb2-980f-c46d8105958e" providerId="AD" clId="Web-{05E64D24-82F8-4EF9-9A3F-9F902AF4DA7D}" dt="2024-02-14T05:59:47.556" v="1623"/>
          <ac:spMkLst>
            <pc:docMk/>
            <pc:sldMk cId="4153678306" sldId="296"/>
            <ac:spMk id="18" creationId="{6CAFF660-79A2-A699-3DF5-FDC2E2CD8A91}"/>
          </ac:spMkLst>
        </pc:spChg>
        <pc:spChg chg="add del mod">
          <ac:chgData name="George Lai" userId="S::glai090@uottawa.ca::2d07f76c-bd6d-4cb2-980f-c46d8105958e" providerId="AD" clId="Web-{05E64D24-82F8-4EF9-9A3F-9F902AF4DA7D}" dt="2024-02-14T05:59:47.556" v="1622"/>
          <ac:spMkLst>
            <pc:docMk/>
            <pc:sldMk cId="4153678306" sldId="296"/>
            <ac:spMk id="20" creationId="{559F569D-9B76-D81D-CA2F-9E9A46195A88}"/>
          </ac:spMkLst>
        </pc:spChg>
        <pc:picChg chg="del">
          <ac:chgData name="George Lai" userId="S::glai090@uottawa.ca::2d07f76c-bd6d-4cb2-980f-c46d8105958e" providerId="AD" clId="Web-{05E64D24-82F8-4EF9-9A3F-9F902AF4DA7D}" dt="2024-02-14T05:59:40.478" v="1619"/>
          <ac:picMkLst>
            <pc:docMk/>
            <pc:sldMk cId="4153678306" sldId="296"/>
            <ac:picMk id="8" creationId="{111541C4-DB03-4E53-994D-499C7D73C4DF}"/>
          </ac:picMkLst>
        </pc:picChg>
        <pc:picChg chg="del">
          <ac:chgData name="George Lai" userId="S::glai090@uottawa.ca::2d07f76c-bd6d-4cb2-980f-c46d8105958e" providerId="AD" clId="Web-{05E64D24-82F8-4EF9-9A3F-9F902AF4DA7D}" dt="2024-02-14T05:59:40.197" v="1615"/>
          <ac:picMkLst>
            <pc:docMk/>
            <pc:sldMk cId="4153678306" sldId="296"/>
            <ac:picMk id="9" creationId="{773C1382-ACE1-460F-A1B6-AB761A7D2E6B}"/>
          </ac:picMkLst>
        </pc:picChg>
        <pc:picChg chg="del">
          <ac:chgData name="George Lai" userId="S::glai090@uottawa.ca::2d07f76c-bd6d-4cb2-980f-c46d8105958e" providerId="AD" clId="Web-{05E64D24-82F8-4EF9-9A3F-9F902AF4DA7D}" dt="2024-02-14T05:59:40.337" v="1617"/>
          <ac:picMkLst>
            <pc:docMk/>
            <pc:sldMk cId="4153678306" sldId="296"/>
            <ac:picMk id="10" creationId="{A29DE31C-E099-4579-BB03-675E0A40C5F2}"/>
          </ac:picMkLst>
        </pc:picChg>
        <pc:picChg chg="del">
          <ac:chgData name="George Lai" userId="S::glai090@uottawa.ca::2d07f76c-bd6d-4cb2-980f-c46d8105958e" providerId="AD" clId="Web-{05E64D24-82F8-4EF9-9A3F-9F902AF4DA7D}" dt="2024-02-14T05:59:40.040" v="1613"/>
          <ac:picMkLst>
            <pc:docMk/>
            <pc:sldMk cId="4153678306" sldId="296"/>
            <ac:picMk id="11" creationId="{0718E6E0-05A2-479C-AEA8-1A385EB73474}"/>
          </ac:picMkLst>
        </pc:picChg>
        <pc:picChg chg="mod ord">
          <ac:chgData name="George Lai" userId="S::glai090@uottawa.ca::2d07f76c-bd6d-4cb2-980f-c46d8105958e" providerId="AD" clId="Web-{05E64D24-82F8-4EF9-9A3F-9F902AF4DA7D}" dt="2024-02-14T05:59:13.853" v="1602"/>
          <ac:picMkLst>
            <pc:docMk/>
            <pc:sldMk cId="4153678306" sldId="296"/>
            <ac:picMk id="32" creationId="{AAB6EE12-FEF8-FB41-A909-0DA61D7725C7}"/>
          </ac:picMkLst>
        </pc:picChg>
      </pc:sldChg>
      <pc:sldChg chg="addSp delSp modSp mod modClrScheme chgLayout">
        <pc:chgData name="George Lai" userId="S::glai090@uottawa.ca::2d07f76c-bd6d-4cb2-980f-c46d8105958e" providerId="AD" clId="Web-{05E64D24-82F8-4EF9-9A3F-9F902AF4DA7D}" dt="2024-02-14T05:20:29.432" v="947"/>
        <pc:sldMkLst>
          <pc:docMk/>
          <pc:sldMk cId="722098795" sldId="297"/>
        </pc:sldMkLst>
        <pc:spChg chg="mod ord">
          <ac:chgData name="George Lai" userId="S::glai090@uottawa.ca::2d07f76c-bd6d-4cb2-980f-c46d8105958e" providerId="AD" clId="Web-{05E64D24-82F8-4EF9-9A3F-9F902AF4DA7D}" dt="2024-02-14T05:20:29.432" v="947"/>
          <ac:spMkLst>
            <pc:docMk/>
            <pc:sldMk cId="722098795" sldId="297"/>
            <ac:spMk id="2" creationId="{3560F281-4FF6-4617-A809-AC9C15ECF18A}"/>
          </ac:spMkLst>
        </pc:spChg>
        <pc:spChg chg="del">
          <ac:chgData name="George Lai" userId="S::glai090@uottawa.ca::2d07f76c-bd6d-4cb2-980f-c46d8105958e" providerId="AD" clId="Web-{05E64D24-82F8-4EF9-9A3F-9F902AF4DA7D}" dt="2024-02-14T04:04:27.716" v="96"/>
          <ac:spMkLst>
            <pc:docMk/>
            <pc:sldMk cId="722098795" sldId="297"/>
            <ac:spMk id="3" creationId="{611DC577-0A95-47D0-95D9-5F8DA763D46B}"/>
          </ac:spMkLst>
        </pc:spChg>
        <pc:spChg chg="mod ord">
          <ac:chgData name="George Lai" userId="S::glai090@uottawa.ca::2d07f76c-bd6d-4cb2-980f-c46d8105958e" providerId="AD" clId="Web-{05E64D24-82F8-4EF9-9A3F-9F902AF4DA7D}" dt="2024-02-14T05:20:29.432" v="947"/>
          <ac:spMkLst>
            <pc:docMk/>
            <pc:sldMk cId="722098795" sldId="297"/>
            <ac:spMk id="4" creationId="{D355C61F-C8F1-4977-8E1F-F16C0D9EA88C}"/>
          </ac:spMkLst>
        </pc:spChg>
        <pc:spChg chg="mod ord">
          <ac:chgData name="George Lai" userId="S::glai090@uottawa.ca::2d07f76c-bd6d-4cb2-980f-c46d8105958e" providerId="AD" clId="Web-{05E64D24-82F8-4EF9-9A3F-9F902AF4DA7D}" dt="2024-02-14T05:20:29.432" v="947"/>
          <ac:spMkLst>
            <pc:docMk/>
            <pc:sldMk cId="722098795" sldId="297"/>
            <ac:spMk id="6" creationId="{1C554D9F-1895-486E-BFBA-905BB2D29E08}"/>
          </ac:spMkLst>
        </pc:spChg>
        <pc:spChg chg="add del mod">
          <ac:chgData name="George Lai" userId="S::glai090@uottawa.ca::2d07f76c-bd6d-4cb2-980f-c46d8105958e" providerId="AD" clId="Web-{05E64D24-82F8-4EF9-9A3F-9F902AF4DA7D}" dt="2024-02-14T04:04:30.981" v="97"/>
          <ac:spMkLst>
            <pc:docMk/>
            <pc:sldMk cId="722098795" sldId="297"/>
            <ac:spMk id="7" creationId="{68323B79-EAF0-3913-5F36-7EFC40B3FC84}"/>
          </ac:spMkLst>
        </pc:spChg>
        <pc:spChg chg="del">
          <ac:chgData name="George Lai" userId="S::glai090@uottawa.ca::2d07f76c-bd6d-4cb2-980f-c46d8105958e" providerId="AD" clId="Web-{05E64D24-82F8-4EF9-9A3F-9F902AF4DA7D}" dt="2024-02-14T04:04:36.653" v="98"/>
          <ac:spMkLst>
            <pc:docMk/>
            <pc:sldMk cId="722098795" sldId="297"/>
            <ac:spMk id="8" creationId="{CCD1C0C4-98E0-4389-8509-615AF4DCF19C}"/>
          </ac:spMkLst>
        </pc:spChg>
        <pc:picChg chg="mod ord">
          <ac:chgData name="George Lai" userId="S::glai090@uottawa.ca::2d07f76c-bd6d-4cb2-980f-c46d8105958e" providerId="AD" clId="Web-{05E64D24-82F8-4EF9-9A3F-9F902AF4DA7D}" dt="2024-02-14T05:20:29.432" v="947"/>
          <ac:picMkLst>
            <pc:docMk/>
            <pc:sldMk cId="722098795" sldId="297"/>
            <ac:picMk id="14" creationId="{7E468295-904F-0743-AD06-67DA21353B9E}"/>
          </ac:picMkLst>
        </pc:picChg>
      </pc:sldChg>
      <pc:sldChg chg="delSp modSp mod modClrScheme chgLayout">
        <pc:chgData name="George Lai" userId="S::glai090@uottawa.ca::2d07f76c-bd6d-4cb2-980f-c46d8105958e" providerId="AD" clId="Web-{05E64D24-82F8-4EF9-9A3F-9F902AF4DA7D}" dt="2024-02-14T05:20:29.432" v="947"/>
        <pc:sldMkLst>
          <pc:docMk/>
          <pc:sldMk cId="3989923275" sldId="298"/>
        </pc:sldMkLst>
        <pc:spChg chg="mod ord">
          <ac:chgData name="George Lai" userId="S::glai090@uottawa.ca::2d07f76c-bd6d-4cb2-980f-c46d8105958e" providerId="AD" clId="Web-{05E64D24-82F8-4EF9-9A3F-9F902AF4DA7D}" dt="2024-02-14T05:20:29.432" v="947"/>
          <ac:spMkLst>
            <pc:docMk/>
            <pc:sldMk cId="3989923275" sldId="298"/>
            <ac:spMk id="3" creationId="{200B3D2B-613A-41BE-987D-E6A1324B456D}"/>
          </ac:spMkLst>
        </pc:spChg>
        <pc:spChg chg="mod ord">
          <ac:chgData name="George Lai" userId="S::glai090@uottawa.ca::2d07f76c-bd6d-4cb2-980f-c46d8105958e" providerId="AD" clId="Web-{05E64D24-82F8-4EF9-9A3F-9F902AF4DA7D}" dt="2024-02-14T05:20:29.432" v="947"/>
          <ac:spMkLst>
            <pc:docMk/>
            <pc:sldMk cId="3989923275" sldId="298"/>
            <ac:spMk id="4" creationId="{4772945D-CA91-4CFE-8EB7-941C7618C994}"/>
          </ac:spMkLst>
        </pc:spChg>
        <pc:spChg chg="del">
          <ac:chgData name="George Lai" userId="S::glai090@uottawa.ca::2d07f76c-bd6d-4cb2-980f-c46d8105958e" providerId="AD" clId="Web-{05E64D24-82F8-4EF9-9A3F-9F902AF4DA7D}" dt="2024-02-14T03:47:20.404" v="8"/>
          <ac:spMkLst>
            <pc:docMk/>
            <pc:sldMk cId="3989923275" sldId="298"/>
            <ac:spMk id="51" creationId="{66C1DE0A-7865-466B-B5D7-781C92357026}"/>
          </ac:spMkLst>
        </pc:spChg>
        <pc:picChg chg="mod ord">
          <ac:chgData name="George Lai" userId="S::glai090@uottawa.ca::2d07f76c-bd6d-4cb2-980f-c46d8105958e" providerId="AD" clId="Web-{05E64D24-82F8-4EF9-9A3F-9F902AF4DA7D}" dt="2024-02-14T05:20:29.432" v="947"/>
          <ac:picMkLst>
            <pc:docMk/>
            <pc:sldMk cId="3989923275" sldId="298"/>
            <ac:picMk id="12" creationId="{AA8A1CBA-9BB5-2246-9F4B-98EAD7C90158}"/>
          </ac:picMkLst>
        </pc:picChg>
      </pc:sldChg>
      <pc:sldChg chg="addSp delSp modSp new mod modClrScheme chgLayout">
        <pc:chgData name="George Lai" userId="S::glai090@uottawa.ca::2d07f76c-bd6d-4cb2-980f-c46d8105958e" providerId="AD" clId="Web-{05E64D24-82F8-4EF9-9A3F-9F902AF4DA7D}" dt="2024-02-14T05:20:29.432" v="947"/>
        <pc:sldMkLst>
          <pc:docMk/>
          <pc:sldMk cId="951913331" sldId="299"/>
        </pc:sldMkLst>
        <pc:spChg chg="del">
          <ac:chgData name="George Lai" userId="S::glai090@uottawa.ca::2d07f76c-bd6d-4cb2-980f-c46d8105958e" providerId="AD" clId="Web-{05E64D24-82F8-4EF9-9A3F-9F902AF4DA7D}" dt="2024-02-14T04:50:48.916" v="594"/>
          <ac:spMkLst>
            <pc:docMk/>
            <pc:sldMk cId="951913331" sldId="299"/>
            <ac:spMk id="2" creationId="{3977287A-2682-D2C3-7A5F-DC84304FF032}"/>
          </ac:spMkLst>
        </pc:spChg>
        <pc:spChg chg="mod ord">
          <ac:chgData name="George Lai" userId="S::glai090@uottawa.ca::2d07f76c-bd6d-4cb2-980f-c46d8105958e" providerId="AD" clId="Web-{05E64D24-82F8-4EF9-9A3F-9F902AF4DA7D}" dt="2024-02-14T05:20:29.432" v="947"/>
          <ac:spMkLst>
            <pc:docMk/>
            <pc:sldMk cId="951913331" sldId="299"/>
            <ac:spMk id="3" creationId="{D8A69248-A32F-7579-A5A6-268364E9E055}"/>
          </ac:spMkLst>
        </pc:spChg>
        <pc:spChg chg="del">
          <ac:chgData name="George Lai" userId="S::glai090@uottawa.ca::2d07f76c-bd6d-4cb2-980f-c46d8105958e" providerId="AD" clId="Web-{05E64D24-82F8-4EF9-9A3F-9F902AF4DA7D}" dt="2024-02-14T04:51:10.385" v="595"/>
          <ac:spMkLst>
            <pc:docMk/>
            <pc:sldMk cId="951913331" sldId="299"/>
            <ac:spMk id="4" creationId="{34B535DA-BCDB-6059-4373-FB77D91CDE16}"/>
          </ac:spMkLst>
        </pc:spChg>
        <pc:spChg chg="mod ord">
          <ac:chgData name="George Lai" userId="S::glai090@uottawa.ca::2d07f76c-bd6d-4cb2-980f-c46d8105958e" providerId="AD" clId="Web-{05E64D24-82F8-4EF9-9A3F-9F902AF4DA7D}" dt="2024-02-14T05:20:29.432" v="947"/>
          <ac:spMkLst>
            <pc:docMk/>
            <pc:sldMk cId="951913331" sldId="299"/>
            <ac:spMk id="5" creationId="{81687A38-F7C6-3E20-957D-A2CD497E93B6}"/>
          </ac:spMkLst>
        </pc:spChg>
        <pc:spChg chg="mod ord">
          <ac:chgData name="George Lai" userId="S::glai090@uottawa.ca::2d07f76c-bd6d-4cb2-980f-c46d8105958e" providerId="AD" clId="Web-{05E64D24-82F8-4EF9-9A3F-9F902AF4DA7D}" dt="2024-02-14T05:20:29.432" v="947"/>
          <ac:spMkLst>
            <pc:docMk/>
            <pc:sldMk cId="951913331" sldId="299"/>
            <ac:spMk id="6" creationId="{C0919FD7-6285-C41C-3DB9-DC5D424F7A36}"/>
          </ac:spMkLst>
        </pc:spChg>
        <pc:spChg chg="mod ord">
          <ac:chgData name="George Lai" userId="S::glai090@uottawa.ca::2d07f76c-bd6d-4cb2-980f-c46d8105958e" providerId="AD" clId="Web-{05E64D24-82F8-4EF9-9A3F-9F902AF4DA7D}" dt="2024-02-14T05:20:29.432" v="947"/>
          <ac:spMkLst>
            <pc:docMk/>
            <pc:sldMk cId="951913331" sldId="299"/>
            <ac:spMk id="7" creationId="{FE8C3DF8-27B0-3461-7756-2C2041692DF6}"/>
          </ac:spMkLst>
        </pc:spChg>
        <pc:picChg chg="add mod ord">
          <ac:chgData name="George Lai" userId="S::glai090@uottawa.ca::2d07f76c-bd6d-4cb2-980f-c46d8105958e" providerId="AD" clId="Web-{05E64D24-82F8-4EF9-9A3F-9F902AF4DA7D}" dt="2024-02-14T05:20:29.432" v="947"/>
          <ac:picMkLst>
            <pc:docMk/>
            <pc:sldMk cId="951913331" sldId="299"/>
            <ac:picMk id="8" creationId="{7E419838-DE87-83E4-F470-5C9662DAE1E7}"/>
          </ac:picMkLst>
        </pc:picChg>
      </pc:sldChg>
      <pc:sldChg chg="modSp add del mod ord replId modClrScheme chgLayout">
        <pc:chgData name="George Lai" userId="S::glai090@uottawa.ca::2d07f76c-bd6d-4cb2-980f-c46d8105958e" providerId="AD" clId="Web-{05E64D24-82F8-4EF9-9A3F-9F902AF4DA7D}" dt="2024-02-14T05:20:29.432" v="947"/>
        <pc:sldMkLst>
          <pc:docMk/>
          <pc:sldMk cId="105835048" sldId="300"/>
        </pc:sldMkLst>
        <pc:spChg chg="mod ord">
          <ac:chgData name="George Lai" userId="S::glai090@uottawa.ca::2d07f76c-bd6d-4cb2-980f-c46d8105958e" providerId="AD" clId="Web-{05E64D24-82F8-4EF9-9A3F-9F902AF4DA7D}" dt="2024-02-14T05:20:29.432" v="947"/>
          <ac:spMkLst>
            <pc:docMk/>
            <pc:sldMk cId="105835048" sldId="300"/>
            <ac:spMk id="3" creationId="{D8A69248-A32F-7579-A5A6-268364E9E055}"/>
          </ac:spMkLst>
        </pc:spChg>
        <pc:spChg chg="mod ord">
          <ac:chgData name="George Lai" userId="S::glai090@uottawa.ca::2d07f76c-bd6d-4cb2-980f-c46d8105958e" providerId="AD" clId="Web-{05E64D24-82F8-4EF9-9A3F-9F902AF4DA7D}" dt="2024-02-14T05:20:29.432" v="947"/>
          <ac:spMkLst>
            <pc:docMk/>
            <pc:sldMk cId="105835048" sldId="300"/>
            <ac:spMk id="5" creationId="{81687A38-F7C6-3E20-957D-A2CD497E93B6}"/>
          </ac:spMkLst>
        </pc:spChg>
        <pc:spChg chg="mod ord">
          <ac:chgData name="George Lai" userId="S::glai090@uottawa.ca::2d07f76c-bd6d-4cb2-980f-c46d8105958e" providerId="AD" clId="Web-{05E64D24-82F8-4EF9-9A3F-9F902AF4DA7D}" dt="2024-02-14T05:20:29.432" v="947"/>
          <ac:spMkLst>
            <pc:docMk/>
            <pc:sldMk cId="105835048" sldId="300"/>
            <ac:spMk id="6" creationId="{C0919FD7-6285-C41C-3DB9-DC5D424F7A36}"/>
          </ac:spMkLst>
        </pc:spChg>
        <pc:spChg chg="mod ord">
          <ac:chgData name="George Lai" userId="S::glai090@uottawa.ca::2d07f76c-bd6d-4cb2-980f-c46d8105958e" providerId="AD" clId="Web-{05E64D24-82F8-4EF9-9A3F-9F902AF4DA7D}" dt="2024-02-14T05:20:29.432" v="947"/>
          <ac:spMkLst>
            <pc:docMk/>
            <pc:sldMk cId="105835048" sldId="300"/>
            <ac:spMk id="7" creationId="{FE8C3DF8-27B0-3461-7756-2C2041692DF6}"/>
          </ac:spMkLst>
        </pc:spChg>
        <pc:picChg chg="mod ord">
          <ac:chgData name="George Lai" userId="S::glai090@uottawa.ca::2d07f76c-bd6d-4cb2-980f-c46d8105958e" providerId="AD" clId="Web-{05E64D24-82F8-4EF9-9A3F-9F902AF4DA7D}" dt="2024-02-14T05:20:29.432" v="947"/>
          <ac:picMkLst>
            <pc:docMk/>
            <pc:sldMk cId="105835048" sldId="300"/>
            <ac:picMk id="8" creationId="{7E419838-DE87-83E4-F470-5C9662DAE1E7}"/>
          </ac:picMkLst>
        </pc:picChg>
      </pc:sldChg>
      <pc:sldChg chg="new del">
        <pc:chgData name="George Lai" userId="S::glai090@uottawa.ca::2d07f76c-bd6d-4cb2-980f-c46d8105958e" providerId="AD" clId="Web-{05E64D24-82F8-4EF9-9A3F-9F902AF4DA7D}" dt="2024-02-14T05:06:18.479" v="856"/>
        <pc:sldMkLst>
          <pc:docMk/>
          <pc:sldMk cId="1093620870" sldId="301"/>
        </pc:sldMkLst>
      </pc:sldChg>
      <pc:sldChg chg="addSp delSp modSp add mod replId modClrScheme chgLayout">
        <pc:chgData name="George Lai" userId="S::glai090@uottawa.ca::2d07f76c-bd6d-4cb2-980f-c46d8105958e" providerId="AD" clId="Web-{05E64D24-82F8-4EF9-9A3F-9F902AF4DA7D}" dt="2024-02-14T05:48:00.759" v="1274" actId="20577"/>
        <pc:sldMkLst>
          <pc:docMk/>
          <pc:sldMk cId="1739181424" sldId="301"/>
        </pc:sldMkLst>
        <pc:spChg chg="mod ord">
          <ac:chgData name="George Lai" userId="S::glai090@uottawa.ca::2d07f76c-bd6d-4cb2-980f-c46d8105958e" providerId="AD" clId="Web-{05E64D24-82F8-4EF9-9A3F-9F902AF4DA7D}" dt="2024-02-14T05:20:29.432" v="947"/>
          <ac:spMkLst>
            <pc:docMk/>
            <pc:sldMk cId="1739181424" sldId="301"/>
            <ac:spMk id="2" creationId="{3560F281-4FF6-4617-A809-AC9C15ECF18A}"/>
          </ac:spMkLst>
        </pc:spChg>
        <pc:spChg chg="add del mod">
          <ac:chgData name="George Lai" userId="S::glai090@uottawa.ca::2d07f76c-bd6d-4cb2-980f-c46d8105958e" providerId="AD" clId="Web-{05E64D24-82F8-4EF9-9A3F-9F902AF4DA7D}" dt="2024-02-14T05:16:51.995" v="942"/>
          <ac:spMkLst>
            <pc:docMk/>
            <pc:sldMk cId="1739181424" sldId="301"/>
            <ac:spMk id="3" creationId="{01514F35-E604-4297-6C0B-235DF1C4FD2B}"/>
          </ac:spMkLst>
        </pc:spChg>
        <pc:spChg chg="mod ord">
          <ac:chgData name="George Lai" userId="S::glai090@uottawa.ca::2d07f76c-bd6d-4cb2-980f-c46d8105958e" providerId="AD" clId="Web-{05E64D24-82F8-4EF9-9A3F-9F902AF4DA7D}" dt="2024-02-14T05:48:00.759" v="1274" actId="20577"/>
          <ac:spMkLst>
            <pc:docMk/>
            <pc:sldMk cId="1739181424" sldId="301"/>
            <ac:spMk id="4" creationId="{D355C61F-C8F1-4977-8E1F-F16C0D9EA88C}"/>
          </ac:spMkLst>
        </pc:spChg>
        <pc:spChg chg="mod ord">
          <ac:chgData name="George Lai" userId="S::glai090@uottawa.ca::2d07f76c-bd6d-4cb2-980f-c46d8105958e" providerId="AD" clId="Web-{05E64D24-82F8-4EF9-9A3F-9F902AF4DA7D}" dt="2024-02-14T05:20:29.432" v="947"/>
          <ac:spMkLst>
            <pc:docMk/>
            <pc:sldMk cId="1739181424" sldId="301"/>
            <ac:spMk id="6" creationId="{1C554D9F-1895-486E-BFBA-905BB2D29E08}"/>
          </ac:spMkLst>
        </pc:spChg>
        <pc:picChg chg="mod ord">
          <ac:chgData name="George Lai" userId="S::glai090@uottawa.ca::2d07f76c-bd6d-4cb2-980f-c46d8105958e" providerId="AD" clId="Web-{05E64D24-82F8-4EF9-9A3F-9F902AF4DA7D}" dt="2024-02-14T05:20:29.432" v="947"/>
          <ac:picMkLst>
            <pc:docMk/>
            <pc:sldMk cId="1739181424" sldId="301"/>
            <ac:picMk id="9" creationId="{A9A75888-22E3-1D43-9112-DA02186070B5}"/>
          </ac:picMkLst>
        </pc:picChg>
      </pc:sldChg>
      <pc:sldChg chg="add del replId">
        <pc:chgData name="George Lai" userId="S::glai090@uottawa.ca::2d07f76c-bd6d-4cb2-980f-c46d8105958e" providerId="AD" clId="Web-{05E64D24-82F8-4EF9-9A3F-9F902AF4DA7D}" dt="2024-02-14T05:12:10.135" v="861"/>
        <pc:sldMkLst>
          <pc:docMk/>
          <pc:sldMk cId="3906515467" sldId="301"/>
        </pc:sldMkLst>
      </pc:sldChg>
      <pc:sldChg chg="addSp delSp modSp new mod modClrScheme chgLayout">
        <pc:chgData name="George Lai" userId="S::glai090@uottawa.ca::2d07f76c-bd6d-4cb2-980f-c46d8105958e" providerId="AD" clId="Web-{05E64D24-82F8-4EF9-9A3F-9F902AF4DA7D}" dt="2024-02-14T05:32:21.432" v="1043"/>
        <pc:sldMkLst>
          <pc:docMk/>
          <pc:sldMk cId="3523493301" sldId="302"/>
        </pc:sldMkLst>
        <pc:spChg chg="del mod ord">
          <ac:chgData name="George Lai" userId="S::glai090@uottawa.ca::2d07f76c-bd6d-4cb2-980f-c46d8105958e" providerId="AD" clId="Web-{05E64D24-82F8-4EF9-9A3F-9F902AF4DA7D}" dt="2024-02-14T05:29:39.838" v="948"/>
          <ac:spMkLst>
            <pc:docMk/>
            <pc:sldMk cId="3523493301" sldId="302"/>
            <ac:spMk id="2" creationId="{0BC46051-C8FD-9106-CA14-6854CE3694BF}"/>
          </ac:spMkLst>
        </pc:spChg>
        <pc:spChg chg="del mod ord">
          <ac:chgData name="George Lai" userId="S::glai090@uottawa.ca::2d07f76c-bd6d-4cb2-980f-c46d8105958e" providerId="AD" clId="Web-{05E64D24-82F8-4EF9-9A3F-9F902AF4DA7D}" dt="2024-02-14T05:29:39.838" v="948"/>
          <ac:spMkLst>
            <pc:docMk/>
            <pc:sldMk cId="3523493301" sldId="302"/>
            <ac:spMk id="3" creationId="{E0F64A83-DCCD-2A22-C609-6EE3717DC56E}"/>
          </ac:spMkLst>
        </pc:spChg>
        <pc:spChg chg="del mod ord">
          <ac:chgData name="George Lai" userId="S::glai090@uottawa.ca::2d07f76c-bd6d-4cb2-980f-c46d8105958e" providerId="AD" clId="Web-{05E64D24-82F8-4EF9-9A3F-9F902AF4DA7D}" dt="2024-02-14T05:29:39.838" v="948"/>
          <ac:spMkLst>
            <pc:docMk/>
            <pc:sldMk cId="3523493301" sldId="302"/>
            <ac:spMk id="4" creationId="{743C4B67-76C8-8FE7-5BA1-098741F3DA65}"/>
          </ac:spMkLst>
        </pc:spChg>
        <pc:spChg chg="del mod ord">
          <ac:chgData name="George Lai" userId="S::glai090@uottawa.ca::2d07f76c-bd6d-4cb2-980f-c46d8105958e" providerId="AD" clId="Web-{05E64D24-82F8-4EF9-9A3F-9F902AF4DA7D}" dt="2024-02-14T05:29:39.838" v="948"/>
          <ac:spMkLst>
            <pc:docMk/>
            <pc:sldMk cId="3523493301" sldId="302"/>
            <ac:spMk id="5" creationId="{A5147CD3-42E5-DAFA-9D83-08DEC46129A6}"/>
          </ac:spMkLst>
        </pc:spChg>
        <pc:spChg chg="mod ord">
          <ac:chgData name="George Lai" userId="S::glai090@uottawa.ca::2d07f76c-bd6d-4cb2-980f-c46d8105958e" providerId="AD" clId="Web-{05E64D24-82F8-4EF9-9A3F-9F902AF4DA7D}" dt="2024-02-14T05:32:21.432" v="1043"/>
          <ac:spMkLst>
            <pc:docMk/>
            <pc:sldMk cId="3523493301" sldId="302"/>
            <ac:spMk id="6" creationId="{2BA5155A-B948-9014-3E33-D7C040A68892}"/>
          </ac:spMkLst>
        </pc:spChg>
        <pc:spChg chg="mod ord">
          <ac:chgData name="George Lai" userId="S::glai090@uottawa.ca::2d07f76c-bd6d-4cb2-980f-c46d8105958e" providerId="AD" clId="Web-{05E64D24-82F8-4EF9-9A3F-9F902AF4DA7D}" dt="2024-02-14T05:32:21.432" v="1043"/>
          <ac:spMkLst>
            <pc:docMk/>
            <pc:sldMk cId="3523493301" sldId="302"/>
            <ac:spMk id="7" creationId="{208913C5-6DA1-DFD4-2C56-2A4892544BEC}"/>
          </ac:spMkLst>
        </pc:spChg>
        <pc:spChg chg="add mod">
          <ac:chgData name="George Lai" userId="S::glai090@uottawa.ca::2d07f76c-bd6d-4cb2-980f-c46d8105958e" providerId="AD" clId="Web-{05E64D24-82F8-4EF9-9A3F-9F902AF4DA7D}" dt="2024-02-14T05:32:21.432" v="1043"/>
          <ac:spMkLst>
            <pc:docMk/>
            <pc:sldMk cId="3523493301" sldId="302"/>
            <ac:spMk id="12" creationId="{3DECF2E2-9B25-4A2B-9CA8-56BA11567093}"/>
          </ac:spMkLst>
        </pc:spChg>
        <pc:spChg chg="add mod ord">
          <ac:chgData name="George Lai" userId="S::glai090@uottawa.ca::2d07f76c-bd6d-4cb2-980f-c46d8105958e" providerId="AD" clId="Web-{05E64D24-82F8-4EF9-9A3F-9F902AF4DA7D}" dt="2024-02-14T05:32:21.432" v="1043"/>
          <ac:spMkLst>
            <pc:docMk/>
            <pc:sldMk cId="3523493301" sldId="302"/>
            <ac:spMk id="14" creationId="{612883FB-BF18-89FE-B4EB-11000F73BA30}"/>
          </ac:spMkLst>
        </pc:spChg>
        <pc:spChg chg="add del mod">
          <ac:chgData name="George Lai" userId="S::glai090@uottawa.ca::2d07f76c-bd6d-4cb2-980f-c46d8105958e" providerId="AD" clId="Web-{05E64D24-82F8-4EF9-9A3F-9F902AF4DA7D}" dt="2024-02-14T05:30:01.151" v="952"/>
          <ac:spMkLst>
            <pc:docMk/>
            <pc:sldMk cId="3523493301" sldId="302"/>
            <ac:spMk id="16" creationId="{A411AD07-F18B-985A-679B-DEED334B6CFD}"/>
          </ac:spMkLst>
        </pc:spChg>
        <pc:spChg chg="add mod">
          <ac:chgData name="George Lai" userId="S::glai090@uottawa.ca::2d07f76c-bd6d-4cb2-980f-c46d8105958e" providerId="AD" clId="Web-{05E64D24-82F8-4EF9-9A3F-9F902AF4DA7D}" dt="2024-02-14T05:32:21.432" v="1043"/>
          <ac:spMkLst>
            <pc:docMk/>
            <pc:sldMk cId="3523493301" sldId="302"/>
            <ac:spMk id="19" creationId="{9DF740EE-D8E3-C947-0A64-825DDDB6425E}"/>
          </ac:spMkLst>
        </pc:spChg>
        <pc:picChg chg="add mod ord">
          <ac:chgData name="George Lai" userId="S::glai090@uottawa.ca::2d07f76c-bd6d-4cb2-980f-c46d8105958e" providerId="AD" clId="Web-{05E64D24-82F8-4EF9-9A3F-9F902AF4DA7D}" dt="2024-02-14T05:32:21.432" v="1043"/>
          <ac:picMkLst>
            <pc:docMk/>
            <pc:sldMk cId="3523493301" sldId="302"/>
            <ac:picMk id="8" creationId="{DF771689-240D-66E0-550E-926387E59822}"/>
          </ac:picMkLst>
        </pc:picChg>
      </pc:sldChg>
      <pc:sldChg chg="modSp add replId">
        <pc:chgData name="George Lai" userId="S::glai090@uottawa.ca::2d07f76c-bd6d-4cb2-980f-c46d8105958e" providerId="AD" clId="Web-{05E64D24-82F8-4EF9-9A3F-9F902AF4DA7D}" dt="2024-02-14T05:49:07.338" v="1290" actId="1076"/>
        <pc:sldMkLst>
          <pc:docMk/>
          <pc:sldMk cId="1089456691" sldId="303"/>
        </pc:sldMkLst>
        <pc:spChg chg="mod">
          <ac:chgData name="George Lai" userId="S::glai090@uottawa.ca::2d07f76c-bd6d-4cb2-980f-c46d8105958e" providerId="AD" clId="Web-{05E64D24-82F8-4EF9-9A3F-9F902AF4DA7D}" dt="2024-02-14T05:40:51.775" v="1165" actId="20577"/>
          <ac:spMkLst>
            <pc:docMk/>
            <pc:sldMk cId="1089456691" sldId="303"/>
            <ac:spMk id="3" creationId="{200B3D2B-613A-41BE-987D-E6A1324B456D}"/>
          </ac:spMkLst>
        </pc:spChg>
        <pc:spChg chg="mod">
          <ac:chgData name="George Lai" userId="S::glai090@uottawa.ca::2d07f76c-bd6d-4cb2-980f-c46d8105958e" providerId="AD" clId="Web-{05E64D24-82F8-4EF9-9A3F-9F902AF4DA7D}" dt="2024-02-14T05:47:20.275" v="1271" actId="20577"/>
          <ac:spMkLst>
            <pc:docMk/>
            <pc:sldMk cId="1089456691" sldId="303"/>
            <ac:spMk id="10" creationId="{2972F17A-D965-40B9-8ABB-C634072DBCC0}"/>
          </ac:spMkLst>
        </pc:spChg>
        <pc:picChg chg="mod">
          <ac:chgData name="George Lai" userId="S::glai090@uottawa.ca::2d07f76c-bd6d-4cb2-980f-c46d8105958e" providerId="AD" clId="Web-{05E64D24-82F8-4EF9-9A3F-9F902AF4DA7D}" dt="2024-02-14T05:49:07.338" v="1290" actId="1076"/>
          <ac:picMkLst>
            <pc:docMk/>
            <pc:sldMk cId="1089456691" sldId="303"/>
            <ac:picMk id="2" creationId="{58BDEC68-5D21-FF36-DAF2-3E8AAE461A7E}"/>
          </ac:picMkLst>
        </pc:picChg>
      </pc:sldChg>
      <pc:sldChg chg="modSp add replId">
        <pc:chgData name="George Lai" userId="S::glai090@uottawa.ca::2d07f76c-bd6d-4cb2-980f-c46d8105958e" providerId="AD" clId="Web-{05E64D24-82F8-4EF9-9A3F-9F902AF4DA7D}" dt="2024-02-14T05:53:12.322" v="1435" actId="20577"/>
        <pc:sldMkLst>
          <pc:docMk/>
          <pc:sldMk cId="1730073372" sldId="304"/>
        </pc:sldMkLst>
        <pc:spChg chg="mod">
          <ac:chgData name="George Lai" userId="S::glai090@uottawa.ca::2d07f76c-bd6d-4cb2-980f-c46d8105958e" providerId="AD" clId="Web-{05E64D24-82F8-4EF9-9A3F-9F902AF4DA7D}" dt="2024-02-14T05:48:15.791" v="1284" actId="20577"/>
          <ac:spMkLst>
            <pc:docMk/>
            <pc:sldMk cId="1730073372" sldId="304"/>
            <ac:spMk id="3" creationId="{200B3D2B-613A-41BE-987D-E6A1324B456D}"/>
          </ac:spMkLst>
        </pc:spChg>
        <pc:spChg chg="mod">
          <ac:chgData name="George Lai" userId="S::glai090@uottawa.ca::2d07f76c-bd6d-4cb2-980f-c46d8105958e" providerId="AD" clId="Web-{05E64D24-82F8-4EF9-9A3F-9F902AF4DA7D}" dt="2024-02-14T05:53:12.322" v="1435" actId="20577"/>
          <ac:spMkLst>
            <pc:docMk/>
            <pc:sldMk cId="1730073372" sldId="304"/>
            <ac:spMk id="10" creationId="{2972F17A-D965-40B9-8ABB-C634072DBCC0}"/>
          </ac:spMkLst>
        </pc:spChg>
        <pc:picChg chg="mod">
          <ac:chgData name="George Lai" userId="S::glai090@uottawa.ca::2d07f76c-bd6d-4cb2-980f-c46d8105958e" providerId="AD" clId="Web-{05E64D24-82F8-4EF9-9A3F-9F902AF4DA7D}" dt="2024-02-14T05:48:56.806" v="1288" actId="14100"/>
          <ac:picMkLst>
            <pc:docMk/>
            <pc:sldMk cId="1730073372" sldId="304"/>
            <ac:picMk id="2" creationId="{58BDEC68-5D21-FF36-DAF2-3E8AAE461A7E}"/>
          </ac:picMkLst>
        </pc:picChg>
      </pc:sldChg>
      <pc:sldChg chg="modSp add replId">
        <pc:chgData name="George Lai" userId="S::glai090@uottawa.ca::2d07f76c-bd6d-4cb2-980f-c46d8105958e" providerId="AD" clId="Web-{05E64D24-82F8-4EF9-9A3F-9F902AF4DA7D}" dt="2024-02-14T05:57:48.056" v="1574" actId="20577"/>
        <pc:sldMkLst>
          <pc:docMk/>
          <pc:sldMk cId="4288698774" sldId="305"/>
        </pc:sldMkLst>
        <pc:spChg chg="mod">
          <ac:chgData name="George Lai" userId="S::glai090@uottawa.ca::2d07f76c-bd6d-4cb2-980f-c46d8105958e" providerId="AD" clId="Web-{05E64D24-82F8-4EF9-9A3F-9F902AF4DA7D}" dt="2024-02-14T05:55:49.978" v="1462" actId="20577"/>
          <ac:spMkLst>
            <pc:docMk/>
            <pc:sldMk cId="4288698774" sldId="305"/>
            <ac:spMk id="3" creationId="{200B3D2B-613A-41BE-987D-E6A1324B456D}"/>
          </ac:spMkLst>
        </pc:spChg>
        <pc:spChg chg="mod">
          <ac:chgData name="George Lai" userId="S::glai090@uottawa.ca::2d07f76c-bd6d-4cb2-980f-c46d8105958e" providerId="AD" clId="Web-{05E64D24-82F8-4EF9-9A3F-9F902AF4DA7D}" dt="2024-02-14T05:57:48.056" v="1574" actId="20577"/>
          <ac:spMkLst>
            <pc:docMk/>
            <pc:sldMk cId="4288698774" sldId="305"/>
            <ac:spMk id="10" creationId="{2972F17A-D965-40B9-8ABB-C634072DBCC0}"/>
          </ac:spMkLst>
        </pc:spChg>
        <pc:picChg chg="mod">
          <ac:chgData name="George Lai" userId="S::glai090@uottawa.ca::2d07f76c-bd6d-4cb2-980f-c46d8105958e" providerId="AD" clId="Web-{05E64D24-82F8-4EF9-9A3F-9F902AF4DA7D}" dt="2024-02-14T05:54:43.337" v="1445" actId="1076"/>
          <ac:picMkLst>
            <pc:docMk/>
            <pc:sldMk cId="4288698774" sldId="305"/>
            <ac:picMk id="2" creationId="{58BDEC68-5D21-FF36-DAF2-3E8AAE461A7E}"/>
          </ac:picMkLst>
        </pc:picChg>
      </pc:sldChg>
      <pc:sldMasterChg chg="add del addSldLayout delSldLayout">
        <pc:chgData name="George Lai" userId="S::glai090@uottawa.ca::2d07f76c-bd6d-4cb2-980f-c46d8105958e" providerId="AD" clId="Web-{05E64D24-82F8-4EF9-9A3F-9F902AF4DA7D}" dt="2024-02-14T05:20:29.432" v="947"/>
        <pc:sldMasterMkLst>
          <pc:docMk/>
          <pc:sldMasterMk cId="946163275" sldId="2147483648"/>
        </pc:sldMasterMkLst>
        <pc:sldLayoutChg chg="add del">
          <pc:chgData name="George Lai" userId="S::glai090@uottawa.ca::2d07f76c-bd6d-4cb2-980f-c46d8105958e" providerId="AD" clId="Web-{05E64D24-82F8-4EF9-9A3F-9F902AF4DA7D}" dt="2024-02-14T05:20:29.432" v="947"/>
          <pc:sldLayoutMkLst>
            <pc:docMk/>
            <pc:sldMasterMk cId="946163275" sldId="2147483648"/>
            <pc:sldLayoutMk cId="1334038435" sldId="2147483649"/>
          </pc:sldLayoutMkLst>
        </pc:sldLayoutChg>
        <pc:sldLayoutChg chg="add del">
          <pc:chgData name="George Lai" userId="S::glai090@uottawa.ca::2d07f76c-bd6d-4cb2-980f-c46d8105958e" providerId="AD" clId="Web-{05E64D24-82F8-4EF9-9A3F-9F902AF4DA7D}" dt="2024-02-14T05:20:29.432" v="947"/>
          <pc:sldLayoutMkLst>
            <pc:docMk/>
            <pc:sldMasterMk cId="946163275" sldId="2147483648"/>
            <pc:sldLayoutMk cId="1734501631" sldId="2147483650"/>
          </pc:sldLayoutMkLst>
        </pc:sldLayoutChg>
        <pc:sldLayoutChg chg="add del">
          <pc:chgData name="George Lai" userId="S::glai090@uottawa.ca::2d07f76c-bd6d-4cb2-980f-c46d8105958e" providerId="AD" clId="Web-{05E64D24-82F8-4EF9-9A3F-9F902AF4DA7D}" dt="2024-02-14T05:20:29.432" v="947"/>
          <pc:sldLayoutMkLst>
            <pc:docMk/>
            <pc:sldMasterMk cId="946163275" sldId="2147483648"/>
            <pc:sldLayoutMk cId="891552186" sldId="2147483652"/>
          </pc:sldLayoutMkLst>
        </pc:sldLayoutChg>
        <pc:sldLayoutChg chg="add del">
          <pc:chgData name="George Lai" userId="S::glai090@uottawa.ca::2d07f76c-bd6d-4cb2-980f-c46d8105958e" providerId="AD" clId="Web-{05E64D24-82F8-4EF9-9A3F-9F902AF4DA7D}" dt="2024-02-14T05:20:29.432" v="947"/>
          <pc:sldLayoutMkLst>
            <pc:docMk/>
            <pc:sldMasterMk cId="946163275" sldId="2147483648"/>
            <pc:sldLayoutMk cId="1505855276" sldId="2147483654"/>
          </pc:sldLayoutMkLst>
        </pc:sldLayoutChg>
        <pc:sldLayoutChg chg="add del">
          <pc:chgData name="George Lai" userId="S::glai090@uottawa.ca::2d07f76c-bd6d-4cb2-980f-c46d8105958e" providerId="AD" clId="Web-{05E64D24-82F8-4EF9-9A3F-9F902AF4DA7D}" dt="2024-02-14T05:20:29.432" v="947"/>
          <pc:sldLayoutMkLst>
            <pc:docMk/>
            <pc:sldMasterMk cId="946163275" sldId="2147483648"/>
            <pc:sldLayoutMk cId="1139767039" sldId="2147483655"/>
          </pc:sldLayoutMkLst>
        </pc:sldLayoutChg>
        <pc:sldLayoutChg chg="add del">
          <pc:chgData name="George Lai" userId="S::glai090@uottawa.ca::2d07f76c-bd6d-4cb2-980f-c46d8105958e" providerId="AD" clId="Web-{05E64D24-82F8-4EF9-9A3F-9F902AF4DA7D}" dt="2024-02-14T05:20:29.432" v="947"/>
          <pc:sldLayoutMkLst>
            <pc:docMk/>
            <pc:sldMasterMk cId="946163275" sldId="2147483648"/>
            <pc:sldLayoutMk cId="2654388017" sldId="2147483656"/>
          </pc:sldLayoutMkLst>
        </pc:sldLayoutChg>
        <pc:sldLayoutChg chg="add del">
          <pc:chgData name="George Lai" userId="S::glai090@uottawa.ca::2d07f76c-bd6d-4cb2-980f-c46d8105958e" providerId="AD" clId="Web-{05E64D24-82F8-4EF9-9A3F-9F902AF4DA7D}" dt="2024-02-14T05:20:29.432" v="947"/>
          <pc:sldLayoutMkLst>
            <pc:docMk/>
            <pc:sldMasterMk cId="946163275" sldId="2147483648"/>
            <pc:sldLayoutMk cId="974837237" sldId="2147483657"/>
          </pc:sldLayoutMkLst>
        </pc:sldLayoutChg>
        <pc:sldLayoutChg chg="add del">
          <pc:chgData name="George Lai" userId="S::glai090@uottawa.ca::2d07f76c-bd6d-4cb2-980f-c46d8105958e" providerId="AD" clId="Web-{05E64D24-82F8-4EF9-9A3F-9F902AF4DA7D}" dt="2024-02-14T05:20:29.432" v="947"/>
          <pc:sldLayoutMkLst>
            <pc:docMk/>
            <pc:sldMasterMk cId="946163275" sldId="2147483648"/>
            <pc:sldLayoutMk cId="1350103997" sldId="2147483658"/>
          </pc:sldLayoutMkLst>
        </pc:sldLayoutChg>
        <pc:sldLayoutChg chg="add del">
          <pc:chgData name="George Lai" userId="S::glai090@uottawa.ca::2d07f76c-bd6d-4cb2-980f-c46d8105958e" providerId="AD" clId="Web-{05E64D24-82F8-4EF9-9A3F-9F902AF4DA7D}" dt="2024-02-14T05:20:29.432" v="947"/>
          <pc:sldLayoutMkLst>
            <pc:docMk/>
            <pc:sldMasterMk cId="946163275" sldId="2147483648"/>
            <pc:sldLayoutMk cId="2509955754" sldId="2147483659"/>
          </pc:sldLayoutMkLst>
        </pc:sldLayoutChg>
        <pc:sldLayoutChg chg="add del">
          <pc:chgData name="George Lai" userId="S::glai090@uottawa.ca::2d07f76c-bd6d-4cb2-980f-c46d8105958e" providerId="AD" clId="Web-{05E64D24-82F8-4EF9-9A3F-9F902AF4DA7D}" dt="2024-02-14T05:20:29.432" v="947"/>
          <pc:sldLayoutMkLst>
            <pc:docMk/>
            <pc:sldMasterMk cId="946163275" sldId="2147483648"/>
            <pc:sldLayoutMk cId="1987784647" sldId="2147483660"/>
          </pc:sldLayoutMkLst>
        </pc:sldLayoutChg>
        <pc:sldLayoutChg chg="add del">
          <pc:chgData name="George Lai" userId="S::glai090@uottawa.ca::2d07f76c-bd6d-4cb2-980f-c46d8105958e" providerId="AD" clId="Web-{05E64D24-82F8-4EF9-9A3F-9F902AF4DA7D}" dt="2024-02-14T05:20:29.432" v="947"/>
          <pc:sldLayoutMkLst>
            <pc:docMk/>
            <pc:sldMasterMk cId="946163275" sldId="2147483648"/>
            <pc:sldLayoutMk cId="2437159034" sldId="2147483662"/>
          </pc:sldLayoutMkLst>
        </pc:sldLayoutChg>
        <pc:sldLayoutChg chg="add del">
          <pc:chgData name="George Lai" userId="S::glai090@uottawa.ca::2d07f76c-bd6d-4cb2-980f-c46d8105958e" providerId="AD" clId="Web-{05E64D24-82F8-4EF9-9A3F-9F902AF4DA7D}" dt="2024-02-14T05:20:29.432" v="947"/>
          <pc:sldLayoutMkLst>
            <pc:docMk/>
            <pc:sldMasterMk cId="946163275" sldId="2147483648"/>
            <pc:sldLayoutMk cId="2282858560" sldId="2147483663"/>
          </pc:sldLayoutMkLst>
        </pc:sldLayoutChg>
        <pc:sldLayoutChg chg="add del">
          <pc:chgData name="George Lai" userId="S::glai090@uottawa.ca::2d07f76c-bd6d-4cb2-980f-c46d8105958e" providerId="AD" clId="Web-{05E64D24-82F8-4EF9-9A3F-9F902AF4DA7D}" dt="2024-02-14T05:20:29.432" v="947"/>
          <pc:sldLayoutMkLst>
            <pc:docMk/>
            <pc:sldMasterMk cId="946163275" sldId="2147483648"/>
            <pc:sldLayoutMk cId="2049663139" sldId="2147483664"/>
          </pc:sldLayoutMkLst>
        </pc:sldLayoutChg>
        <pc:sldLayoutChg chg="add del">
          <pc:chgData name="George Lai" userId="S::glai090@uottawa.ca::2d07f76c-bd6d-4cb2-980f-c46d8105958e" providerId="AD" clId="Web-{05E64D24-82F8-4EF9-9A3F-9F902AF4DA7D}" dt="2024-02-14T05:20:29.432" v="947"/>
          <pc:sldLayoutMkLst>
            <pc:docMk/>
            <pc:sldMasterMk cId="946163275" sldId="2147483648"/>
            <pc:sldLayoutMk cId="384389291" sldId="2147483666"/>
          </pc:sldLayoutMkLst>
        </pc:sldLayoutChg>
        <pc:sldLayoutChg chg="add del">
          <pc:chgData name="George Lai" userId="S::glai090@uottawa.ca::2d07f76c-bd6d-4cb2-980f-c46d8105958e" providerId="AD" clId="Web-{05E64D24-82F8-4EF9-9A3F-9F902AF4DA7D}" dt="2024-02-14T05:20:29.432" v="947"/>
          <pc:sldLayoutMkLst>
            <pc:docMk/>
            <pc:sldMasterMk cId="946163275" sldId="2147483648"/>
            <pc:sldLayoutMk cId="857760109" sldId="2147483667"/>
          </pc:sldLayoutMkLst>
        </pc:sldLayoutChg>
        <pc:sldLayoutChg chg="add del">
          <pc:chgData name="George Lai" userId="S::glai090@uottawa.ca::2d07f76c-bd6d-4cb2-980f-c46d8105958e" providerId="AD" clId="Web-{05E64D24-82F8-4EF9-9A3F-9F902AF4DA7D}" dt="2024-02-14T05:20:29.432" v="947"/>
          <pc:sldLayoutMkLst>
            <pc:docMk/>
            <pc:sldMasterMk cId="946163275" sldId="2147483648"/>
            <pc:sldLayoutMk cId="3982563737" sldId="2147483668"/>
          </pc:sldLayoutMkLst>
        </pc:sldLayoutChg>
        <pc:sldLayoutChg chg="add del">
          <pc:chgData name="George Lai" userId="S::glai090@uottawa.ca::2d07f76c-bd6d-4cb2-980f-c46d8105958e" providerId="AD" clId="Web-{05E64D24-82F8-4EF9-9A3F-9F902AF4DA7D}" dt="2024-02-14T05:20:29.432" v="947"/>
          <pc:sldLayoutMkLst>
            <pc:docMk/>
            <pc:sldMasterMk cId="946163275" sldId="2147483648"/>
            <pc:sldLayoutMk cId="976207530" sldId="2147483669"/>
          </pc:sldLayoutMkLst>
        </pc:sldLayoutChg>
        <pc:sldLayoutChg chg="add del">
          <pc:chgData name="George Lai" userId="S::glai090@uottawa.ca::2d07f76c-bd6d-4cb2-980f-c46d8105958e" providerId="AD" clId="Web-{05E64D24-82F8-4EF9-9A3F-9F902AF4DA7D}" dt="2024-02-14T05:20:29.432" v="947"/>
          <pc:sldLayoutMkLst>
            <pc:docMk/>
            <pc:sldMasterMk cId="946163275" sldId="2147483648"/>
            <pc:sldLayoutMk cId="615553311" sldId="2147483670"/>
          </pc:sldLayoutMkLst>
        </pc:sldLayoutChg>
        <pc:sldLayoutChg chg="add del">
          <pc:chgData name="George Lai" userId="S::glai090@uottawa.ca::2d07f76c-bd6d-4cb2-980f-c46d8105958e" providerId="AD" clId="Web-{05E64D24-82F8-4EF9-9A3F-9F902AF4DA7D}" dt="2024-02-14T05:20:29.432" v="947"/>
          <pc:sldLayoutMkLst>
            <pc:docMk/>
            <pc:sldMasterMk cId="946163275" sldId="2147483648"/>
            <pc:sldLayoutMk cId="3625315097" sldId="2147483671"/>
          </pc:sldLayoutMkLst>
        </pc:sldLayoutChg>
        <pc:sldLayoutChg chg="add del">
          <pc:chgData name="George Lai" userId="S::glai090@uottawa.ca::2d07f76c-bd6d-4cb2-980f-c46d8105958e" providerId="AD" clId="Web-{05E64D24-82F8-4EF9-9A3F-9F902AF4DA7D}" dt="2024-02-14T05:20:29.432" v="947"/>
          <pc:sldLayoutMkLst>
            <pc:docMk/>
            <pc:sldMasterMk cId="946163275" sldId="2147483648"/>
            <pc:sldLayoutMk cId="3900433511" sldId="2147483672"/>
          </pc:sldLayoutMkLst>
        </pc:sldLayoutChg>
        <pc:sldLayoutChg chg="add del">
          <pc:chgData name="George Lai" userId="S::glai090@uottawa.ca::2d07f76c-bd6d-4cb2-980f-c46d8105958e" providerId="AD" clId="Web-{05E64D24-82F8-4EF9-9A3F-9F902AF4DA7D}" dt="2024-02-14T05:20:29.432" v="947"/>
          <pc:sldLayoutMkLst>
            <pc:docMk/>
            <pc:sldMasterMk cId="946163275" sldId="2147483648"/>
            <pc:sldLayoutMk cId="801432743" sldId="2147483673"/>
          </pc:sldLayoutMkLst>
        </pc:sldLayoutChg>
        <pc:sldLayoutChg chg="add del">
          <pc:chgData name="George Lai" userId="S::glai090@uottawa.ca::2d07f76c-bd6d-4cb2-980f-c46d8105958e" providerId="AD" clId="Web-{05E64D24-82F8-4EF9-9A3F-9F902AF4DA7D}" dt="2024-02-14T05:20:29.432" v="947"/>
          <pc:sldLayoutMkLst>
            <pc:docMk/>
            <pc:sldMasterMk cId="946163275" sldId="2147483648"/>
            <pc:sldLayoutMk cId="2040633376" sldId="2147483674"/>
          </pc:sldLayoutMkLst>
        </pc:sldLayoutChg>
        <pc:sldLayoutChg chg="add del">
          <pc:chgData name="George Lai" userId="S::glai090@uottawa.ca::2d07f76c-bd6d-4cb2-980f-c46d8105958e" providerId="AD" clId="Web-{05E64D24-82F8-4EF9-9A3F-9F902AF4DA7D}" dt="2024-02-14T05:20:29.432" v="947"/>
          <pc:sldLayoutMkLst>
            <pc:docMk/>
            <pc:sldMasterMk cId="946163275" sldId="2147483648"/>
            <pc:sldLayoutMk cId="2877243659" sldId="2147483675"/>
          </pc:sldLayoutMkLst>
        </pc:sldLayoutChg>
        <pc:sldLayoutChg chg="add del">
          <pc:chgData name="George Lai" userId="S::glai090@uottawa.ca::2d07f76c-bd6d-4cb2-980f-c46d8105958e" providerId="AD" clId="Web-{05E64D24-82F8-4EF9-9A3F-9F902AF4DA7D}" dt="2024-02-14T05:20:29.432" v="947"/>
          <pc:sldLayoutMkLst>
            <pc:docMk/>
            <pc:sldMasterMk cId="946163275" sldId="2147483648"/>
            <pc:sldLayoutMk cId="3958265175" sldId="2147483676"/>
          </pc:sldLayoutMkLst>
        </pc:sldLayoutChg>
        <pc:sldLayoutChg chg="add del">
          <pc:chgData name="George Lai" userId="S::glai090@uottawa.ca::2d07f76c-bd6d-4cb2-980f-c46d8105958e" providerId="AD" clId="Web-{05E64D24-82F8-4EF9-9A3F-9F902AF4DA7D}" dt="2024-02-14T05:20:29.432" v="947"/>
          <pc:sldLayoutMkLst>
            <pc:docMk/>
            <pc:sldMasterMk cId="946163275" sldId="2147483648"/>
            <pc:sldLayoutMk cId="341184496" sldId="2147483677"/>
          </pc:sldLayoutMkLst>
        </pc:sldLayoutChg>
      </pc:sldMasterChg>
      <pc:sldMasterChg chg="add del addSldLayout delSldLayout modSldLayout">
        <pc:chgData name="George Lai" userId="S::glai090@uottawa.ca::2d07f76c-bd6d-4cb2-980f-c46d8105958e" providerId="AD" clId="Web-{05E64D24-82F8-4EF9-9A3F-9F902AF4DA7D}" dt="2024-02-14T05:20:29.432" v="947"/>
        <pc:sldMasterMkLst>
          <pc:docMk/>
          <pc:sldMasterMk cId="1384806392" sldId="2147483678"/>
        </pc:sldMasterMkLst>
        <pc:sldLayoutChg chg="add del mod replId">
          <pc:chgData name="George Lai" userId="S::glai090@uottawa.ca::2d07f76c-bd6d-4cb2-980f-c46d8105958e" providerId="AD" clId="Web-{05E64D24-82F8-4EF9-9A3F-9F902AF4DA7D}" dt="2024-02-14T05:20:29.432" v="947"/>
          <pc:sldLayoutMkLst>
            <pc:docMk/>
            <pc:sldMasterMk cId="1384806392" sldId="2147483678"/>
            <pc:sldLayoutMk cId="1915340812" sldId="2147483679"/>
          </pc:sldLayoutMkLst>
        </pc:sldLayoutChg>
        <pc:sldLayoutChg chg="add del mod replId">
          <pc:chgData name="George Lai" userId="S::glai090@uottawa.ca::2d07f76c-bd6d-4cb2-980f-c46d8105958e" providerId="AD" clId="Web-{05E64D24-82F8-4EF9-9A3F-9F902AF4DA7D}" dt="2024-02-14T05:20:29.432" v="947"/>
          <pc:sldLayoutMkLst>
            <pc:docMk/>
            <pc:sldMasterMk cId="1384806392" sldId="2147483678"/>
            <pc:sldLayoutMk cId="2933491936" sldId="2147483680"/>
          </pc:sldLayoutMkLst>
        </pc:sldLayoutChg>
        <pc:sldLayoutChg chg="add del mod replId">
          <pc:chgData name="George Lai" userId="S::glai090@uottawa.ca::2d07f76c-bd6d-4cb2-980f-c46d8105958e" providerId="AD" clId="Web-{05E64D24-82F8-4EF9-9A3F-9F902AF4DA7D}" dt="2024-02-14T05:20:29.432" v="947"/>
          <pc:sldLayoutMkLst>
            <pc:docMk/>
            <pc:sldMasterMk cId="1384806392" sldId="2147483678"/>
            <pc:sldLayoutMk cId="3809329277" sldId="2147483681"/>
          </pc:sldLayoutMkLst>
        </pc:sldLayoutChg>
        <pc:sldLayoutChg chg="add del mod replId">
          <pc:chgData name="George Lai" userId="S::glai090@uottawa.ca::2d07f76c-bd6d-4cb2-980f-c46d8105958e" providerId="AD" clId="Web-{05E64D24-82F8-4EF9-9A3F-9F902AF4DA7D}" dt="2024-02-14T05:20:29.432" v="947"/>
          <pc:sldLayoutMkLst>
            <pc:docMk/>
            <pc:sldMasterMk cId="1384806392" sldId="2147483678"/>
            <pc:sldLayoutMk cId="3350382560" sldId="2147483682"/>
          </pc:sldLayoutMkLst>
        </pc:sldLayoutChg>
        <pc:sldLayoutChg chg="add del mod replId">
          <pc:chgData name="George Lai" userId="S::glai090@uottawa.ca::2d07f76c-bd6d-4cb2-980f-c46d8105958e" providerId="AD" clId="Web-{05E64D24-82F8-4EF9-9A3F-9F902AF4DA7D}" dt="2024-02-14T05:20:29.432" v="947"/>
          <pc:sldLayoutMkLst>
            <pc:docMk/>
            <pc:sldMasterMk cId="1384806392" sldId="2147483678"/>
            <pc:sldLayoutMk cId="3131867452" sldId="2147483683"/>
          </pc:sldLayoutMkLst>
        </pc:sldLayoutChg>
        <pc:sldLayoutChg chg="add del mod replId">
          <pc:chgData name="George Lai" userId="S::glai090@uottawa.ca::2d07f76c-bd6d-4cb2-980f-c46d8105958e" providerId="AD" clId="Web-{05E64D24-82F8-4EF9-9A3F-9F902AF4DA7D}" dt="2024-02-14T05:20:29.432" v="947"/>
          <pc:sldLayoutMkLst>
            <pc:docMk/>
            <pc:sldMasterMk cId="1384806392" sldId="2147483678"/>
            <pc:sldLayoutMk cId="1470315581" sldId="2147483684"/>
          </pc:sldLayoutMkLst>
        </pc:sldLayoutChg>
        <pc:sldLayoutChg chg="add del mod replId">
          <pc:chgData name="George Lai" userId="S::glai090@uottawa.ca::2d07f76c-bd6d-4cb2-980f-c46d8105958e" providerId="AD" clId="Web-{05E64D24-82F8-4EF9-9A3F-9F902AF4DA7D}" dt="2024-02-14T05:20:29.432" v="947"/>
          <pc:sldLayoutMkLst>
            <pc:docMk/>
            <pc:sldMasterMk cId="1384806392" sldId="2147483678"/>
            <pc:sldLayoutMk cId="501083522" sldId="2147483685"/>
          </pc:sldLayoutMkLst>
        </pc:sldLayoutChg>
        <pc:sldLayoutChg chg="add del mod replId">
          <pc:chgData name="George Lai" userId="S::glai090@uottawa.ca::2d07f76c-bd6d-4cb2-980f-c46d8105958e" providerId="AD" clId="Web-{05E64D24-82F8-4EF9-9A3F-9F902AF4DA7D}" dt="2024-02-14T05:20:29.432" v="947"/>
          <pc:sldLayoutMkLst>
            <pc:docMk/>
            <pc:sldMasterMk cId="1384806392" sldId="2147483678"/>
            <pc:sldLayoutMk cId="3578836438" sldId="2147483686"/>
          </pc:sldLayoutMkLst>
        </pc:sldLayoutChg>
        <pc:sldLayoutChg chg="add del mod replId">
          <pc:chgData name="George Lai" userId="S::glai090@uottawa.ca::2d07f76c-bd6d-4cb2-980f-c46d8105958e" providerId="AD" clId="Web-{05E64D24-82F8-4EF9-9A3F-9F902AF4DA7D}" dt="2024-02-14T05:20:29.432" v="947"/>
          <pc:sldLayoutMkLst>
            <pc:docMk/>
            <pc:sldMasterMk cId="1384806392" sldId="2147483678"/>
            <pc:sldLayoutMk cId="1774780135" sldId="2147483687"/>
          </pc:sldLayoutMkLst>
        </pc:sldLayoutChg>
        <pc:sldLayoutChg chg="add del mod replId">
          <pc:chgData name="George Lai" userId="S::glai090@uottawa.ca::2d07f76c-bd6d-4cb2-980f-c46d8105958e" providerId="AD" clId="Web-{05E64D24-82F8-4EF9-9A3F-9F902AF4DA7D}" dt="2024-02-14T05:20:29.432" v="947"/>
          <pc:sldLayoutMkLst>
            <pc:docMk/>
            <pc:sldMasterMk cId="1384806392" sldId="2147483678"/>
            <pc:sldLayoutMk cId="1266086277" sldId="2147483688"/>
          </pc:sldLayoutMkLst>
        </pc:sldLayoutChg>
        <pc:sldLayoutChg chg="add del mod replId">
          <pc:chgData name="George Lai" userId="S::glai090@uottawa.ca::2d07f76c-bd6d-4cb2-980f-c46d8105958e" providerId="AD" clId="Web-{05E64D24-82F8-4EF9-9A3F-9F902AF4DA7D}" dt="2024-02-14T05:20:29.432" v="947"/>
          <pc:sldLayoutMkLst>
            <pc:docMk/>
            <pc:sldMasterMk cId="1384806392" sldId="2147483678"/>
            <pc:sldLayoutMk cId="3944803754" sldId="2147483689"/>
          </pc:sldLayoutMkLst>
        </pc:sldLayoutChg>
        <pc:sldLayoutChg chg="add del mod replId">
          <pc:chgData name="George Lai" userId="S::glai090@uottawa.ca::2d07f76c-bd6d-4cb2-980f-c46d8105958e" providerId="AD" clId="Web-{05E64D24-82F8-4EF9-9A3F-9F902AF4DA7D}" dt="2024-02-14T05:20:29.432" v="947"/>
          <pc:sldLayoutMkLst>
            <pc:docMk/>
            <pc:sldMasterMk cId="1384806392" sldId="2147483678"/>
            <pc:sldLayoutMk cId="2465675788" sldId="2147483690"/>
          </pc:sldLayoutMkLst>
        </pc:sldLayoutChg>
        <pc:sldLayoutChg chg="add del mod replId">
          <pc:chgData name="George Lai" userId="S::glai090@uottawa.ca::2d07f76c-bd6d-4cb2-980f-c46d8105958e" providerId="AD" clId="Web-{05E64D24-82F8-4EF9-9A3F-9F902AF4DA7D}" dt="2024-02-14T05:20:29.432" v="947"/>
          <pc:sldLayoutMkLst>
            <pc:docMk/>
            <pc:sldMasterMk cId="1384806392" sldId="2147483678"/>
            <pc:sldLayoutMk cId="685243550" sldId="2147483691"/>
          </pc:sldLayoutMkLst>
        </pc:sldLayoutChg>
        <pc:sldLayoutChg chg="add del mod replId">
          <pc:chgData name="George Lai" userId="S::glai090@uottawa.ca::2d07f76c-bd6d-4cb2-980f-c46d8105958e" providerId="AD" clId="Web-{05E64D24-82F8-4EF9-9A3F-9F902AF4DA7D}" dt="2024-02-14T05:20:29.432" v="947"/>
          <pc:sldLayoutMkLst>
            <pc:docMk/>
            <pc:sldMasterMk cId="1384806392" sldId="2147483678"/>
            <pc:sldLayoutMk cId="2860055430" sldId="2147483692"/>
          </pc:sldLayoutMkLst>
        </pc:sldLayoutChg>
        <pc:sldLayoutChg chg="add del mod replId">
          <pc:chgData name="George Lai" userId="S::glai090@uottawa.ca::2d07f76c-bd6d-4cb2-980f-c46d8105958e" providerId="AD" clId="Web-{05E64D24-82F8-4EF9-9A3F-9F902AF4DA7D}" dt="2024-02-14T05:20:29.432" v="947"/>
          <pc:sldLayoutMkLst>
            <pc:docMk/>
            <pc:sldMasterMk cId="1384806392" sldId="2147483678"/>
            <pc:sldLayoutMk cId="4279991015" sldId="2147483693"/>
          </pc:sldLayoutMkLst>
        </pc:sldLayoutChg>
        <pc:sldLayoutChg chg="add del mod replId">
          <pc:chgData name="George Lai" userId="S::glai090@uottawa.ca::2d07f76c-bd6d-4cb2-980f-c46d8105958e" providerId="AD" clId="Web-{05E64D24-82F8-4EF9-9A3F-9F902AF4DA7D}" dt="2024-02-14T05:20:29.432" v="947"/>
          <pc:sldLayoutMkLst>
            <pc:docMk/>
            <pc:sldMasterMk cId="1384806392" sldId="2147483678"/>
            <pc:sldLayoutMk cId="2820535040" sldId="2147483694"/>
          </pc:sldLayoutMkLst>
        </pc:sldLayoutChg>
        <pc:sldLayoutChg chg="add del mod replId">
          <pc:chgData name="George Lai" userId="S::glai090@uottawa.ca::2d07f76c-bd6d-4cb2-980f-c46d8105958e" providerId="AD" clId="Web-{05E64D24-82F8-4EF9-9A3F-9F902AF4DA7D}" dt="2024-02-14T05:20:29.432" v="947"/>
          <pc:sldLayoutMkLst>
            <pc:docMk/>
            <pc:sldMasterMk cId="1384806392" sldId="2147483678"/>
            <pc:sldLayoutMk cId="3652954386" sldId="2147483695"/>
          </pc:sldLayoutMkLst>
        </pc:sldLayoutChg>
        <pc:sldLayoutChg chg="add del mod replId">
          <pc:chgData name="George Lai" userId="S::glai090@uottawa.ca::2d07f76c-bd6d-4cb2-980f-c46d8105958e" providerId="AD" clId="Web-{05E64D24-82F8-4EF9-9A3F-9F902AF4DA7D}" dt="2024-02-14T05:20:29.432" v="947"/>
          <pc:sldLayoutMkLst>
            <pc:docMk/>
            <pc:sldMasterMk cId="1384806392" sldId="2147483678"/>
            <pc:sldLayoutMk cId="2154377916" sldId="2147483696"/>
          </pc:sldLayoutMkLst>
        </pc:sldLayoutChg>
        <pc:sldLayoutChg chg="add del mod replId">
          <pc:chgData name="George Lai" userId="S::glai090@uottawa.ca::2d07f76c-bd6d-4cb2-980f-c46d8105958e" providerId="AD" clId="Web-{05E64D24-82F8-4EF9-9A3F-9F902AF4DA7D}" dt="2024-02-14T05:20:29.432" v="947"/>
          <pc:sldLayoutMkLst>
            <pc:docMk/>
            <pc:sldMasterMk cId="1384806392" sldId="2147483678"/>
            <pc:sldLayoutMk cId="3162720512" sldId="2147483697"/>
          </pc:sldLayoutMkLst>
        </pc:sldLayoutChg>
      </pc:sldMasterChg>
    </pc:docChg>
  </pc:docChgLst>
  <pc:docChgLst>
    <pc:chgData name="George Lai" userId="S::glai090@uottawa.ca::2d07f76c-bd6d-4cb2-980f-c46d8105958e" providerId="AD" clId="Web-{869E0B19-3B85-BF6B-AA3A-E8AF2DA013D1}"/>
    <pc:docChg chg="addSld modSld sldOrd addSection delSection modSection">
      <pc:chgData name="George Lai" userId="S::glai090@uottawa.ca::2d07f76c-bd6d-4cb2-980f-c46d8105958e" providerId="AD" clId="Web-{869E0B19-3B85-BF6B-AA3A-E8AF2DA013D1}" dt="2024-02-14T14:58:27.675" v="43"/>
      <pc:docMkLst>
        <pc:docMk/>
      </pc:docMkLst>
      <pc:sldChg chg="modSp">
        <pc:chgData name="George Lai" userId="S::glai090@uottawa.ca::2d07f76c-bd6d-4cb2-980f-c46d8105958e" providerId="AD" clId="Web-{869E0B19-3B85-BF6B-AA3A-E8AF2DA013D1}" dt="2024-02-14T14:07:57.097" v="5" actId="20577"/>
        <pc:sldMkLst>
          <pc:docMk/>
          <pc:sldMk cId="3188837873" sldId="284"/>
        </pc:sldMkLst>
        <pc:spChg chg="mod">
          <ac:chgData name="George Lai" userId="S::glai090@uottawa.ca::2d07f76c-bd6d-4cb2-980f-c46d8105958e" providerId="AD" clId="Web-{869E0B19-3B85-BF6B-AA3A-E8AF2DA013D1}" dt="2024-02-14T14:07:57.097" v="5" actId="20577"/>
          <ac:spMkLst>
            <pc:docMk/>
            <pc:sldMk cId="3188837873" sldId="284"/>
            <ac:spMk id="5" creationId="{CEEB3BAE-C0B2-447C-B8BE-96C6BD84D658}"/>
          </ac:spMkLst>
        </pc:spChg>
      </pc:sldChg>
      <pc:sldChg chg="modSp">
        <pc:chgData name="George Lai" userId="S::glai090@uottawa.ca::2d07f76c-bd6d-4cb2-980f-c46d8105958e" providerId="AD" clId="Web-{869E0B19-3B85-BF6B-AA3A-E8AF2DA013D1}" dt="2024-02-14T13:56:22.186" v="2" actId="20577"/>
        <pc:sldMkLst>
          <pc:docMk/>
          <pc:sldMk cId="4153678306" sldId="296"/>
        </pc:sldMkLst>
        <pc:spChg chg="mod">
          <ac:chgData name="George Lai" userId="S::glai090@uottawa.ca::2d07f76c-bd6d-4cb2-980f-c46d8105958e" providerId="AD" clId="Web-{869E0B19-3B85-BF6B-AA3A-E8AF2DA013D1}" dt="2024-02-14T13:56:22.186" v="2" actId="20577"/>
          <ac:spMkLst>
            <pc:docMk/>
            <pc:sldMk cId="4153678306" sldId="296"/>
            <ac:spMk id="14" creationId="{6C38D7A9-9299-4108-BB08-026F4B9CAE7B}"/>
          </ac:spMkLst>
        </pc:spChg>
      </pc:sldChg>
      <pc:sldChg chg="modSp">
        <pc:chgData name="George Lai" userId="S::glai090@uottawa.ca::2d07f76c-bd6d-4cb2-980f-c46d8105958e" providerId="AD" clId="Web-{869E0B19-3B85-BF6B-AA3A-E8AF2DA013D1}" dt="2024-02-14T14:20:05.414" v="10" actId="20577"/>
        <pc:sldMkLst>
          <pc:docMk/>
          <pc:sldMk cId="105835048" sldId="300"/>
        </pc:sldMkLst>
        <pc:spChg chg="mod">
          <ac:chgData name="George Lai" userId="S::glai090@uottawa.ca::2d07f76c-bd6d-4cb2-980f-c46d8105958e" providerId="AD" clId="Web-{869E0B19-3B85-BF6B-AA3A-E8AF2DA013D1}" dt="2024-02-14T14:20:05.414" v="10" actId="20577"/>
          <ac:spMkLst>
            <pc:docMk/>
            <pc:sldMk cId="105835048" sldId="300"/>
            <ac:spMk id="5" creationId="{81687A38-F7C6-3E20-957D-A2CD497E93B6}"/>
          </ac:spMkLst>
        </pc:spChg>
      </pc:sldChg>
      <pc:sldChg chg="ord">
        <pc:chgData name="George Lai" userId="S::glai090@uottawa.ca::2d07f76c-bd6d-4cb2-980f-c46d8105958e" providerId="AD" clId="Web-{869E0B19-3B85-BF6B-AA3A-E8AF2DA013D1}" dt="2024-02-14T14:58:27.675" v="43"/>
        <pc:sldMkLst>
          <pc:docMk/>
          <pc:sldMk cId="1739181424" sldId="301"/>
        </pc:sldMkLst>
      </pc:sldChg>
      <pc:sldChg chg="delSp">
        <pc:chgData name="George Lai" userId="S::glai090@uottawa.ca::2d07f76c-bd6d-4cb2-980f-c46d8105958e" providerId="AD" clId="Web-{869E0B19-3B85-BF6B-AA3A-E8AF2DA013D1}" dt="2024-02-14T14:58:21.862" v="42"/>
        <pc:sldMkLst>
          <pc:docMk/>
          <pc:sldMk cId="3523493301" sldId="302"/>
        </pc:sldMkLst>
        <pc:spChg chg="del">
          <ac:chgData name="George Lai" userId="S::glai090@uottawa.ca::2d07f76c-bd6d-4cb2-980f-c46d8105958e" providerId="AD" clId="Web-{869E0B19-3B85-BF6B-AA3A-E8AF2DA013D1}" dt="2024-02-14T14:58:21.862" v="42"/>
          <ac:spMkLst>
            <pc:docMk/>
            <pc:sldMk cId="3523493301" sldId="302"/>
            <ac:spMk id="19" creationId="{9DF740EE-D8E3-C947-0A64-825DDDB6425E}"/>
          </ac:spMkLst>
        </pc:spChg>
      </pc:sldChg>
      <pc:sldChg chg="addSp delSp modSp new">
        <pc:chgData name="George Lai" userId="S::glai090@uottawa.ca::2d07f76c-bd6d-4cb2-980f-c46d8105958e" providerId="AD" clId="Web-{869E0B19-3B85-BF6B-AA3A-E8AF2DA013D1}" dt="2024-02-14T14:31:32.512" v="38" actId="14100"/>
        <pc:sldMkLst>
          <pc:docMk/>
          <pc:sldMk cId="1973420975" sldId="306"/>
        </pc:sldMkLst>
        <pc:spChg chg="mod">
          <ac:chgData name="George Lai" userId="S::glai090@uottawa.ca::2d07f76c-bd6d-4cb2-980f-c46d8105958e" providerId="AD" clId="Web-{869E0B19-3B85-BF6B-AA3A-E8AF2DA013D1}" dt="2024-02-14T14:24:39.144" v="32" actId="14100"/>
          <ac:spMkLst>
            <pc:docMk/>
            <pc:sldMk cId="1973420975" sldId="306"/>
            <ac:spMk id="2" creationId="{917F4DA9-54F8-C88C-CCFF-C111D3CFCDF8}"/>
          </ac:spMkLst>
        </pc:spChg>
        <pc:spChg chg="del">
          <ac:chgData name="George Lai" userId="S::glai090@uottawa.ca::2d07f76c-bd6d-4cb2-980f-c46d8105958e" providerId="AD" clId="Web-{869E0B19-3B85-BF6B-AA3A-E8AF2DA013D1}" dt="2024-02-14T14:22:59.567" v="18"/>
          <ac:spMkLst>
            <pc:docMk/>
            <pc:sldMk cId="1973420975" sldId="306"/>
            <ac:spMk id="5" creationId="{96737EC9-0929-5498-3757-0D22CA71CF6B}"/>
          </ac:spMkLst>
        </pc:spChg>
        <pc:spChg chg="del">
          <ac:chgData name="George Lai" userId="S::glai090@uottawa.ca::2d07f76c-bd6d-4cb2-980f-c46d8105958e" providerId="AD" clId="Web-{869E0B19-3B85-BF6B-AA3A-E8AF2DA013D1}" dt="2024-02-14T14:24:54.034" v="35"/>
          <ac:spMkLst>
            <pc:docMk/>
            <pc:sldMk cId="1973420975" sldId="306"/>
            <ac:spMk id="6" creationId="{C2FD0CE6-DC0E-0C9C-538C-B6779FF8E6AC}"/>
          </ac:spMkLst>
        </pc:spChg>
        <pc:picChg chg="add mod ord">
          <ac:chgData name="George Lai" userId="S::glai090@uottawa.ca::2d07f76c-bd6d-4cb2-980f-c46d8105958e" providerId="AD" clId="Web-{869E0B19-3B85-BF6B-AA3A-E8AF2DA013D1}" dt="2024-02-14T14:31:32.512" v="38" actId="14100"/>
          <ac:picMkLst>
            <pc:docMk/>
            <pc:sldMk cId="1973420975" sldId="306"/>
            <ac:picMk id="7" creationId="{9BDF0B7E-8E08-6CCC-87FC-C18802AC6EF0}"/>
          </ac:picMkLst>
        </pc:picChg>
      </pc:sldChg>
      <pc:sldChg chg="addSp delSp modSp new mod modClrScheme chgLayout">
        <pc:chgData name="George Lai" userId="S::glai090@uottawa.ca::2d07f76c-bd6d-4cb2-980f-c46d8105958e" providerId="AD" clId="Web-{869E0B19-3B85-BF6B-AA3A-E8AF2DA013D1}" dt="2024-02-14T14:31:44.637" v="41" actId="1076"/>
        <pc:sldMkLst>
          <pc:docMk/>
          <pc:sldMk cId="547323282" sldId="307"/>
        </pc:sldMkLst>
        <pc:spChg chg="mod">
          <ac:chgData name="George Lai" userId="S::glai090@uottawa.ca::2d07f76c-bd6d-4cb2-980f-c46d8105958e" providerId="AD" clId="Web-{869E0B19-3B85-BF6B-AA3A-E8AF2DA013D1}" dt="2024-02-14T14:24:17.129" v="29" actId="14100"/>
          <ac:spMkLst>
            <pc:docMk/>
            <pc:sldMk cId="547323282" sldId="307"/>
            <ac:spMk id="2" creationId="{0D7C36DF-8797-837C-3A66-3F57B76FB73E}"/>
          </ac:spMkLst>
        </pc:spChg>
        <pc:spChg chg="mod">
          <ac:chgData name="George Lai" userId="S::glai090@uottawa.ca::2d07f76c-bd6d-4cb2-980f-c46d8105958e" providerId="AD" clId="Web-{869E0B19-3B85-BF6B-AA3A-E8AF2DA013D1}" dt="2024-02-14T14:23:53.692" v="26"/>
          <ac:spMkLst>
            <pc:docMk/>
            <pc:sldMk cId="547323282" sldId="307"/>
            <ac:spMk id="3" creationId="{C8E4FB7D-EDCE-3950-A5B4-A43AA01EC700}"/>
          </ac:spMkLst>
        </pc:spChg>
        <pc:spChg chg="mod">
          <ac:chgData name="George Lai" userId="S::glai090@uottawa.ca::2d07f76c-bd6d-4cb2-980f-c46d8105958e" providerId="AD" clId="Web-{869E0B19-3B85-BF6B-AA3A-E8AF2DA013D1}" dt="2024-02-14T14:23:53.692" v="26"/>
          <ac:spMkLst>
            <pc:docMk/>
            <pc:sldMk cId="547323282" sldId="307"/>
            <ac:spMk id="4" creationId="{B65C6377-4298-3602-E4BB-2180B87A5233}"/>
          </ac:spMkLst>
        </pc:spChg>
        <pc:spChg chg="del">
          <ac:chgData name="George Lai" userId="S::glai090@uottawa.ca::2d07f76c-bd6d-4cb2-980f-c46d8105958e" providerId="AD" clId="Web-{869E0B19-3B85-BF6B-AA3A-E8AF2DA013D1}" dt="2024-02-14T14:23:31.333" v="23"/>
          <ac:spMkLst>
            <pc:docMk/>
            <pc:sldMk cId="547323282" sldId="307"/>
            <ac:spMk id="5" creationId="{833A7735-3FA8-CDEE-C0C4-6A60C0B91128}"/>
          </ac:spMkLst>
        </pc:spChg>
        <pc:spChg chg="del">
          <ac:chgData name="George Lai" userId="S::glai090@uottawa.ca::2d07f76c-bd6d-4cb2-980f-c46d8105958e" providerId="AD" clId="Web-{869E0B19-3B85-BF6B-AA3A-E8AF2DA013D1}" dt="2024-02-14T14:23:53.692" v="26"/>
          <ac:spMkLst>
            <pc:docMk/>
            <pc:sldMk cId="547323282" sldId="307"/>
            <ac:spMk id="6" creationId="{B18849D6-1F60-8D17-DA9C-9F03B13371F7}"/>
          </ac:spMkLst>
        </pc:spChg>
        <pc:spChg chg="add del mod">
          <ac:chgData name="George Lai" userId="S::glai090@uottawa.ca::2d07f76c-bd6d-4cb2-980f-c46d8105958e" providerId="AD" clId="Web-{869E0B19-3B85-BF6B-AA3A-E8AF2DA013D1}" dt="2024-02-14T14:24:05.660" v="27"/>
          <ac:spMkLst>
            <pc:docMk/>
            <pc:sldMk cId="547323282" sldId="307"/>
            <ac:spMk id="12" creationId="{E59B022D-F602-D994-5A8B-8028AA1E7FC4}"/>
          </ac:spMkLst>
        </pc:spChg>
        <pc:picChg chg="add mod ord">
          <ac:chgData name="George Lai" userId="S::glai090@uottawa.ca::2d07f76c-bd6d-4cb2-980f-c46d8105958e" providerId="AD" clId="Web-{869E0B19-3B85-BF6B-AA3A-E8AF2DA013D1}" dt="2024-02-14T14:31:44.637" v="41" actId="1076"/>
          <ac:picMkLst>
            <pc:docMk/>
            <pc:sldMk cId="547323282" sldId="307"/>
            <ac:picMk id="7" creationId="{D61804B5-88B9-9699-4EFD-2C9EAC63B8A1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Gross Revenue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D1E-436F-B155-11D12081ECA9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D1E-436F-B155-11D12081ECA9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D1E-436F-B155-11D12081ECA9}"/>
              </c:ext>
            </c:extLst>
          </c:dPt>
          <c:cat>
            <c:strRef>
              <c:f>Sheet1!$A$2:$A$6</c:f>
              <c:strCache>
                <c:ptCount val="5"/>
                <c:pt idx="0">
                  <c:v>20YY</c:v>
                </c:pt>
                <c:pt idx="1">
                  <c:v>20YY</c:v>
                </c:pt>
                <c:pt idx="2">
                  <c:v>20YY</c:v>
                </c:pt>
                <c:pt idx="3">
                  <c:v>20YY</c:v>
                </c:pt>
                <c:pt idx="4">
                  <c:v>20YY</c:v>
                </c:pt>
              </c:strCache>
            </c:strRef>
          </c:cat>
          <c:val>
            <c:numRef>
              <c:f>Sheet1!$B$2:$B$6</c:f>
              <c:numCache>
                <c:formatCode>[$$-409]#,##0</c:formatCode>
                <c:ptCount val="5"/>
                <c:pt idx="0">
                  <c:v>0</c:v>
                </c:pt>
                <c:pt idx="1">
                  <c:v>6750</c:v>
                </c:pt>
                <c:pt idx="2">
                  <c:v>33750</c:v>
                </c:pt>
                <c:pt idx="3">
                  <c:v>135000</c:v>
                </c:pt>
                <c:pt idx="4">
                  <c:v>270000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D1E-436F-B155-11D12081EC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axId val="1000041416"/>
        <c:axId val="1000041744"/>
      </c:barChart>
      <c:catAx>
        <c:axId val="1000041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0041744"/>
        <c:crosses val="autoZero"/>
        <c:auto val="1"/>
        <c:lblAlgn val="ctr"/>
        <c:lblOffset val="100"/>
        <c:noMultiLvlLbl val="0"/>
      </c:catAx>
      <c:valAx>
        <c:axId val="1000041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[$$-409]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0041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Company 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3"/>
            </a:solidFill>
          </c:spPr>
          <c:dPt>
            <c:idx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A66-4D13-90A4-391C509065D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A66-4D13-90A4-391C509065D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A66-4D13-90A4-391C509065DF}"/>
              </c:ext>
            </c:extLst>
          </c:dPt>
          <c:dPt>
            <c:idx val="3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A66-4D13-90A4-391C509065DF}"/>
              </c:ext>
            </c:extLst>
          </c:dPt>
          <c:dPt>
            <c:idx val="4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DA66-4D13-90A4-391C509065DF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A66-4D13-90A4-391C509065DF}"/>
                </c:ext>
              </c:extLst>
            </c:dLbl>
            <c:dLbl>
              <c:idx val="1"/>
              <c:layout>
                <c:manualLayout>
                  <c:x val="-0.11615923344937455"/>
                  <c:y val="-0.14002523289348653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A66-4D13-90A4-391C509065DF}"/>
                </c:ext>
              </c:extLst>
            </c:dLbl>
            <c:dLbl>
              <c:idx val="2"/>
              <c:layout>
                <c:manualLayout>
                  <c:x val="0.13864166572989867"/>
                  <c:y val="-0.15145586415009771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A66-4D13-90A4-391C509065DF}"/>
                </c:ext>
              </c:extLst>
            </c:dLbl>
            <c:dLbl>
              <c:idx val="3"/>
              <c:layout>
                <c:manualLayout>
                  <c:x val="6.9525299079784011E-2"/>
                  <c:y val="0.28576578141527864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A66-4D13-90A4-391C509065DF}"/>
                </c:ext>
              </c:extLst>
            </c:dLbl>
            <c:dLbl>
              <c:idx val="4"/>
              <c:layout>
                <c:manualLayout>
                  <c:x val="-8.1787666114047294E-2"/>
                  <c:y val="0.22861262513222283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A66-4D13-90A4-391C509065D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1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20YY</c:v>
                </c:pt>
                <c:pt idx="1">
                  <c:v>20YY</c:v>
                </c:pt>
                <c:pt idx="2">
                  <c:v>20YY</c:v>
                </c:pt>
                <c:pt idx="3">
                  <c:v>20YY</c:v>
                </c:pt>
                <c:pt idx="4">
                  <c:v>20YY</c:v>
                </c:pt>
              </c:strCache>
            </c:strRef>
          </c:cat>
          <c:val>
            <c:numRef>
              <c:f>Sheet1!$B$2:$B$6</c:f>
              <c:numCache>
                <c:formatCode>[$$-409]#,##0</c:formatCode>
                <c:ptCount val="5"/>
                <c:pt idx="0">
                  <c:v>0</c:v>
                </c:pt>
                <c:pt idx="1">
                  <c:v>6750</c:v>
                </c:pt>
                <c:pt idx="2">
                  <c:v>33750</c:v>
                </c:pt>
                <c:pt idx="3">
                  <c:v>135000</c:v>
                </c:pt>
                <c:pt idx="4">
                  <c:v>270000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A66-4D13-90A4-391C509065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Revenue</a:t>
            </a:r>
            <a:r>
              <a:rPr lang="en-US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Over Time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Pt>
            <c:idx val="1"/>
            <c:marker>
              <c:symbol val="circle"/>
              <c:size val="5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B30D-47FC-97C2-FA87298C22F3}"/>
              </c:ext>
            </c:extLst>
          </c:dPt>
          <c:dPt>
            <c:idx val="3"/>
            <c:marker>
              <c:symbol val="circle"/>
              <c:size val="5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B30D-47FC-97C2-FA87298C22F3}"/>
              </c:ext>
            </c:extLst>
          </c:dPt>
          <c:dPt>
            <c:idx val="4"/>
            <c:marker>
              <c:symbol val="circle"/>
              <c:size val="5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B30D-47FC-97C2-FA87298C22F3}"/>
              </c:ext>
            </c:extLst>
          </c:dPt>
          <c:cat>
            <c:strRef>
              <c:f>Sheet1!$A$2:$A$6</c:f>
              <c:strCache>
                <c:ptCount val="5"/>
                <c:pt idx="0">
                  <c:v>20YY</c:v>
                </c:pt>
                <c:pt idx="1">
                  <c:v>20YY</c:v>
                </c:pt>
                <c:pt idx="2">
                  <c:v>20YY</c:v>
                </c:pt>
                <c:pt idx="3">
                  <c:v>20YY</c:v>
                </c:pt>
                <c:pt idx="4">
                  <c:v>20YY</c:v>
                </c:pt>
              </c:strCache>
            </c:strRef>
          </c:cat>
          <c:val>
            <c:numRef>
              <c:f>Sheet1!$B$2:$B$6</c:f>
              <c:numCache>
                <c:formatCode>[$$-409]#,##0</c:formatCode>
                <c:ptCount val="5"/>
                <c:pt idx="0">
                  <c:v>0</c:v>
                </c:pt>
                <c:pt idx="1">
                  <c:v>6750</c:v>
                </c:pt>
                <c:pt idx="2">
                  <c:v>33750</c:v>
                </c:pt>
                <c:pt idx="3">
                  <c:v>135000</c:v>
                </c:pt>
                <c:pt idx="4">
                  <c:v>270000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B30D-47FC-97C2-FA87298C22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00041416"/>
        <c:axId val="1000041744"/>
      </c:lineChart>
      <c:catAx>
        <c:axId val="1000041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0041744"/>
        <c:crosses val="autoZero"/>
        <c:auto val="1"/>
        <c:lblAlgn val="ctr"/>
        <c:lblOffset val="100"/>
        <c:noMultiLvlLbl val="0"/>
      </c:catAx>
      <c:valAx>
        <c:axId val="1000041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[$$-409]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0041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sp macro="" textlink="">
      <cdr:nvSpPr>
        <cdr:cNvPr id="2" name="Rectangle 1">
          <a:extLst xmlns:a="http://schemas.openxmlformats.org/drawingml/2006/main">
            <a:ext uri="{FF2B5EF4-FFF2-40B4-BE49-F238E27FC236}">
              <a16:creationId xmlns:a16="http://schemas.microsoft.com/office/drawing/2014/main" id="{924ED877-E016-4736-BA15-B7E08914B5B3}"/>
            </a:ext>
          </a:extLst>
        </cdr:cNvPr>
        <cdr:cNvSpPr/>
      </cdr:nvSpPr>
      <cdr:spPr>
        <a:xfrm xmlns:a="http://schemas.openxmlformats.org/drawingml/2006/main">
          <a:off x="0" y="0"/>
          <a:ext cx="3389313" cy="44441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rtlCol="0" anchor="ctr"/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</cdr:x>
      <cdr:y>0.01573</cdr:y>
    </cdr:from>
    <cdr:to>
      <cdr:x>1</cdr:x>
      <cdr:y>0.99541</cdr:y>
    </cdr:to>
    <cdr:sp macro="" textlink="">
      <cdr:nvSpPr>
        <cdr:cNvPr id="3" name="Rectangle 2">
          <a:extLst xmlns:a="http://schemas.openxmlformats.org/drawingml/2006/main">
            <a:ext uri="{FF2B5EF4-FFF2-40B4-BE49-F238E27FC236}">
              <a16:creationId xmlns:a16="http://schemas.microsoft.com/office/drawing/2014/main" id="{6A7CD3C2-FB35-40AE-A325-CA3A3223D0AF}"/>
            </a:ext>
          </a:extLst>
        </cdr:cNvPr>
        <cdr:cNvSpPr/>
      </cdr:nvSpPr>
      <cdr:spPr>
        <a:xfrm xmlns:a="http://schemas.openxmlformats.org/drawingml/2006/main">
          <a:off x="0" y="69912"/>
          <a:ext cx="3389313" cy="435390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rtlCol="0" anchor="ctr"/>
        <a:lstStyle xmlns:a="http://schemas.openxmlformats.org/drawingml/2006/main"/>
        <a:p xmlns:a="http://schemas.openxmlformats.org/drawingml/2006/main">
          <a:endParaRPr lang="en-US" dirty="0">
            <a:solidFill>
              <a:sysClr val="windowText" lastClr="000000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077DB-935E-4A0A-947A-D283B9F9F452}" type="datetimeFigureOut">
              <a:rPr lang="en-US" smtClean="0"/>
              <a:t>2/14/2024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C0B10-7CAE-41E4-AB02-7E8B1FF2B8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9EC30E-1A71-4188-9BE7-E2A64929A436}" type="datetimeFigureOut">
              <a:rPr lang="en-US" noProof="0" smtClean="0"/>
              <a:t>2/14/2024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30193B-564F-4854-8A52-728F3FB19C8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Relationship Id="rId4" Type="http://schemas.openxmlformats.org/officeDocument/2006/relationships/chart" Target="../charts/chart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804025"/>
          </a:xfrm>
          <a:solidFill>
            <a:schemeClr val="bg1">
              <a:lumMod val="85000"/>
            </a:schemeClr>
          </a:solidFill>
        </p:spPr>
        <p:txBody>
          <a:bodyPr tIns="172800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00400" y="2811053"/>
            <a:ext cx="8991600" cy="1261295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/>
            <a:r>
              <a:rPr lang="en-US" noProof="0"/>
              <a:t>Click to edit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4061039"/>
            <a:ext cx="6580188" cy="580921"/>
          </a:xfrm>
          <a:solidFill>
            <a:schemeClr val="tx1">
              <a:alpha val="80000"/>
            </a:scheme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r">
              <a:buNone/>
              <a:defRPr lang="en-ZA" dirty="0">
                <a:solidFill>
                  <a:schemeClr val="bg1"/>
                </a:solidFill>
              </a:defRPr>
            </a:lvl1pPr>
          </a:lstStyle>
          <a:p>
            <a:pPr marL="266700" lvl="0" indent="-266700" algn="ctr"/>
            <a:r>
              <a:rPr lang="en-US" noProof="0"/>
              <a:t>Click to edit Master subtitle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588" y="269861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102" cy="6804025"/>
          </a:xfrm>
          <a:solidFill>
            <a:schemeClr val="bg1">
              <a:lumMod val="85000"/>
            </a:schemeClr>
          </a:solidFill>
        </p:spPr>
        <p:txBody>
          <a:bodyPr tIns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58200" y="2798354"/>
            <a:ext cx="3733800" cy="1013684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/>
            <a:r>
              <a:rPr lang="en-US" noProof="0"/>
              <a:t>Thank You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52FA7FC9-E40E-4144-84E4-34E3722E9A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58200" y="3957705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97289182-4FE6-4A18-9775-4588D5801C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306722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Phone Number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BD4E94C7-6CAF-4FEE-9E02-D3D3A2AC5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58200" y="4655739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Email or Social Media Handle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DE421A3-3C59-48FC-BC3B-007ADFBEB4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58200" y="5004756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Company Website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8458200" y="2685912"/>
            <a:ext cx="3733800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2FB6A7-1E80-487C-93E6-DCAA8751EF2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49663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DEBF36F-ADC5-48FF-BFAF-3BED06924FD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2000"/>
            <a:ext cx="5472000" cy="468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1511250"/>
            <a:ext cx="5472113" cy="4680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3600000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511476"/>
            <a:ext cx="3600450" cy="467924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511475"/>
            <a:ext cx="3600450" cy="467925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2160000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512000"/>
            <a:ext cx="2160588" cy="467925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512000"/>
            <a:ext cx="2160588" cy="467925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507535"/>
            <a:ext cx="2160588" cy="467925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507535"/>
            <a:ext cx="2160588" cy="468371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ABD5E-B8F1-4246-B167-09138760AD7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00400" y="2811053"/>
            <a:ext cx="8991600" cy="1261295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/>
            <a:r>
              <a:rPr lang="en-US" noProof="0"/>
              <a:t>Click to edit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4061039"/>
            <a:ext cx="6580188" cy="580921"/>
          </a:xfrm>
          <a:solidFill>
            <a:schemeClr val="tx1">
              <a:alpha val="80000"/>
            </a:scheme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r">
              <a:buNone/>
              <a:defRPr lang="en-ZA" dirty="0">
                <a:solidFill>
                  <a:schemeClr val="bg1"/>
                </a:solidFill>
              </a:defRPr>
            </a:lvl1pPr>
          </a:lstStyle>
          <a:p>
            <a:pPr marL="266700" lvl="0" indent="-266700" algn="ctr"/>
            <a:r>
              <a:rPr lang="en-US" noProof="0"/>
              <a:t>Click to edit Master subtitle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588" y="269861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577601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473AB13-DFF9-4538-9907-E261659E0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700" y="2156226"/>
            <a:ext cx="5958000" cy="1958400"/>
          </a:xfrm>
          <a:solidFill>
            <a:schemeClr val="bg1"/>
          </a:solidFill>
        </p:spPr>
        <p:txBody>
          <a:bodyPr lIns="252000" tIns="180000" rIns="180000" bIns="180000"/>
          <a:lstStyle>
            <a:lvl1pPr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noProof="0"/>
              <a:t>Click to edit section divider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0" y="5209682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4B95064-E6BF-43CD-ACBD-6363E8D9B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4114627"/>
            <a:ext cx="5956300" cy="1095056"/>
          </a:xfrm>
          <a:solidFill>
            <a:schemeClr val="tx1">
              <a:alpha val="80000"/>
            </a:schemeClr>
          </a:solidFill>
        </p:spPr>
        <p:txBody>
          <a:bodyPr vert="horz" lIns="252000" tIns="180000" rIns="180000" bIns="180000" rtlCol="0">
            <a:noAutofit/>
          </a:bodyPr>
          <a:lstStyle>
            <a:lvl1pPr marL="0" indent="0" algn="l">
              <a:buNone/>
              <a:defRPr lang="en-US">
                <a:solidFill>
                  <a:schemeClr val="bg1"/>
                </a:solidFill>
              </a:defRPr>
            </a:lvl1pPr>
          </a:lstStyle>
          <a:p>
            <a:pPr marL="266700" lvl="0" indent="-26670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25637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008000"/>
            <a:ext cx="11328000" cy="5183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762075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EE1E0B79-3CC8-4DCF-8AEC-AC43BC9A30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1886" y="1007250"/>
            <a:ext cx="5460114" cy="5169713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5546508-E26C-46CD-8939-D20E71BF4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1999" y="1007250"/>
            <a:ext cx="5448115" cy="5169713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55533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Rectangle 10" descr="Accent block left">
            <a:extLst>
              <a:ext uri="{FF2B5EF4-FFF2-40B4-BE49-F238E27FC236}">
                <a16:creationId xmlns:a16="http://schemas.microsoft.com/office/drawing/2014/main" id="{48A1A904-FE62-4BE3-BAE9-0EEAE7B1E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1800" y="1016231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2" name="Rectangle 11" descr="Accent bar right&#10;">
            <a:extLst>
              <a:ext uri="{FF2B5EF4-FFF2-40B4-BE49-F238E27FC236}">
                <a16:creationId xmlns:a16="http://schemas.microsoft.com/office/drawing/2014/main" id="{3E8A46E0-47C2-4441-B7DD-F621A80F1F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99887" y="1016231"/>
            <a:ext cx="1984175" cy="114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902C307-6561-4E11-9899-1F34830AE8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800" y="1224128"/>
            <a:ext cx="5448115" cy="3587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CD73439B-6B1B-47C5-B2B0-409015FB33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12086" y="1224128"/>
            <a:ext cx="5447914" cy="3587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12AC6878-44C6-4445-A225-70C0DC482E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99886" y="1955731"/>
            <a:ext cx="5447914" cy="4233932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6D675DA8-374F-4915-973A-53612A41FF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1800" y="1943031"/>
            <a:ext cx="5447914" cy="4246632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5315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1800" y="3802899"/>
            <a:ext cx="4648200" cy="985000"/>
          </a:xfrm>
          <a:solidFill>
            <a:schemeClr val="bg1"/>
          </a:solidFill>
        </p:spPr>
        <p:txBody>
          <a:bodyPr lIns="180000" tIns="180000" rIns="180000" bIns="180000"/>
          <a:lstStyle>
            <a:lvl1pPr algn="r"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11800" y="4787900"/>
            <a:ext cx="4648200" cy="1162800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2668686"/>
            <a:ext cx="5472000" cy="2999426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08F53F-6AA2-4060-904A-BC90211DC043}"/>
              </a:ext>
            </a:extLst>
          </p:cNvPr>
          <p:cNvSpPr/>
          <p:nvPr userDrawn="1"/>
        </p:nvSpPr>
        <p:spPr>
          <a:xfrm>
            <a:off x="9348588" y="3700775"/>
            <a:ext cx="2411412" cy="1148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501039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3932037" cy="1411276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Rectangle 10" descr="Accent block left">
            <a:extLst>
              <a:ext uri="{FF2B5EF4-FFF2-40B4-BE49-F238E27FC236}">
                <a16:creationId xmlns:a16="http://schemas.microsoft.com/office/drawing/2014/main" id="{48A1A904-FE62-4BE3-BAE9-0EEAE7B1E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1800" y="1892926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5B68CA9-AC4C-4D15-9BA1-A9F1AC560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8816" y="432001"/>
            <a:ext cx="6971184" cy="542905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29B24D8A-D8A5-4F57-A260-A4CF75FCB3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20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14327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3932037" cy="1411276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Rectangle 10" descr="Accent block left">
            <a:extLst>
              <a:ext uri="{FF2B5EF4-FFF2-40B4-BE49-F238E27FC236}">
                <a16:creationId xmlns:a16="http://schemas.microsoft.com/office/drawing/2014/main" id="{48A1A904-FE62-4BE3-BAE9-0EEAE7B1E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1800" y="1892926"/>
            <a:ext cx="1984175" cy="114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E50A411-2E68-4F4D-B4BC-62E87C6336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20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FBF39A8-0BD5-48FD-9993-F595D4F727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788816" y="432001"/>
            <a:ext cx="6971184" cy="54290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406333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3CF994-8B2C-443F-B695-7378DD360DA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graphicFrame>
        <p:nvGraphicFramePr>
          <p:cNvPr id="8" name="Chart 7" title="Gross Revenue Placeholder Chart">
            <a:extLst>
              <a:ext uri="{FF2B5EF4-FFF2-40B4-BE49-F238E27FC236}">
                <a16:creationId xmlns:a16="http://schemas.microsoft.com/office/drawing/2014/main" id="{0F60C5FF-F2F2-4EA7-ADED-E162A5B82B4C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537021869"/>
              </p:ext>
            </p:extLst>
          </p:nvPr>
        </p:nvGraphicFramePr>
        <p:xfrm>
          <a:off x="431800" y="1512000"/>
          <a:ext cx="3389313" cy="4444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 title="Gross Revenue Placeholder Chart">
            <a:extLst>
              <a:ext uri="{FF2B5EF4-FFF2-40B4-BE49-F238E27FC236}">
                <a16:creationId xmlns:a16="http://schemas.microsoft.com/office/drawing/2014/main" id="{D5AA46A9-40E0-4FA5-BFED-6D14ED62EFFB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314973354"/>
              </p:ext>
            </p:extLst>
          </p:nvPr>
        </p:nvGraphicFramePr>
        <p:xfrm>
          <a:off x="4406900" y="1512000"/>
          <a:ext cx="3389313" cy="4444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 title="Gross Revenue Placeholder Chart">
            <a:extLst>
              <a:ext uri="{FF2B5EF4-FFF2-40B4-BE49-F238E27FC236}">
                <a16:creationId xmlns:a16="http://schemas.microsoft.com/office/drawing/2014/main" id="{F7175363-BD78-41A0-92CF-0F9E5A14568A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51553000"/>
              </p:ext>
            </p:extLst>
          </p:nvPr>
        </p:nvGraphicFramePr>
        <p:xfrm>
          <a:off x="8382000" y="1512000"/>
          <a:ext cx="3389313" cy="4444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958265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694D9D-C633-4D52-965E-E5BBD9883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694D9D-C633-4D52-965E-E5BBD9883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DB3A426-6D4A-4D91-ACD6-A2C25BAE44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64370" y="2033588"/>
            <a:ext cx="8863262" cy="2790825"/>
          </a:xfrm>
        </p:spPr>
        <p:txBody>
          <a:bodyPr anchor="ctr"/>
          <a:lstStyle>
            <a:lvl1pPr marL="0" indent="0" algn="ctr">
              <a:buNone/>
              <a:defRPr sz="6000"/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72436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00433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8100" y="1869795"/>
            <a:ext cx="6641900" cy="1124345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/>
          <a:lstStyle>
            <a:lvl1pPr algn="l"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18334" y="2994141"/>
            <a:ext cx="6641626" cy="590155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8000" y="3763648"/>
            <a:ext cx="5472000" cy="242835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5285E0-8F27-49C4-AADF-92A3B72D41FD}"/>
              </a:ext>
            </a:extLst>
          </p:cNvPr>
          <p:cNvSpPr/>
          <p:nvPr userDrawn="1"/>
        </p:nvSpPr>
        <p:spPr>
          <a:xfrm>
            <a:off x="9775824" y="1762069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4389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</a:t>
            </a:r>
            <a:br>
              <a:rPr lang="en-US" noProof="0" dirty="0"/>
            </a:br>
            <a:r>
              <a:rPr lang="en-US" noProof="0" dirty="0"/>
              <a:t>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5700" y="2204792"/>
            <a:ext cx="5956300" cy="1944000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/>
            <a:r>
              <a:rPr lang="en-US" noProof="0"/>
              <a:t>Click to edit section divider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5700" y="41488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180000" tIns="180000" rIns="252000" bIns="180000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588" y="524778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37159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mparison Left Placeholder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2362553"/>
            <a:ext cx="5472000" cy="3600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2869901"/>
            <a:ext cx="5472000" cy="3376963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omparison Left Placeholder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000" y="2363078"/>
            <a:ext cx="5472000" cy="358775"/>
          </a:xfrm>
        </p:spPr>
        <p:txBody>
          <a:bodyPr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2867078"/>
            <a:ext cx="5472113" cy="337903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33E7E-50D2-4F6C-9DF2-CF4C98C4B8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0" name="Rectangle 9" descr="Accent block left">
            <a:extLst>
              <a:ext uri="{FF2B5EF4-FFF2-40B4-BE49-F238E27FC236}">
                <a16:creationId xmlns:a16="http://schemas.microsoft.com/office/drawing/2014/main" id="{BBC0CAF5-0DE6-4BEA-824E-124A54A76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1800" y="2100317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1" name="Rectangle 10" descr="Accent bar right&#10;">
            <a:extLst>
              <a:ext uri="{FF2B5EF4-FFF2-40B4-BE49-F238E27FC236}">
                <a16:creationId xmlns:a16="http://schemas.microsoft.com/office/drawing/2014/main" id="{ED008080-B2F5-441A-8B15-30AE86BBF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99887" y="2100317"/>
            <a:ext cx="1984175" cy="114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er Slide 2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11412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</a:t>
            </a:r>
            <a:br>
              <a:rPr lang="en-US" noProof="0" dirty="0"/>
            </a:br>
            <a:r>
              <a:rPr lang="en-US" noProof="0" dirty="0"/>
              <a:t>your Photo Here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473AB13-DFF9-4538-9907-E261659E0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700" y="2156226"/>
            <a:ext cx="5104052" cy="1958400"/>
          </a:xfrm>
          <a:solidFill>
            <a:schemeClr val="bg1"/>
          </a:solidFill>
        </p:spPr>
        <p:txBody>
          <a:bodyPr lIns="252000" tIns="180000" rIns="180000" bIns="180000"/>
          <a:lstStyle>
            <a:lvl1pPr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noProof="0"/>
              <a:t>Click to edit section divider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110760"/>
            <a:ext cx="5102595" cy="1100565"/>
          </a:xfrm>
          <a:solidFill>
            <a:schemeClr val="tx1">
              <a:alpha val="80000"/>
            </a:schemeClr>
          </a:solidFill>
        </p:spPr>
        <p:txBody>
          <a:bodyPr lIns="252000" tIns="180000" rIns="180000" bIns="180000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0" y="5209682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82858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454B80C6-ACBE-4877-BC36-02B9C42A2DA0}"/>
              </a:ext>
            </a:extLst>
          </p:cNvPr>
          <p:cNvSpPr>
            <a:spLocks noGrp="1"/>
          </p:cNvSpPr>
          <p:nvPr>
            <p:ph sz="quarter" idx="36"/>
          </p:nvPr>
        </p:nvSpPr>
        <p:spPr>
          <a:xfrm>
            <a:off x="8485569" y="1590675"/>
            <a:ext cx="3246121" cy="4365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2D5A5AA1-9589-4EC6-B469-1EE7724E7DD3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4508564" y="1590675"/>
            <a:ext cx="3246121" cy="42593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9557FF2-93A3-48A1-AB68-35D6813B3A91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502920" y="1590675"/>
            <a:ext cx="3246121" cy="4365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3CF994-8B2C-443F-B695-7378DD360DA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1184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3CF994-8B2C-443F-B695-7378DD360DA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D32884E-EBB5-47FA-9B0A-E32B264BC5A1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512064" y="1655063"/>
            <a:ext cx="11248136" cy="41239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12192000" cy="637135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552944" y="5359400"/>
            <a:ext cx="4207056" cy="565899"/>
          </a:xfrm>
          <a:solidFill>
            <a:schemeClr val="tx1"/>
          </a:solidFill>
        </p:spPr>
        <p:txBody>
          <a:bodyPr lIns="180000" tIns="180000" rIns="180000" bIns="180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Enter your caption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3D119C-DBF5-4B4F-BE38-7BD7B5C8A5D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F8E7C83-06D7-4C5B-85B7-0E5713B4F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EB0D177-9AA4-42F4-9CD7-CD206217CA6D}"/>
              </a:ext>
            </a:extLst>
          </p:cNvPr>
          <p:cNvSpPr/>
          <p:nvPr userDrawn="1"/>
        </p:nvSpPr>
        <p:spPr>
          <a:xfrm>
            <a:off x="9780101" y="6371351"/>
            <a:ext cx="1979897" cy="431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825DB53-D610-4A40-AFDC-EBC47DB613CE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C2B9A6A4-83D0-40B1-8B15-964C84BF0705}"/>
              </a:ext>
            </a:extLst>
          </p:cNvPr>
          <p:cNvSpPr/>
          <p:nvPr userDrawn="1"/>
        </p:nvSpPr>
        <p:spPr>
          <a:xfrm>
            <a:off x="0" y="6371351"/>
            <a:ext cx="9780102" cy="432000"/>
          </a:xfrm>
          <a:custGeom>
            <a:avLst/>
            <a:gdLst>
              <a:gd name="connsiteX0" fmla="*/ 0 w 9780102"/>
              <a:gd name="connsiteY0" fmla="*/ 0 h 432000"/>
              <a:gd name="connsiteX1" fmla="*/ 9780102 w 9780102"/>
              <a:gd name="connsiteY1" fmla="*/ 0 h 432000"/>
              <a:gd name="connsiteX2" fmla="*/ 9780102 w 9780102"/>
              <a:gd name="connsiteY2" fmla="*/ 432000 h 432000"/>
              <a:gd name="connsiteX3" fmla="*/ 0 w 9780102"/>
              <a:gd name="connsiteY3" fmla="*/ 43200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80102" h="432000">
                <a:moveTo>
                  <a:pt x="0" y="0"/>
                </a:moveTo>
                <a:lnTo>
                  <a:pt x="9780102" y="0"/>
                </a:lnTo>
                <a:lnTo>
                  <a:pt x="9780102" y="432000"/>
                </a:lnTo>
                <a:lnTo>
                  <a:pt x="0" y="432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noProof="0"/>
              <a:t>Click to edit page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11328000" cy="467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C39664-EB8B-4A32-915A-D4308F79277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B49670D-8F18-44A8-B217-67B412095C0D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30FA059-EC32-4FFF-9673-48849B2FA43A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6371351"/>
            <a:ext cx="12191999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66" r:id="rId3"/>
    <p:sldLayoutId id="2147483662" r:id="rId4"/>
    <p:sldLayoutId id="2147483659" r:id="rId5"/>
    <p:sldLayoutId id="2147483663" r:id="rId6"/>
    <p:sldLayoutId id="2147483677" r:id="rId7"/>
    <p:sldLayoutId id="2147483654" r:id="rId8"/>
    <p:sldLayoutId id="2147483660" r:id="rId9"/>
    <p:sldLayoutId id="2147483664" r:id="rId10"/>
    <p:sldLayoutId id="2147483650" r:id="rId11"/>
    <p:sldLayoutId id="2147483652" r:id="rId12"/>
    <p:sldLayoutId id="2147483656" r:id="rId13"/>
    <p:sldLayoutId id="2147483657" r:id="rId14"/>
    <p:sldLayoutId id="2147483667" r:id="rId15"/>
    <p:sldLayoutId id="2147483668" r:id="rId16"/>
    <p:sldLayoutId id="2147483669" r:id="rId17"/>
    <p:sldLayoutId id="2147483670" r:id="rId18"/>
    <p:sldLayoutId id="2147483671" r:id="rId19"/>
    <p:sldLayoutId id="2147483673" r:id="rId20"/>
    <p:sldLayoutId id="2147483674" r:id="rId21"/>
    <p:sldLayoutId id="2147483676" r:id="rId22"/>
    <p:sldLayoutId id="2147483655" r:id="rId23"/>
    <p:sldLayoutId id="2147483675" r:id="rId24"/>
    <p:sldLayoutId id="2147483672" r:id="rId2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spc="-15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Lines on wood">
            <a:extLst>
              <a:ext uri="{FF2B5EF4-FFF2-40B4-BE49-F238E27FC236}">
                <a16:creationId xmlns:a16="http://schemas.microsoft.com/office/drawing/2014/main" id="{AA8A1CBA-9BB5-2246-9F4B-98EAD7C9015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41816"/>
            <a:ext cx="9780588" cy="6520392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0400" y="2811053"/>
            <a:ext cx="8991600" cy="1261295"/>
          </a:xfrm>
        </p:spPr>
        <p:txBody>
          <a:bodyPr/>
          <a:lstStyle/>
          <a:p>
            <a:r>
              <a:rPr lang="en-US"/>
              <a:t>Mines Action Canada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4061039"/>
            <a:ext cx="6580188" cy="580921"/>
          </a:xfrm>
        </p:spPr>
        <p:txBody>
          <a:bodyPr vert="horz" lIns="180000" tIns="180000" rIns="180000" bIns="180000" rtlCol="0" anchor="t">
            <a:noAutofit/>
          </a:bodyPr>
          <a:lstStyle/>
          <a:p>
            <a:r>
              <a:rPr lang="en-US"/>
              <a:t>K-Bots Presentation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923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3932037" cy="1411276"/>
          </a:xfrm>
        </p:spPr>
        <p:txBody>
          <a:bodyPr vert="horz" lIns="0" tIns="0" rIns="0" bIns="0" rtlCol="0" anchor="b">
            <a:normAutofit/>
          </a:bodyPr>
          <a:lstStyle/>
          <a:p>
            <a:r>
              <a:rPr lang="en-US" dirty="0"/>
              <a:t>Audio</a:t>
            </a:r>
            <a:endParaRPr lang="en-US" b="1" kern="1200" spc="-150" dirty="0"/>
          </a:p>
        </p:txBody>
      </p:sp>
      <p:sp>
        <p:nvSpPr>
          <p:cNvPr id="28" name="Footer Placeholder 2">
            <a:extLst>
              <a:ext uri="{FF2B5EF4-FFF2-40B4-BE49-F238E27FC236}">
                <a16:creationId xmlns:a16="http://schemas.microsoft.com/office/drawing/2014/main" id="{32CF268D-5567-F4C9-D375-714C6D5A8E3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439820"/>
            <a:ext cx="5664000" cy="29506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noProof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964141-6F81-4947-A236-746D94ED3F6F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19B51A1E-902D-48AF-9020-955120F399B6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pic>
        <p:nvPicPr>
          <p:cNvPr id="2" name="Content Placeholder 1" descr="Drone carrying a parcel among modern buildings">
            <a:extLst>
              <a:ext uri="{FF2B5EF4-FFF2-40B4-BE49-F238E27FC236}">
                <a16:creationId xmlns:a16="http://schemas.microsoft.com/office/drawing/2014/main" id="{58BDEC68-5D21-FF36-DAF2-3E8AAE461A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04776" y="1305024"/>
            <a:ext cx="6247923" cy="4165282"/>
          </a:xfrm>
          <a:noFill/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72F17A-D965-40B9-8ABB-C634072DBC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2000" y="2057400"/>
            <a:ext cx="3932237" cy="3811588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/>
              <a:t>What type of audio will be included</a:t>
            </a:r>
            <a:endParaRPr lang="en-US" kern="1200" dirty="0"/>
          </a:p>
          <a:p>
            <a:pPr marL="285750" indent="-285750">
              <a:buChar char="•"/>
            </a:pPr>
            <a:r>
              <a:rPr lang="en-US" dirty="0"/>
              <a:t>Inspired by past projects, warnings regarding safety precautions against the k-bots</a:t>
            </a:r>
            <a:endParaRPr lang="en-US" kern="1200" dirty="0"/>
          </a:p>
          <a:p>
            <a:pPr marL="285750" indent="-285750">
              <a:buChar char="•"/>
            </a:pPr>
            <a:r>
              <a:rPr lang="en-US" dirty="0"/>
              <a:t>Allows for exposition into the capabilities and dangers the k-bots possess</a:t>
            </a:r>
          </a:p>
          <a:p>
            <a:pPr marL="285750" indent="-285750">
              <a:buChar char="•"/>
            </a:pPr>
            <a:r>
              <a:rPr lang="en-US" dirty="0"/>
              <a:t>Noises from k-bots themselves to aid in the immersion</a:t>
            </a:r>
          </a:p>
          <a:p>
            <a:pPr marL="285750" indent="-285750">
              <a:buChar char="•"/>
            </a:pPr>
            <a:r>
              <a:rPr lang="en-US" dirty="0"/>
              <a:t>Producing more visceral reactions</a:t>
            </a:r>
          </a:p>
          <a:p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0894566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3932037" cy="1411276"/>
          </a:xfrm>
        </p:spPr>
        <p:txBody>
          <a:bodyPr vert="horz" lIns="0" tIns="0" rIns="0" bIns="0" rtlCol="0" anchor="b">
            <a:normAutofit/>
          </a:bodyPr>
          <a:lstStyle/>
          <a:p>
            <a:r>
              <a:rPr lang="en-US" dirty="0"/>
              <a:t>Interactions &amp; NPC's</a:t>
            </a:r>
            <a:endParaRPr lang="en-US" b="1" kern="1200" spc="-150" dirty="0"/>
          </a:p>
        </p:txBody>
      </p:sp>
      <p:sp>
        <p:nvSpPr>
          <p:cNvPr id="28" name="Footer Placeholder 2">
            <a:extLst>
              <a:ext uri="{FF2B5EF4-FFF2-40B4-BE49-F238E27FC236}">
                <a16:creationId xmlns:a16="http://schemas.microsoft.com/office/drawing/2014/main" id="{32CF268D-5567-F4C9-D375-714C6D5A8E3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439820"/>
            <a:ext cx="5664000" cy="29506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noProof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964141-6F81-4947-A236-746D94ED3F6F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19B51A1E-902D-48AF-9020-955120F399B6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  <p:pic>
        <p:nvPicPr>
          <p:cNvPr id="2" name="Content Placeholder 1" descr="Blank poster on utility pole">
            <a:extLst>
              <a:ext uri="{FF2B5EF4-FFF2-40B4-BE49-F238E27FC236}">
                <a16:creationId xmlns:a16="http://schemas.microsoft.com/office/drawing/2014/main" id="{58BDEC68-5D21-FF36-DAF2-3E8AAE461A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50446" y="2873"/>
            <a:ext cx="7038859" cy="6364471"/>
          </a:xfrm>
          <a:noFill/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72F17A-D965-40B9-8ABB-C634072DBC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2000" y="2057400"/>
            <a:ext cx="3932237" cy="3811588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/>
              <a:t>How and what can the character interact with?</a:t>
            </a:r>
            <a:endParaRPr lang="en-US" kern="1200" dirty="0"/>
          </a:p>
          <a:p>
            <a:pPr marL="285750" indent="-285750">
              <a:buChar char="•"/>
            </a:pPr>
            <a:r>
              <a:rPr lang="en-US" dirty="0"/>
              <a:t>Posters giving more exposition into the dystopian world</a:t>
            </a:r>
            <a:endParaRPr lang="en-US" kern="1200" dirty="0"/>
          </a:p>
          <a:p>
            <a:pPr marL="285750" indent="-285750">
              <a:buChar char="•"/>
            </a:pPr>
            <a:r>
              <a:rPr lang="en-US" dirty="0"/>
              <a:t>Radios that can activate messages when prompted detailing more warnings</a:t>
            </a:r>
          </a:p>
          <a:p>
            <a:pPr marL="285750" indent="-285750">
              <a:buChar char="•"/>
            </a:pPr>
            <a:r>
              <a:rPr lang="en-US" dirty="0"/>
              <a:t>Other survivors within the metro station seeking shelter from the k-bots</a:t>
            </a:r>
          </a:p>
          <a:p>
            <a:pPr marL="285750" indent="-285750">
              <a:buChar char="•"/>
            </a:pPr>
            <a:r>
              <a:rPr lang="en-US" dirty="0"/>
              <a:t>One important NPC giving warnings of safety to the player if they player leaves the station</a:t>
            </a:r>
          </a:p>
          <a:p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7300733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3932037" cy="1411276"/>
          </a:xfrm>
        </p:spPr>
        <p:txBody>
          <a:bodyPr vert="horz" lIns="0" tIns="0" rIns="0" bIns="0" rtlCol="0" anchor="b">
            <a:normAutofit/>
          </a:bodyPr>
          <a:lstStyle/>
          <a:p>
            <a:r>
              <a:rPr lang="en-US" dirty="0"/>
              <a:t>Early Story Draft</a:t>
            </a:r>
            <a:endParaRPr lang="en-US" b="1" kern="1200" spc="-150" dirty="0"/>
          </a:p>
        </p:txBody>
      </p:sp>
      <p:sp>
        <p:nvSpPr>
          <p:cNvPr id="28" name="Footer Placeholder 2">
            <a:extLst>
              <a:ext uri="{FF2B5EF4-FFF2-40B4-BE49-F238E27FC236}">
                <a16:creationId xmlns:a16="http://schemas.microsoft.com/office/drawing/2014/main" id="{32CF268D-5567-F4C9-D375-714C6D5A8E3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439820"/>
            <a:ext cx="5664000" cy="29506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noProof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964141-6F81-4947-A236-746D94ED3F6F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19B51A1E-902D-48AF-9020-955120F399B6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pic>
        <p:nvPicPr>
          <p:cNvPr id="2" name="Content Placeholder 1" descr="Trains on empty subway platform">
            <a:extLst>
              <a:ext uri="{FF2B5EF4-FFF2-40B4-BE49-F238E27FC236}">
                <a16:creationId xmlns:a16="http://schemas.microsoft.com/office/drawing/2014/main" id="{58BDEC68-5D21-FF36-DAF2-3E8AAE461A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09545" y="1378"/>
            <a:ext cx="5883022" cy="6376156"/>
          </a:xfrm>
          <a:noFill/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72F17A-D965-40B9-8ABB-C634072DBC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2000" y="2057400"/>
            <a:ext cx="3932237" cy="3811588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/>
              <a:t>Given our elements and criteria, how is our story shaping up?</a:t>
            </a:r>
            <a:endParaRPr lang="en-US" kern="1200" dirty="0"/>
          </a:p>
          <a:p>
            <a:pPr marL="285750" indent="-285750">
              <a:buChar char="•"/>
            </a:pPr>
            <a:r>
              <a:rPr lang="en-US" dirty="0"/>
              <a:t>The protagonist wakes up in train station turned shelter</a:t>
            </a:r>
            <a:endParaRPr lang="en-US" kern="1200" dirty="0"/>
          </a:p>
          <a:p>
            <a:pPr marL="285750" indent="-285750">
              <a:buChar char="•"/>
            </a:pPr>
            <a:r>
              <a:rPr lang="en-US" dirty="0"/>
              <a:t>Warnings blaring of the out of control k-bots</a:t>
            </a:r>
          </a:p>
          <a:p>
            <a:pPr marL="285750" indent="-285750">
              <a:buChar char="•"/>
            </a:pPr>
            <a:r>
              <a:rPr lang="en-US" dirty="0"/>
              <a:t>The player recalls various memories detailing of friends lost due to the conflict</a:t>
            </a:r>
          </a:p>
          <a:p>
            <a:pPr marL="285750" indent="-285750">
              <a:buChar char="•"/>
            </a:pPr>
            <a:r>
              <a:rPr lang="en-US" dirty="0"/>
              <a:t>The player decides they need to set back out into the dystopian world</a:t>
            </a:r>
          </a:p>
          <a:p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42886987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F4DA9-54F8-C88C-CCFF-C111D3CFC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3932037" cy="510731"/>
          </a:xfrm>
        </p:spPr>
        <p:txBody>
          <a:bodyPr/>
          <a:lstStyle/>
          <a:p>
            <a:r>
              <a:rPr lang="en-US" dirty="0"/>
              <a:t>Storyboard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45706C-DF32-90DF-05D6-94962621B5A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ED6B11-E1EC-648B-0248-F2C9BEB7D28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13</a:t>
            </a:fld>
            <a:endParaRPr lang="en-US" noProof="0" dirty="0"/>
          </a:p>
        </p:txBody>
      </p:sp>
      <p:pic>
        <p:nvPicPr>
          <p:cNvPr id="7" name="Content Placeholder 6" descr="A screenshot of a drawing&#10;&#10;Description automatically generated">
            <a:extLst>
              <a:ext uri="{FF2B5EF4-FFF2-40B4-BE49-F238E27FC236}">
                <a16:creationId xmlns:a16="http://schemas.microsoft.com/office/drawing/2014/main" id="{9BDF0B7E-8E08-6CCC-87FC-C18802AC6E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93867" y="386152"/>
            <a:ext cx="7473661" cy="5379893"/>
          </a:xfrm>
        </p:spPr>
      </p:pic>
    </p:spTree>
    <p:extLst>
      <p:ext uri="{BB962C8B-B14F-4D97-AF65-F5344CB8AC3E}">
        <p14:creationId xmlns:p14="http://schemas.microsoft.com/office/powerpoint/2010/main" val="19734209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C36DF-8797-837C-3A66-3F57B76FB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3932037" cy="489949"/>
          </a:xfrm>
        </p:spPr>
        <p:txBody>
          <a:bodyPr anchor="b">
            <a:normAutofit/>
          </a:bodyPr>
          <a:lstStyle/>
          <a:p>
            <a:r>
              <a:rPr lang="en-US" dirty="0"/>
              <a:t>Storyboard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E4FB7D-EDCE-3950-A5B4-A43AA01EC70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439820"/>
            <a:ext cx="5664000" cy="29506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noProof="0" dirty="0"/>
              <a:t>Add a footer</a:t>
            </a:r>
            <a:endParaRPr lang="en-US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5C6377-4298-3602-E4BB-2180B87A5233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9B51A1E-902D-48AF-9020-955120F399B6}" type="slidenum">
              <a:rPr lang="en-US" noProof="0" smtClean="0"/>
              <a:pPr>
                <a:spcAft>
                  <a:spcPts val="600"/>
                </a:spcAft>
              </a:pPr>
              <a:t>14</a:t>
            </a:fld>
            <a:endParaRPr lang="en-US" noProof="0"/>
          </a:p>
        </p:txBody>
      </p:sp>
      <p:pic>
        <p:nvPicPr>
          <p:cNvPr id="7" name="Content Placeholder 6" descr="A collage of drawings&#10;&#10;Description automatically generated">
            <a:extLst>
              <a:ext uri="{FF2B5EF4-FFF2-40B4-BE49-F238E27FC236}">
                <a16:creationId xmlns:a16="http://schemas.microsoft.com/office/drawing/2014/main" id="{D61804B5-88B9-9699-4EFD-2C9EAC63B8A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tretch/>
        </p:blipFill>
        <p:spPr>
          <a:xfrm>
            <a:off x="2398907" y="971825"/>
            <a:ext cx="6264602" cy="5000567"/>
          </a:xfrm>
          <a:noFill/>
        </p:spPr>
      </p:pic>
    </p:spTree>
    <p:extLst>
      <p:ext uri="{BB962C8B-B14F-4D97-AF65-F5344CB8AC3E}">
        <p14:creationId xmlns:p14="http://schemas.microsoft.com/office/powerpoint/2010/main" val="5473232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67129-D582-495A-8F4B-6B9075899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Benchmarking &amp; Analysis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04AFD2-303D-4B48-AA3E-C96B74D8127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How we graded our concept and other concepts considered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379698-AB4C-493D-BF95-F5781FDF2AC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15</a:t>
            </a:fld>
            <a:endParaRPr lang="en-US" dirty="0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DA5DC279-9399-F687-CB01-0DB42FF73982}"/>
              </a:ext>
            </a:extLst>
          </p:cNvPr>
          <p:cNvGraphicFramePr>
            <a:graphicFrameLocks noGrp="1"/>
          </p:cNvGraphicFramePr>
          <p:nvPr>
            <p:ph sz="quarter" idx="34"/>
          </p:nvPr>
        </p:nvGraphicFramePr>
        <p:xfrm>
          <a:off x="512763" y="1655763"/>
          <a:ext cx="11247434" cy="3909060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2429119">
                  <a:extLst>
                    <a:ext uri="{9D8B030D-6E8A-4147-A177-3AD203B41FA5}">
                      <a16:colId xmlns:a16="http://schemas.microsoft.com/office/drawing/2014/main" val="1902735337"/>
                    </a:ext>
                  </a:extLst>
                </a:gridCol>
                <a:gridCol w="2082102">
                  <a:extLst>
                    <a:ext uri="{9D8B030D-6E8A-4147-A177-3AD203B41FA5}">
                      <a16:colId xmlns:a16="http://schemas.microsoft.com/office/drawing/2014/main" val="3700234078"/>
                    </a:ext>
                  </a:extLst>
                </a:gridCol>
                <a:gridCol w="2327055">
                  <a:extLst>
                    <a:ext uri="{9D8B030D-6E8A-4147-A177-3AD203B41FA5}">
                      <a16:colId xmlns:a16="http://schemas.microsoft.com/office/drawing/2014/main" val="3206965914"/>
                    </a:ext>
                  </a:extLst>
                </a:gridCol>
                <a:gridCol w="2204579">
                  <a:extLst>
                    <a:ext uri="{9D8B030D-6E8A-4147-A177-3AD203B41FA5}">
                      <a16:colId xmlns:a16="http://schemas.microsoft.com/office/drawing/2014/main" val="4193737670"/>
                    </a:ext>
                  </a:extLst>
                </a:gridCol>
                <a:gridCol w="2204579">
                  <a:extLst>
                    <a:ext uri="{9D8B030D-6E8A-4147-A177-3AD203B41FA5}">
                      <a16:colId xmlns:a16="http://schemas.microsoft.com/office/drawing/2014/main" val="1238147565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algn="ctr" rtl="0" fontAlgn="base"/>
                      <a:r>
                        <a:rPr lang="en-US" sz="11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Criteria</a:t>
                      </a: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b="0" i="0">
                        <a:effectLst/>
                      </a:endParaRPr>
                    </a:p>
                  </a:txBody>
                  <a:tcPr marL="57150" marR="57150" marT="57150" marB="571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>
                        <a:effectLst/>
                      </a:endParaRPr>
                    </a:p>
                    <a:p>
                      <a:pPr algn="ctr" rtl="0" fontAlgn="base"/>
                      <a:r>
                        <a:rPr lang="en-US" sz="11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Importance</a:t>
                      </a: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b="0" i="0">
                        <a:effectLst/>
                      </a:endParaRPr>
                    </a:p>
                  </a:txBody>
                  <a:tcPr marL="57150" marR="57150" marT="57150" marB="571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>
                        <a:effectLst/>
                      </a:endParaRPr>
                    </a:p>
                    <a:p>
                      <a:pPr algn="ctr" rtl="0" fontAlgn="base"/>
                      <a:r>
                        <a:rPr lang="en-US" sz="11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Train station</a:t>
                      </a: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b="0" i="0">
                        <a:effectLst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>
                        <a:effectLst/>
                      </a:endParaRPr>
                    </a:p>
                    <a:p>
                      <a:pPr algn="ctr" rtl="0" fontAlgn="base"/>
                      <a:r>
                        <a:rPr lang="en-US" sz="11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Room</a:t>
                      </a: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b="0" i="0">
                        <a:effectLst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>
                        <a:effectLst/>
                      </a:endParaRPr>
                    </a:p>
                    <a:p>
                      <a:pPr algn="ctr" rtl="0" fontAlgn="base"/>
                      <a:r>
                        <a:rPr lang="en-US" sz="11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Gov. Shelter</a:t>
                      </a: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b="0" i="0">
                        <a:effectLst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44442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algn="l" rtl="0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Convey message </a:t>
                      </a:r>
                      <a:endParaRPr lang="en-US" b="0" i="0">
                        <a:effectLst/>
                      </a:endParaRPr>
                    </a:p>
                  </a:txBody>
                  <a:tcPr marL="57150" marR="57150" marT="57150" marB="571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algn="ctr" rtl="0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5 </a:t>
                      </a:r>
                      <a:endParaRPr lang="en-US" b="0" i="0">
                        <a:effectLst/>
                      </a:endParaRPr>
                    </a:p>
                  </a:txBody>
                  <a:tcPr marL="57150" marR="57150" marT="57150" marB="571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algn="ctr" rtl="0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4 </a:t>
                      </a:r>
                      <a:endParaRPr lang="en-US" b="0" i="0">
                        <a:effectLst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algn="ctr" rtl="0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2 </a:t>
                      </a:r>
                      <a:endParaRPr lang="en-US" b="0" i="0">
                        <a:effectLst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algn="ctr" rtl="0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3 </a:t>
                      </a:r>
                      <a:endParaRPr lang="en-US" b="0" i="0">
                        <a:effectLst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703041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algn="l" rtl="0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Persuasive </a:t>
                      </a:r>
                      <a:endParaRPr lang="en-US" b="0" i="0">
                        <a:effectLst/>
                      </a:endParaRPr>
                    </a:p>
                  </a:txBody>
                  <a:tcPr marL="57150" marR="57150" marT="57150" marB="571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algn="ctr" rtl="0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5 </a:t>
                      </a:r>
                      <a:endParaRPr lang="en-US" b="0" i="0">
                        <a:effectLst/>
                      </a:endParaRPr>
                    </a:p>
                  </a:txBody>
                  <a:tcPr marL="57150" marR="57150" marT="57150" marB="571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algn="ctr" rtl="0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3 </a:t>
                      </a:r>
                      <a:endParaRPr lang="en-US" b="0" i="0">
                        <a:effectLst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algn="ctr" rtl="0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3 </a:t>
                      </a:r>
                      <a:endParaRPr lang="en-US" b="0" i="0">
                        <a:effectLst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algn="ctr" rtl="0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4 </a:t>
                      </a:r>
                      <a:endParaRPr lang="en-US" b="0" i="0">
                        <a:effectLst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118313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algn="l" rtl="0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Ethical </a:t>
                      </a:r>
                      <a:endParaRPr lang="en-US" b="0" i="0">
                        <a:effectLst/>
                      </a:endParaRPr>
                    </a:p>
                  </a:txBody>
                  <a:tcPr marL="57150" marR="57150" marT="57150" marB="571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algn="ctr" rtl="0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4 </a:t>
                      </a:r>
                      <a:endParaRPr lang="en-US" b="0" i="0">
                        <a:effectLst/>
                      </a:endParaRPr>
                    </a:p>
                  </a:txBody>
                  <a:tcPr marL="57150" marR="57150" marT="57150" marB="571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algn="ctr" rtl="0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3 </a:t>
                      </a:r>
                      <a:endParaRPr lang="en-US" b="0" i="0">
                        <a:effectLst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algn="ctr" rtl="0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2 </a:t>
                      </a:r>
                      <a:endParaRPr lang="en-US" b="0" i="0">
                        <a:effectLst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algn="ctr" rtl="0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4 </a:t>
                      </a:r>
                      <a:endParaRPr lang="en-US" b="0" i="0">
                        <a:effectLst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75903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algn="l" rtl="0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Illustrative </a:t>
                      </a:r>
                      <a:endParaRPr lang="en-US" b="0" i="0">
                        <a:effectLst/>
                      </a:endParaRPr>
                    </a:p>
                  </a:txBody>
                  <a:tcPr marL="57150" marR="57150" marT="57150" marB="571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algn="ctr" rtl="0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3 </a:t>
                      </a:r>
                      <a:endParaRPr lang="en-US" b="0" i="0">
                        <a:effectLst/>
                      </a:endParaRPr>
                    </a:p>
                  </a:txBody>
                  <a:tcPr marL="57150" marR="57150" marT="57150" marB="571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algn="ctr" rtl="0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4 </a:t>
                      </a:r>
                      <a:endParaRPr lang="en-US" b="0" i="0">
                        <a:effectLst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algn="ctr" rtl="0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3 </a:t>
                      </a:r>
                      <a:endParaRPr lang="en-US" b="0" i="0">
                        <a:effectLst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algn="ctr" rtl="0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4 </a:t>
                      </a:r>
                      <a:endParaRPr lang="en-US" b="0" i="0">
                        <a:effectLst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1749205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algn="l" rtl="0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Evocative </a:t>
                      </a:r>
                      <a:endParaRPr lang="en-US" b="0" i="0">
                        <a:effectLst/>
                      </a:endParaRPr>
                    </a:p>
                  </a:txBody>
                  <a:tcPr marL="57150" marR="57150" marT="57150" marB="571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algn="ctr" rtl="0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4 </a:t>
                      </a:r>
                      <a:endParaRPr lang="en-US" b="0" i="0">
                        <a:effectLst/>
                      </a:endParaRPr>
                    </a:p>
                  </a:txBody>
                  <a:tcPr marL="57150" marR="57150" marT="57150" marB="571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algn="ctr" rtl="0" fontAlgn="base"/>
                      <a:r>
                        <a:rPr lang="en-US" sz="1200" b="0" i="0">
                          <a:effectLst/>
                          <a:latin typeface="Times New Roman" panose="02020603050405020304" pitchFamily="18" charset="0"/>
                        </a:rPr>
                        <a:t>4 </a:t>
                      </a:r>
                      <a:endParaRPr lang="en-US" b="0" i="0">
                        <a:effectLst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algn="ctr" rtl="0" fontAlgn="base"/>
                      <a:r>
                        <a:rPr lang="en-US" sz="1200" b="0" i="0">
                          <a:effectLst/>
                          <a:latin typeface="Times New Roman" panose="02020603050405020304" pitchFamily="18" charset="0"/>
                        </a:rPr>
                        <a:t>3 </a:t>
                      </a:r>
                      <a:endParaRPr lang="en-US" b="0" i="0">
                        <a:effectLst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algn="ctr" rtl="0" fontAlgn="base"/>
                      <a:r>
                        <a:rPr lang="en-US" sz="1200" b="0" i="0">
                          <a:effectLst/>
                          <a:latin typeface="Times New Roman" panose="02020603050405020304" pitchFamily="18" charset="0"/>
                        </a:rPr>
                        <a:t>3 </a:t>
                      </a:r>
                      <a:endParaRPr lang="en-US" b="0" i="0">
                        <a:effectLst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365518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en-US" b="0" i="0">
                        <a:effectLst/>
                      </a:endParaRPr>
                    </a:p>
                  </a:txBody>
                  <a:tcPr marL="57150" marR="57150" marT="57150" marB="57150">
                    <a:lnL>
                      <a:noFill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algn="r" rtl="0" fontAlgn="base"/>
                      <a:r>
                        <a:rPr lang="en-US" sz="1200" b="1" i="0">
                          <a:effectLst/>
                          <a:latin typeface="Times New Roman" panose="02020603050405020304" pitchFamily="18" charset="0"/>
                        </a:rPr>
                        <a:t>Total</a:t>
                      </a:r>
                      <a:r>
                        <a:rPr lang="en-US" sz="1200" b="0" i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en-US" b="0" i="0">
                        <a:effectLst/>
                      </a:endParaRPr>
                    </a:p>
                  </a:txBody>
                  <a:tcPr marL="57150" marR="57150" marT="57150" marB="571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algn="ctr" rtl="0" fontAlgn="base"/>
                      <a:r>
                        <a:rPr lang="en-US" sz="1200" b="1" i="0">
                          <a:effectLst/>
                          <a:latin typeface="Times New Roman" panose="02020603050405020304" pitchFamily="18" charset="0"/>
                        </a:rPr>
                        <a:t>75</a:t>
                      </a:r>
                      <a:r>
                        <a:rPr lang="en-US" sz="1200" b="0" i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en-US" b="0" i="0">
                        <a:effectLst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algn="ctr" rtl="0" fontAlgn="base"/>
                      <a:r>
                        <a:rPr lang="en-US" sz="1200" b="1" i="0">
                          <a:effectLst/>
                          <a:latin typeface="Times New Roman" panose="02020603050405020304" pitchFamily="18" charset="0"/>
                        </a:rPr>
                        <a:t>54</a:t>
                      </a:r>
                      <a:r>
                        <a:rPr lang="en-US" sz="1200" b="0" i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en-US" b="0" i="0">
                        <a:effectLst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algn="ctr" rtl="0" fontAlgn="base"/>
                      <a:r>
                        <a:rPr lang="en-US" sz="1200" b="1" i="0">
                          <a:effectLst/>
                          <a:latin typeface="Times New Roman" panose="02020603050405020304" pitchFamily="18" charset="0"/>
                        </a:rPr>
                        <a:t>75</a:t>
                      </a:r>
                      <a:r>
                        <a:rPr lang="en-US" sz="1200" b="0" i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en-US" b="0" i="0">
                        <a:effectLst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70551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54214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Placeholder 31" descr="Question mark on green pastel background">
            <a:extLst>
              <a:ext uri="{FF2B5EF4-FFF2-40B4-BE49-F238E27FC236}">
                <a16:creationId xmlns:a16="http://schemas.microsoft.com/office/drawing/2014/main" id="{AAB6EE12-FEF8-FB41-A909-0DA61D7725C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>
          <a:xfrm>
            <a:off x="354034" y="0"/>
            <a:ext cx="9072033" cy="6804025"/>
          </a:xfr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6C38D7A9-9299-4108-BB08-026F4B9CAE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/>
              <a:t>Questions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1814EC9-246A-4C6E-941E-5774FE72F08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fld id="{19B51A1E-902D-48AF-9020-955120F399B6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678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55C61F-C8F1-4977-8E1F-F16C0D9EA8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4481" y="2244281"/>
            <a:ext cx="5472000" cy="2999426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VR-based environment to detail the dangers that could come from implementing killer robots</a:t>
            </a:r>
          </a:p>
          <a:p>
            <a:pPr>
              <a:buFont typeface="Wingdings" panose="020B0604020202020204" pitchFamily="34" charset="0"/>
              <a:buChar char="v"/>
            </a:pPr>
            <a:r>
              <a:rPr lang="en-US" dirty="0"/>
              <a:t>Why should we be personally concerned about the dangers of autonomous robots?</a:t>
            </a:r>
          </a:p>
          <a:p>
            <a:pPr>
              <a:buFont typeface="Wingdings" panose="020B0604020202020204" pitchFamily="34" charset="0"/>
              <a:buChar char="v"/>
            </a:pPr>
            <a:r>
              <a:rPr lang="en-US" dirty="0"/>
              <a:t>What makes a robot different from a soldier?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Wingdings" panose="020B0604020202020204" pitchFamily="34" charset="0"/>
              <a:buChar char="v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Placeholder 8" descr="Handing touching mobile phone">
            <a:extLst>
              <a:ext uri="{FF2B5EF4-FFF2-40B4-BE49-F238E27FC236}">
                <a16:creationId xmlns:a16="http://schemas.microsoft.com/office/drawing/2014/main" id="{A9A75888-22E3-1D43-9112-DA02186070B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FA08948-2B6F-46B1-9D2D-8D7B2B3FB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348588" y="3688075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 Our Objective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fld id="{19B51A1E-902D-48AF-9020-955120F399B6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7466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04E83-A4F0-49C5-BB01-F5773509A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B259A0-0017-492F-A0DC-4B70C7052A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Soldier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EB3BAE-C0B2-447C-B8BE-96C6BD84D65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Freedom of choice</a:t>
            </a:r>
          </a:p>
          <a:p>
            <a:pPr lvl="1"/>
            <a:r>
              <a:rPr lang="en-US" dirty="0"/>
              <a:t>In an ideal world, a soldier has the choice to participate in a conflict</a:t>
            </a:r>
          </a:p>
          <a:p>
            <a:pPr lvl="1"/>
            <a:r>
              <a:rPr lang="en-US" dirty="0"/>
              <a:t>Choice allows for a soldier decide what they are doing is right or wrong</a:t>
            </a:r>
          </a:p>
          <a:p>
            <a:pPr lvl="1"/>
            <a:r>
              <a:rPr lang="en-US" dirty="0"/>
              <a:t>To follow/disobey, to liberate/enslave, to fight/yield, it is their decision and thus, their responsibility to shoulder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237D1CA-B91A-410E-A968-D017BBE99F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Autonomous Robots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6A87885-D672-4CF9-A78D-CFE98385B0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The ability to control</a:t>
            </a:r>
          </a:p>
          <a:p>
            <a:pPr lvl="1"/>
            <a:r>
              <a:rPr lang="en-US" dirty="0"/>
              <a:t>The idea of a robot is to have a soldier with absolute control without risking loss of life</a:t>
            </a:r>
          </a:p>
          <a:p>
            <a:pPr lvl="1"/>
            <a:r>
              <a:rPr lang="en-US" dirty="0"/>
              <a:t>A military command would be able to wage war without having to deploy a single soldier</a:t>
            </a:r>
          </a:p>
          <a:p>
            <a:pPr lvl="1"/>
            <a:r>
              <a:rPr lang="en-US" dirty="0"/>
              <a:t>The illusion of control is shattered when confronted with the problem of giving the control to the robot</a:t>
            </a:r>
          </a:p>
          <a:p>
            <a:pPr lvl="1"/>
            <a:r>
              <a:rPr lang="en-US" dirty="0"/>
              <a:t>A robot can be programmed to avoid civilians and infrastructure but what happens when this fails?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6AC9832-FB01-464A-9824-61887B77997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65E93D-09FF-42EE-B9DD-750638966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1800" y="2100317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A563457-1EC8-4978-BCCB-AFD88C9ED0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6096000" y="2363035"/>
            <a:ext cx="0" cy="241133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A7CD04AE-9A8B-4DED-855D-F51B510D0B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99887" y="2100317"/>
            <a:ext cx="1984175" cy="114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8378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Hand writing on post-it note">
            <a:extLst>
              <a:ext uri="{FF2B5EF4-FFF2-40B4-BE49-F238E27FC236}">
                <a16:creationId xmlns:a16="http://schemas.microsoft.com/office/drawing/2014/main" id="{7E468295-904F-0743-AD06-67DA21353B9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6096000" cy="6371351"/>
          </a:xfr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FA08948-2B6F-46B1-9D2D-8D7B2B3FB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775824" y="1762069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8100" y="1869795"/>
            <a:ext cx="6641900" cy="1124345"/>
          </a:xfrm>
        </p:spPr>
        <p:txBody>
          <a:bodyPr/>
          <a:lstStyle/>
          <a:p>
            <a:r>
              <a:rPr lang="en-US" dirty="0"/>
              <a:t>What we can do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55C61F-C8F1-4977-8E1F-F16C0D9EA8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9772" y="3184914"/>
            <a:ext cx="5472000" cy="2428351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en-US" sz="2800" dirty="0"/>
              <a:t>How will we design our VR environment?</a:t>
            </a:r>
          </a:p>
          <a:p>
            <a:r>
              <a:rPr lang="en-US" dirty="0"/>
              <a:t>We considered two possible solutions based on past projects</a:t>
            </a:r>
          </a:p>
          <a:p>
            <a:r>
              <a:rPr lang="en-US" dirty="0"/>
              <a:t>A story based concept</a:t>
            </a:r>
          </a:p>
          <a:p>
            <a:r>
              <a:rPr lang="en-US" dirty="0"/>
              <a:t>A visual based concept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fld id="{19B51A1E-902D-48AF-9020-955120F399B6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0987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robot with a face">
            <a:extLst>
              <a:ext uri="{FF2B5EF4-FFF2-40B4-BE49-F238E27FC236}">
                <a16:creationId xmlns:a16="http://schemas.microsoft.com/office/drawing/2014/main" id="{7E419838-DE87-83E4-F470-5C9662DAE1E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6509" r="16509"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8A69248-A32F-7579-A5A6-268364E9E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8100" y="635162"/>
            <a:ext cx="6641900" cy="1124345"/>
          </a:xfrm>
        </p:spPr>
        <p:txBody>
          <a:bodyPr/>
          <a:lstStyle/>
          <a:p>
            <a:r>
              <a:rPr lang="en-US" dirty="0"/>
              <a:t>Story Based Concept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1687A38-F7C6-3E20-957D-A2CD497E93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8000" y="2230003"/>
            <a:ext cx="5472000" cy="3961996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Uses a plot/story to help resonate with emotions</a:t>
            </a:r>
          </a:p>
          <a:p>
            <a:r>
              <a:rPr lang="en-US" dirty="0"/>
              <a:t>Allows for more complexity and nuance</a:t>
            </a:r>
          </a:p>
          <a:p>
            <a:r>
              <a:rPr lang="en-US" dirty="0"/>
              <a:t>People are more likely to respond to a problem if they feel more connected to the issue</a:t>
            </a:r>
          </a:p>
          <a:p>
            <a:r>
              <a:rPr lang="en-US" dirty="0"/>
              <a:t>Allows for more ideas and creativity with subject such as settings and audio</a:t>
            </a:r>
          </a:p>
          <a:p>
            <a:r>
              <a:rPr lang="en-US" dirty="0"/>
              <a:t>Can be harder to implement</a:t>
            </a:r>
          </a:p>
          <a:p>
            <a:r>
              <a:rPr lang="en-US" dirty="0"/>
              <a:t>Will be time limited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919FD7-6285-C41C-3DB9-DC5D424F7A3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8C3DF8-27B0-3461-7756-2C2041692DF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519133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Smoke from factory">
            <a:extLst>
              <a:ext uri="{FF2B5EF4-FFF2-40B4-BE49-F238E27FC236}">
                <a16:creationId xmlns:a16="http://schemas.microsoft.com/office/drawing/2014/main" id="{7E419838-DE87-83E4-F470-5C9662DAE1E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8107" r="18107"/>
          <a:stretch/>
        </p:blipFill>
        <p:spPr>
          <a:xfrm>
            <a:off x="0" y="-1"/>
            <a:ext cx="6096000" cy="6371351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8A69248-A32F-7579-A5A6-268364E9E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8100" y="635162"/>
            <a:ext cx="6641900" cy="1124345"/>
          </a:xfrm>
        </p:spPr>
        <p:txBody>
          <a:bodyPr/>
          <a:lstStyle/>
          <a:p>
            <a:r>
              <a:rPr lang="en-US" dirty="0"/>
              <a:t>Visual Based Concept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1687A38-F7C6-3E20-957D-A2CD497E93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8000" y="2230003"/>
            <a:ext cx="5472000" cy="3961996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Uses striking visuals to garner attention</a:t>
            </a:r>
          </a:p>
          <a:p>
            <a:r>
              <a:rPr lang="en-US" dirty="0"/>
              <a:t>Straightforward in execution </a:t>
            </a:r>
          </a:p>
          <a:p>
            <a:r>
              <a:rPr lang="en-US" dirty="0"/>
              <a:t>Can easily elicit emotions such as fear and anger which leads to a need for a response</a:t>
            </a:r>
          </a:p>
          <a:p>
            <a:r>
              <a:rPr lang="en-US" dirty="0"/>
              <a:t>Visuals of destruction and fear have been commonly used in the past for quick attention</a:t>
            </a:r>
          </a:p>
          <a:p>
            <a:r>
              <a:rPr lang="en-US" dirty="0"/>
              <a:t>Very commonly used in the past</a:t>
            </a:r>
          </a:p>
          <a:p>
            <a:r>
              <a:rPr lang="en-US" dirty="0"/>
              <a:t>Can be limiting in creativity</a:t>
            </a:r>
          </a:p>
          <a:p>
            <a:r>
              <a:rPr lang="en-US" dirty="0"/>
              <a:t>Even if it grabs attention, sometimes it's not very memorable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919FD7-6285-C41C-3DB9-DC5D424F7A3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8C3DF8-27B0-3461-7756-2C2041692DF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5835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55C61F-C8F1-4977-8E1F-F16C0D9EA8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4836" y="1472636"/>
            <a:ext cx="5472000" cy="4137603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What we will prioritize for a story concept</a:t>
            </a:r>
          </a:p>
          <a:p>
            <a:pPr>
              <a:buFont typeface="Wingdings" panose="020B0604020202020204" pitchFamily="34" charset="0"/>
              <a:buChar char="v"/>
            </a:pPr>
            <a:r>
              <a:rPr lang="en-US" dirty="0"/>
              <a:t>Conveying the message</a:t>
            </a:r>
          </a:p>
          <a:p>
            <a:pPr>
              <a:buFont typeface="Wingdings" panose="020B0604020202020204" pitchFamily="34" charset="0"/>
              <a:buChar char="v"/>
            </a:pPr>
            <a:r>
              <a:rPr lang="en-US" dirty="0"/>
              <a:t>Environment</a:t>
            </a:r>
          </a:p>
          <a:p>
            <a:pPr>
              <a:buFont typeface="Wingdings" panose="020B0604020202020204" pitchFamily="34" charset="0"/>
              <a:buChar char="v"/>
            </a:pPr>
            <a:r>
              <a:rPr lang="en-US" dirty="0"/>
              <a:t>Interactions &amp; NPC's</a:t>
            </a:r>
          </a:p>
          <a:p>
            <a:pPr>
              <a:buFont typeface="Wingdings" panose="020B0604020202020204" pitchFamily="34" charset="0"/>
              <a:buChar char="v"/>
            </a:pPr>
            <a:r>
              <a:rPr lang="en-US" dirty="0"/>
              <a:t>Story and plot</a:t>
            </a:r>
          </a:p>
          <a:p>
            <a:pPr>
              <a:buFont typeface="Wingdings" panose="020B0604020202020204" pitchFamily="34" charset="0"/>
              <a:buChar char="v"/>
            </a:pPr>
            <a:r>
              <a:rPr lang="en-US" dirty="0"/>
              <a:t>Audio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Wingdings" panose="020B0604020202020204" pitchFamily="34" charset="0"/>
              <a:buChar char="v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Placeholder 8" descr="Mountains on book art concept">
            <a:extLst>
              <a:ext uri="{FF2B5EF4-FFF2-40B4-BE49-F238E27FC236}">
                <a16:creationId xmlns:a16="http://schemas.microsoft.com/office/drawing/2014/main" id="{A9A75888-22E3-1D43-9112-DA02186070B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/>
          <a:stretch>
            <a:fillRect/>
          </a:stretch>
        </p:blipFill>
        <p:spPr>
          <a:xfrm>
            <a:off x="6096000" y="441206"/>
            <a:ext cx="6096000" cy="5488936"/>
          </a:xfr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FA08948-2B6F-46B1-9D2D-8D7B2B3FB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348588" y="3688075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Building the Story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fld id="{19B51A1E-902D-48AF-9020-955120F399B6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1814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bot in a cafe table">
            <a:extLst>
              <a:ext uri="{FF2B5EF4-FFF2-40B4-BE49-F238E27FC236}">
                <a16:creationId xmlns:a16="http://schemas.microsoft.com/office/drawing/2014/main" id="{DF771689-240D-66E0-550E-926387E598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r="37891"/>
          <a:stretch/>
        </p:blipFill>
        <p:spPr>
          <a:xfrm>
            <a:off x="20" y="-1"/>
            <a:ext cx="6095980" cy="6371351"/>
          </a:xfrm>
          <a:prstGeom prst="rect">
            <a:avLst/>
          </a:prstGeom>
          <a:noFill/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DECF2E2-9B25-4A2B-9CA8-56BA11567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8100" y="1869795"/>
            <a:ext cx="6641900" cy="1124345"/>
          </a:xfrm>
        </p:spPr>
        <p:txBody>
          <a:bodyPr anchor="ctr">
            <a:normAutofit/>
          </a:bodyPr>
          <a:lstStyle/>
          <a:p>
            <a:r>
              <a:rPr lang="en-US" sz="5100"/>
              <a:t>Conveying the Message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12883FB-BF18-89FE-B4EB-11000F73BA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8000" y="3763648"/>
            <a:ext cx="5472000" cy="2428351"/>
          </a:xfrm>
        </p:spPr>
        <p:txBody>
          <a:bodyPr vert="horz" lIns="0" tIns="0" rIns="0" bIns="0" rtlCol="0">
            <a:normAutofit/>
          </a:bodyPr>
          <a:lstStyle/>
          <a:p>
            <a:pPr marL="285750" indent="-285750">
              <a:buFont typeface="Arial,Sans-Serif"/>
              <a:buChar char="•"/>
            </a:pPr>
            <a:r>
              <a:rPr lang="en-US" dirty="0"/>
              <a:t>It is the primary goal to reach governments to change the laws around autonomous weapons</a:t>
            </a:r>
            <a:endParaRPr lang="en-US"/>
          </a:p>
          <a:p>
            <a:pPr marL="285750" indent="-285750">
              <a:buFont typeface="Arial,Sans-Serif"/>
              <a:buChar char="•"/>
            </a:pPr>
            <a:r>
              <a:rPr lang="en-US" dirty="0"/>
              <a:t>This is what the vision leads to</a:t>
            </a:r>
            <a:endParaRPr lang="en-US"/>
          </a:p>
          <a:p>
            <a:pPr marL="285750" indent="-285750">
              <a:buFont typeface="Arial,Sans-Serif"/>
              <a:buChar char="•"/>
            </a:pPr>
            <a:r>
              <a:rPr lang="en-US" dirty="0"/>
              <a:t>Everything moving forward is meant to enhance this message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A5155A-B948-9014-3E33-D7C040A6889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439820"/>
            <a:ext cx="5664000" cy="29506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noProof="0" dirty="0"/>
              <a:t>Add a footer</a:t>
            </a:r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8913C5-6DA1-DFD4-2C56-2A4892544BE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9B51A1E-902D-48AF-9020-955120F399B6}" type="slidenum">
              <a:rPr lang="en-US" noProof="0" dirty="0" smtClean="0"/>
              <a:pPr>
                <a:spcAft>
                  <a:spcPts val="600"/>
                </a:spcAft>
              </a:pPr>
              <a:t>8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523493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3932037" cy="1411276"/>
          </a:xfrm>
        </p:spPr>
        <p:txBody>
          <a:bodyPr vert="horz" lIns="0" tIns="0" rIns="0" bIns="0" rtlCol="0" anchor="b">
            <a:normAutofit/>
          </a:bodyPr>
          <a:lstStyle/>
          <a:p>
            <a:r>
              <a:rPr lang="en-US"/>
              <a:t>Environment</a:t>
            </a:r>
            <a:endParaRPr lang="en-US" b="1" kern="1200" spc="-150"/>
          </a:p>
        </p:txBody>
      </p:sp>
      <p:sp>
        <p:nvSpPr>
          <p:cNvPr id="28" name="Footer Placeholder 2">
            <a:extLst>
              <a:ext uri="{FF2B5EF4-FFF2-40B4-BE49-F238E27FC236}">
                <a16:creationId xmlns:a16="http://schemas.microsoft.com/office/drawing/2014/main" id="{32CF268D-5567-F4C9-D375-714C6D5A8E3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439820"/>
            <a:ext cx="5664000" cy="29506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noProof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964141-6F81-4947-A236-746D94ED3F6F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19B51A1E-902D-48AF-9020-955120F399B6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pic>
        <p:nvPicPr>
          <p:cNvPr id="2" name="Content Placeholder 1" descr="A drawing of a train station&#10;&#10;Description automatically generated">
            <a:extLst>
              <a:ext uri="{FF2B5EF4-FFF2-40B4-BE49-F238E27FC236}">
                <a16:creationId xmlns:a16="http://schemas.microsoft.com/office/drawing/2014/main" id="{58BDEC68-5D21-FF36-DAF2-3E8AAE461A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88816" y="1063885"/>
            <a:ext cx="6971184" cy="4165282"/>
          </a:xfrm>
          <a:noFill/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72F17A-D965-40B9-8ABB-C634072DBC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2000" y="2057400"/>
            <a:ext cx="3932237" cy="3811588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/>
              <a:t>What can we do with our primary environment?</a:t>
            </a:r>
            <a:endParaRPr lang="en-US" b="1" kern="1200" dirty="0"/>
          </a:p>
          <a:p>
            <a:pPr marL="285750" indent="-285750">
              <a:buChar char="•"/>
            </a:pPr>
            <a:r>
              <a:rPr lang="en-US" dirty="0"/>
              <a:t>A metro station allows for wide range of </a:t>
            </a:r>
            <a:r>
              <a:rPr lang="en-US"/>
              <a:t>possibilities</a:t>
            </a:r>
            <a:endParaRPr lang="en-US" kern="1200" dirty="0"/>
          </a:p>
          <a:p>
            <a:pPr marL="285750" indent="-285750">
              <a:buChar char="•"/>
            </a:pPr>
            <a:r>
              <a:rPr lang="en-US" dirty="0"/>
              <a:t>Inspired by past uses of metro stations for safety in past wars</a:t>
            </a:r>
          </a:p>
          <a:p>
            <a:pPr marL="285750" indent="-285750">
              <a:buChar char="•"/>
            </a:pPr>
            <a:r>
              <a:rPr lang="en-US" dirty="0"/>
              <a:t>Underground shelter out of the way from the warfare</a:t>
            </a:r>
          </a:p>
          <a:p>
            <a:pPr marL="285750" indent="-285750">
              <a:buChar char="•"/>
            </a:pPr>
            <a:r>
              <a:rPr lang="en-US" dirty="0"/>
              <a:t>Strong story potential with its connected nature</a:t>
            </a:r>
          </a:p>
          <a:p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1176954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29">
      <a:dk1>
        <a:sysClr val="windowText" lastClr="000000"/>
      </a:dk1>
      <a:lt1>
        <a:srgbClr val="FFFFFF"/>
      </a:lt1>
      <a:dk2>
        <a:srgbClr val="3F3F3F"/>
      </a:dk2>
      <a:lt2>
        <a:srgbClr val="F2F2F2"/>
      </a:lt2>
      <a:accent1>
        <a:srgbClr val="25C6E3"/>
      </a:accent1>
      <a:accent2>
        <a:srgbClr val="E80554"/>
      </a:accent2>
      <a:accent3>
        <a:srgbClr val="A9E26F"/>
      </a:accent3>
      <a:accent4>
        <a:srgbClr val="EAD000"/>
      </a:accent4>
      <a:accent5>
        <a:srgbClr val="1A0F49"/>
      </a:accent5>
      <a:accent6>
        <a:srgbClr val="FF4A01"/>
      </a:accent6>
      <a:hlink>
        <a:srgbClr val="25C6E3"/>
      </a:hlink>
      <a:folHlink>
        <a:srgbClr val="25C6E3"/>
      </a:folHlink>
    </a:clrScheme>
    <a:fontScheme name="Custom 149">
      <a:majorFont>
        <a:latin typeface="Corbel"/>
        <a:ea typeface=""/>
        <a:cs typeface=""/>
      </a:majorFont>
      <a:minorFont>
        <a:latin typeface="Canda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16411250_Bright business presentation_AAS_v3" id="{57D58BC9-3F05-45D4-81CD-7BA898B4CAAD}" vid="{0F92AA19-00D6-4C71-B13F-219D7994A0B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2AF4CCF4-D450-4896-9D26-824C258C6A9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00F07EC-B350-49E7-B6F3-FED47ED1C91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389EDE6-EADC-4C51-A618-17CCFAE3C12F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TF16411250</Template>
  <TotalTime>0</TotalTime>
  <Words>380</Words>
  <Application>Microsoft Office PowerPoint</Application>
  <PresentationFormat>Widescreen</PresentationFormat>
  <Paragraphs>95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Mines Action Canada</vt:lpstr>
      <vt:lpstr> Our Objective</vt:lpstr>
      <vt:lpstr>Comparison</vt:lpstr>
      <vt:lpstr>What we can do</vt:lpstr>
      <vt:lpstr>Story Based Concept</vt:lpstr>
      <vt:lpstr>Visual Based Concept</vt:lpstr>
      <vt:lpstr>Building the Story</vt:lpstr>
      <vt:lpstr>Conveying the Message</vt:lpstr>
      <vt:lpstr>Environment</vt:lpstr>
      <vt:lpstr>Audio</vt:lpstr>
      <vt:lpstr>Interactions &amp; NPC's</vt:lpstr>
      <vt:lpstr>Early Story Draft</vt:lpstr>
      <vt:lpstr>Storyboard</vt:lpstr>
      <vt:lpstr>Storyboard</vt:lpstr>
      <vt:lpstr>Benchmarking &amp; Analysis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/>
  <cp:lastModifiedBy/>
  <cp:revision>420</cp:revision>
  <dcterms:created xsi:type="dcterms:W3CDTF">2024-02-14T03:46:44Z</dcterms:created>
  <dcterms:modified xsi:type="dcterms:W3CDTF">2024-02-14T14:58:33Z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