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95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7" r:id="rId17"/>
    <p:sldId id="270" r:id="rId18"/>
    <p:sldId id="272" r:id="rId19"/>
    <p:sldId id="273" r:id="rId20"/>
    <p:sldId id="288" r:id="rId21"/>
    <p:sldId id="274" r:id="rId22"/>
    <p:sldId id="283" r:id="rId23"/>
    <p:sldId id="279" r:id="rId24"/>
    <p:sldId id="285" r:id="rId25"/>
    <p:sldId id="293" r:id="rId26"/>
    <p:sldId id="296" r:id="rId27"/>
    <p:sldId id="289" r:id="rId28"/>
    <p:sldId id="276" r:id="rId29"/>
    <p:sldId id="294" r:id="rId30"/>
    <p:sldId id="291" r:id="rId31"/>
    <p:sldId id="290" r:id="rId32"/>
    <p:sldId id="280" r:id="rId33"/>
    <p:sldId id="28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906AB-419B-4AD0-A2D7-8FB53762AD0B}" v="3345" dt="2020-11-21T12:21:59.450"/>
    <p1510:client id="{31DE42BE-D5E0-2AF0-9743-0AF4B06A608C}" v="1170" dt="2020-11-23T06:14:24.949"/>
    <p1510:client id="{3815D761-DF4B-7FE2-2F51-2C244A2A3CE1}" v="92" dt="2020-11-25T19:18:10.635"/>
    <p1510:client id="{39BC4C56-842E-DA17-0341-97E713383A19}" v="84" dt="2020-11-25T17:46:19.166"/>
    <p1510:client id="{628EF62A-9EE0-2BD4-D76C-37E787C98034}" v="5873" dt="2020-11-24T05:03:33.353"/>
    <p1510:client id="{77A1E6A9-19CB-175A-299C-2D5C92A6A82F}" v="1044" dt="2020-11-25T19:09:49.238"/>
    <p1510:client id="{77CFCC23-F0B9-C1E5-5433-6BA9C8703627}" v="19" dt="2020-11-23T06:17:42.818"/>
    <p1510:client id="{802C2A1D-717D-60A1-23BF-DA74017DDA26}" v="131" dt="2020-11-24T19:27:10.868"/>
    <p1510:client id="{997ACF33-56BE-A662-EA87-4994CE337B54}" v="20" dt="2020-11-24T21:40:56.435"/>
    <p1510:client id="{F5CD6E58-46DB-8E7C-81C5-136A1FB22B5E}" v="352" dt="2020-11-25T19:18:24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511CE-69EE-4FFC-85A5-E347AFF807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B0D934-99E2-4309-B26C-08271F7347CB}">
      <dgm:prSet/>
      <dgm:spPr/>
      <dgm:t>
        <a:bodyPr/>
        <a:lstStyle/>
        <a:p>
          <a:r>
            <a:rPr lang="en-US"/>
            <a:t>Yazid AMOR</a:t>
          </a:r>
        </a:p>
      </dgm:t>
    </dgm:pt>
    <dgm:pt modelId="{0BFDFE58-9B48-47A1-B804-66F86EC72105}" type="parTrans" cxnId="{9CD4AA61-D394-4CE6-BD46-E397279E40D9}">
      <dgm:prSet/>
      <dgm:spPr/>
      <dgm:t>
        <a:bodyPr/>
        <a:lstStyle/>
        <a:p>
          <a:endParaRPr lang="en-US"/>
        </a:p>
      </dgm:t>
    </dgm:pt>
    <dgm:pt modelId="{8D56099A-6449-4641-94C6-006A97F5514C}" type="sibTrans" cxnId="{9CD4AA61-D394-4CE6-BD46-E397279E40D9}">
      <dgm:prSet/>
      <dgm:spPr/>
      <dgm:t>
        <a:bodyPr/>
        <a:lstStyle/>
        <a:p>
          <a:endParaRPr lang="en-US"/>
        </a:p>
      </dgm:t>
    </dgm:pt>
    <dgm:pt modelId="{4D7EA516-B63F-4027-B0D0-B2A563FB6B1A}">
      <dgm:prSet/>
      <dgm:spPr/>
      <dgm:t>
        <a:bodyPr/>
        <a:lstStyle/>
        <a:p>
          <a:r>
            <a:rPr lang="en-US"/>
            <a:t>Naomi Prisca BARAKA</a:t>
          </a:r>
        </a:p>
      </dgm:t>
    </dgm:pt>
    <dgm:pt modelId="{340F7A59-94A8-4DE7-9921-3521608DFF4C}" type="parTrans" cxnId="{895B141B-C12F-4859-99CD-048E33DE6F52}">
      <dgm:prSet/>
      <dgm:spPr/>
      <dgm:t>
        <a:bodyPr/>
        <a:lstStyle/>
        <a:p>
          <a:endParaRPr lang="en-US"/>
        </a:p>
      </dgm:t>
    </dgm:pt>
    <dgm:pt modelId="{1F54B5F5-86A7-40BD-8C39-CA0E12D9DACE}" type="sibTrans" cxnId="{895B141B-C12F-4859-99CD-048E33DE6F52}">
      <dgm:prSet/>
      <dgm:spPr/>
      <dgm:t>
        <a:bodyPr/>
        <a:lstStyle/>
        <a:p>
          <a:endParaRPr lang="en-US"/>
        </a:p>
      </dgm:t>
    </dgm:pt>
    <dgm:pt modelId="{27D9C2C7-76D7-41B9-B177-4B7F6AED3E98}">
      <dgm:prSet/>
      <dgm:spPr/>
      <dgm:t>
        <a:bodyPr/>
        <a:lstStyle/>
        <a:p>
          <a:r>
            <a:rPr lang="en-US"/>
            <a:t>Mustapha Amine BELGAIED</a:t>
          </a:r>
        </a:p>
      </dgm:t>
    </dgm:pt>
    <dgm:pt modelId="{FE48941A-8B85-41C0-8D95-6D783EFAB7AB}" type="parTrans" cxnId="{4AA82F16-BA98-47AB-A7C0-7669E3804023}">
      <dgm:prSet/>
      <dgm:spPr/>
      <dgm:t>
        <a:bodyPr/>
        <a:lstStyle/>
        <a:p>
          <a:endParaRPr lang="en-US"/>
        </a:p>
      </dgm:t>
    </dgm:pt>
    <dgm:pt modelId="{AD41C2BA-C5D7-4D66-A342-578197DAEB2B}" type="sibTrans" cxnId="{4AA82F16-BA98-47AB-A7C0-7669E3804023}">
      <dgm:prSet/>
      <dgm:spPr/>
      <dgm:t>
        <a:bodyPr/>
        <a:lstStyle/>
        <a:p>
          <a:endParaRPr lang="en-US"/>
        </a:p>
      </dgm:t>
    </dgm:pt>
    <dgm:pt modelId="{30F636D5-2B70-44A3-AAAA-EC03EBEA95AB}">
      <dgm:prSet/>
      <dgm:spPr/>
      <dgm:t>
        <a:bodyPr/>
        <a:lstStyle/>
        <a:p>
          <a:r>
            <a:rPr lang="en-US"/>
            <a:t>Fannata MAHAMAN SANI</a:t>
          </a:r>
        </a:p>
      </dgm:t>
    </dgm:pt>
    <dgm:pt modelId="{C796FF8A-BEEE-4483-A9D1-547ED412C266}" type="parTrans" cxnId="{73E51C97-97DD-48D9-80B7-D4F90F902C7A}">
      <dgm:prSet/>
      <dgm:spPr/>
      <dgm:t>
        <a:bodyPr/>
        <a:lstStyle/>
        <a:p>
          <a:endParaRPr lang="en-US"/>
        </a:p>
      </dgm:t>
    </dgm:pt>
    <dgm:pt modelId="{585B5136-9914-4952-99CD-5F65F15334CD}" type="sibTrans" cxnId="{73E51C97-97DD-48D9-80B7-D4F90F902C7A}">
      <dgm:prSet/>
      <dgm:spPr/>
      <dgm:t>
        <a:bodyPr/>
        <a:lstStyle/>
        <a:p>
          <a:endParaRPr lang="en-US"/>
        </a:p>
      </dgm:t>
    </dgm:pt>
    <dgm:pt modelId="{BDC968E2-4051-4326-B235-180EAB252C24}" type="pres">
      <dgm:prSet presAssocID="{17F511CE-69EE-4FFC-85A5-E347AFF807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CC6E37-F835-4CDB-AA5B-5B1C71E4EFF5}" type="pres">
      <dgm:prSet presAssocID="{E7B0D934-99E2-4309-B26C-08271F7347CB}" presName="hierRoot1" presStyleCnt="0"/>
      <dgm:spPr/>
    </dgm:pt>
    <dgm:pt modelId="{20334EE0-AE19-416A-9D00-FC6D9D3FD17C}" type="pres">
      <dgm:prSet presAssocID="{E7B0D934-99E2-4309-B26C-08271F7347CB}" presName="composite" presStyleCnt="0"/>
      <dgm:spPr/>
    </dgm:pt>
    <dgm:pt modelId="{5D5EC49A-5CD6-4864-A830-205E55E1E72B}" type="pres">
      <dgm:prSet presAssocID="{E7B0D934-99E2-4309-B26C-08271F7347CB}" presName="background" presStyleLbl="node0" presStyleIdx="0" presStyleCnt="4"/>
      <dgm:spPr/>
    </dgm:pt>
    <dgm:pt modelId="{A94FC9A0-A4C1-41A4-B9F2-A5DDDB1F5539}" type="pres">
      <dgm:prSet presAssocID="{E7B0D934-99E2-4309-B26C-08271F7347CB}" presName="text" presStyleLbl="fgAcc0" presStyleIdx="0" presStyleCnt="4">
        <dgm:presLayoutVars>
          <dgm:chPref val="3"/>
        </dgm:presLayoutVars>
      </dgm:prSet>
      <dgm:spPr/>
    </dgm:pt>
    <dgm:pt modelId="{3504E884-D4F3-4228-989D-807EAEAD36F1}" type="pres">
      <dgm:prSet presAssocID="{E7B0D934-99E2-4309-B26C-08271F7347CB}" presName="hierChild2" presStyleCnt="0"/>
      <dgm:spPr/>
    </dgm:pt>
    <dgm:pt modelId="{C52DB180-14AE-4158-A725-2AEE90A4F96A}" type="pres">
      <dgm:prSet presAssocID="{4D7EA516-B63F-4027-B0D0-B2A563FB6B1A}" presName="hierRoot1" presStyleCnt="0"/>
      <dgm:spPr/>
    </dgm:pt>
    <dgm:pt modelId="{8CF17A78-528C-45E5-A625-3AB596B0B756}" type="pres">
      <dgm:prSet presAssocID="{4D7EA516-B63F-4027-B0D0-B2A563FB6B1A}" presName="composite" presStyleCnt="0"/>
      <dgm:spPr/>
    </dgm:pt>
    <dgm:pt modelId="{61A4CAE7-3013-4B42-B660-52802250F870}" type="pres">
      <dgm:prSet presAssocID="{4D7EA516-B63F-4027-B0D0-B2A563FB6B1A}" presName="background" presStyleLbl="node0" presStyleIdx="1" presStyleCnt="4"/>
      <dgm:spPr/>
    </dgm:pt>
    <dgm:pt modelId="{D34A0854-B3E7-427F-8D2C-68B5A83D4676}" type="pres">
      <dgm:prSet presAssocID="{4D7EA516-B63F-4027-B0D0-B2A563FB6B1A}" presName="text" presStyleLbl="fgAcc0" presStyleIdx="1" presStyleCnt="4">
        <dgm:presLayoutVars>
          <dgm:chPref val="3"/>
        </dgm:presLayoutVars>
      </dgm:prSet>
      <dgm:spPr/>
    </dgm:pt>
    <dgm:pt modelId="{5F46EABB-CBC8-4168-A1E3-4E82AB0A153A}" type="pres">
      <dgm:prSet presAssocID="{4D7EA516-B63F-4027-B0D0-B2A563FB6B1A}" presName="hierChild2" presStyleCnt="0"/>
      <dgm:spPr/>
    </dgm:pt>
    <dgm:pt modelId="{6B92EA92-F1B7-4BB3-8D55-A522D9926DBB}" type="pres">
      <dgm:prSet presAssocID="{27D9C2C7-76D7-41B9-B177-4B7F6AED3E98}" presName="hierRoot1" presStyleCnt="0"/>
      <dgm:spPr/>
    </dgm:pt>
    <dgm:pt modelId="{733A01B5-06C3-493B-BCF3-7AC3A09FC73C}" type="pres">
      <dgm:prSet presAssocID="{27D9C2C7-76D7-41B9-B177-4B7F6AED3E98}" presName="composite" presStyleCnt="0"/>
      <dgm:spPr/>
    </dgm:pt>
    <dgm:pt modelId="{A7C1738E-E381-4FFB-AC79-04205254B56D}" type="pres">
      <dgm:prSet presAssocID="{27D9C2C7-76D7-41B9-B177-4B7F6AED3E98}" presName="background" presStyleLbl="node0" presStyleIdx="2" presStyleCnt="4"/>
      <dgm:spPr/>
    </dgm:pt>
    <dgm:pt modelId="{AE16D7AD-8999-47CE-BF30-66EFE2642E2F}" type="pres">
      <dgm:prSet presAssocID="{27D9C2C7-76D7-41B9-B177-4B7F6AED3E98}" presName="text" presStyleLbl="fgAcc0" presStyleIdx="2" presStyleCnt="4">
        <dgm:presLayoutVars>
          <dgm:chPref val="3"/>
        </dgm:presLayoutVars>
      </dgm:prSet>
      <dgm:spPr/>
    </dgm:pt>
    <dgm:pt modelId="{580BB1DF-4EA2-4185-9E80-5CA3794C8438}" type="pres">
      <dgm:prSet presAssocID="{27D9C2C7-76D7-41B9-B177-4B7F6AED3E98}" presName="hierChild2" presStyleCnt="0"/>
      <dgm:spPr/>
    </dgm:pt>
    <dgm:pt modelId="{A7878B91-5DF6-4DC2-94D3-A4C8C16851FB}" type="pres">
      <dgm:prSet presAssocID="{30F636D5-2B70-44A3-AAAA-EC03EBEA95AB}" presName="hierRoot1" presStyleCnt="0"/>
      <dgm:spPr/>
    </dgm:pt>
    <dgm:pt modelId="{BFC4101E-AAA0-4D09-8E11-FE25375C66BD}" type="pres">
      <dgm:prSet presAssocID="{30F636D5-2B70-44A3-AAAA-EC03EBEA95AB}" presName="composite" presStyleCnt="0"/>
      <dgm:spPr/>
    </dgm:pt>
    <dgm:pt modelId="{86B37658-9FFC-4AC3-ADA6-E6FC295CBEA9}" type="pres">
      <dgm:prSet presAssocID="{30F636D5-2B70-44A3-AAAA-EC03EBEA95AB}" presName="background" presStyleLbl="node0" presStyleIdx="3" presStyleCnt="4"/>
      <dgm:spPr/>
    </dgm:pt>
    <dgm:pt modelId="{3650B6DC-0A3C-4370-A6E8-B99BDE360653}" type="pres">
      <dgm:prSet presAssocID="{30F636D5-2B70-44A3-AAAA-EC03EBEA95AB}" presName="text" presStyleLbl="fgAcc0" presStyleIdx="3" presStyleCnt="4">
        <dgm:presLayoutVars>
          <dgm:chPref val="3"/>
        </dgm:presLayoutVars>
      </dgm:prSet>
      <dgm:spPr/>
    </dgm:pt>
    <dgm:pt modelId="{E2E2806F-2E9D-41FF-BB73-B02A3027AD81}" type="pres">
      <dgm:prSet presAssocID="{30F636D5-2B70-44A3-AAAA-EC03EBEA95AB}" presName="hierChild2" presStyleCnt="0"/>
      <dgm:spPr/>
    </dgm:pt>
  </dgm:ptLst>
  <dgm:cxnLst>
    <dgm:cxn modelId="{4AA82F16-BA98-47AB-A7C0-7669E3804023}" srcId="{17F511CE-69EE-4FFC-85A5-E347AFF807EE}" destId="{27D9C2C7-76D7-41B9-B177-4B7F6AED3E98}" srcOrd="2" destOrd="0" parTransId="{FE48941A-8B85-41C0-8D95-6D783EFAB7AB}" sibTransId="{AD41C2BA-C5D7-4D66-A342-578197DAEB2B}"/>
    <dgm:cxn modelId="{895B141B-C12F-4859-99CD-048E33DE6F52}" srcId="{17F511CE-69EE-4FFC-85A5-E347AFF807EE}" destId="{4D7EA516-B63F-4027-B0D0-B2A563FB6B1A}" srcOrd="1" destOrd="0" parTransId="{340F7A59-94A8-4DE7-9921-3521608DFF4C}" sibTransId="{1F54B5F5-86A7-40BD-8C39-CA0E12D9DACE}"/>
    <dgm:cxn modelId="{9CD4AA61-D394-4CE6-BD46-E397279E40D9}" srcId="{17F511CE-69EE-4FFC-85A5-E347AFF807EE}" destId="{E7B0D934-99E2-4309-B26C-08271F7347CB}" srcOrd="0" destOrd="0" parTransId="{0BFDFE58-9B48-47A1-B804-66F86EC72105}" sibTransId="{8D56099A-6449-4641-94C6-006A97F5514C}"/>
    <dgm:cxn modelId="{6851BC74-3856-4494-B1AB-1366F0C4EAF8}" type="presOf" srcId="{4D7EA516-B63F-4027-B0D0-B2A563FB6B1A}" destId="{D34A0854-B3E7-427F-8D2C-68B5A83D4676}" srcOrd="0" destOrd="0" presId="urn:microsoft.com/office/officeart/2005/8/layout/hierarchy1"/>
    <dgm:cxn modelId="{73E51C97-97DD-48D9-80B7-D4F90F902C7A}" srcId="{17F511CE-69EE-4FFC-85A5-E347AFF807EE}" destId="{30F636D5-2B70-44A3-AAAA-EC03EBEA95AB}" srcOrd="3" destOrd="0" parTransId="{C796FF8A-BEEE-4483-A9D1-547ED412C266}" sibTransId="{585B5136-9914-4952-99CD-5F65F15334CD}"/>
    <dgm:cxn modelId="{A64132CD-A38C-4044-9D22-9BB9DF2E2083}" type="presOf" srcId="{17F511CE-69EE-4FFC-85A5-E347AFF807EE}" destId="{BDC968E2-4051-4326-B235-180EAB252C24}" srcOrd="0" destOrd="0" presId="urn:microsoft.com/office/officeart/2005/8/layout/hierarchy1"/>
    <dgm:cxn modelId="{EA3866E0-3B8F-4B0B-AB77-4A7242A43ED6}" type="presOf" srcId="{30F636D5-2B70-44A3-AAAA-EC03EBEA95AB}" destId="{3650B6DC-0A3C-4370-A6E8-B99BDE360653}" srcOrd="0" destOrd="0" presId="urn:microsoft.com/office/officeart/2005/8/layout/hierarchy1"/>
    <dgm:cxn modelId="{DD40DAED-AB51-4B26-ABB9-06C22D468503}" type="presOf" srcId="{E7B0D934-99E2-4309-B26C-08271F7347CB}" destId="{A94FC9A0-A4C1-41A4-B9F2-A5DDDB1F5539}" srcOrd="0" destOrd="0" presId="urn:microsoft.com/office/officeart/2005/8/layout/hierarchy1"/>
    <dgm:cxn modelId="{BCECAEF1-C76D-4A5A-A746-57DAFFD41ABB}" type="presOf" srcId="{27D9C2C7-76D7-41B9-B177-4B7F6AED3E98}" destId="{AE16D7AD-8999-47CE-BF30-66EFE2642E2F}" srcOrd="0" destOrd="0" presId="urn:microsoft.com/office/officeart/2005/8/layout/hierarchy1"/>
    <dgm:cxn modelId="{0399849B-076E-4986-BDC3-82042DCF951E}" type="presParOf" srcId="{BDC968E2-4051-4326-B235-180EAB252C24}" destId="{9BCC6E37-F835-4CDB-AA5B-5B1C71E4EFF5}" srcOrd="0" destOrd="0" presId="urn:microsoft.com/office/officeart/2005/8/layout/hierarchy1"/>
    <dgm:cxn modelId="{63255335-8203-42D3-9783-E4DDD39435D3}" type="presParOf" srcId="{9BCC6E37-F835-4CDB-AA5B-5B1C71E4EFF5}" destId="{20334EE0-AE19-416A-9D00-FC6D9D3FD17C}" srcOrd="0" destOrd="0" presId="urn:microsoft.com/office/officeart/2005/8/layout/hierarchy1"/>
    <dgm:cxn modelId="{3AE00EDE-40D7-4976-B99C-1EC5DDCF09E8}" type="presParOf" srcId="{20334EE0-AE19-416A-9D00-FC6D9D3FD17C}" destId="{5D5EC49A-5CD6-4864-A830-205E55E1E72B}" srcOrd="0" destOrd="0" presId="urn:microsoft.com/office/officeart/2005/8/layout/hierarchy1"/>
    <dgm:cxn modelId="{0DEB0069-1E86-4641-A37E-86A3497EC5AC}" type="presParOf" srcId="{20334EE0-AE19-416A-9D00-FC6D9D3FD17C}" destId="{A94FC9A0-A4C1-41A4-B9F2-A5DDDB1F5539}" srcOrd="1" destOrd="0" presId="urn:microsoft.com/office/officeart/2005/8/layout/hierarchy1"/>
    <dgm:cxn modelId="{25A8B83C-C93C-405E-ACB4-AA1380536144}" type="presParOf" srcId="{9BCC6E37-F835-4CDB-AA5B-5B1C71E4EFF5}" destId="{3504E884-D4F3-4228-989D-807EAEAD36F1}" srcOrd="1" destOrd="0" presId="urn:microsoft.com/office/officeart/2005/8/layout/hierarchy1"/>
    <dgm:cxn modelId="{4BA52C7D-48C8-43EE-9F23-646DE3D8D047}" type="presParOf" srcId="{BDC968E2-4051-4326-B235-180EAB252C24}" destId="{C52DB180-14AE-4158-A725-2AEE90A4F96A}" srcOrd="1" destOrd="0" presId="urn:microsoft.com/office/officeart/2005/8/layout/hierarchy1"/>
    <dgm:cxn modelId="{A9931E0D-5E25-4FE6-A3A8-17E5729EA6F7}" type="presParOf" srcId="{C52DB180-14AE-4158-A725-2AEE90A4F96A}" destId="{8CF17A78-528C-45E5-A625-3AB596B0B756}" srcOrd="0" destOrd="0" presId="urn:microsoft.com/office/officeart/2005/8/layout/hierarchy1"/>
    <dgm:cxn modelId="{06D08C82-B629-4771-A118-2B78065EBBC6}" type="presParOf" srcId="{8CF17A78-528C-45E5-A625-3AB596B0B756}" destId="{61A4CAE7-3013-4B42-B660-52802250F870}" srcOrd="0" destOrd="0" presId="urn:microsoft.com/office/officeart/2005/8/layout/hierarchy1"/>
    <dgm:cxn modelId="{CC1A6A35-632E-4AA0-8B24-D55EBE69057F}" type="presParOf" srcId="{8CF17A78-528C-45E5-A625-3AB596B0B756}" destId="{D34A0854-B3E7-427F-8D2C-68B5A83D4676}" srcOrd="1" destOrd="0" presId="urn:microsoft.com/office/officeart/2005/8/layout/hierarchy1"/>
    <dgm:cxn modelId="{7868CF77-FFF7-48CA-A123-2F1A9E7E1BFF}" type="presParOf" srcId="{C52DB180-14AE-4158-A725-2AEE90A4F96A}" destId="{5F46EABB-CBC8-4168-A1E3-4E82AB0A153A}" srcOrd="1" destOrd="0" presId="urn:microsoft.com/office/officeart/2005/8/layout/hierarchy1"/>
    <dgm:cxn modelId="{E4891FFD-5148-4814-930D-D9C1FBF05C83}" type="presParOf" srcId="{BDC968E2-4051-4326-B235-180EAB252C24}" destId="{6B92EA92-F1B7-4BB3-8D55-A522D9926DBB}" srcOrd="2" destOrd="0" presId="urn:microsoft.com/office/officeart/2005/8/layout/hierarchy1"/>
    <dgm:cxn modelId="{39758F73-07FC-48D6-AED4-69F6F2D47A48}" type="presParOf" srcId="{6B92EA92-F1B7-4BB3-8D55-A522D9926DBB}" destId="{733A01B5-06C3-493B-BCF3-7AC3A09FC73C}" srcOrd="0" destOrd="0" presId="urn:microsoft.com/office/officeart/2005/8/layout/hierarchy1"/>
    <dgm:cxn modelId="{BB5F26EC-3E05-4366-85D2-50B2C5521CBB}" type="presParOf" srcId="{733A01B5-06C3-493B-BCF3-7AC3A09FC73C}" destId="{A7C1738E-E381-4FFB-AC79-04205254B56D}" srcOrd="0" destOrd="0" presId="urn:microsoft.com/office/officeart/2005/8/layout/hierarchy1"/>
    <dgm:cxn modelId="{4CBA8984-B27F-4FD3-A43E-DA1B860381BA}" type="presParOf" srcId="{733A01B5-06C3-493B-BCF3-7AC3A09FC73C}" destId="{AE16D7AD-8999-47CE-BF30-66EFE2642E2F}" srcOrd="1" destOrd="0" presId="urn:microsoft.com/office/officeart/2005/8/layout/hierarchy1"/>
    <dgm:cxn modelId="{FF45AB7E-7B84-45AC-92CB-FDDD74396F6A}" type="presParOf" srcId="{6B92EA92-F1B7-4BB3-8D55-A522D9926DBB}" destId="{580BB1DF-4EA2-4185-9E80-5CA3794C8438}" srcOrd="1" destOrd="0" presId="urn:microsoft.com/office/officeart/2005/8/layout/hierarchy1"/>
    <dgm:cxn modelId="{09CB4ED3-9065-4E7E-9C39-6A0F2E16FEB4}" type="presParOf" srcId="{BDC968E2-4051-4326-B235-180EAB252C24}" destId="{A7878B91-5DF6-4DC2-94D3-A4C8C16851FB}" srcOrd="3" destOrd="0" presId="urn:microsoft.com/office/officeart/2005/8/layout/hierarchy1"/>
    <dgm:cxn modelId="{21EC7119-1EE7-4293-8E70-AC3B9F2F70BD}" type="presParOf" srcId="{A7878B91-5DF6-4DC2-94D3-A4C8C16851FB}" destId="{BFC4101E-AAA0-4D09-8E11-FE25375C66BD}" srcOrd="0" destOrd="0" presId="urn:microsoft.com/office/officeart/2005/8/layout/hierarchy1"/>
    <dgm:cxn modelId="{E74797BB-F7DF-4DE7-96C4-E5B5EE1194CC}" type="presParOf" srcId="{BFC4101E-AAA0-4D09-8E11-FE25375C66BD}" destId="{86B37658-9FFC-4AC3-ADA6-E6FC295CBEA9}" srcOrd="0" destOrd="0" presId="urn:microsoft.com/office/officeart/2005/8/layout/hierarchy1"/>
    <dgm:cxn modelId="{A6115AE0-C50A-4A40-8402-E671DF9907E6}" type="presParOf" srcId="{BFC4101E-AAA0-4D09-8E11-FE25375C66BD}" destId="{3650B6DC-0A3C-4370-A6E8-B99BDE360653}" srcOrd="1" destOrd="0" presId="urn:microsoft.com/office/officeart/2005/8/layout/hierarchy1"/>
    <dgm:cxn modelId="{C672E94A-C912-4128-8595-C55388BCA4D2}" type="presParOf" srcId="{A7878B91-5DF6-4DC2-94D3-A4C8C16851FB}" destId="{E2E2806F-2E9D-41FF-BB73-B02A3027AD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A41AE-D54A-417A-8E44-7B6B0162ADB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ECD495D-F7AA-4E38-B72A-C96DF57DE6C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Century Gothic"/>
            </a:rPr>
            <a:t>Enoncé</a:t>
          </a:r>
          <a:r>
            <a:rPr lang="en-US"/>
            <a:t> de la </a:t>
          </a:r>
          <a:r>
            <a:rPr lang="fr-FR">
              <a:latin typeface="Century Gothic"/>
            </a:rPr>
            <a:t>problématique</a:t>
          </a:r>
          <a:r>
            <a:rPr lang="en-US" dirty="0"/>
            <a:t> </a:t>
          </a:r>
        </a:p>
      </dgm:t>
    </dgm:pt>
    <dgm:pt modelId="{058455CF-E574-46AF-9C4A-FB1EB2DE04A3}" type="parTrans" cxnId="{C5D1B224-B6FD-4A8A-9999-8814C7982F23}">
      <dgm:prSet/>
      <dgm:spPr/>
      <dgm:t>
        <a:bodyPr/>
        <a:lstStyle/>
        <a:p>
          <a:endParaRPr lang="en-US"/>
        </a:p>
      </dgm:t>
    </dgm:pt>
    <dgm:pt modelId="{0DCA53DB-6ABB-4E20-8676-A747A2E680F7}" type="sibTrans" cxnId="{C5D1B224-B6FD-4A8A-9999-8814C7982F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D5078A-3FD4-4CFA-BE42-D016F391AF4A}">
      <dgm:prSet/>
      <dgm:spPr/>
      <dgm:t>
        <a:bodyPr/>
        <a:lstStyle/>
        <a:p>
          <a:pPr>
            <a:lnSpc>
              <a:spcPct val="100000"/>
            </a:lnSpc>
          </a:pPr>
          <a:r>
            <a:rPr lang="fr-BE">
              <a:latin typeface="Century Gothic"/>
            </a:rPr>
            <a:t>Présentation</a:t>
          </a:r>
          <a:r>
            <a:rPr lang="en-US"/>
            <a:t> de la solution</a:t>
          </a:r>
        </a:p>
      </dgm:t>
    </dgm:pt>
    <dgm:pt modelId="{803EEF7C-5954-4821-BCC6-C73951E44EA6}" type="parTrans" cxnId="{DB0F6AFC-0FFC-444B-91F4-C7801A083C10}">
      <dgm:prSet/>
      <dgm:spPr/>
      <dgm:t>
        <a:bodyPr/>
        <a:lstStyle/>
        <a:p>
          <a:endParaRPr lang="en-US"/>
        </a:p>
      </dgm:t>
    </dgm:pt>
    <dgm:pt modelId="{046C0EEA-5691-493B-A7E6-E2C05D82D513}" type="sibTrans" cxnId="{DB0F6AFC-0FFC-444B-91F4-C7801A083C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AC4592-8922-461D-BB97-2652BC878A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Conclusion</a:t>
          </a:r>
        </a:p>
      </dgm:t>
    </dgm:pt>
    <dgm:pt modelId="{D6D48063-E2C9-4E0F-B601-84D6D0DA016F}" type="parTrans" cxnId="{9B6EBCBD-16EF-4F0C-AAA0-786EEDCC434A}">
      <dgm:prSet/>
      <dgm:spPr/>
      <dgm:t>
        <a:bodyPr/>
        <a:lstStyle/>
        <a:p>
          <a:endParaRPr lang="en-US"/>
        </a:p>
      </dgm:t>
    </dgm:pt>
    <dgm:pt modelId="{B88C2018-DA5B-44E1-8815-0C41EF3F3642}" type="sibTrans" cxnId="{9B6EBCBD-16EF-4F0C-AAA0-786EEDCC434A}">
      <dgm:prSet/>
      <dgm:spPr/>
      <dgm:t>
        <a:bodyPr/>
        <a:lstStyle/>
        <a:p>
          <a:endParaRPr lang="en-US"/>
        </a:p>
      </dgm:t>
    </dgm:pt>
    <dgm:pt modelId="{49343313-C0C6-4CA2-9908-FBEB6D1FF94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/>
            </a:rPr>
            <a:t>Prototypes </a:t>
          </a:r>
        </a:p>
      </dgm:t>
    </dgm:pt>
    <dgm:pt modelId="{A988423F-AC2E-431E-B189-877BBFAD80BF}" type="parTrans" cxnId="{29E5191A-2A31-43BF-AA03-BF6582A7DDEF}">
      <dgm:prSet/>
      <dgm:spPr/>
    </dgm:pt>
    <dgm:pt modelId="{134DCABB-F4FD-4023-ACD1-948C6E967CFD}" type="sibTrans" cxnId="{29E5191A-2A31-43BF-AA03-BF6582A7DD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CAAAAC-B6B1-4491-98D5-5FC1DB32A57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entury Gothic"/>
            </a:rPr>
            <a:t>Produit final</a:t>
          </a:r>
        </a:p>
      </dgm:t>
    </dgm:pt>
    <dgm:pt modelId="{AF7F08EC-C98C-45B7-896F-E78A84467393}" type="parTrans" cxnId="{D658C389-83DF-42E0-9977-6A0FCF8BC273}">
      <dgm:prSet/>
      <dgm:spPr/>
    </dgm:pt>
    <dgm:pt modelId="{5A615AA6-014B-48DC-A938-CDA3E2C3661E}" type="sibTrans" cxnId="{D658C389-83DF-42E0-9977-6A0FCF8BC2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C614C3-B42B-450A-A7DB-0CED74D3C959}" type="pres">
      <dgm:prSet presAssocID="{E1CA41AE-D54A-417A-8E44-7B6B0162ADB9}" presName="root" presStyleCnt="0">
        <dgm:presLayoutVars>
          <dgm:dir/>
          <dgm:resizeHandles val="exact"/>
        </dgm:presLayoutVars>
      </dgm:prSet>
      <dgm:spPr/>
    </dgm:pt>
    <dgm:pt modelId="{9CADDF24-EC8E-44D3-BB67-4785854BD79A}" type="pres">
      <dgm:prSet presAssocID="{E1CA41AE-D54A-417A-8E44-7B6B0162ADB9}" presName="container" presStyleCnt="0">
        <dgm:presLayoutVars>
          <dgm:dir/>
          <dgm:resizeHandles val="exact"/>
        </dgm:presLayoutVars>
      </dgm:prSet>
      <dgm:spPr/>
    </dgm:pt>
    <dgm:pt modelId="{B4FA9394-D832-4245-BA94-AA4451E4F0C5}" type="pres">
      <dgm:prSet presAssocID="{1ECD495D-F7AA-4E38-B72A-C96DF57DE6C6}" presName="compNode" presStyleCnt="0"/>
      <dgm:spPr/>
    </dgm:pt>
    <dgm:pt modelId="{BF4C1098-9463-4F8A-ABC6-07B7C58FCF32}" type="pres">
      <dgm:prSet presAssocID="{1ECD495D-F7AA-4E38-B72A-C96DF57DE6C6}" presName="iconBgRect" presStyleLbl="bgShp" presStyleIdx="0" presStyleCnt="5"/>
      <dgm:spPr/>
    </dgm:pt>
    <dgm:pt modelId="{ECF7ACC7-DD66-4978-994A-55643120A55E}" type="pres">
      <dgm:prSet presAssocID="{1ECD495D-F7AA-4E38-B72A-C96DF57DE6C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5F4C6E83-280F-42F6-B026-D91FC6FF6F5A}" type="pres">
      <dgm:prSet presAssocID="{1ECD495D-F7AA-4E38-B72A-C96DF57DE6C6}" presName="spaceRect" presStyleCnt="0"/>
      <dgm:spPr/>
    </dgm:pt>
    <dgm:pt modelId="{B5642433-2C2F-4975-9057-86638066D7CD}" type="pres">
      <dgm:prSet presAssocID="{1ECD495D-F7AA-4E38-B72A-C96DF57DE6C6}" presName="textRect" presStyleLbl="revTx" presStyleIdx="0" presStyleCnt="5">
        <dgm:presLayoutVars>
          <dgm:chMax val="1"/>
          <dgm:chPref val="1"/>
        </dgm:presLayoutVars>
      </dgm:prSet>
      <dgm:spPr/>
    </dgm:pt>
    <dgm:pt modelId="{A1DE34B8-0EB3-4EB3-951E-6A3E06B9A21D}" type="pres">
      <dgm:prSet presAssocID="{0DCA53DB-6ABB-4E20-8676-A747A2E680F7}" presName="sibTrans" presStyleLbl="sibTrans2D1" presStyleIdx="0" presStyleCnt="0"/>
      <dgm:spPr/>
    </dgm:pt>
    <dgm:pt modelId="{17C3FFA7-32BD-4AE7-B1BD-CBE54E723448}" type="pres">
      <dgm:prSet presAssocID="{3ED5078A-3FD4-4CFA-BE42-D016F391AF4A}" presName="compNode" presStyleCnt="0"/>
      <dgm:spPr/>
    </dgm:pt>
    <dgm:pt modelId="{5E56B10E-1DA3-4780-BFF3-E6F1673E1743}" type="pres">
      <dgm:prSet presAssocID="{3ED5078A-3FD4-4CFA-BE42-D016F391AF4A}" presName="iconBgRect" presStyleLbl="bgShp" presStyleIdx="1" presStyleCnt="5"/>
      <dgm:spPr/>
    </dgm:pt>
    <dgm:pt modelId="{6A9026EA-CA5C-4540-AF95-B4BA941C415D}" type="pres">
      <dgm:prSet presAssocID="{3ED5078A-3FD4-4CFA-BE42-D016F391AF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8F2BBE0-3E53-47C6-84BF-026D7E42B596}" type="pres">
      <dgm:prSet presAssocID="{3ED5078A-3FD4-4CFA-BE42-D016F391AF4A}" presName="spaceRect" presStyleCnt="0"/>
      <dgm:spPr/>
    </dgm:pt>
    <dgm:pt modelId="{F9CDD3DE-D1F2-41B9-BF7A-0C702346F997}" type="pres">
      <dgm:prSet presAssocID="{3ED5078A-3FD4-4CFA-BE42-D016F391AF4A}" presName="textRect" presStyleLbl="revTx" presStyleIdx="1" presStyleCnt="5">
        <dgm:presLayoutVars>
          <dgm:chMax val="1"/>
          <dgm:chPref val="1"/>
        </dgm:presLayoutVars>
      </dgm:prSet>
      <dgm:spPr/>
    </dgm:pt>
    <dgm:pt modelId="{43E828AD-0DE7-427A-9389-0C9F6A41FC9A}" type="pres">
      <dgm:prSet presAssocID="{046C0EEA-5691-493B-A7E6-E2C05D82D513}" presName="sibTrans" presStyleLbl="sibTrans2D1" presStyleIdx="0" presStyleCnt="0"/>
      <dgm:spPr/>
    </dgm:pt>
    <dgm:pt modelId="{5B14D8D2-3BC9-49A9-B2A0-2F650937FF98}" type="pres">
      <dgm:prSet presAssocID="{49343313-C0C6-4CA2-9908-FBEB6D1FF94A}" presName="compNode" presStyleCnt="0"/>
      <dgm:spPr/>
    </dgm:pt>
    <dgm:pt modelId="{792274CE-8F8C-441E-B8A5-49986A519E93}" type="pres">
      <dgm:prSet presAssocID="{49343313-C0C6-4CA2-9908-FBEB6D1FF94A}" presName="iconBgRect" presStyleLbl="bgShp" presStyleIdx="2" presStyleCnt="5"/>
      <dgm:spPr/>
    </dgm:pt>
    <dgm:pt modelId="{A3F5ADB1-A81A-4E9F-A80A-F70EB0256446}" type="pres">
      <dgm:prSet presAssocID="{49343313-C0C6-4CA2-9908-FBEB6D1FF9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15D99D1-30A8-49CD-ADA5-A0EEE9674984}" type="pres">
      <dgm:prSet presAssocID="{49343313-C0C6-4CA2-9908-FBEB6D1FF94A}" presName="spaceRect" presStyleCnt="0"/>
      <dgm:spPr/>
    </dgm:pt>
    <dgm:pt modelId="{2B149492-8E1E-433F-9460-C5C3FD36B300}" type="pres">
      <dgm:prSet presAssocID="{49343313-C0C6-4CA2-9908-FBEB6D1FF94A}" presName="textRect" presStyleLbl="revTx" presStyleIdx="2" presStyleCnt="5">
        <dgm:presLayoutVars>
          <dgm:chMax val="1"/>
          <dgm:chPref val="1"/>
        </dgm:presLayoutVars>
      </dgm:prSet>
      <dgm:spPr/>
    </dgm:pt>
    <dgm:pt modelId="{CB27927F-5411-4B07-81EB-6980DC0111BD}" type="pres">
      <dgm:prSet presAssocID="{134DCABB-F4FD-4023-ACD1-948C6E967CFD}" presName="sibTrans" presStyleLbl="sibTrans2D1" presStyleIdx="0" presStyleCnt="0"/>
      <dgm:spPr/>
    </dgm:pt>
    <dgm:pt modelId="{C470BE2D-D48E-4C82-BF5F-410BBCB70558}" type="pres">
      <dgm:prSet presAssocID="{8FCAAAAC-B6B1-4491-98D5-5FC1DB32A574}" presName="compNode" presStyleCnt="0"/>
      <dgm:spPr/>
    </dgm:pt>
    <dgm:pt modelId="{80AB1A64-C8EA-4487-8589-DBF2B3852A1E}" type="pres">
      <dgm:prSet presAssocID="{8FCAAAAC-B6B1-4491-98D5-5FC1DB32A574}" presName="iconBgRect" presStyleLbl="bgShp" presStyleIdx="3" presStyleCnt="5"/>
      <dgm:spPr/>
    </dgm:pt>
    <dgm:pt modelId="{A2F399BF-D897-4381-A2EA-B556637EE0AF}" type="pres">
      <dgm:prSet presAssocID="{8FCAAAAC-B6B1-4491-98D5-5FC1DB32A574}" presName="iconRect" presStyleLbl="node1" presStyleIdx="3" presStyleCnt="5"/>
      <dgm:spPr/>
    </dgm:pt>
    <dgm:pt modelId="{5C354363-85A7-4385-8E28-BF81A23603FB}" type="pres">
      <dgm:prSet presAssocID="{8FCAAAAC-B6B1-4491-98D5-5FC1DB32A574}" presName="spaceRect" presStyleCnt="0"/>
      <dgm:spPr/>
    </dgm:pt>
    <dgm:pt modelId="{96AE48B2-A43F-4285-A337-A18100947B5C}" type="pres">
      <dgm:prSet presAssocID="{8FCAAAAC-B6B1-4491-98D5-5FC1DB32A574}" presName="textRect" presStyleLbl="revTx" presStyleIdx="3" presStyleCnt="5">
        <dgm:presLayoutVars>
          <dgm:chMax val="1"/>
          <dgm:chPref val="1"/>
        </dgm:presLayoutVars>
      </dgm:prSet>
      <dgm:spPr/>
    </dgm:pt>
    <dgm:pt modelId="{056B5744-480F-4EDD-82E0-E7ECBA3881E2}" type="pres">
      <dgm:prSet presAssocID="{5A615AA6-014B-48DC-A938-CDA3E2C3661E}" presName="sibTrans" presStyleLbl="sibTrans2D1" presStyleIdx="0" presStyleCnt="0"/>
      <dgm:spPr/>
    </dgm:pt>
    <dgm:pt modelId="{6A64DC45-8BE8-462F-BA81-00BDADDEFEB8}" type="pres">
      <dgm:prSet presAssocID="{6AAC4592-8922-461D-BB97-2652BC878A05}" presName="compNode" presStyleCnt="0"/>
      <dgm:spPr/>
    </dgm:pt>
    <dgm:pt modelId="{D4329F41-FC5C-4E0F-8D55-A5D91C1B010A}" type="pres">
      <dgm:prSet presAssocID="{6AAC4592-8922-461D-BB97-2652BC878A05}" presName="iconBgRect" presStyleLbl="bgShp" presStyleIdx="4" presStyleCnt="5"/>
      <dgm:spPr/>
    </dgm:pt>
    <dgm:pt modelId="{7A6F7CB5-34A9-4A1D-92FC-D0469EE62527}" type="pres">
      <dgm:prSet presAssocID="{6AAC4592-8922-461D-BB97-2652BC878A05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1E94BA0-BD83-42BF-BA40-76512BF3E322}" type="pres">
      <dgm:prSet presAssocID="{6AAC4592-8922-461D-BB97-2652BC878A05}" presName="spaceRect" presStyleCnt="0"/>
      <dgm:spPr/>
    </dgm:pt>
    <dgm:pt modelId="{D865E3B1-3DE3-42D2-87BA-C4B88A43BD9A}" type="pres">
      <dgm:prSet presAssocID="{6AAC4592-8922-461D-BB97-2652BC878A0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A92F916-4B00-4DAF-A507-52A218656833}" type="presOf" srcId="{134DCABB-F4FD-4023-ACD1-948C6E967CFD}" destId="{CB27927F-5411-4B07-81EB-6980DC0111BD}" srcOrd="0" destOrd="0" presId="urn:microsoft.com/office/officeart/2018/2/layout/IconCircleList"/>
    <dgm:cxn modelId="{29E5191A-2A31-43BF-AA03-BF6582A7DDEF}" srcId="{E1CA41AE-D54A-417A-8E44-7B6B0162ADB9}" destId="{49343313-C0C6-4CA2-9908-FBEB6D1FF94A}" srcOrd="2" destOrd="0" parTransId="{A988423F-AC2E-431E-B189-877BBFAD80BF}" sibTransId="{134DCABB-F4FD-4023-ACD1-948C6E967CFD}"/>
    <dgm:cxn modelId="{C5D1B224-B6FD-4A8A-9999-8814C7982F23}" srcId="{E1CA41AE-D54A-417A-8E44-7B6B0162ADB9}" destId="{1ECD495D-F7AA-4E38-B72A-C96DF57DE6C6}" srcOrd="0" destOrd="0" parTransId="{058455CF-E574-46AF-9C4A-FB1EB2DE04A3}" sibTransId="{0DCA53DB-6ABB-4E20-8676-A747A2E680F7}"/>
    <dgm:cxn modelId="{96B2355E-24C9-4EA1-9471-F7BB6F8806F8}" type="presOf" srcId="{49343313-C0C6-4CA2-9908-FBEB6D1FF94A}" destId="{2B149492-8E1E-433F-9460-C5C3FD36B300}" srcOrd="0" destOrd="0" presId="urn:microsoft.com/office/officeart/2018/2/layout/IconCircleList"/>
    <dgm:cxn modelId="{3FC3EE52-0490-4992-87BD-E0A089E7410F}" type="presOf" srcId="{5A615AA6-014B-48DC-A938-CDA3E2C3661E}" destId="{056B5744-480F-4EDD-82E0-E7ECBA3881E2}" srcOrd="0" destOrd="0" presId="urn:microsoft.com/office/officeart/2018/2/layout/IconCircleList"/>
    <dgm:cxn modelId="{FA25FA75-05B5-4097-A04E-78EEC5AA523F}" type="presOf" srcId="{046C0EEA-5691-493B-A7E6-E2C05D82D513}" destId="{43E828AD-0DE7-427A-9389-0C9F6A41FC9A}" srcOrd="0" destOrd="0" presId="urn:microsoft.com/office/officeart/2018/2/layout/IconCircleList"/>
    <dgm:cxn modelId="{D658C389-83DF-42E0-9977-6A0FCF8BC273}" srcId="{E1CA41AE-D54A-417A-8E44-7B6B0162ADB9}" destId="{8FCAAAAC-B6B1-4491-98D5-5FC1DB32A574}" srcOrd="3" destOrd="0" parTransId="{AF7F08EC-C98C-45B7-896F-E78A84467393}" sibTransId="{5A615AA6-014B-48DC-A938-CDA3E2C3661E}"/>
    <dgm:cxn modelId="{4BB14791-D942-41C3-9E1C-681F55EDE105}" type="presOf" srcId="{8FCAAAAC-B6B1-4491-98D5-5FC1DB32A574}" destId="{96AE48B2-A43F-4285-A337-A18100947B5C}" srcOrd="0" destOrd="0" presId="urn:microsoft.com/office/officeart/2018/2/layout/IconCircleList"/>
    <dgm:cxn modelId="{A7DF10AC-3B84-4B06-A4AD-29147441FB93}" type="presOf" srcId="{1ECD495D-F7AA-4E38-B72A-C96DF57DE6C6}" destId="{B5642433-2C2F-4975-9057-86638066D7CD}" srcOrd="0" destOrd="0" presId="urn:microsoft.com/office/officeart/2018/2/layout/IconCircleList"/>
    <dgm:cxn modelId="{B83281B6-F031-42ED-8137-6E2B0AC4818D}" type="presOf" srcId="{E1CA41AE-D54A-417A-8E44-7B6B0162ADB9}" destId="{AAC614C3-B42B-450A-A7DB-0CED74D3C959}" srcOrd="0" destOrd="0" presId="urn:microsoft.com/office/officeart/2018/2/layout/IconCircleList"/>
    <dgm:cxn modelId="{100E47BD-5B52-451D-874B-BE6C15DBC35F}" type="presOf" srcId="{0DCA53DB-6ABB-4E20-8676-A747A2E680F7}" destId="{A1DE34B8-0EB3-4EB3-951E-6A3E06B9A21D}" srcOrd="0" destOrd="0" presId="urn:microsoft.com/office/officeart/2018/2/layout/IconCircleList"/>
    <dgm:cxn modelId="{9B6EBCBD-16EF-4F0C-AAA0-786EEDCC434A}" srcId="{E1CA41AE-D54A-417A-8E44-7B6B0162ADB9}" destId="{6AAC4592-8922-461D-BB97-2652BC878A05}" srcOrd="4" destOrd="0" parTransId="{D6D48063-E2C9-4E0F-B601-84D6D0DA016F}" sibTransId="{B88C2018-DA5B-44E1-8815-0C41EF3F3642}"/>
    <dgm:cxn modelId="{A24290C8-EFF7-4320-9137-A78E7E2EFB62}" type="presOf" srcId="{3ED5078A-3FD4-4CFA-BE42-D016F391AF4A}" destId="{F9CDD3DE-D1F2-41B9-BF7A-0C702346F997}" srcOrd="0" destOrd="0" presId="urn:microsoft.com/office/officeart/2018/2/layout/IconCircleList"/>
    <dgm:cxn modelId="{6102C7DC-CBF3-4EC3-B28D-D8F2EABF1515}" type="presOf" srcId="{6AAC4592-8922-461D-BB97-2652BC878A05}" destId="{D865E3B1-3DE3-42D2-87BA-C4B88A43BD9A}" srcOrd="0" destOrd="0" presId="urn:microsoft.com/office/officeart/2018/2/layout/IconCircleList"/>
    <dgm:cxn modelId="{DB0F6AFC-0FFC-444B-91F4-C7801A083C10}" srcId="{E1CA41AE-D54A-417A-8E44-7B6B0162ADB9}" destId="{3ED5078A-3FD4-4CFA-BE42-D016F391AF4A}" srcOrd="1" destOrd="0" parTransId="{803EEF7C-5954-4821-BCC6-C73951E44EA6}" sibTransId="{046C0EEA-5691-493B-A7E6-E2C05D82D513}"/>
    <dgm:cxn modelId="{9DA38A4D-E9F0-498D-BD44-017F56A651D0}" type="presParOf" srcId="{AAC614C3-B42B-450A-A7DB-0CED74D3C959}" destId="{9CADDF24-EC8E-44D3-BB67-4785854BD79A}" srcOrd="0" destOrd="0" presId="urn:microsoft.com/office/officeart/2018/2/layout/IconCircleList"/>
    <dgm:cxn modelId="{DD69E64C-3E19-4C3D-9B64-28C867BFFBA5}" type="presParOf" srcId="{9CADDF24-EC8E-44D3-BB67-4785854BD79A}" destId="{B4FA9394-D832-4245-BA94-AA4451E4F0C5}" srcOrd="0" destOrd="0" presId="urn:microsoft.com/office/officeart/2018/2/layout/IconCircleList"/>
    <dgm:cxn modelId="{07B0FA97-9A3E-426C-9D46-763B96084548}" type="presParOf" srcId="{B4FA9394-D832-4245-BA94-AA4451E4F0C5}" destId="{BF4C1098-9463-4F8A-ABC6-07B7C58FCF32}" srcOrd="0" destOrd="0" presId="urn:microsoft.com/office/officeart/2018/2/layout/IconCircleList"/>
    <dgm:cxn modelId="{F023401C-BA8A-42BA-AC39-812FF4C8E552}" type="presParOf" srcId="{B4FA9394-D832-4245-BA94-AA4451E4F0C5}" destId="{ECF7ACC7-DD66-4978-994A-55643120A55E}" srcOrd="1" destOrd="0" presId="urn:microsoft.com/office/officeart/2018/2/layout/IconCircleList"/>
    <dgm:cxn modelId="{BA6BFFFB-EB3D-412D-9796-7BC366805CD7}" type="presParOf" srcId="{B4FA9394-D832-4245-BA94-AA4451E4F0C5}" destId="{5F4C6E83-280F-42F6-B026-D91FC6FF6F5A}" srcOrd="2" destOrd="0" presId="urn:microsoft.com/office/officeart/2018/2/layout/IconCircleList"/>
    <dgm:cxn modelId="{730CFE7A-9A37-49F0-8B02-189185D03150}" type="presParOf" srcId="{B4FA9394-D832-4245-BA94-AA4451E4F0C5}" destId="{B5642433-2C2F-4975-9057-86638066D7CD}" srcOrd="3" destOrd="0" presId="urn:microsoft.com/office/officeart/2018/2/layout/IconCircleList"/>
    <dgm:cxn modelId="{590679AA-4ED5-43F1-A1B5-789153C6EC25}" type="presParOf" srcId="{9CADDF24-EC8E-44D3-BB67-4785854BD79A}" destId="{A1DE34B8-0EB3-4EB3-951E-6A3E06B9A21D}" srcOrd="1" destOrd="0" presId="urn:microsoft.com/office/officeart/2018/2/layout/IconCircleList"/>
    <dgm:cxn modelId="{C46ACDD3-8E0C-41A0-A235-06C95844CA81}" type="presParOf" srcId="{9CADDF24-EC8E-44D3-BB67-4785854BD79A}" destId="{17C3FFA7-32BD-4AE7-B1BD-CBE54E723448}" srcOrd="2" destOrd="0" presId="urn:microsoft.com/office/officeart/2018/2/layout/IconCircleList"/>
    <dgm:cxn modelId="{9FF608C4-97C8-4AF3-A45C-E64821EBF2D7}" type="presParOf" srcId="{17C3FFA7-32BD-4AE7-B1BD-CBE54E723448}" destId="{5E56B10E-1DA3-4780-BFF3-E6F1673E1743}" srcOrd="0" destOrd="0" presId="urn:microsoft.com/office/officeart/2018/2/layout/IconCircleList"/>
    <dgm:cxn modelId="{601C4734-9FC9-4D31-AFB4-EA80D9617581}" type="presParOf" srcId="{17C3FFA7-32BD-4AE7-B1BD-CBE54E723448}" destId="{6A9026EA-CA5C-4540-AF95-B4BA941C415D}" srcOrd="1" destOrd="0" presId="urn:microsoft.com/office/officeart/2018/2/layout/IconCircleList"/>
    <dgm:cxn modelId="{614A3C3D-A11C-4FF0-9C1D-7901B4305632}" type="presParOf" srcId="{17C3FFA7-32BD-4AE7-B1BD-CBE54E723448}" destId="{C8F2BBE0-3E53-47C6-84BF-026D7E42B596}" srcOrd="2" destOrd="0" presId="urn:microsoft.com/office/officeart/2018/2/layout/IconCircleList"/>
    <dgm:cxn modelId="{740E5C51-A48C-4D94-9570-35B7D8185031}" type="presParOf" srcId="{17C3FFA7-32BD-4AE7-B1BD-CBE54E723448}" destId="{F9CDD3DE-D1F2-41B9-BF7A-0C702346F997}" srcOrd="3" destOrd="0" presId="urn:microsoft.com/office/officeart/2018/2/layout/IconCircleList"/>
    <dgm:cxn modelId="{E10822E3-7427-4B08-BCB5-26879CBDE830}" type="presParOf" srcId="{9CADDF24-EC8E-44D3-BB67-4785854BD79A}" destId="{43E828AD-0DE7-427A-9389-0C9F6A41FC9A}" srcOrd="3" destOrd="0" presId="urn:microsoft.com/office/officeart/2018/2/layout/IconCircleList"/>
    <dgm:cxn modelId="{D8C34AC3-C97F-418A-954D-D7057D2B6F91}" type="presParOf" srcId="{9CADDF24-EC8E-44D3-BB67-4785854BD79A}" destId="{5B14D8D2-3BC9-49A9-B2A0-2F650937FF98}" srcOrd="4" destOrd="0" presId="urn:microsoft.com/office/officeart/2018/2/layout/IconCircleList"/>
    <dgm:cxn modelId="{4A2CB84F-A079-444B-8F1B-A7F6E4D66881}" type="presParOf" srcId="{5B14D8D2-3BC9-49A9-B2A0-2F650937FF98}" destId="{792274CE-8F8C-441E-B8A5-49986A519E93}" srcOrd="0" destOrd="0" presId="urn:microsoft.com/office/officeart/2018/2/layout/IconCircleList"/>
    <dgm:cxn modelId="{0C866BDC-7C70-4E09-8154-302C09512516}" type="presParOf" srcId="{5B14D8D2-3BC9-49A9-B2A0-2F650937FF98}" destId="{A3F5ADB1-A81A-4E9F-A80A-F70EB0256446}" srcOrd="1" destOrd="0" presId="urn:microsoft.com/office/officeart/2018/2/layout/IconCircleList"/>
    <dgm:cxn modelId="{DDEBA472-D2B3-4D3B-8BFB-832616739DD9}" type="presParOf" srcId="{5B14D8D2-3BC9-49A9-B2A0-2F650937FF98}" destId="{F15D99D1-30A8-49CD-ADA5-A0EEE9674984}" srcOrd="2" destOrd="0" presId="urn:microsoft.com/office/officeart/2018/2/layout/IconCircleList"/>
    <dgm:cxn modelId="{0439632F-02A6-42AD-B357-727B191B2FDC}" type="presParOf" srcId="{5B14D8D2-3BC9-49A9-B2A0-2F650937FF98}" destId="{2B149492-8E1E-433F-9460-C5C3FD36B300}" srcOrd="3" destOrd="0" presId="urn:microsoft.com/office/officeart/2018/2/layout/IconCircleList"/>
    <dgm:cxn modelId="{43456267-40CF-4BE5-B168-ED65F12C740F}" type="presParOf" srcId="{9CADDF24-EC8E-44D3-BB67-4785854BD79A}" destId="{CB27927F-5411-4B07-81EB-6980DC0111BD}" srcOrd="5" destOrd="0" presId="urn:microsoft.com/office/officeart/2018/2/layout/IconCircleList"/>
    <dgm:cxn modelId="{698A1417-1B41-49BA-98E4-B0AFFF0B8FC9}" type="presParOf" srcId="{9CADDF24-EC8E-44D3-BB67-4785854BD79A}" destId="{C470BE2D-D48E-4C82-BF5F-410BBCB70558}" srcOrd="6" destOrd="0" presId="urn:microsoft.com/office/officeart/2018/2/layout/IconCircleList"/>
    <dgm:cxn modelId="{F48E6CB4-061B-4B78-B134-06FD107F4570}" type="presParOf" srcId="{C470BE2D-D48E-4C82-BF5F-410BBCB70558}" destId="{80AB1A64-C8EA-4487-8589-DBF2B3852A1E}" srcOrd="0" destOrd="0" presId="urn:microsoft.com/office/officeart/2018/2/layout/IconCircleList"/>
    <dgm:cxn modelId="{969BE9DF-F18C-4340-ABBB-C663A1D2F540}" type="presParOf" srcId="{C470BE2D-D48E-4C82-BF5F-410BBCB70558}" destId="{A2F399BF-D897-4381-A2EA-B556637EE0AF}" srcOrd="1" destOrd="0" presId="urn:microsoft.com/office/officeart/2018/2/layout/IconCircleList"/>
    <dgm:cxn modelId="{C7CA6223-B240-499B-AC3D-4AB289238ECD}" type="presParOf" srcId="{C470BE2D-D48E-4C82-BF5F-410BBCB70558}" destId="{5C354363-85A7-4385-8E28-BF81A23603FB}" srcOrd="2" destOrd="0" presId="urn:microsoft.com/office/officeart/2018/2/layout/IconCircleList"/>
    <dgm:cxn modelId="{A8715AC1-3380-4DF7-A016-A0F882AC5476}" type="presParOf" srcId="{C470BE2D-D48E-4C82-BF5F-410BBCB70558}" destId="{96AE48B2-A43F-4285-A337-A18100947B5C}" srcOrd="3" destOrd="0" presId="urn:microsoft.com/office/officeart/2018/2/layout/IconCircleList"/>
    <dgm:cxn modelId="{74D9E9B4-FFF8-4A1F-A3AE-142F28406E48}" type="presParOf" srcId="{9CADDF24-EC8E-44D3-BB67-4785854BD79A}" destId="{056B5744-480F-4EDD-82E0-E7ECBA3881E2}" srcOrd="7" destOrd="0" presId="urn:microsoft.com/office/officeart/2018/2/layout/IconCircleList"/>
    <dgm:cxn modelId="{3CE29112-0D37-47FD-847F-1334B4D88051}" type="presParOf" srcId="{9CADDF24-EC8E-44D3-BB67-4785854BD79A}" destId="{6A64DC45-8BE8-462F-BA81-00BDADDEFEB8}" srcOrd="8" destOrd="0" presId="urn:microsoft.com/office/officeart/2018/2/layout/IconCircleList"/>
    <dgm:cxn modelId="{CF20C800-2A6C-4110-AC36-546F8BD0EB81}" type="presParOf" srcId="{6A64DC45-8BE8-462F-BA81-00BDADDEFEB8}" destId="{D4329F41-FC5C-4E0F-8D55-A5D91C1B010A}" srcOrd="0" destOrd="0" presId="urn:microsoft.com/office/officeart/2018/2/layout/IconCircleList"/>
    <dgm:cxn modelId="{6E18E21B-BB93-4699-AA78-D8042A9C9C07}" type="presParOf" srcId="{6A64DC45-8BE8-462F-BA81-00BDADDEFEB8}" destId="{7A6F7CB5-34A9-4A1D-92FC-D0469EE62527}" srcOrd="1" destOrd="0" presId="urn:microsoft.com/office/officeart/2018/2/layout/IconCircleList"/>
    <dgm:cxn modelId="{366BC4F8-99C9-4ECD-A7BD-2B766DB1EE98}" type="presParOf" srcId="{6A64DC45-8BE8-462F-BA81-00BDADDEFEB8}" destId="{D1E94BA0-BD83-42BF-BA40-76512BF3E322}" srcOrd="2" destOrd="0" presId="urn:microsoft.com/office/officeart/2018/2/layout/IconCircleList"/>
    <dgm:cxn modelId="{BCBB90C0-CC1F-4E83-8D61-659065CE5842}" type="presParOf" srcId="{6A64DC45-8BE8-462F-BA81-00BDADDEFEB8}" destId="{D865E3B1-3DE3-42D2-87BA-C4B88A43BD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E23DE-DA7C-40C5-95A8-3ED508123F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854EC6-783E-4867-8D09-4675CC7FEB89}">
      <dgm:prSet phldr="0"/>
      <dgm:spPr/>
      <dgm:t>
        <a:bodyPr/>
        <a:lstStyle/>
        <a:p>
          <a:pPr algn="l" rtl="0"/>
          <a:r>
            <a:rPr lang="fr-FR"/>
            <a:t>Vous est donc </a:t>
          </a:r>
          <a:r>
            <a:rPr lang="fr-FR">
              <a:latin typeface="Century Gothic"/>
            </a:rPr>
            <a:t>proposée</a:t>
          </a:r>
          <a:r>
            <a:rPr lang="fr-FR"/>
            <a:t> :</a:t>
          </a:r>
        </a:p>
      </dgm:t>
    </dgm:pt>
    <dgm:pt modelId="{8B7A17CC-B82B-4217-83B9-8C4653A5EB73}" type="parTrans" cxnId="{32FCD142-ACE9-4B48-B19C-C62BDBCE6965}">
      <dgm:prSet/>
      <dgm:spPr/>
    </dgm:pt>
    <dgm:pt modelId="{D41886CE-3C8F-4BFA-93A4-64FF515ED155}" type="sibTrans" cxnId="{32FCD142-ACE9-4B48-B19C-C62BDBCE6965}">
      <dgm:prSet/>
      <dgm:spPr/>
    </dgm:pt>
    <dgm:pt modelId="{3EEE7B2D-190F-473A-9E18-C5D2AE6E00CE}">
      <dgm:prSet phldr="0"/>
      <dgm:spPr/>
      <dgm:t>
        <a:bodyPr/>
        <a:lstStyle/>
        <a:p>
          <a:pPr algn="l" rtl="0"/>
          <a:r>
            <a:rPr lang="fr-FR"/>
            <a:t>Une </a:t>
          </a:r>
          <a:r>
            <a:rPr lang="fr-FR">
              <a:latin typeface="Century Gothic"/>
            </a:rPr>
            <a:t>jardinière</a:t>
          </a:r>
          <a:r>
            <a:rPr lang="fr-FR"/>
            <a:t>, un pot interne et un </a:t>
          </a:r>
          <a:r>
            <a:rPr lang="fr-FR">
              <a:latin typeface="Century Gothic"/>
            </a:rPr>
            <a:t>réservoir</a:t>
          </a:r>
          <a:r>
            <a:rPr lang="fr-FR"/>
            <a:t> </a:t>
          </a:r>
          <a:r>
            <a:rPr lang="fr-FR">
              <a:latin typeface="Century Gothic"/>
            </a:rPr>
            <a:t>conçu</a:t>
          </a:r>
          <a:r>
            <a:rPr lang="fr-FR"/>
            <a:t> en plastique </a:t>
          </a:r>
          <a:r>
            <a:rPr lang="fr-FR">
              <a:latin typeface="Century Gothic"/>
            </a:rPr>
            <a:t>épais</a:t>
          </a:r>
          <a:r>
            <a:rPr lang="fr-FR"/>
            <a:t> </a:t>
          </a:r>
          <a:r>
            <a:rPr lang="fr-FR">
              <a:latin typeface="Century Gothic"/>
            </a:rPr>
            <a:t>recyclé </a:t>
          </a:r>
          <a:r>
            <a:rPr lang="fr-FR"/>
            <a:t>et recyclable (</a:t>
          </a:r>
          <a:r>
            <a:rPr lang="fr-FR">
              <a:latin typeface="Century Gothic"/>
            </a:rPr>
            <a:t>Matière</a:t>
          </a:r>
          <a:r>
            <a:rPr lang="fr-FR"/>
            <a:t> </a:t>
          </a:r>
          <a:r>
            <a:rPr lang="fr-FR">
              <a:latin typeface="Century Gothic"/>
            </a:rPr>
            <a:t>imperméable).</a:t>
          </a:r>
          <a:endParaRPr lang="fr-FR"/>
        </a:p>
      </dgm:t>
    </dgm:pt>
    <dgm:pt modelId="{8C019760-3EAF-4995-829F-D751D0CA40DF}" type="parTrans" cxnId="{3D4DE129-0010-4653-AC53-73C56577079E}">
      <dgm:prSet/>
      <dgm:spPr/>
    </dgm:pt>
    <dgm:pt modelId="{C217D29E-F135-4B7B-98A1-7A7240EFBF72}" type="sibTrans" cxnId="{3D4DE129-0010-4653-AC53-73C56577079E}">
      <dgm:prSet/>
      <dgm:spPr/>
    </dgm:pt>
    <dgm:pt modelId="{E15765F8-0168-442A-B882-2B08CD0D9590}">
      <dgm:prSet phldr="0"/>
      <dgm:spPr/>
      <dgm:t>
        <a:bodyPr/>
        <a:lstStyle/>
        <a:p>
          <a:pPr algn="l"/>
          <a:r>
            <a:rPr lang="fr-FR"/>
            <a:t> La structure totale </a:t>
          </a:r>
          <a:r>
            <a:rPr lang="fr-FR">
              <a:latin typeface="Century Gothic"/>
            </a:rPr>
            <a:t>à</a:t>
          </a:r>
          <a:r>
            <a:rPr lang="fr-FR"/>
            <a:t> vide serait de 5kg</a:t>
          </a:r>
          <a:r>
            <a:rPr lang="fr-FR">
              <a:latin typeface="Century Gothic"/>
            </a:rPr>
            <a:t>.</a:t>
          </a:r>
          <a:endParaRPr lang="fr-FR"/>
        </a:p>
      </dgm:t>
    </dgm:pt>
    <dgm:pt modelId="{104C5CA1-EE57-431A-87E6-983FFE34C425}" type="parTrans" cxnId="{FC067B74-CD58-4206-810B-C54CCE777CA9}">
      <dgm:prSet/>
      <dgm:spPr/>
    </dgm:pt>
    <dgm:pt modelId="{0EA3EA81-E3D6-48AF-BEF3-A7D7148D155C}" type="sibTrans" cxnId="{FC067B74-CD58-4206-810B-C54CCE777CA9}">
      <dgm:prSet/>
      <dgm:spPr/>
    </dgm:pt>
    <dgm:pt modelId="{26380C9D-C4E1-40A4-9E9B-51486A84C165}">
      <dgm:prSet phldr="0"/>
      <dgm:spPr/>
      <dgm:t>
        <a:bodyPr/>
        <a:lstStyle/>
        <a:p>
          <a:pPr algn="l" rtl="0"/>
          <a:r>
            <a:rPr lang="fr-FR">
              <a:latin typeface="Century Gothic"/>
            </a:rPr>
            <a:t>Taille de la jardinière</a:t>
          </a:r>
          <a:r>
            <a:rPr lang="fr-FR"/>
            <a:t> </a:t>
          </a:r>
          <a:r>
            <a:rPr lang="fr-FR">
              <a:latin typeface="Century Gothic"/>
            </a:rPr>
            <a:t>(Pouces):</a:t>
          </a:r>
          <a:r>
            <a:rPr lang="fr-FR"/>
            <a:t> 30</a:t>
          </a:r>
          <a:r>
            <a:rPr lang="fr-FR">
              <a:latin typeface="Century Gothic"/>
            </a:rPr>
            <a:t>.</a:t>
          </a:r>
          <a:endParaRPr lang="fr-FR"/>
        </a:p>
      </dgm:t>
    </dgm:pt>
    <dgm:pt modelId="{2A941F8D-3475-4A4B-AFF7-49A44C3F6344}" type="parTrans" cxnId="{1587B4F6-314C-434A-88E2-B2E39F9CB1A1}">
      <dgm:prSet/>
      <dgm:spPr/>
    </dgm:pt>
    <dgm:pt modelId="{199F712B-B965-4A86-8E5D-BED1A0257090}" type="sibTrans" cxnId="{1587B4F6-314C-434A-88E2-B2E39F9CB1A1}">
      <dgm:prSet/>
      <dgm:spPr/>
    </dgm:pt>
    <dgm:pt modelId="{337A0CAC-83A6-448D-938B-3DC5EF6DEDBA}">
      <dgm:prSet phldr="0"/>
      <dgm:spPr/>
      <dgm:t>
        <a:bodyPr/>
        <a:lstStyle/>
        <a:p>
          <a:pPr algn="l" rtl="0"/>
          <a:r>
            <a:rPr lang="fr-FR"/>
            <a:t>Nous avons un </a:t>
          </a:r>
          <a:r>
            <a:rPr lang="fr-FR">
              <a:latin typeface="Century Gothic"/>
            </a:rPr>
            <a:t>réservoir</a:t>
          </a:r>
          <a:r>
            <a:rPr lang="fr-FR"/>
            <a:t> d'eau </a:t>
          </a:r>
          <a:r>
            <a:rPr lang="fr-FR">
              <a:latin typeface="Century Gothic"/>
            </a:rPr>
            <a:t>amovible</a:t>
          </a:r>
          <a:r>
            <a:rPr lang="fr-FR"/>
            <a:t> de capacité</a:t>
          </a:r>
          <a:r>
            <a:rPr lang="fr-FR">
              <a:latin typeface="Century Gothic"/>
            </a:rPr>
            <a:t> </a:t>
          </a:r>
          <a:r>
            <a:rPr lang="fr-FR"/>
            <a:t>totale allant </a:t>
          </a:r>
          <a:r>
            <a:rPr lang="fr-FR">
              <a:latin typeface="Century Gothic"/>
            </a:rPr>
            <a:t>jusqu'à 10 L</a:t>
          </a:r>
          <a:r>
            <a:rPr lang="fr-FR"/>
            <a:t> ; Un pot de fleur </a:t>
          </a:r>
          <a:r>
            <a:rPr lang="fr-FR">
              <a:latin typeface="Century Gothic"/>
            </a:rPr>
            <a:t>conçu</a:t>
          </a:r>
          <a:r>
            <a:rPr lang="fr-FR"/>
            <a:t> pour </a:t>
          </a:r>
          <a:r>
            <a:rPr lang="fr-FR">
              <a:latin typeface="Century Gothic"/>
            </a:rPr>
            <a:t>accueillir 15 L de</a:t>
          </a:r>
          <a:r>
            <a:rPr lang="fr-FR"/>
            <a:t> terre</a:t>
          </a:r>
          <a:r>
            <a:rPr lang="fr-FR">
              <a:latin typeface="Century Gothic"/>
            </a:rPr>
            <a:t>.</a:t>
          </a:r>
          <a:endParaRPr lang="fr-FR"/>
        </a:p>
      </dgm:t>
    </dgm:pt>
    <dgm:pt modelId="{668BAD86-8239-4F99-A835-5DE778628385}" type="parTrans" cxnId="{B9CA0EA5-B87B-4595-BA41-2405B0C0788B}">
      <dgm:prSet/>
      <dgm:spPr/>
    </dgm:pt>
    <dgm:pt modelId="{EEC9C7DA-F43E-4B54-93B8-20D20D818729}" type="sibTrans" cxnId="{B9CA0EA5-B87B-4595-BA41-2405B0C0788B}">
      <dgm:prSet/>
      <dgm:spPr/>
    </dgm:pt>
    <dgm:pt modelId="{087472EB-5BBD-4CBF-8B4C-CEE8D198F26D}">
      <dgm:prSet phldr="0"/>
      <dgm:spPr/>
      <dgm:t>
        <a:bodyPr/>
        <a:lstStyle/>
        <a:p>
          <a:pPr algn="l"/>
          <a:r>
            <a:rPr lang="fr-FR"/>
            <a:t>Un poids total de </a:t>
          </a:r>
          <a:r>
            <a:rPr lang="fr-FR">
              <a:latin typeface="Century Gothic"/>
            </a:rPr>
            <a:t>23kg</a:t>
          </a:r>
          <a:r>
            <a:rPr lang="fr-FR"/>
            <a:t> pour la </a:t>
          </a:r>
          <a:r>
            <a:rPr lang="fr-FR">
              <a:latin typeface="Century Gothic"/>
            </a:rPr>
            <a:t>jardinière</a:t>
          </a:r>
          <a:r>
            <a:rPr lang="fr-FR"/>
            <a:t> remplie.</a:t>
          </a:r>
        </a:p>
      </dgm:t>
    </dgm:pt>
    <dgm:pt modelId="{C339B48A-12B1-46F9-AA98-AEF2A5D6EBF0}" type="parTrans" cxnId="{1AA41B7A-5BD6-494B-8109-1BCD254B0FB1}">
      <dgm:prSet/>
      <dgm:spPr/>
    </dgm:pt>
    <dgm:pt modelId="{66973D44-308E-4585-A998-80B52BAE8F26}" type="sibTrans" cxnId="{1AA41B7A-5BD6-494B-8109-1BCD254B0FB1}">
      <dgm:prSet/>
      <dgm:spPr/>
    </dgm:pt>
    <dgm:pt modelId="{4D94FEF0-1A13-44E2-B17D-D27A74953DFA}">
      <dgm:prSet phldr="0"/>
      <dgm:spPr/>
      <dgm:t>
        <a:bodyPr/>
        <a:lstStyle/>
        <a:p>
          <a:pPr algn="l"/>
          <a:r>
            <a:rPr lang="fr-FR">
              <a:latin typeface="Century Gothic"/>
            </a:rPr>
            <a:t>Utilisation</a:t>
          </a:r>
          <a:r>
            <a:rPr lang="fr-FR"/>
            <a:t> de fils de cotons </a:t>
          </a:r>
          <a:r>
            <a:rPr lang="fr-FR">
              <a:latin typeface="Century Gothic"/>
            </a:rPr>
            <a:t>réutilisables</a:t>
          </a:r>
          <a:r>
            <a:rPr lang="fr-FR"/>
            <a:t>, fournit un arrosage fiable et </a:t>
          </a:r>
          <a:r>
            <a:rPr lang="fr-FR">
              <a:latin typeface="Century Gothic"/>
            </a:rPr>
            <a:t>précis.</a:t>
          </a:r>
          <a:r>
            <a:rPr lang="fr-FR"/>
            <a:t> </a:t>
          </a:r>
        </a:p>
      </dgm:t>
    </dgm:pt>
    <dgm:pt modelId="{9FE2AEBF-D236-4DA6-8957-5CF11083BBF1}" type="parTrans" cxnId="{A604413C-4715-4C1A-B151-6C2551ACCB22}">
      <dgm:prSet/>
      <dgm:spPr/>
    </dgm:pt>
    <dgm:pt modelId="{B214713B-914E-4F8E-998D-D953DF533FFB}" type="sibTrans" cxnId="{A604413C-4715-4C1A-B151-6C2551ACCB22}">
      <dgm:prSet/>
      <dgm:spPr/>
    </dgm:pt>
    <dgm:pt modelId="{48158D4B-B6C6-458A-9756-35BA9F0A1184}">
      <dgm:prSet phldr="0"/>
      <dgm:spPr/>
      <dgm:t>
        <a:bodyPr/>
        <a:lstStyle/>
        <a:p>
          <a:pPr algn="l"/>
          <a:r>
            <a:rPr lang="fr-FR"/>
            <a:t>12$ CAD pour 15 m de fil </a:t>
          </a:r>
          <a:r>
            <a:rPr lang="fr-FR">
              <a:latin typeface="Century Gothic"/>
            </a:rPr>
            <a:t>,</a:t>
          </a:r>
          <a:r>
            <a:rPr lang="fr-FR"/>
            <a:t>Assez pour 6 </a:t>
          </a:r>
          <a:r>
            <a:rPr lang="fr-FR">
              <a:latin typeface="Century Gothic"/>
            </a:rPr>
            <a:t>jardinières.</a:t>
          </a:r>
          <a:r>
            <a:rPr lang="fr-FR"/>
            <a:t> </a:t>
          </a:r>
        </a:p>
      </dgm:t>
    </dgm:pt>
    <dgm:pt modelId="{D027748A-E232-4215-8538-8F0B97D45ADC}" type="parTrans" cxnId="{FC54760F-F13A-4480-857B-286359B02A14}">
      <dgm:prSet/>
      <dgm:spPr/>
    </dgm:pt>
    <dgm:pt modelId="{DE8A3AFE-A9DE-4ABD-A020-36895DE84682}" type="sibTrans" cxnId="{FC54760F-F13A-4480-857B-286359B02A14}">
      <dgm:prSet/>
      <dgm:spPr/>
    </dgm:pt>
    <dgm:pt modelId="{BB44B8E9-2B11-4F1D-8FDD-3369BD91F4FD}" type="pres">
      <dgm:prSet presAssocID="{0B7E23DE-DA7C-40C5-95A8-3ED508123F63}" presName="linear" presStyleCnt="0">
        <dgm:presLayoutVars>
          <dgm:animLvl val="lvl"/>
          <dgm:resizeHandles val="exact"/>
        </dgm:presLayoutVars>
      </dgm:prSet>
      <dgm:spPr/>
    </dgm:pt>
    <dgm:pt modelId="{AC004AD0-3691-4102-9F8E-CAF018337592}" type="pres">
      <dgm:prSet presAssocID="{55854EC6-783E-4867-8D09-4675CC7FEB8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07857B8-59F7-4252-A481-6CBBCB70842B}" type="pres">
      <dgm:prSet presAssocID="{D41886CE-3C8F-4BFA-93A4-64FF515ED155}" presName="spacer" presStyleCnt="0"/>
      <dgm:spPr/>
    </dgm:pt>
    <dgm:pt modelId="{DBD06E56-507B-44CA-B2C8-24D00BC28464}" type="pres">
      <dgm:prSet presAssocID="{3EEE7B2D-190F-473A-9E18-C5D2AE6E00C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EBC98E9-34A9-4405-AEA1-FEF2F73BFD30}" type="pres">
      <dgm:prSet presAssocID="{C217D29E-F135-4B7B-98A1-7A7240EFBF72}" presName="spacer" presStyleCnt="0"/>
      <dgm:spPr/>
    </dgm:pt>
    <dgm:pt modelId="{523255D0-1F62-4202-8073-CE5230386226}" type="pres">
      <dgm:prSet presAssocID="{E15765F8-0168-442A-B882-2B08CD0D959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5930A83-C70F-4447-BD96-3D65909DB4E4}" type="pres">
      <dgm:prSet presAssocID="{0EA3EA81-E3D6-48AF-BEF3-A7D7148D155C}" presName="spacer" presStyleCnt="0"/>
      <dgm:spPr/>
    </dgm:pt>
    <dgm:pt modelId="{47D43F36-D3E8-4899-AE1F-2CF591D0C591}" type="pres">
      <dgm:prSet presAssocID="{26380C9D-C4E1-40A4-9E9B-51486A84C16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F58AC68-9BD2-49B8-BD61-4B677ACB1B73}" type="pres">
      <dgm:prSet presAssocID="{199F712B-B965-4A86-8E5D-BED1A0257090}" presName="spacer" presStyleCnt="0"/>
      <dgm:spPr/>
    </dgm:pt>
    <dgm:pt modelId="{AB8FE6C2-795D-4B07-85C9-A984B4D787FF}" type="pres">
      <dgm:prSet presAssocID="{337A0CAC-83A6-448D-938B-3DC5EF6DEDB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B57945E-5D7E-4A51-9721-E49CE8F3315C}" type="pres">
      <dgm:prSet presAssocID="{EEC9C7DA-F43E-4B54-93B8-20D20D818729}" presName="spacer" presStyleCnt="0"/>
      <dgm:spPr/>
    </dgm:pt>
    <dgm:pt modelId="{63735C3E-CBDF-4F64-A467-2CB4C1411227}" type="pres">
      <dgm:prSet presAssocID="{087472EB-5BBD-4CBF-8B4C-CEE8D198F26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E2A98FF-91AB-454D-948F-530F6FA26E08}" type="pres">
      <dgm:prSet presAssocID="{66973D44-308E-4585-A998-80B52BAE8F26}" presName="spacer" presStyleCnt="0"/>
      <dgm:spPr/>
    </dgm:pt>
    <dgm:pt modelId="{FB20B8AF-C39F-4303-993A-F04D345594F0}" type="pres">
      <dgm:prSet presAssocID="{4D94FEF0-1A13-44E2-B17D-D27A74953DF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4490CA3-D51E-4584-8128-672C3F98F492}" type="pres">
      <dgm:prSet presAssocID="{B214713B-914E-4F8E-998D-D953DF533FFB}" presName="spacer" presStyleCnt="0"/>
      <dgm:spPr/>
    </dgm:pt>
    <dgm:pt modelId="{AFF5C363-0967-4162-9F62-2A925E8B8B70}" type="pres">
      <dgm:prSet presAssocID="{48158D4B-B6C6-458A-9756-35BA9F0A118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54760F-F13A-4480-857B-286359B02A14}" srcId="{0B7E23DE-DA7C-40C5-95A8-3ED508123F63}" destId="{48158D4B-B6C6-458A-9756-35BA9F0A1184}" srcOrd="7" destOrd="0" parTransId="{D027748A-E232-4215-8538-8F0B97D45ADC}" sibTransId="{DE8A3AFE-A9DE-4ABD-A020-36895DE84682}"/>
    <dgm:cxn modelId="{3D4DE129-0010-4653-AC53-73C56577079E}" srcId="{0B7E23DE-DA7C-40C5-95A8-3ED508123F63}" destId="{3EEE7B2D-190F-473A-9E18-C5D2AE6E00CE}" srcOrd="1" destOrd="0" parTransId="{8C019760-3EAF-4995-829F-D751D0CA40DF}" sibTransId="{C217D29E-F135-4B7B-98A1-7A7240EFBF72}"/>
    <dgm:cxn modelId="{A604413C-4715-4C1A-B151-6C2551ACCB22}" srcId="{0B7E23DE-DA7C-40C5-95A8-3ED508123F63}" destId="{4D94FEF0-1A13-44E2-B17D-D27A74953DFA}" srcOrd="6" destOrd="0" parTransId="{9FE2AEBF-D236-4DA6-8957-5CF11083BBF1}" sibTransId="{B214713B-914E-4F8E-998D-D953DF533FFB}"/>
    <dgm:cxn modelId="{32FCD142-ACE9-4B48-B19C-C62BDBCE6965}" srcId="{0B7E23DE-DA7C-40C5-95A8-3ED508123F63}" destId="{55854EC6-783E-4867-8D09-4675CC7FEB89}" srcOrd="0" destOrd="0" parTransId="{8B7A17CC-B82B-4217-83B9-8C4653A5EB73}" sibTransId="{D41886CE-3C8F-4BFA-93A4-64FF515ED155}"/>
    <dgm:cxn modelId="{0ACD954F-13A6-4206-8EFC-05E8CB22F81F}" type="presOf" srcId="{48158D4B-B6C6-458A-9756-35BA9F0A1184}" destId="{AFF5C363-0967-4162-9F62-2A925E8B8B70}" srcOrd="0" destOrd="0" presId="urn:microsoft.com/office/officeart/2005/8/layout/vList2"/>
    <dgm:cxn modelId="{FC067B74-CD58-4206-810B-C54CCE777CA9}" srcId="{0B7E23DE-DA7C-40C5-95A8-3ED508123F63}" destId="{E15765F8-0168-442A-B882-2B08CD0D9590}" srcOrd="2" destOrd="0" parTransId="{104C5CA1-EE57-431A-87E6-983FFE34C425}" sibTransId="{0EA3EA81-E3D6-48AF-BEF3-A7D7148D155C}"/>
    <dgm:cxn modelId="{1AA41B7A-5BD6-494B-8109-1BCD254B0FB1}" srcId="{0B7E23DE-DA7C-40C5-95A8-3ED508123F63}" destId="{087472EB-5BBD-4CBF-8B4C-CEE8D198F26D}" srcOrd="5" destOrd="0" parTransId="{C339B48A-12B1-46F9-AA98-AEF2A5D6EBF0}" sibTransId="{66973D44-308E-4585-A998-80B52BAE8F26}"/>
    <dgm:cxn modelId="{E9E9265A-0E4A-48E2-8FDB-2DCD711BDAF7}" type="presOf" srcId="{26380C9D-C4E1-40A4-9E9B-51486A84C165}" destId="{47D43F36-D3E8-4899-AE1F-2CF591D0C591}" srcOrd="0" destOrd="0" presId="urn:microsoft.com/office/officeart/2005/8/layout/vList2"/>
    <dgm:cxn modelId="{D640187B-DECA-46F4-9221-C3FFE1585375}" type="presOf" srcId="{4D94FEF0-1A13-44E2-B17D-D27A74953DFA}" destId="{FB20B8AF-C39F-4303-993A-F04D345594F0}" srcOrd="0" destOrd="0" presId="urn:microsoft.com/office/officeart/2005/8/layout/vList2"/>
    <dgm:cxn modelId="{6A58E592-AEF8-43E3-A2F0-F1BC2E496566}" type="presOf" srcId="{55854EC6-783E-4867-8D09-4675CC7FEB89}" destId="{AC004AD0-3691-4102-9F8E-CAF018337592}" srcOrd="0" destOrd="0" presId="urn:microsoft.com/office/officeart/2005/8/layout/vList2"/>
    <dgm:cxn modelId="{063FB894-57F2-49BD-97D8-D8752572C832}" type="presOf" srcId="{3EEE7B2D-190F-473A-9E18-C5D2AE6E00CE}" destId="{DBD06E56-507B-44CA-B2C8-24D00BC28464}" srcOrd="0" destOrd="0" presId="urn:microsoft.com/office/officeart/2005/8/layout/vList2"/>
    <dgm:cxn modelId="{B9CA0EA5-B87B-4595-BA41-2405B0C0788B}" srcId="{0B7E23DE-DA7C-40C5-95A8-3ED508123F63}" destId="{337A0CAC-83A6-448D-938B-3DC5EF6DEDBA}" srcOrd="4" destOrd="0" parTransId="{668BAD86-8239-4F99-A835-5DE778628385}" sibTransId="{EEC9C7DA-F43E-4B54-93B8-20D20D818729}"/>
    <dgm:cxn modelId="{A8EE84B4-EFBC-44E7-97A0-5C97040896E3}" type="presOf" srcId="{E15765F8-0168-442A-B882-2B08CD0D9590}" destId="{523255D0-1F62-4202-8073-CE5230386226}" srcOrd="0" destOrd="0" presId="urn:microsoft.com/office/officeart/2005/8/layout/vList2"/>
    <dgm:cxn modelId="{29FD37BD-879D-4BA9-9CC0-418EB93AD83E}" type="presOf" srcId="{0B7E23DE-DA7C-40C5-95A8-3ED508123F63}" destId="{BB44B8E9-2B11-4F1D-8FDD-3369BD91F4FD}" srcOrd="0" destOrd="0" presId="urn:microsoft.com/office/officeart/2005/8/layout/vList2"/>
    <dgm:cxn modelId="{48280AD1-D8A7-4A8D-BDFF-924F0F87AD26}" type="presOf" srcId="{337A0CAC-83A6-448D-938B-3DC5EF6DEDBA}" destId="{AB8FE6C2-795D-4B07-85C9-A984B4D787FF}" srcOrd="0" destOrd="0" presId="urn:microsoft.com/office/officeart/2005/8/layout/vList2"/>
    <dgm:cxn modelId="{C42BBBE3-F66C-47C1-AEFE-043F239D27AD}" type="presOf" srcId="{087472EB-5BBD-4CBF-8B4C-CEE8D198F26D}" destId="{63735C3E-CBDF-4F64-A467-2CB4C1411227}" srcOrd="0" destOrd="0" presId="urn:microsoft.com/office/officeart/2005/8/layout/vList2"/>
    <dgm:cxn modelId="{1587B4F6-314C-434A-88E2-B2E39F9CB1A1}" srcId="{0B7E23DE-DA7C-40C5-95A8-3ED508123F63}" destId="{26380C9D-C4E1-40A4-9E9B-51486A84C165}" srcOrd="3" destOrd="0" parTransId="{2A941F8D-3475-4A4B-AFF7-49A44C3F6344}" sibTransId="{199F712B-B965-4A86-8E5D-BED1A0257090}"/>
    <dgm:cxn modelId="{CF57E56A-0205-498E-9A49-4BF0430A1F99}" type="presParOf" srcId="{BB44B8E9-2B11-4F1D-8FDD-3369BD91F4FD}" destId="{AC004AD0-3691-4102-9F8E-CAF018337592}" srcOrd="0" destOrd="0" presId="urn:microsoft.com/office/officeart/2005/8/layout/vList2"/>
    <dgm:cxn modelId="{1D3D81B1-EF1B-405C-8D1A-8C69E8B64BF7}" type="presParOf" srcId="{BB44B8E9-2B11-4F1D-8FDD-3369BD91F4FD}" destId="{007857B8-59F7-4252-A481-6CBBCB70842B}" srcOrd="1" destOrd="0" presId="urn:microsoft.com/office/officeart/2005/8/layout/vList2"/>
    <dgm:cxn modelId="{E28A1FC6-D982-4D2D-AEE0-3B09CCEE0A46}" type="presParOf" srcId="{BB44B8E9-2B11-4F1D-8FDD-3369BD91F4FD}" destId="{DBD06E56-507B-44CA-B2C8-24D00BC28464}" srcOrd="2" destOrd="0" presId="urn:microsoft.com/office/officeart/2005/8/layout/vList2"/>
    <dgm:cxn modelId="{5B4DE3E1-B509-4427-86D8-8EF2ADDAFB09}" type="presParOf" srcId="{BB44B8E9-2B11-4F1D-8FDD-3369BD91F4FD}" destId="{0EBC98E9-34A9-4405-AEA1-FEF2F73BFD30}" srcOrd="3" destOrd="0" presId="urn:microsoft.com/office/officeart/2005/8/layout/vList2"/>
    <dgm:cxn modelId="{A8512BC2-2E86-4710-B43A-746237FF2E6E}" type="presParOf" srcId="{BB44B8E9-2B11-4F1D-8FDD-3369BD91F4FD}" destId="{523255D0-1F62-4202-8073-CE5230386226}" srcOrd="4" destOrd="0" presId="urn:microsoft.com/office/officeart/2005/8/layout/vList2"/>
    <dgm:cxn modelId="{C871C05A-2B82-4555-A3A3-D3D35972D12F}" type="presParOf" srcId="{BB44B8E9-2B11-4F1D-8FDD-3369BD91F4FD}" destId="{B5930A83-C70F-4447-BD96-3D65909DB4E4}" srcOrd="5" destOrd="0" presId="urn:microsoft.com/office/officeart/2005/8/layout/vList2"/>
    <dgm:cxn modelId="{F88E2932-AEA7-41FF-82E5-CE5E8D5BB16E}" type="presParOf" srcId="{BB44B8E9-2B11-4F1D-8FDD-3369BD91F4FD}" destId="{47D43F36-D3E8-4899-AE1F-2CF591D0C591}" srcOrd="6" destOrd="0" presId="urn:microsoft.com/office/officeart/2005/8/layout/vList2"/>
    <dgm:cxn modelId="{2F311D95-4612-4749-85E4-EDFE9204C4C5}" type="presParOf" srcId="{BB44B8E9-2B11-4F1D-8FDD-3369BD91F4FD}" destId="{EF58AC68-9BD2-49B8-BD61-4B677ACB1B73}" srcOrd="7" destOrd="0" presId="urn:microsoft.com/office/officeart/2005/8/layout/vList2"/>
    <dgm:cxn modelId="{2ED3491E-62DB-4A61-86D5-E0C8957B3090}" type="presParOf" srcId="{BB44B8E9-2B11-4F1D-8FDD-3369BD91F4FD}" destId="{AB8FE6C2-795D-4B07-85C9-A984B4D787FF}" srcOrd="8" destOrd="0" presId="urn:microsoft.com/office/officeart/2005/8/layout/vList2"/>
    <dgm:cxn modelId="{3DC563D3-204A-42D5-AA18-8CB6307C724B}" type="presParOf" srcId="{BB44B8E9-2B11-4F1D-8FDD-3369BD91F4FD}" destId="{FB57945E-5D7E-4A51-9721-E49CE8F3315C}" srcOrd="9" destOrd="0" presId="urn:microsoft.com/office/officeart/2005/8/layout/vList2"/>
    <dgm:cxn modelId="{06C7AEBE-DFE4-4F91-BD1F-0F39117FE823}" type="presParOf" srcId="{BB44B8E9-2B11-4F1D-8FDD-3369BD91F4FD}" destId="{63735C3E-CBDF-4F64-A467-2CB4C1411227}" srcOrd="10" destOrd="0" presId="urn:microsoft.com/office/officeart/2005/8/layout/vList2"/>
    <dgm:cxn modelId="{7AD99029-03FE-494A-A52F-C30F045625EC}" type="presParOf" srcId="{BB44B8E9-2B11-4F1D-8FDD-3369BD91F4FD}" destId="{9E2A98FF-91AB-454D-948F-530F6FA26E08}" srcOrd="11" destOrd="0" presId="urn:microsoft.com/office/officeart/2005/8/layout/vList2"/>
    <dgm:cxn modelId="{C20D79C5-637C-4D07-A5F2-47DD45831D39}" type="presParOf" srcId="{BB44B8E9-2B11-4F1D-8FDD-3369BD91F4FD}" destId="{FB20B8AF-C39F-4303-993A-F04D345594F0}" srcOrd="12" destOrd="0" presId="urn:microsoft.com/office/officeart/2005/8/layout/vList2"/>
    <dgm:cxn modelId="{3B79E392-2238-460D-9077-84915A5439F9}" type="presParOf" srcId="{BB44B8E9-2B11-4F1D-8FDD-3369BD91F4FD}" destId="{44490CA3-D51E-4584-8128-672C3F98F492}" srcOrd="13" destOrd="0" presId="urn:microsoft.com/office/officeart/2005/8/layout/vList2"/>
    <dgm:cxn modelId="{E35373EA-9CC6-467C-9ECB-2FE6247FAAF5}" type="presParOf" srcId="{BB44B8E9-2B11-4F1D-8FDD-3369BD91F4FD}" destId="{AFF5C363-0967-4162-9F62-2A925E8B8B7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E23DE-DA7C-40C5-95A8-3ED508123F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8CB982-DC21-4740-80F2-043D14E0D1BC}">
      <dgm:prSet/>
      <dgm:spPr/>
      <dgm:t>
        <a:bodyPr/>
        <a:lstStyle/>
        <a:p>
          <a:r>
            <a:rPr lang="fr-FR"/>
            <a:t>Vous est </a:t>
          </a:r>
          <a:r>
            <a:rPr lang="fr-FR">
              <a:latin typeface="Century Gothic"/>
            </a:rPr>
            <a:t>proposé</a:t>
          </a:r>
          <a:r>
            <a:rPr lang="fr-FR"/>
            <a:t> :</a:t>
          </a:r>
        </a:p>
      </dgm:t>
    </dgm:pt>
    <dgm:pt modelId="{A089AC05-5291-43FD-B392-5CA6AF40A88B}" type="parTrans" cxnId="{1B130733-B578-4CDF-8012-B7C0A4CE2803}">
      <dgm:prSet/>
      <dgm:spPr/>
      <dgm:t>
        <a:bodyPr/>
        <a:lstStyle/>
        <a:p>
          <a:endParaRPr lang="en-US"/>
        </a:p>
      </dgm:t>
    </dgm:pt>
    <dgm:pt modelId="{0385F56F-B21F-489B-89A1-39B8E55C0626}" type="sibTrans" cxnId="{1B130733-B578-4CDF-8012-B7C0A4CE2803}">
      <dgm:prSet/>
      <dgm:spPr/>
      <dgm:t>
        <a:bodyPr/>
        <a:lstStyle/>
        <a:p>
          <a:endParaRPr lang="en-US"/>
        </a:p>
      </dgm:t>
    </dgm:pt>
    <dgm:pt modelId="{C7E10A03-8FC9-4E19-990F-214450137837}">
      <dgm:prSet/>
      <dgm:spPr/>
      <dgm:t>
        <a:bodyPr/>
        <a:lstStyle/>
        <a:p>
          <a:r>
            <a:rPr lang="fr-FR"/>
            <a:t>Un </a:t>
          </a:r>
          <a:r>
            <a:rPr lang="fr-FR">
              <a:latin typeface="Century Gothic"/>
            </a:rPr>
            <a:t>système</a:t>
          </a:r>
          <a:r>
            <a:rPr lang="fr-FR"/>
            <a:t> d'arrosage offrant </a:t>
          </a:r>
          <a:r>
            <a:rPr lang="fr-FR">
              <a:latin typeface="Century Gothic"/>
            </a:rPr>
            <a:t>précisons</a:t>
          </a:r>
          <a:r>
            <a:rPr lang="fr-FR"/>
            <a:t> et </a:t>
          </a:r>
          <a:r>
            <a:rPr lang="fr-FR">
              <a:latin typeface="Century Gothic"/>
            </a:rPr>
            <a:t>autonomie</a:t>
          </a:r>
          <a:r>
            <a:rPr lang="fr-FR"/>
            <a:t> </a:t>
          </a:r>
          <a:r>
            <a:rPr lang="fr-FR">
              <a:latin typeface="Century Gothic"/>
            </a:rPr>
            <a:t>à</a:t>
          </a:r>
          <a:r>
            <a:rPr lang="fr-FR"/>
            <a:t> la plante; </a:t>
          </a:r>
        </a:p>
      </dgm:t>
    </dgm:pt>
    <dgm:pt modelId="{F0187B2E-01A4-4F04-BA43-3E9D53D68439}" type="parTrans" cxnId="{A5FB2000-4BD8-404A-AFFF-80C9D6762D69}">
      <dgm:prSet/>
      <dgm:spPr/>
      <dgm:t>
        <a:bodyPr/>
        <a:lstStyle/>
        <a:p>
          <a:endParaRPr lang="en-US"/>
        </a:p>
      </dgm:t>
    </dgm:pt>
    <dgm:pt modelId="{C3FB332E-31CE-4560-BE49-5E55E5D0394D}" type="sibTrans" cxnId="{A5FB2000-4BD8-404A-AFFF-80C9D6762D69}">
      <dgm:prSet/>
      <dgm:spPr/>
      <dgm:t>
        <a:bodyPr/>
        <a:lstStyle/>
        <a:p>
          <a:endParaRPr lang="en-US"/>
        </a:p>
      </dgm:t>
    </dgm:pt>
    <dgm:pt modelId="{8D35E752-3B4A-4F2A-BB62-BC1DF5F479E7}">
      <dgm:prSet/>
      <dgm:spPr/>
      <dgm:t>
        <a:bodyPr/>
        <a:lstStyle/>
        <a:p>
          <a:r>
            <a:rPr lang="fr-FR"/>
            <a:t>Une </a:t>
          </a:r>
          <a:r>
            <a:rPr lang="fr-FR">
              <a:latin typeface="Century Gothic"/>
            </a:rPr>
            <a:t>réduction</a:t>
          </a:r>
          <a:r>
            <a:rPr lang="fr-FR"/>
            <a:t> </a:t>
          </a:r>
          <a:r>
            <a:rPr lang="fr-FR">
              <a:latin typeface="Century Gothic"/>
            </a:rPr>
            <a:t>considérable</a:t>
          </a:r>
          <a:r>
            <a:rPr lang="fr-FR"/>
            <a:t> des </a:t>
          </a:r>
          <a:r>
            <a:rPr lang="fr-FR">
              <a:latin typeface="Century Gothic"/>
            </a:rPr>
            <a:t>matériaux</a:t>
          </a:r>
          <a:r>
            <a:rPr lang="fr-FR"/>
            <a:t> </a:t>
          </a:r>
          <a:r>
            <a:rPr lang="fr-FR">
              <a:latin typeface="Century Gothic"/>
            </a:rPr>
            <a:t>utilisés</a:t>
          </a:r>
          <a:r>
            <a:rPr lang="fr-FR"/>
            <a:t> ainsi que leur </a:t>
          </a:r>
          <a:r>
            <a:rPr lang="fr-FR">
              <a:latin typeface="Century Gothic"/>
            </a:rPr>
            <a:t>durabilité</a:t>
          </a:r>
          <a:r>
            <a:rPr lang="fr-FR"/>
            <a:t> ;</a:t>
          </a:r>
        </a:p>
      </dgm:t>
    </dgm:pt>
    <dgm:pt modelId="{66A9F7C3-4A79-4AD7-BBCA-08AF16F2C2E8}" type="parTrans" cxnId="{1E8576E0-C71E-45D1-969B-F76FEC773436}">
      <dgm:prSet/>
      <dgm:spPr/>
      <dgm:t>
        <a:bodyPr/>
        <a:lstStyle/>
        <a:p>
          <a:endParaRPr lang="en-US"/>
        </a:p>
      </dgm:t>
    </dgm:pt>
    <dgm:pt modelId="{3026A6B5-1591-4CC9-A3E2-DD4784B46FD9}" type="sibTrans" cxnId="{1E8576E0-C71E-45D1-969B-F76FEC773436}">
      <dgm:prSet/>
      <dgm:spPr/>
      <dgm:t>
        <a:bodyPr/>
        <a:lstStyle/>
        <a:p>
          <a:endParaRPr lang="en-US"/>
        </a:p>
      </dgm:t>
    </dgm:pt>
    <dgm:pt modelId="{1BE7FA54-F0C1-4AB4-958D-4C7226F04FF5}">
      <dgm:prSet/>
      <dgm:spPr/>
      <dgm:t>
        <a:bodyPr/>
        <a:lstStyle/>
        <a:p>
          <a:pPr rtl="0"/>
          <a:r>
            <a:rPr lang="fr-FR"/>
            <a:t>Pas de</a:t>
          </a:r>
          <a:r>
            <a:rPr lang="fr-FR">
              <a:latin typeface="Century Gothic"/>
            </a:rPr>
            <a:t> circuit électronique </a:t>
          </a:r>
          <a:r>
            <a:rPr lang="fr-FR"/>
            <a:t>donc pas de besoin de suivi; </a:t>
          </a:r>
        </a:p>
      </dgm:t>
    </dgm:pt>
    <dgm:pt modelId="{F8F33192-84A2-49ED-8F21-ABC5577004A8}" type="parTrans" cxnId="{ED9BD4EB-97D8-4498-8690-FD3D5A3BD8D8}">
      <dgm:prSet/>
      <dgm:spPr/>
      <dgm:t>
        <a:bodyPr/>
        <a:lstStyle/>
        <a:p>
          <a:endParaRPr lang="en-US"/>
        </a:p>
      </dgm:t>
    </dgm:pt>
    <dgm:pt modelId="{3F133626-A2DB-4D33-8594-703F2156B849}" type="sibTrans" cxnId="{ED9BD4EB-97D8-4498-8690-FD3D5A3BD8D8}">
      <dgm:prSet/>
      <dgm:spPr/>
      <dgm:t>
        <a:bodyPr/>
        <a:lstStyle/>
        <a:p>
          <a:endParaRPr lang="en-US"/>
        </a:p>
      </dgm:t>
    </dgm:pt>
    <dgm:pt modelId="{CD11B284-97CC-4F62-AD72-6C35D26932D0}">
      <dgm:prSet/>
      <dgm:spPr/>
      <dgm:t>
        <a:bodyPr/>
        <a:lstStyle/>
        <a:p>
          <a:pPr rtl="0"/>
          <a:r>
            <a:rPr lang="fr-FR"/>
            <a:t>Pas </a:t>
          </a:r>
          <a:r>
            <a:rPr lang="fr-FR">
              <a:latin typeface="Century Gothic"/>
            </a:rPr>
            <a:t>d'électricité </a:t>
          </a:r>
          <a:r>
            <a:rPr lang="fr-FR"/>
            <a:t>donc </a:t>
          </a:r>
          <a:r>
            <a:rPr lang="fr-FR">
              <a:latin typeface="Century Gothic"/>
            </a:rPr>
            <a:t>économie</a:t>
          </a:r>
          <a:r>
            <a:rPr lang="fr-FR"/>
            <a:t> </a:t>
          </a:r>
          <a:r>
            <a:rPr lang="fr-FR">
              <a:latin typeface="Century Gothic"/>
            </a:rPr>
            <a:t>d'énergie</a:t>
          </a:r>
          <a:r>
            <a:rPr lang="fr-FR"/>
            <a:t>;</a:t>
          </a:r>
        </a:p>
      </dgm:t>
    </dgm:pt>
    <dgm:pt modelId="{355F145E-CC16-42F2-AC07-0C85A859B8ED}" type="parTrans" cxnId="{6B7ACC1F-6A0B-4BF0-A440-51C85B1A2D22}">
      <dgm:prSet/>
      <dgm:spPr/>
      <dgm:t>
        <a:bodyPr/>
        <a:lstStyle/>
        <a:p>
          <a:endParaRPr lang="en-US"/>
        </a:p>
      </dgm:t>
    </dgm:pt>
    <dgm:pt modelId="{09EACE17-0E7F-4C59-ADCA-8014FDF3E35F}" type="sibTrans" cxnId="{6B7ACC1F-6A0B-4BF0-A440-51C85B1A2D22}">
      <dgm:prSet/>
      <dgm:spPr/>
      <dgm:t>
        <a:bodyPr/>
        <a:lstStyle/>
        <a:p>
          <a:endParaRPr lang="en-US"/>
        </a:p>
      </dgm:t>
    </dgm:pt>
    <dgm:pt modelId="{D289AF4E-1D81-49CE-BECE-98D8778DFEBD}">
      <dgm:prSet/>
      <dgm:spPr/>
      <dgm:t>
        <a:bodyPr/>
        <a:lstStyle/>
        <a:p>
          <a:pPr rtl="0"/>
          <a:r>
            <a:rPr lang="fr-FR"/>
            <a:t>La plante se </a:t>
          </a:r>
          <a:r>
            <a:rPr lang="fr-FR">
              <a:latin typeface="Century Gothic"/>
            </a:rPr>
            <a:t>nourrie fonction de ses besoins</a:t>
          </a:r>
          <a:r>
            <a:rPr lang="fr-FR"/>
            <a:t>, la </a:t>
          </a:r>
          <a:r>
            <a:rPr lang="fr-FR">
              <a:latin typeface="Century Gothic"/>
            </a:rPr>
            <a:t>jardinière</a:t>
          </a:r>
          <a:r>
            <a:rPr lang="fr-FR"/>
            <a:t> est donc flexible et peut </a:t>
          </a:r>
          <a:r>
            <a:rPr lang="fr-FR">
              <a:latin typeface="Century Gothic"/>
            </a:rPr>
            <a:t>correspondre</a:t>
          </a:r>
          <a:r>
            <a:rPr lang="fr-FR"/>
            <a:t> a plusieurs </a:t>
          </a:r>
          <a:r>
            <a:rPr lang="fr-FR">
              <a:latin typeface="Century Gothic"/>
            </a:rPr>
            <a:t>espèces </a:t>
          </a:r>
          <a:r>
            <a:rPr lang="fr-FR"/>
            <a:t>de plantes.</a:t>
          </a:r>
        </a:p>
      </dgm:t>
    </dgm:pt>
    <dgm:pt modelId="{20567C20-9F6A-4019-926D-3DC690E2CBA4}" type="parTrans" cxnId="{8102421B-2667-42A2-9F8B-642A1C062D01}">
      <dgm:prSet/>
      <dgm:spPr/>
      <dgm:t>
        <a:bodyPr/>
        <a:lstStyle/>
        <a:p>
          <a:endParaRPr lang="en-US"/>
        </a:p>
      </dgm:t>
    </dgm:pt>
    <dgm:pt modelId="{BAFE6367-76D8-4046-BDD9-4EE28CF6FADD}" type="sibTrans" cxnId="{8102421B-2667-42A2-9F8B-642A1C062D01}">
      <dgm:prSet/>
      <dgm:spPr/>
      <dgm:t>
        <a:bodyPr/>
        <a:lstStyle/>
        <a:p>
          <a:endParaRPr lang="en-US"/>
        </a:p>
      </dgm:t>
    </dgm:pt>
    <dgm:pt modelId="{ECAB8443-BCA4-43A0-B82B-AB85A9E7A6AA}">
      <dgm:prSet/>
      <dgm:spPr/>
      <dgm:t>
        <a:bodyPr/>
        <a:lstStyle/>
        <a:p>
          <a:pPr rtl="0"/>
          <a:r>
            <a:rPr lang="fr-FR">
              <a:latin typeface="Century Gothic"/>
            </a:rPr>
            <a:t>Très</a:t>
          </a:r>
          <a:r>
            <a:rPr lang="fr-FR"/>
            <a:t> grande capacité</a:t>
          </a:r>
          <a:r>
            <a:rPr lang="fr-FR">
              <a:latin typeface="Century Gothic"/>
            </a:rPr>
            <a:t> </a:t>
          </a:r>
          <a:r>
            <a:rPr lang="fr-FR"/>
            <a:t>d'eau , grande </a:t>
          </a:r>
          <a:r>
            <a:rPr lang="fr-FR">
              <a:latin typeface="Century Gothic"/>
            </a:rPr>
            <a:t>périodes</a:t>
          </a:r>
          <a:r>
            <a:rPr lang="fr-FR"/>
            <a:t> d'autonomie</a:t>
          </a:r>
          <a:r>
            <a:rPr lang="fr-FR">
              <a:latin typeface="Century Gothic"/>
            </a:rPr>
            <a:t>.(Maximum 2 visites dans le mois).</a:t>
          </a:r>
          <a:endParaRPr lang="fr-FR"/>
        </a:p>
      </dgm:t>
    </dgm:pt>
    <dgm:pt modelId="{81236C7C-9144-4576-83CB-76AB3459410A}" type="parTrans" cxnId="{F7077FEB-DAA1-4240-9CEC-E5E69486B74D}">
      <dgm:prSet/>
      <dgm:spPr/>
      <dgm:t>
        <a:bodyPr/>
        <a:lstStyle/>
        <a:p>
          <a:endParaRPr lang="en-US"/>
        </a:p>
      </dgm:t>
    </dgm:pt>
    <dgm:pt modelId="{ABFBBA13-9B62-418E-9477-0B81B3E9BAC6}" type="sibTrans" cxnId="{F7077FEB-DAA1-4240-9CEC-E5E69486B74D}">
      <dgm:prSet/>
      <dgm:spPr/>
      <dgm:t>
        <a:bodyPr/>
        <a:lstStyle/>
        <a:p>
          <a:endParaRPr lang="en-US"/>
        </a:p>
      </dgm:t>
    </dgm:pt>
    <dgm:pt modelId="{BB44B8E9-2B11-4F1D-8FDD-3369BD91F4FD}" type="pres">
      <dgm:prSet presAssocID="{0B7E23DE-DA7C-40C5-95A8-3ED508123F63}" presName="linear" presStyleCnt="0">
        <dgm:presLayoutVars>
          <dgm:animLvl val="lvl"/>
          <dgm:resizeHandles val="exact"/>
        </dgm:presLayoutVars>
      </dgm:prSet>
      <dgm:spPr/>
    </dgm:pt>
    <dgm:pt modelId="{27813354-25C0-44D0-B9F4-A288B48933D0}" type="pres">
      <dgm:prSet presAssocID="{9D8CB982-DC21-4740-80F2-043D14E0D1B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8963D11-AE89-4976-BC5E-9F35AC177D03}" type="pres">
      <dgm:prSet presAssocID="{0385F56F-B21F-489B-89A1-39B8E55C0626}" presName="spacer" presStyleCnt="0"/>
      <dgm:spPr/>
    </dgm:pt>
    <dgm:pt modelId="{CCDCE377-800C-45D2-8447-600004D4D7E5}" type="pres">
      <dgm:prSet presAssocID="{C7E10A03-8FC9-4E19-990F-21445013783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C2998A9-C404-489E-8C0B-2314841D1861}" type="pres">
      <dgm:prSet presAssocID="{C3FB332E-31CE-4560-BE49-5E55E5D0394D}" presName="spacer" presStyleCnt="0"/>
      <dgm:spPr/>
    </dgm:pt>
    <dgm:pt modelId="{7A173113-8BFE-4C31-97E0-572B06854178}" type="pres">
      <dgm:prSet presAssocID="{8D35E752-3B4A-4F2A-BB62-BC1DF5F479E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95566B6-D01F-4868-89BC-748D32A18C10}" type="pres">
      <dgm:prSet presAssocID="{3026A6B5-1591-4CC9-A3E2-DD4784B46FD9}" presName="spacer" presStyleCnt="0"/>
      <dgm:spPr/>
    </dgm:pt>
    <dgm:pt modelId="{E177D499-E8DC-42A1-8058-A90C1A629D6A}" type="pres">
      <dgm:prSet presAssocID="{1BE7FA54-F0C1-4AB4-958D-4C7226F04FF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8725904-28FD-43E8-B70B-4ABDECDCB087}" type="pres">
      <dgm:prSet presAssocID="{3F133626-A2DB-4D33-8594-703F2156B849}" presName="spacer" presStyleCnt="0"/>
      <dgm:spPr/>
    </dgm:pt>
    <dgm:pt modelId="{AD947C15-FE64-4D18-A3E8-2533D521660F}" type="pres">
      <dgm:prSet presAssocID="{CD11B284-97CC-4F62-AD72-6C35D26932D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4AB2DBE-5DBF-4BF0-AE20-5F45213F236C}" type="pres">
      <dgm:prSet presAssocID="{09EACE17-0E7F-4C59-ADCA-8014FDF3E35F}" presName="spacer" presStyleCnt="0"/>
      <dgm:spPr/>
    </dgm:pt>
    <dgm:pt modelId="{549681F6-FE5B-4147-9D5B-22B5F6575D81}" type="pres">
      <dgm:prSet presAssocID="{D289AF4E-1D81-49CE-BECE-98D8778DFEB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5029DA7-DC69-49C4-BFA0-9E0AAA3F9CBE}" type="pres">
      <dgm:prSet presAssocID="{BAFE6367-76D8-4046-BDD9-4EE28CF6FADD}" presName="spacer" presStyleCnt="0"/>
      <dgm:spPr/>
    </dgm:pt>
    <dgm:pt modelId="{18A233E1-6E8C-42E8-BF11-0D0FFB8D5967}" type="pres">
      <dgm:prSet presAssocID="{ECAB8443-BCA4-43A0-B82B-AB85A9E7A6A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5FB2000-4BD8-404A-AFFF-80C9D6762D69}" srcId="{0B7E23DE-DA7C-40C5-95A8-3ED508123F63}" destId="{C7E10A03-8FC9-4E19-990F-214450137837}" srcOrd="1" destOrd="0" parTransId="{F0187B2E-01A4-4F04-BA43-3E9D53D68439}" sibTransId="{C3FB332E-31CE-4560-BE49-5E55E5D0394D}"/>
    <dgm:cxn modelId="{8102421B-2667-42A2-9F8B-642A1C062D01}" srcId="{0B7E23DE-DA7C-40C5-95A8-3ED508123F63}" destId="{D289AF4E-1D81-49CE-BECE-98D8778DFEBD}" srcOrd="5" destOrd="0" parTransId="{20567C20-9F6A-4019-926D-3DC690E2CBA4}" sibTransId="{BAFE6367-76D8-4046-BDD9-4EE28CF6FADD}"/>
    <dgm:cxn modelId="{6B7ACC1F-6A0B-4BF0-A440-51C85B1A2D22}" srcId="{0B7E23DE-DA7C-40C5-95A8-3ED508123F63}" destId="{CD11B284-97CC-4F62-AD72-6C35D26932D0}" srcOrd="4" destOrd="0" parTransId="{355F145E-CC16-42F2-AC07-0C85A859B8ED}" sibTransId="{09EACE17-0E7F-4C59-ADCA-8014FDF3E35F}"/>
    <dgm:cxn modelId="{1B130733-B578-4CDF-8012-B7C0A4CE2803}" srcId="{0B7E23DE-DA7C-40C5-95A8-3ED508123F63}" destId="{9D8CB982-DC21-4740-80F2-043D14E0D1BC}" srcOrd="0" destOrd="0" parTransId="{A089AC05-5291-43FD-B392-5CA6AF40A88B}" sibTransId="{0385F56F-B21F-489B-89A1-39B8E55C0626}"/>
    <dgm:cxn modelId="{41B5DC3F-BEF3-4D10-9F24-602A1FF65CB8}" type="presOf" srcId="{1BE7FA54-F0C1-4AB4-958D-4C7226F04FF5}" destId="{E177D499-E8DC-42A1-8058-A90C1A629D6A}" srcOrd="0" destOrd="0" presId="urn:microsoft.com/office/officeart/2005/8/layout/vList2"/>
    <dgm:cxn modelId="{9F55128C-B57B-4EF6-AB4B-6ABD85E241D8}" type="presOf" srcId="{D289AF4E-1D81-49CE-BECE-98D8778DFEBD}" destId="{549681F6-FE5B-4147-9D5B-22B5F6575D81}" srcOrd="0" destOrd="0" presId="urn:microsoft.com/office/officeart/2005/8/layout/vList2"/>
    <dgm:cxn modelId="{29FD37BD-879D-4BA9-9CC0-418EB93AD83E}" type="presOf" srcId="{0B7E23DE-DA7C-40C5-95A8-3ED508123F63}" destId="{BB44B8E9-2B11-4F1D-8FDD-3369BD91F4FD}" srcOrd="0" destOrd="0" presId="urn:microsoft.com/office/officeart/2005/8/layout/vList2"/>
    <dgm:cxn modelId="{04E0C0CE-A2E3-4C1D-B1AB-0CEF0AA758BC}" type="presOf" srcId="{CD11B284-97CC-4F62-AD72-6C35D26932D0}" destId="{AD947C15-FE64-4D18-A3E8-2533D521660F}" srcOrd="0" destOrd="0" presId="urn:microsoft.com/office/officeart/2005/8/layout/vList2"/>
    <dgm:cxn modelId="{9E4B27D2-4D8C-4541-BFA4-954647D398E0}" type="presOf" srcId="{C7E10A03-8FC9-4E19-990F-214450137837}" destId="{CCDCE377-800C-45D2-8447-600004D4D7E5}" srcOrd="0" destOrd="0" presId="urn:microsoft.com/office/officeart/2005/8/layout/vList2"/>
    <dgm:cxn modelId="{FF12C3D6-5C1C-4CA8-8C66-F3FB020AEA8B}" type="presOf" srcId="{ECAB8443-BCA4-43A0-B82B-AB85A9E7A6AA}" destId="{18A233E1-6E8C-42E8-BF11-0D0FFB8D5967}" srcOrd="0" destOrd="0" presId="urn:microsoft.com/office/officeart/2005/8/layout/vList2"/>
    <dgm:cxn modelId="{0CE9CCDE-5D1D-4F70-904E-B850495F45FA}" type="presOf" srcId="{9D8CB982-DC21-4740-80F2-043D14E0D1BC}" destId="{27813354-25C0-44D0-B9F4-A288B48933D0}" srcOrd="0" destOrd="0" presId="urn:microsoft.com/office/officeart/2005/8/layout/vList2"/>
    <dgm:cxn modelId="{C28BFFDE-3C70-42FD-AF8B-0CD3C816ED39}" type="presOf" srcId="{8D35E752-3B4A-4F2A-BB62-BC1DF5F479E7}" destId="{7A173113-8BFE-4C31-97E0-572B06854178}" srcOrd="0" destOrd="0" presId="urn:microsoft.com/office/officeart/2005/8/layout/vList2"/>
    <dgm:cxn modelId="{1E8576E0-C71E-45D1-969B-F76FEC773436}" srcId="{0B7E23DE-DA7C-40C5-95A8-3ED508123F63}" destId="{8D35E752-3B4A-4F2A-BB62-BC1DF5F479E7}" srcOrd="2" destOrd="0" parTransId="{66A9F7C3-4A79-4AD7-BBCA-08AF16F2C2E8}" sibTransId="{3026A6B5-1591-4CC9-A3E2-DD4784B46FD9}"/>
    <dgm:cxn modelId="{F7077FEB-DAA1-4240-9CEC-E5E69486B74D}" srcId="{0B7E23DE-DA7C-40C5-95A8-3ED508123F63}" destId="{ECAB8443-BCA4-43A0-B82B-AB85A9E7A6AA}" srcOrd="6" destOrd="0" parTransId="{81236C7C-9144-4576-83CB-76AB3459410A}" sibTransId="{ABFBBA13-9B62-418E-9477-0B81B3E9BAC6}"/>
    <dgm:cxn modelId="{ED9BD4EB-97D8-4498-8690-FD3D5A3BD8D8}" srcId="{0B7E23DE-DA7C-40C5-95A8-3ED508123F63}" destId="{1BE7FA54-F0C1-4AB4-958D-4C7226F04FF5}" srcOrd="3" destOrd="0" parTransId="{F8F33192-84A2-49ED-8F21-ABC5577004A8}" sibTransId="{3F133626-A2DB-4D33-8594-703F2156B849}"/>
    <dgm:cxn modelId="{3BEC2D19-E9EA-44F4-9594-BBEF32B0B33C}" type="presParOf" srcId="{BB44B8E9-2B11-4F1D-8FDD-3369BD91F4FD}" destId="{27813354-25C0-44D0-B9F4-A288B48933D0}" srcOrd="0" destOrd="0" presId="urn:microsoft.com/office/officeart/2005/8/layout/vList2"/>
    <dgm:cxn modelId="{DE894E7D-A78A-4509-B7D8-826FC08401F1}" type="presParOf" srcId="{BB44B8E9-2B11-4F1D-8FDD-3369BD91F4FD}" destId="{78963D11-AE89-4976-BC5E-9F35AC177D03}" srcOrd="1" destOrd="0" presId="urn:microsoft.com/office/officeart/2005/8/layout/vList2"/>
    <dgm:cxn modelId="{2730C467-2E52-4A35-AE6E-E7218262B864}" type="presParOf" srcId="{BB44B8E9-2B11-4F1D-8FDD-3369BD91F4FD}" destId="{CCDCE377-800C-45D2-8447-600004D4D7E5}" srcOrd="2" destOrd="0" presId="urn:microsoft.com/office/officeart/2005/8/layout/vList2"/>
    <dgm:cxn modelId="{8A024CF6-5F05-4018-8D04-D164ABD2F939}" type="presParOf" srcId="{BB44B8E9-2B11-4F1D-8FDD-3369BD91F4FD}" destId="{5C2998A9-C404-489E-8C0B-2314841D1861}" srcOrd="3" destOrd="0" presId="urn:microsoft.com/office/officeart/2005/8/layout/vList2"/>
    <dgm:cxn modelId="{856C28D6-4EED-4A4D-AD55-E3D1EE8A6F29}" type="presParOf" srcId="{BB44B8E9-2B11-4F1D-8FDD-3369BD91F4FD}" destId="{7A173113-8BFE-4C31-97E0-572B06854178}" srcOrd="4" destOrd="0" presId="urn:microsoft.com/office/officeart/2005/8/layout/vList2"/>
    <dgm:cxn modelId="{E4DAF6AF-51CF-45D4-AC16-317BB5A826AC}" type="presParOf" srcId="{BB44B8E9-2B11-4F1D-8FDD-3369BD91F4FD}" destId="{695566B6-D01F-4868-89BC-748D32A18C10}" srcOrd="5" destOrd="0" presId="urn:microsoft.com/office/officeart/2005/8/layout/vList2"/>
    <dgm:cxn modelId="{284DC1A9-4298-46EC-85CD-0E0F00323599}" type="presParOf" srcId="{BB44B8E9-2B11-4F1D-8FDD-3369BD91F4FD}" destId="{E177D499-E8DC-42A1-8058-A90C1A629D6A}" srcOrd="6" destOrd="0" presId="urn:microsoft.com/office/officeart/2005/8/layout/vList2"/>
    <dgm:cxn modelId="{39393EA6-43F9-4FD6-8025-619590545F53}" type="presParOf" srcId="{BB44B8E9-2B11-4F1D-8FDD-3369BD91F4FD}" destId="{C8725904-28FD-43E8-B70B-4ABDECDCB087}" srcOrd="7" destOrd="0" presId="urn:microsoft.com/office/officeart/2005/8/layout/vList2"/>
    <dgm:cxn modelId="{6B3130D5-F550-467C-BB0B-77603B473B2D}" type="presParOf" srcId="{BB44B8E9-2B11-4F1D-8FDD-3369BD91F4FD}" destId="{AD947C15-FE64-4D18-A3E8-2533D521660F}" srcOrd="8" destOrd="0" presId="urn:microsoft.com/office/officeart/2005/8/layout/vList2"/>
    <dgm:cxn modelId="{75B9B491-10D8-44AC-B7A5-A51A53B8C4B0}" type="presParOf" srcId="{BB44B8E9-2B11-4F1D-8FDD-3369BD91F4FD}" destId="{14AB2DBE-5DBF-4BF0-AE20-5F45213F236C}" srcOrd="9" destOrd="0" presId="urn:microsoft.com/office/officeart/2005/8/layout/vList2"/>
    <dgm:cxn modelId="{CB7B62A1-CE5E-432A-9D88-99FEE54C4507}" type="presParOf" srcId="{BB44B8E9-2B11-4F1D-8FDD-3369BD91F4FD}" destId="{549681F6-FE5B-4147-9D5B-22B5F6575D81}" srcOrd="10" destOrd="0" presId="urn:microsoft.com/office/officeart/2005/8/layout/vList2"/>
    <dgm:cxn modelId="{FC6E1F91-0467-4C18-B987-879C01BAF18E}" type="presParOf" srcId="{BB44B8E9-2B11-4F1D-8FDD-3369BD91F4FD}" destId="{15029DA7-DC69-49C4-BFA0-9E0AAA3F9CBE}" srcOrd="11" destOrd="0" presId="urn:microsoft.com/office/officeart/2005/8/layout/vList2"/>
    <dgm:cxn modelId="{3F873340-82CD-4A9F-8887-AC76D80201B8}" type="presParOf" srcId="{BB44B8E9-2B11-4F1D-8FDD-3369BD91F4FD}" destId="{18A233E1-6E8C-42E8-BF11-0D0FFB8D59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EC49A-5CD6-4864-A830-205E55E1E72B}">
      <dsp:nvSpPr>
        <dsp:cNvPr id="0" name=""/>
        <dsp:cNvSpPr/>
      </dsp:nvSpPr>
      <dsp:spPr>
        <a:xfrm>
          <a:off x="3080" y="12595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FC9A0-A4C1-41A4-B9F2-A5DDDB1F5539}">
      <dsp:nvSpPr>
        <dsp:cNvPr id="0" name=""/>
        <dsp:cNvSpPr/>
      </dsp:nvSpPr>
      <dsp:spPr>
        <a:xfrm>
          <a:off x="247486" y="14917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Yazid AMOR</a:t>
          </a:r>
        </a:p>
      </dsp:txBody>
      <dsp:txXfrm>
        <a:off x="288396" y="1532682"/>
        <a:ext cx="2117829" cy="1314957"/>
      </dsp:txXfrm>
    </dsp:sp>
    <dsp:sp modelId="{61A4CAE7-3013-4B42-B660-52802250F870}">
      <dsp:nvSpPr>
        <dsp:cNvPr id="0" name=""/>
        <dsp:cNvSpPr/>
      </dsp:nvSpPr>
      <dsp:spPr>
        <a:xfrm>
          <a:off x="2691541" y="12595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A0854-B3E7-427F-8D2C-68B5A83D4676}">
      <dsp:nvSpPr>
        <dsp:cNvPr id="0" name=""/>
        <dsp:cNvSpPr/>
      </dsp:nvSpPr>
      <dsp:spPr>
        <a:xfrm>
          <a:off x="2935947" y="14917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Naomi Prisca BARAKA</a:t>
          </a:r>
        </a:p>
      </dsp:txBody>
      <dsp:txXfrm>
        <a:off x="2976857" y="1532682"/>
        <a:ext cx="2117829" cy="1314957"/>
      </dsp:txXfrm>
    </dsp:sp>
    <dsp:sp modelId="{A7C1738E-E381-4FFB-AC79-04205254B56D}">
      <dsp:nvSpPr>
        <dsp:cNvPr id="0" name=""/>
        <dsp:cNvSpPr/>
      </dsp:nvSpPr>
      <dsp:spPr>
        <a:xfrm>
          <a:off x="5380002" y="12595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6D7AD-8999-47CE-BF30-66EFE2642E2F}">
      <dsp:nvSpPr>
        <dsp:cNvPr id="0" name=""/>
        <dsp:cNvSpPr/>
      </dsp:nvSpPr>
      <dsp:spPr>
        <a:xfrm>
          <a:off x="5624408" y="14917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Mustapha Amine BELGAIED</a:t>
          </a:r>
        </a:p>
      </dsp:txBody>
      <dsp:txXfrm>
        <a:off x="5665318" y="1532682"/>
        <a:ext cx="2117829" cy="1314957"/>
      </dsp:txXfrm>
    </dsp:sp>
    <dsp:sp modelId="{86B37658-9FFC-4AC3-ADA6-E6FC295CBEA9}">
      <dsp:nvSpPr>
        <dsp:cNvPr id="0" name=""/>
        <dsp:cNvSpPr/>
      </dsp:nvSpPr>
      <dsp:spPr>
        <a:xfrm>
          <a:off x="8068463" y="12595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0B6DC-0A3C-4370-A6E8-B99BDE360653}">
      <dsp:nvSpPr>
        <dsp:cNvPr id="0" name=""/>
        <dsp:cNvSpPr/>
      </dsp:nvSpPr>
      <dsp:spPr>
        <a:xfrm>
          <a:off x="8312869" y="14917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Fannata MAHAMAN SANI</a:t>
          </a:r>
        </a:p>
      </dsp:txBody>
      <dsp:txXfrm>
        <a:off x="8353779" y="1532682"/>
        <a:ext cx="2117829" cy="131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C1098-9463-4F8A-ABC6-07B7C58FCF32}">
      <dsp:nvSpPr>
        <dsp:cNvPr id="0" name=""/>
        <dsp:cNvSpPr/>
      </dsp:nvSpPr>
      <dsp:spPr>
        <a:xfrm>
          <a:off x="82613" y="829501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7ACC7-DD66-4978-994A-55643120A55E}">
      <dsp:nvSpPr>
        <dsp:cNvPr id="0" name=""/>
        <dsp:cNvSpPr/>
      </dsp:nvSpPr>
      <dsp:spPr>
        <a:xfrm>
          <a:off x="271034" y="1017923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2433-2C2F-4975-9057-86638066D7CD}">
      <dsp:nvSpPr>
        <dsp:cNvPr id="0" name=""/>
        <dsp:cNvSpPr/>
      </dsp:nvSpPr>
      <dsp:spPr>
        <a:xfrm>
          <a:off x="1172126" y="82950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>
              <a:latin typeface="Century Gothic"/>
            </a:rPr>
            <a:t>Enoncé</a:t>
          </a:r>
          <a:r>
            <a:rPr lang="en-US" sz="2200" kern="1200"/>
            <a:t> de la </a:t>
          </a:r>
          <a:r>
            <a:rPr lang="fr-FR" sz="2200" kern="1200">
              <a:latin typeface="Century Gothic"/>
            </a:rPr>
            <a:t>problématique</a:t>
          </a:r>
          <a:r>
            <a:rPr lang="en-US" sz="2200" kern="1200" dirty="0"/>
            <a:t> </a:t>
          </a:r>
        </a:p>
      </dsp:txBody>
      <dsp:txXfrm>
        <a:off x="1172126" y="829501"/>
        <a:ext cx="2114937" cy="897246"/>
      </dsp:txXfrm>
    </dsp:sp>
    <dsp:sp modelId="{5E56B10E-1DA3-4780-BFF3-E6F1673E1743}">
      <dsp:nvSpPr>
        <dsp:cNvPr id="0" name=""/>
        <dsp:cNvSpPr/>
      </dsp:nvSpPr>
      <dsp:spPr>
        <a:xfrm>
          <a:off x="3655575" y="829501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026EA-CA5C-4540-AF95-B4BA941C415D}">
      <dsp:nvSpPr>
        <dsp:cNvPr id="0" name=""/>
        <dsp:cNvSpPr/>
      </dsp:nvSpPr>
      <dsp:spPr>
        <a:xfrm>
          <a:off x="3843996" y="1017923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DD3DE-D1F2-41B9-BF7A-0C702346F997}">
      <dsp:nvSpPr>
        <dsp:cNvPr id="0" name=""/>
        <dsp:cNvSpPr/>
      </dsp:nvSpPr>
      <dsp:spPr>
        <a:xfrm>
          <a:off x="4745088" y="82950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>
              <a:latin typeface="Century Gothic"/>
            </a:rPr>
            <a:t>Présentation</a:t>
          </a:r>
          <a:r>
            <a:rPr lang="en-US" sz="2200" kern="1200"/>
            <a:t> de la solution</a:t>
          </a:r>
        </a:p>
      </dsp:txBody>
      <dsp:txXfrm>
        <a:off x="4745088" y="829501"/>
        <a:ext cx="2114937" cy="897246"/>
      </dsp:txXfrm>
    </dsp:sp>
    <dsp:sp modelId="{792274CE-8F8C-441E-B8A5-49986A519E93}">
      <dsp:nvSpPr>
        <dsp:cNvPr id="0" name=""/>
        <dsp:cNvSpPr/>
      </dsp:nvSpPr>
      <dsp:spPr>
        <a:xfrm>
          <a:off x="7228536" y="829501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ADB1-A81A-4E9F-A80A-F70EB0256446}">
      <dsp:nvSpPr>
        <dsp:cNvPr id="0" name=""/>
        <dsp:cNvSpPr/>
      </dsp:nvSpPr>
      <dsp:spPr>
        <a:xfrm>
          <a:off x="7416958" y="1017923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9492-8E1E-433F-9460-C5C3FD36B300}">
      <dsp:nvSpPr>
        <dsp:cNvPr id="0" name=""/>
        <dsp:cNvSpPr/>
      </dsp:nvSpPr>
      <dsp:spPr>
        <a:xfrm>
          <a:off x="8318049" y="82950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entury Gothic"/>
            </a:rPr>
            <a:t>Prototypes </a:t>
          </a:r>
        </a:p>
      </dsp:txBody>
      <dsp:txXfrm>
        <a:off x="8318049" y="829501"/>
        <a:ext cx="2114937" cy="897246"/>
      </dsp:txXfrm>
    </dsp:sp>
    <dsp:sp modelId="{80AB1A64-C8EA-4487-8589-DBF2B3852A1E}">
      <dsp:nvSpPr>
        <dsp:cNvPr id="0" name=""/>
        <dsp:cNvSpPr/>
      </dsp:nvSpPr>
      <dsp:spPr>
        <a:xfrm>
          <a:off x="82613" y="2434089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399BF-D897-4381-A2EA-B556637EE0AF}">
      <dsp:nvSpPr>
        <dsp:cNvPr id="0" name=""/>
        <dsp:cNvSpPr/>
      </dsp:nvSpPr>
      <dsp:spPr>
        <a:xfrm>
          <a:off x="271034" y="2622511"/>
          <a:ext cx="520402" cy="52040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E48B2-A43F-4285-A337-A18100947B5C}">
      <dsp:nvSpPr>
        <dsp:cNvPr id="0" name=""/>
        <dsp:cNvSpPr/>
      </dsp:nvSpPr>
      <dsp:spPr>
        <a:xfrm>
          <a:off x="1172126" y="243408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entury Gothic"/>
            </a:rPr>
            <a:t>Produit final</a:t>
          </a:r>
        </a:p>
      </dsp:txBody>
      <dsp:txXfrm>
        <a:off x="1172126" y="2434089"/>
        <a:ext cx="2114937" cy="897246"/>
      </dsp:txXfrm>
    </dsp:sp>
    <dsp:sp modelId="{D4329F41-FC5C-4E0F-8D55-A5D91C1B010A}">
      <dsp:nvSpPr>
        <dsp:cNvPr id="0" name=""/>
        <dsp:cNvSpPr/>
      </dsp:nvSpPr>
      <dsp:spPr>
        <a:xfrm>
          <a:off x="3655575" y="2434089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F7CB5-34A9-4A1D-92FC-D0469EE62527}">
      <dsp:nvSpPr>
        <dsp:cNvPr id="0" name=""/>
        <dsp:cNvSpPr/>
      </dsp:nvSpPr>
      <dsp:spPr>
        <a:xfrm>
          <a:off x="3843996" y="2622511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5E3B1-3DE3-42D2-87BA-C4B88A43BD9A}">
      <dsp:nvSpPr>
        <dsp:cNvPr id="0" name=""/>
        <dsp:cNvSpPr/>
      </dsp:nvSpPr>
      <dsp:spPr>
        <a:xfrm>
          <a:off x="4745088" y="243408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Conclusion</a:t>
          </a:r>
        </a:p>
      </dsp:txBody>
      <dsp:txXfrm>
        <a:off x="4745088" y="2434089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04AD0-3691-4102-9F8E-CAF018337592}">
      <dsp:nvSpPr>
        <dsp:cNvPr id="0" name=""/>
        <dsp:cNvSpPr/>
      </dsp:nvSpPr>
      <dsp:spPr>
        <a:xfrm>
          <a:off x="0" y="13661"/>
          <a:ext cx="665125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Vous est donc </a:t>
          </a:r>
          <a:r>
            <a:rPr lang="fr-FR" sz="1600" kern="1200">
              <a:latin typeface="Century Gothic"/>
            </a:rPr>
            <a:t>proposée</a:t>
          </a:r>
          <a:r>
            <a:rPr lang="fr-FR" sz="1600" kern="1200"/>
            <a:t> :</a:t>
          </a:r>
        </a:p>
      </dsp:txBody>
      <dsp:txXfrm>
        <a:off x="30442" y="44103"/>
        <a:ext cx="6590369" cy="562726"/>
      </dsp:txXfrm>
    </dsp:sp>
    <dsp:sp modelId="{DBD06E56-507B-44CA-B2C8-24D00BC28464}">
      <dsp:nvSpPr>
        <dsp:cNvPr id="0" name=""/>
        <dsp:cNvSpPr/>
      </dsp:nvSpPr>
      <dsp:spPr>
        <a:xfrm>
          <a:off x="0" y="683351"/>
          <a:ext cx="6651253" cy="623610"/>
        </a:xfrm>
        <a:prstGeom prst="roundRect">
          <a:avLst/>
        </a:prstGeom>
        <a:solidFill>
          <a:schemeClr val="accent2">
            <a:hueOff val="-213585"/>
            <a:satOff val="-60"/>
            <a:lumOff val="1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Une </a:t>
          </a:r>
          <a:r>
            <a:rPr lang="fr-FR" sz="1600" kern="1200">
              <a:latin typeface="Century Gothic"/>
            </a:rPr>
            <a:t>jardinière</a:t>
          </a:r>
          <a:r>
            <a:rPr lang="fr-FR" sz="1600" kern="1200"/>
            <a:t>, un pot interne et un </a:t>
          </a:r>
          <a:r>
            <a:rPr lang="fr-FR" sz="1600" kern="1200">
              <a:latin typeface="Century Gothic"/>
            </a:rPr>
            <a:t>réservoir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conçu</a:t>
          </a:r>
          <a:r>
            <a:rPr lang="fr-FR" sz="1600" kern="1200"/>
            <a:t> en plastique </a:t>
          </a:r>
          <a:r>
            <a:rPr lang="fr-FR" sz="1600" kern="1200">
              <a:latin typeface="Century Gothic"/>
            </a:rPr>
            <a:t>épais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recyclé </a:t>
          </a:r>
          <a:r>
            <a:rPr lang="fr-FR" sz="1600" kern="1200"/>
            <a:t>et recyclable (</a:t>
          </a:r>
          <a:r>
            <a:rPr lang="fr-FR" sz="1600" kern="1200">
              <a:latin typeface="Century Gothic"/>
            </a:rPr>
            <a:t>Matière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imperméable).</a:t>
          </a:r>
          <a:endParaRPr lang="fr-FR" sz="1600" kern="1200"/>
        </a:p>
      </dsp:txBody>
      <dsp:txXfrm>
        <a:off x="30442" y="713793"/>
        <a:ext cx="6590369" cy="562726"/>
      </dsp:txXfrm>
    </dsp:sp>
    <dsp:sp modelId="{523255D0-1F62-4202-8073-CE5230386226}">
      <dsp:nvSpPr>
        <dsp:cNvPr id="0" name=""/>
        <dsp:cNvSpPr/>
      </dsp:nvSpPr>
      <dsp:spPr>
        <a:xfrm>
          <a:off x="0" y="1353042"/>
          <a:ext cx="6651253" cy="623610"/>
        </a:xfrm>
        <a:prstGeom prst="roundRect">
          <a:avLst/>
        </a:prstGeom>
        <a:solidFill>
          <a:schemeClr val="accent2">
            <a:hueOff val="-427170"/>
            <a:satOff val="-119"/>
            <a:lumOff val="20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 La structure totale </a:t>
          </a:r>
          <a:r>
            <a:rPr lang="fr-FR" sz="1600" kern="1200">
              <a:latin typeface="Century Gothic"/>
            </a:rPr>
            <a:t>à</a:t>
          </a:r>
          <a:r>
            <a:rPr lang="fr-FR" sz="1600" kern="1200"/>
            <a:t> vide serait de 5kg</a:t>
          </a:r>
          <a:r>
            <a:rPr lang="fr-FR" sz="1600" kern="1200">
              <a:latin typeface="Century Gothic"/>
            </a:rPr>
            <a:t>.</a:t>
          </a:r>
          <a:endParaRPr lang="fr-FR" sz="1600" kern="1200"/>
        </a:p>
      </dsp:txBody>
      <dsp:txXfrm>
        <a:off x="30442" y="1383484"/>
        <a:ext cx="6590369" cy="562726"/>
      </dsp:txXfrm>
    </dsp:sp>
    <dsp:sp modelId="{47D43F36-D3E8-4899-AE1F-2CF591D0C591}">
      <dsp:nvSpPr>
        <dsp:cNvPr id="0" name=""/>
        <dsp:cNvSpPr/>
      </dsp:nvSpPr>
      <dsp:spPr>
        <a:xfrm>
          <a:off x="0" y="2022732"/>
          <a:ext cx="6651253" cy="623610"/>
        </a:xfrm>
        <a:prstGeom prst="roundRect">
          <a:avLst/>
        </a:prstGeom>
        <a:solidFill>
          <a:schemeClr val="accent2">
            <a:hueOff val="-640755"/>
            <a:satOff val="-179"/>
            <a:lumOff val="30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Century Gothic"/>
            </a:rPr>
            <a:t>Taille de la jardinière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(Pouces):</a:t>
          </a:r>
          <a:r>
            <a:rPr lang="fr-FR" sz="1600" kern="1200"/>
            <a:t> 30</a:t>
          </a:r>
          <a:r>
            <a:rPr lang="fr-FR" sz="1600" kern="1200">
              <a:latin typeface="Century Gothic"/>
            </a:rPr>
            <a:t>.</a:t>
          </a:r>
          <a:endParaRPr lang="fr-FR" sz="1600" kern="1200"/>
        </a:p>
      </dsp:txBody>
      <dsp:txXfrm>
        <a:off x="30442" y="2053174"/>
        <a:ext cx="6590369" cy="562726"/>
      </dsp:txXfrm>
    </dsp:sp>
    <dsp:sp modelId="{AB8FE6C2-795D-4B07-85C9-A984B4D787FF}">
      <dsp:nvSpPr>
        <dsp:cNvPr id="0" name=""/>
        <dsp:cNvSpPr/>
      </dsp:nvSpPr>
      <dsp:spPr>
        <a:xfrm>
          <a:off x="0" y="2692422"/>
          <a:ext cx="6651253" cy="623610"/>
        </a:xfrm>
        <a:prstGeom prst="roundRect">
          <a:avLst/>
        </a:prstGeom>
        <a:solidFill>
          <a:schemeClr val="accent2">
            <a:hueOff val="-854340"/>
            <a:satOff val="-239"/>
            <a:lumOff val="4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Nous avons un </a:t>
          </a:r>
          <a:r>
            <a:rPr lang="fr-FR" sz="1600" kern="1200">
              <a:latin typeface="Century Gothic"/>
            </a:rPr>
            <a:t>réservoir</a:t>
          </a:r>
          <a:r>
            <a:rPr lang="fr-FR" sz="1600" kern="1200"/>
            <a:t> d'eau </a:t>
          </a:r>
          <a:r>
            <a:rPr lang="fr-FR" sz="1600" kern="1200">
              <a:latin typeface="Century Gothic"/>
            </a:rPr>
            <a:t>amovible</a:t>
          </a:r>
          <a:r>
            <a:rPr lang="fr-FR" sz="1600" kern="1200"/>
            <a:t> de capacité</a:t>
          </a:r>
          <a:r>
            <a:rPr lang="fr-FR" sz="1600" kern="1200">
              <a:latin typeface="Century Gothic"/>
            </a:rPr>
            <a:t> </a:t>
          </a:r>
          <a:r>
            <a:rPr lang="fr-FR" sz="1600" kern="1200"/>
            <a:t>totale allant </a:t>
          </a:r>
          <a:r>
            <a:rPr lang="fr-FR" sz="1600" kern="1200">
              <a:latin typeface="Century Gothic"/>
            </a:rPr>
            <a:t>jusqu'à 10 L</a:t>
          </a:r>
          <a:r>
            <a:rPr lang="fr-FR" sz="1600" kern="1200"/>
            <a:t> ; Un pot de fleur </a:t>
          </a:r>
          <a:r>
            <a:rPr lang="fr-FR" sz="1600" kern="1200">
              <a:latin typeface="Century Gothic"/>
            </a:rPr>
            <a:t>conçu</a:t>
          </a:r>
          <a:r>
            <a:rPr lang="fr-FR" sz="1600" kern="1200"/>
            <a:t> pour </a:t>
          </a:r>
          <a:r>
            <a:rPr lang="fr-FR" sz="1600" kern="1200">
              <a:latin typeface="Century Gothic"/>
            </a:rPr>
            <a:t>accueillir 15 L de</a:t>
          </a:r>
          <a:r>
            <a:rPr lang="fr-FR" sz="1600" kern="1200"/>
            <a:t> terre</a:t>
          </a:r>
          <a:r>
            <a:rPr lang="fr-FR" sz="1600" kern="1200">
              <a:latin typeface="Century Gothic"/>
            </a:rPr>
            <a:t>.</a:t>
          </a:r>
          <a:endParaRPr lang="fr-FR" sz="1600" kern="1200"/>
        </a:p>
      </dsp:txBody>
      <dsp:txXfrm>
        <a:off x="30442" y="2722864"/>
        <a:ext cx="6590369" cy="562726"/>
      </dsp:txXfrm>
    </dsp:sp>
    <dsp:sp modelId="{63735C3E-CBDF-4F64-A467-2CB4C1411227}">
      <dsp:nvSpPr>
        <dsp:cNvPr id="0" name=""/>
        <dsp:cNvSpPr/>
      </dsp:nvSpPr>
      <dsp:spPr>
        <a:xfrm>
          <a:off x="0" y="3362112"/>
          <a:ext cx="6651253" cy="623610"/>
        </a:xfrm>
        <a:prstGeom prst="roundRect">
          <a:avLst/>
        </a:prstGeom>
        <a:solidFill>
          <a:schemeClr val="accent2">
            <a:hueOff val="-1067925"/>
            <a:satOff val="-299"/>
            <a:lumOff val="50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 poids total de </a:t>
          </a:r>
          <a:r>
            <a:rPr lang="fr-FR" sz="1600" kern="1200">
              <a:latin typeface="Century Gothic"/>
            </a:rPr>
            <a:t>23kg</a:t>
          </a:r>
          <a:r>
            <a:rPr lang="fr-FR" sz="1600" kern="1200"/>
            <a:t> pour la </a:t>
          </a:r>
          <a:r>
            <a:rPr lang="fr-FR" sz="1600" kern="1200">
              <a:latin typeface="Century Gothic"/>
            </a:rPr>
            <a:t>jardinière</a:t>
          </a:r>
          <a:r>
            <a:rPr lang="fr-FR" sz="1600" kern="1200"/>
            <a:t> remplie.</a:t>
          </a:r>
        </a:p>
      </dsp:txBody>
      <dsp:txXfrm>
        <a:off x="30442" y="3392554"/>
        <a:ext cx="6590369" cy="562726"/>
      </dsp:txXfrm>
    </dsp:sp>
    <dsp:sp modelId="{FB20B8AF-C39F-4303-993A-F04D345594F0}">
      <dsp:nvSpPr>
        <dsp:cNvPr id="0" name=""/>
        <dsp:cNvSpPr/>
      </dsp:nvSpPr>
      <dsp:spPr>
        <a:xfrm>
          <a:off x="0" y="4031802"/>
          <a:ext cx="6651253" cy="623610"/>
        </a:xfrm>
        <a:prstGeom prst="roundRect">
          <a:avLst/>
        </a:prstGeom>
        <a:solidFill>
          <a:schemeClr val="accent2">
            <a:hueOff val="-1281510"/>
            <a:satOff val="-358"/>
            <a:lumOff val="6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Century Gothic"/>
            </a:rPr>
            <a:t>Utilisation</a:t>
          </a:r>
          <a:r>
            <a:rPr lang="fr-FR" sz="1600" kern="1200"/>
            <a:t> de fils de cotons </a:t>
          </a:r>
          <a:r>
            <a:rPr lang="fr-FR" sz="1600" kern="1200">
              <a:latin typeface="Century Gothic"/>
            </a:rPr>
            <a:t>réutilisables</a:t>
          </a:r>
          <a:r>
            <a:rPr lang="fr-FR" sz="1600" kern="1200"/>
            <a:t>, fournit un arrosage fiable et </a:t>
          </a:r>
          <a:r>
            <a:rPr lang="fr-FR" sz="1600" kern="1200">
              <a:latin typeface="Century Gothic"/>
            </a:rPr>
            <a:t>précis.</a:t>
          </a:r>
          <a:r>
            <a:rPr lang="fr-FR" sz="1600" kern="1200"/>
            <a:t> </a:t>
          </a:r>
        </a:p>
      </dsp:txBody>
      <dsp:txXfrm>
        <a:off x="30442" y="4062244"/>
        <a:ext cx="6590369" cy="562726"/>
      </dsp:txXfrm>
    </dsp:sp>
    <dsp:sp modelId="{AFF5C363-0967-4162-9F62-2A925E8B8B70}">
      <dsp:nvSpPr>
        <dsp:cNvPr id="0" name=""/>
        <dsp:cNvSpPr/>
      </dsp:nvSpPr>
      <dsp:spPr>
        <a:xfrm>
          <a:off x="0" y="4701492"/>
          <a:ext cx="6651253" cy="623610"/>
        </a:xfrm>
        <a:prstGeom prst="roundRect">
          <a:avLst/>
        </a:prstGeom>
        <a:solidFill>
          <a:schemeClr val="accent2">
            <a:hueOff val="-1495095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12$ CAD pour 15 m de fil </a:t>
          </a:r>
          <a:r>
            <a:rPr lang="fr-FR" sz="1600" kern="1200">
              <a:latin typeface="Century Gothic"/>
            </a:rPr>
            <a:t>,</a:t>
          </a:r>
          <a:r>
            <a:rPr lang="fr-FR" sz="1600" kern="1200"/>
            <a:t>Assez pour 6 </a:t>
          </a:r>
          <a:r>
            <a:rPr lang="fr-FR" sz="1600" kern="1200">
              <a:latin typeface="Century Gothic"/>
            </a:rPr>
            <a:t>jardinières.</a:t>
          </a:r>
          <a:r>
            <a:rPr lang="fr-FR" sz="1600" kern="1200"/>
            <a:t> </a:t>
          </a:r>
        </a:p>
      </dsp:txBody>
      <dsp:txXfrm>
        <a:off x="30442" y="4731934"/>
        <a:ext cx="6590369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13354-25C0-44D0-B9F4-A288B48933D0}">
      <dsp:nvSpPr>
        <dsp:cNvPr id="0" name=""/>
        <dsp:cNvSpPr/>
      </dsp:nvSpPr>
      <dsp:spPr>
        <a:xfrm>
          <a:off x="0" y="348506"/>
          <a:ext cx="665125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Vous est </a:t>
          </a:r>
          <a:r>
            <a:rPr lang="fr-FR" sz="1600" kern="1200">
              <a:latin typeface="Century Gothic"/>
            </a:rPr>
            <a:t>proposé</a:t>
          </a:r>
          <a:r>
            <a:rPr lang="fr-FR" sz="1600" kern="1200"/>
            <a:t> :</a:t>
          </a:r>
        </a:p>
      </dsp:txBody>
      <dsp:txXfrm>
        <a:off x="30442" y="378948"/>
        <a:ext cx="6590369" cy="562726"/>
      </dsp:txXfrm>
    </dsp:sp>
    <dsp:sp modelId="{CCDCE377-800C-45D2-8447-600004D4D7E5}">
      <dsp:nvSpPr>
        <dsp:cNvPr id="0" name=""/>
        <dsp:cNvSpPr/>
      </dsp:nvSpPr>
      <dsp:spPr>
        <a:xfrm>
          <a:off x="0" y="1018196"/>
          <a:ext cx="6651253" cy="623610"/>
        </a:xfrm>
        <a:prstGeom prst="roundRect">
          <a:avLst/>
        </a:prstGeom>
        <a:solidFill>
          <a:schemeClr val="accent2">
            <a:hueOff val="-249182"/>
            <a:satOff val="-70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 </a:t>
          </a:r>
          <a:r>
            <a:rPr lang="fr-FR" sz="1600" kern="1200">
              <a:latin typeface="Century Gothic"/>
            </a:rPr>
            <a:t>système</a:t>
          </a:r>
          <a:r>
            <a:rPr lang="fr-FR" sz="1600" kern="1200"/>
            <a:t> d'arrosage offrant </a:t>
          </a:r>
          <a:r>
            <a:rPr lang="fr-FR" sz="1600" kern="1200">
              <a:latin typeface="Century Gothic"/>
            </a:rPr>
            <a:t>précisons</a:t>
          </a:r>
          <a:r>
            <a:rPr lang="fr-FR" sz="1600" kern="1200"/>
            <a:t> et </a:t>
          </a:r>
          <a:r>
            <a:rPr lang="fr-FR" sz="1600" kern="1200">
              <a:latin typeface="Century Gothic"/>
            </a:rPr>
            <a:t>autonomie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à</a:t>
          </a:r>
          <a:r>
            <a:rPr lang="fr-FR" sz="1600" kern="1200"/>
            <a:t> la plante; </a:t>
          </a:r>
        </a:p>
      </dsp:txBody>
      <dsp:txXfrm>
        <a:off x="30442" y="1048638"/>
        <a:ext cx="6590369" cy="562726"/>
      </dsp:txXfrm>
    </dsp:sp>
    <dsp:sp modelId="{7A173113-8BFE-4C31-97E0-572B06854178}">
      <dsp:nvSpPr>
        <dsp:cNvPr id="0" name=""/>
        <dsp:cNvSpPr/>
      </dsp:nvSpPr>
      <dsp:spPr>
        <a:xfrm>
          <a:off x="0" y="1687886"/>
          <a:ext cx="6651253" cy="623610"/>
        </a:xfrm>
        <a:prstGeom prst="roundRect">
          <a:avLst/>
        </a:prstGeom>
        <a:solidFill>
          <a:schemeClr val="accent2">
            <a:hueOff val="-498365"/>
            <a:satOff val="-13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Une </a:t>
          </a:r>
          <a:r>
            <a:rPr lang="fr-FR" sz="1600" kern="1200">
              <a:latin typeface="Century Gothic"/>
            </a:rPr>
            <a:t>réduction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considérable</a:t>
          </a:r>
          <a:r>
            <a:rPr lang="fr-FR" sz="1600" kern="1200"/>
            <a:t> des </a:t>
          </a:r>
          <a:r>
            <a:rPr lang="fr-FR" sz="1600" kern="1200">
              <a:latin typeface="Century Gothic"/>
            </a:rPr>
            <a:t>matériaux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utilisés</a:t>
          </a:r>
          <a:r>
            <a:rPr lang="fr-FR" sz="1600" kern="1200"/>
            <a:t> ainsi que leur </a:t>
          </a:r>
          <a:r>
            <a:rPr lang="fr-FR" sz="1600" kern="1200">
              <a:latin typeface="Century Gothic"/>
            </a:rPr>
            <a:t>durabilité</a:t>
          </a:r>
          <a:r>
            <a:rPr lang="fr-FR" sz="1600" kern="1200"/>
            <a:t> ;</a:t>
          </a:r>
        </a:p>
      </dsp:txBody>
      <dsp:txXfrm>
        <a:off x="30442" y="1718328"/>
        <a:ext cx="6590369" cy="562726"/>
      </dsp:txXfrm>
    </dsp:sp>
    <dsp:sp modelId="{E177D499-E8DC-42A1-8058-A90C1A629D6A}">
      <dsp:nvSpPr>
        <dsp:cNvPr id="0" name=""/>
        <dsp:cNvSpPr/>
      </dsp:nvSpPr>
      <dsp:spPr>
        <a:xfrm>
          <a:off x="0" y="2357576"/>
          <a:ext cx="6651253" cy="623610"/>
        </a:xfrm>
        <a:prstGeom prst="roundRect">
          <a:avLst/>
        </a:prstGeom>
        <a:solidFill>
          <a:schemeClr val="accent2">
            <a:hueOff val="-747547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Pas de</a:t>
          </a:r>
          <a:r>
            <a:rPr lang="fr-FR" sz="1600" kern="1200">
              <a:latin typeface="Century Gothic"/>
            </a:rPr>
            <a:t> circuit électronique </a:t>
          </a:r>
          <a:r>
            <a:rPr lang="fr-FR" sz="1600" kern="1200"/>
            <a:t>donc pas de besoin de suivi; </a:t>
          </a:r>
        </a:p>
      </dsp:txBody>
      <dsp:txXfrm>
        <a:off x="30442" y="2388018"/>
        <a:ext cx="6590369" cy="562726"/>
      </dsp:txXfrm>
    </dsp:sp>
    <dsp:sp modelId="{AD947C15-FE64-4D18-A3E8-2533D521660F}">
      <dsp:nvSpPr>
        <dsp:cNvPr id="0" name=""/>
        <dsp:cNvSpPr/>
      </dsp:nvSpPr>
      <dsp:spPr>
        <a:xfrm>
          <a:off x="0" y="3027267"/>
          <a:ext cx="6651253" cy="623610"/>
        </a:xfrm>
        <a:prstGeom prst="roundRect">
          <a:avLst/>
        </a:prstGeom>
        <a:solidFill>
          <a:schemeClr val="accent2">
            <a:hueOff val="-996730"/>
            <a:satOff val="-27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Pas </a:t>
          </a:r>
          <a:r>
            <a:rPr lang="fr-FR" sz="1600" kern="1200">
              <a:latin typeface="Century Gothic"/>
            </a:rPr>
            <a:t>d'électricité </a:t>
          </a:r>
          <a:r>
            <a:rPr lang="fr-FR" sz="1600" kern="1200"/>
            <a:t>donc </a:t>
          </a:r>
          <a:r>
            <a:rPr lang="fr-FR" sz="1600" kern="1200">
              <a:latin typeface="Century Gothic"/>
            </a:rPr>
            <a:t>économie</a:t>
          </a:r>
          <a:r>
            <a:rPr lang="fr-FR" sz="1600" kern="1200"/>
            <a:t> </a:t>
          </a:r>
          <a:r>
            <a:rPr lang="fr-FR" sz="1600" kern="1200">
              <a:latin typeface="Century Gothic"/>
            </a:rPr>
            <a:t>d'énergie</a:t>
          </a:r>
          <a:r>
            <a:rPr lang="fr-FR" sz="1600" kern="1200"/>
            <a:t>;</a:t>
          </a:r>
        </a:p>
      </dsp:txBody>
      <dsp:txXfrm>
        <a:off x="30442" y="3057709"/>
        <a:ext cx="6590369" cy="562726"/>
      </dsp:txXfrm>
    </dsp:sp>
    <dsp:sp modelId="{549681F6-FE5B-4147-9D5B-22B5F6575D81}">
      <dsp:nvSpPr>
        <dsp:cNvPr id="0" name=""/>
        <dsp:cNvSpPr/>
      </dsp:nvSpPr>
      <dsp:spPr>
        <a:xfrm>
          <a:off x="0" y="3696957"/>
          <a:ext cx="6651253" cy="623610"/>
        </a:xfrm>
        <a:prstGeom prst="roundRect">
          <a:avLst/>
        </a:prstGeom>
        <a:solidFill>
          <a:schemeClr val="accent2">
            <a:hueOff val="-1245912"/>
            <a:satOff val="-348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La plante se </a:t>
          </a:r>
          <a:r>
            <a:rPr lang="fr-FR" sz="1600" kern="1200">
              <a:latin typeface="Century Gothic"/>
            </a:rPr>
            <a:t>nourrie fonction de ses besoins</a:t>
          </a:r>
          <a:r>
            <a:rPr lang="fr-FR" sz="1600" kern="1200"/>
            <a:t>, la </a:t>
          </a:r>
          <a:r>
            <a:rPr lang="fr-FR" sz="1600" kern="1200">
              <a:latin typeface="Century Gothic"/>
            </a:rPr>
            <a:t>jardinière</a:t>
          </a:r>
          <a:r>
            <a:rPr lang="fr-FR" sz="1600" kern="1200"/>
            <a:t> est donc flexible et peut </a:t>
          </a:r>
          <a:r>
            <a:rPr lang="fr-FR" sz="1600" kern="1200">
              <a:latin typeface="Century Gothic"/>
            </a:rPr>
            <a:t>correspondre</a:t>
          </a:r>
          <a:r>
            <a:rPr lang="fr-FR" sz="1600" kern="1200"/>
            <a:t> a plusieurs </a:t>
          </a:r>
          <a:r>
            <a:rPr lang="fr-FR" sz="1600" kern="1200">
              <a:latin typeface="Century Gothic"/>
            </a:rPr>
            <a:t>espèces </a:t>
          </a:r>
          <a:r>
            <a:rPr lang="fr-FR" sz="1600" kern="1200"/>
            <a:t>de plantes.</a:t>
          </a:r>
        </a:p>
      </dsp:txBody>
      <dsp:txXfrm>
        <a:off x="30442" y="3727399"/>
        <a:ext cx="6590369" cy="562726"/>
      </dsp:txXfrm>
    </dsp:sp>
    <dsp:sp modelId="{18A233E1-6E8C-42E8-BF11-0D0FFB8D5967}">
      <dsp:nvSpPr>
        <dsp:cNvPr id="0" name=""/>
        <dsp:cNvSpPr/>
      </dsp:nvSpPr>
      <dsp:spPr>
        <a:xfrm>
          <a:off x="0" y="4366647"/>
          <a:ext cx="6651253" cy="623610"/>
        </a:xfrm>
        <a:prstGeom prst="roundRect">
          <a:avLst/>
        </a:prstGeom>
        <a:solidFill>
          <a:schemeClr val="accent2">
            <a:hueOff val="-1495095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Century Gothic"/>
            </a:rPr>
            <a:t>Très</a:t>
          </a:r>
          <a:r>
            <a:rPr lang="fr-FR" sz="1600" kern="1200"/>
            <a:t> grande capacité</a:t>
          </a:r>
          <a:r>
            <a:rPr lang="fr-FR" sz="1600" kern="1200">
              <a:latin typeface="Century Gothic"/>
            </a:rPr>
            <a:t> </a:t>
          </a:r>
          <a:r>
            <a:rPr lang="fr-FR" sz="1600" kern="1200"/>
            <a:t>d'eau , grande </a:t>
          </a:r>
          <a:r>
            <a:rPr lang="fr-FR" sz="1600" kern="1200">
              <a:latin typeface="Century Gothic"/>
            </a:rPr>
            <a:t>périodes</a:t>
          </a:r>
          <a:r>
            <a:rPr lang="fr-FR" sz="1600" kern="1200"/>
            <a:t> d'autonomie</a:t>
          </a:r>
          <a:r>
            <a:rPr lang="fr-FR" sz="1600" kern="1200">
              <a:latin typeface="Century Gothic"/>
            </a:rPr>
            <a:t>.(Maximum 2 visites dans le mois).</a:t>
          </a:r>
          <a:endParaRPr lang="fr-FR" sz="1600" kern="1200"/>
        </a:p>
      </dsp:txBody>
      <dsp:txXfrm>
        <a:off x="30442" y="4397089"/>
        <a:ext cx="659036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BGQAzp7x0" TargetMode="External"/><Relationship Id="rId2" Type="http://schemas.openxmlformats.org/officeDocument/2006/relationships/hyperlink" Target="https://www.youtube.com/watch?v=j6dXf0iDdB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ine-abondance.com/le-cordon-ombilical-en-coton-astuce-darrosage-fort-etonnante-a-faire-avec-les-enfants/" TargetMode="External"/><Relationship Id="rId4" Type="http://schemas.openxmlformats.org/officeDocument/2006/relationships/hyperlink" Target="https://www.youtube.com/watch?v=hfqiNqR-lf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4EFC6F0-A562-430F-A5AD-D61CCD83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5" r="-2" b="488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 fontScale="90000"/>
          </a:bodyPr>
          <a:lstStyle/>
          <a:p>
            <a:r>
              <a:rPr lang="fr-CA" sz="4400"/>
              <a:t>Une Jardinière pour l'Université d'Ottawa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sz="2000"/>
              <a:t>Projet GNG 1503 </a:t>
            </a:r>
          </a:p>
          <a:p>
            <a:r>
              <a:rPr lang="fr-FR" sz="2000"/>
              <a:t>Equipe A11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5D5B0-BE48-4DA3-A1C9-997E56B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/>
              <a:t>Présentation </a:t>
            </a:r>
            <a:r>
              <a:rPr lang="en-US" sz="4800" b="1" i="1" dirty="0"/>
              <a:t>de la solution</a:t>
            </a:r>
          </a:p>
        </p:txBody>
      </p:sp>
      <p:pic>
        <p:nvPicPr>
          <p:cNvPr id="32" name="Content Placeholder 31" descr="Lightbulb">
            <a:extLst>
              <a:ext uri="{FF2B5EF4-FFF2-40B4-BE49-F238E27FC236}">
                <a16:creationId xmlns:a16="http://schemas.microsoft.com/office/drawing/2014/main" id="{55932823-FA6E-43C1-B598-31227C385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BB6A-2FE1-4D68-9292-2B93298F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/>
              <a:t>Idées préliminaires</a:t>
            </a:r>
            <a:r>
              <a:rPr lang="fr-FR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36FA-E52B-4151-AB7E-91E7B293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7686806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Concept A :</a:t>
            </a:r>
          </a:p>
          <a:p>
            <a:pPr marL="457200" indent="-457200"/>
            <a:r>
              <a:rPr lang="fr-FR" sz="2400"/>
              <a:t>Pompe d'arrosage automatique reli</a:t>
            </a:r>
            <a:r>
              <a:rPr lang="fr-FR" sz="2400">
                <a:ea typeface="+mn-lt"/>
                <a:cs typeface="+mn-lt"/>
              </a:rPr>
              <a:t>é</a:t>
            </a:r>
            <a:r>
              <a:rPr lang="fr-FR" sz="2400"/>
              <a:t>e </a:t>
            </a:r>
            <a:r>
              <a:rPr lang="fr-FR" sz="2400">
                <a:ea typeface="+mn-lt"/>
                <a:cs typeface="+mn-lt"/>
              </a:rPr>
              <a:t>à </a:t>
            </a:r>
            <a:r>
              <a:rPr lang="fr-FR" sz="2400"/>
              <a:t>un capteur d'humidit</a:t>
            </a:r>
            <a:r>
              <a:rPr lang="fr-FR" sz="2400">
                <a:ea typeface="+mn-lt"/>
                <a:cs typeface="+mn-lt"/>
              </a:rPr>
              <a:t>é</a:t>
            </a:r>
            <a:r>
              <a:rPr lang="fr-FR" sz="2400"/>
              <a:t>. </a:t>
            </a:r>
          </a:p>
          <a:p>
            <a:pPr marL="457200" indent="-457200"/>
            <a:r>
              <a:rPr lang="fr-FR" sz="2400"/>
              <a:t>Arrosage automatique d</a:t>
            </a:r>
            <a:r>
              <a:rPr lang="fr-FR" sz="2400">
                <a:ea typeface="+mn-lt"/>
                <a:cs typeface="+mn-lt"/>
              </a:rPr>
              <a:t>è</a:t>
            </a:r>
            <a:r>
              <a:rPr lang="fr-FR" sz="2400"/>
              <a:t>s la détection d'un sol sec.</a:t>
            </a:r>
          </a:p>
          <a:p>
            <a:pPr marL="457200" indent="-457200"/>
            <a:r>
              <a:rPr lang="fr-FR" sz="2400"/>
              <a:t>Forme de donut et poids considérable pour d</a:t>
            </a:r>
            <a:r>
              <a:rPr lang="fr-FR" sz="2400">
                <a:ea typeface="+mn-lt"/>
                <a:cs typeface="+mn-lt"/>
              </a:rPr>
              <a:t>é</a:t>
            </a:r>
            <a:r>
              <a:rPr lang="fr-FR" sz="2400"/>
              <a:t>courager le vol.</a:t>
            </a:r>
          </a:p>
          <a:p>
            <a:pPr marL="0" indent="0">
              <a:buNone/>
            </a:pPr>
            <a:endParaRPr lang="fr-FR"/>
          </a:p>
          <a:p>
            <a:pPr marL="514350" indent="-514350"/>
            <a:endParaRPr lang="en-US"/>
          </a:p>
          <a:p>
            <a:endParaRPr lang="en-US"/>
          </a:p>
        </p:txBody>
      </p:sp>
      <p:pic>
        <p:nvPicPr>
          <p:cNvPr id="4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A37B63A7-3B0C-4BA5-8898-80064DCC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096" y="2009384"/>
            <a:ext cx="3269946" cy="39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6C76-D5BA-462B-9187-F546D498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/>
              <a:t>Idées préliminaires</a:t>
            </a:r>
            <a:endParaRPr lang="fr-FR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62CD-CB99-4DB6-9D46-56B65B38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705601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Concept B :</a:t>
            </a:r>
          </a:p>
          <a:p>
            <a:pPr marL="457200" indent="-457200"/>
            <a:r>
              <a:rPr lang="fr-FR" sz="2400"/>
              <a:t>Arrosage par absorption via fil de coton</a:t>
            </a:r>
          </a:p>
          <a:p>
            <a:pPr marL="457200" indent="-457200"/>
            <a:r>
              <a:rPr lang="fr-FR" sz="2400"/>
              <a:t>Pas de circuits </a:t>
            </a:r>
            <a:r>
              <a:rPr lang="fr-FR" sz="2400">
                <a:ea typeface="+mn-lt"/>
                <a:cs typeface="+mn-lt"/>
              </a:rPr>
              <a:t>électroniques nécessaires</a:t>
            </a:r>
            <a:endParaRPr lang="fr-FR" sz="2400"/>
          </a:p>
          <a:p>
            <a:pPr marL="457200" indent="-457200"/>
            <a:r>
              <a:rPr lang="fr-FR" sz="2400"/>
              <a:t>Grand réservoir </a:t>
            </a:r>
          </a:p>
          <a:p>
            <a:pPr marL="457200" indent="-457200"/>
            <a:r>
              <a:rPr lang="fr-FR" sz="2400"/>
              <a:t>Poids considérable afin de décourager le vol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B466F0-EAA6-4AEA-91B3-415477F7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94" y="2328405"/>
            <a:ext cx="4650942" cy="29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35DE-AD1F-431B-B0E3-A4FF7AE0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/>
              <a:t>Idées préliminaires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83F36-1BEF-4E1A-982A-C63EF934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601217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Concept C :</a:t>
            </a:r>
          </a:p>
          <a:p>
            <a:pPr marL="457200" indent="-457200"/>
            <a:r>
              <a:rPr lang="fr-FR" sz="2400"/>
              <a:t>Arrosage goutte à goutte, grand réservoir</a:t>
            </a:r>
            <a:endParaRPr lang="fr-FR" sz="2400" b="1"/>
          </a:p>
          <a:p>
            <a:pPr marL="457200" indent="-457200"/>
            <a:r>
              <a:rPr lang="fr-FR" sz="2400"/>
              <a:t>Capteur d'humidité Arduino </a:t>
            </a:r>
          </a:p>
          <a:p>
            <a:pPr marL="457200" indent="-457200"/>
            <a:r>
              <a:rPr lang="fr-FR" sz="2400"/>
              <a:t>Esthétiquement approprié</a:t>
            </a:r>
          </a:p>
          <a:p>
            <a:pPr marL="457200" indent="-457200"/>
            <a:r>
              <a:rPr lang="fr-FR" sz="2400"/>
              <a:t>Poids et structure a décourager le vol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525BB0-2ECA-4240-93DD-695D07CA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55" y="2327492"/>
            <a:ext cx="4043820" cy="30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39A9B9-F246-4779-A2BA-7AD3DAB5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DFAAD-3F34-4230-913D-CAFE88FD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34964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/>
              <a:t>Fut </a:t>
            </a:r>
            <a:r>
              <a:rPr lang="en-US" sz="6000" i="1" err="1"/>
              <a:t>choisi</a:t>
            </a:r>
            <a:r>
              <a:rPr lang="en-US" sz="6000" i="1"/>
              <a:t>...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9FF3C7-B796-4C63-BF20-B2EE5688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3562F-AF1C-40C3-A756-B4D81BC2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r-BE" b="1"/>
              <a:t>Caractéristiques </a:t>
            </a:r>
            <a:r>
              <a:rPr lang="fr-BE" b="1" dirty="0"/>
              <a:t>de notre solution finale</a:t>
            </a:r>
            <a:endParaRPr lang="fr-BE" dirty="0"/>
          </a:p>
        </p:txBody>
      </p:sp>
      <p:pic>
        <p:nvPicPr>
          <p:cNvPr id="4" name="Picture 4" descr="A picture containing text, puzzle&#10;&#10;Description automatically generated">
            <a:extLst>
              <a:ext uri="{FF2B5EF4-FFF2-40B4-BE49-F238E27FC236}">
                <a16:creationId xmlns:a16="http://schemas.microsoft.com/office/drawing/2014/main" id="{D70578BD-F22B-44C1-80C6-CA387FB11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6" r="2077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3E0D-36A2-415F-B549-86C59464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1600"/>
              <a:t>Une combinaison des 3 concepts,</a:t>
            </a:r>
            <a:r>
              <a:rPr lang="fr-FR" sz="1600">
                <a:ea typeface="+mn-lt"/>
                <a:cs typeface="+mn-lt"/>
              </a:rPr>
              <a:t> simple et efficace.</a:t>
            </a:r>
            <a:endParaRPr lang="fr-FR" sz="1600"/>
          </a:p>
          <a:p>
            <a:pPr>
              <a:lnSpc>
                <a:spcPct val="90000"/>
              </a:lnSpc>
            </a:pPr>
            <a:r>
              <a:rPr lang="fr-FR" sz="1600"/>
              <a:t>Une solution améliorée en cours de conception.</a:t>
            </a:r>
          </a:p>
          <a:p>
            <a:pPr>
              <a:lnSpc>
                <a:spcPct val="90000"/>
              </a:lnSpc>
            </a:pPr>
            <a:r>
              <a:rPr lang="fr-FR" sz="1600"/>
              <a:t>Système d'arrosage par fils de cotons, grâce au phénomène de capillarité</a:t>
            </a:r>
            <a:r>
              <a:rPr lang="fr-FR" sz="1600">
                <a:ea typeface="+mn-lt"/>
                <a:cs typeface="+mn-lt"/>
              </a:rPr>
              <a:t>. </a:t>
            </a:r>
            <a:endParaRPr lang="fr-FR" sz="1600"/>
          </a:p>
          <a:p>
            <a:pPr>
              <a:lnSpc>
                <a:spcPct val="90000"/>
              </a:lnSpc>
            </a:pPr>
            <a:r>
              <a:rPr lang="fr-FR" sz="1600"/>
              <a:t>Pas de circuit </a:t>
            </a:r>
            <a:r>
              <a:rPr lang="fr-FR" sz="1600">
                <a:ea typeface="+mn-lt"/>
                <a:cs typeface="+mn-lt"/>
              </a:rPr>
              <a:t>électroniques.</a:t>
            </a:r>
          </a:p>
          <a:p>
            <a:pPr>
              <a:lnSpc>
                <a:spcPct val="90000"/>
              </a:lnSpc>
            </a:pPr>
            <a:r>
              <a:rPr lang="fr-FR" sz="1600"/>
              <a:t>Forme et esthétique réguli</a:t>
            </a:r>
            <a:r>
              <a:rPr lang="fr-FR" sz="1600">
                <a:ea typeface="+mn-lt"/>
                <a:cs typeface="+mn-lt"/>
              </a:rPr>
              <a:t>è</a:t>
            </a:r>
            <a:r>
              <a:rPr lang="fr-FR" sz="1600"/>
              <a:t>re et passe partout.</a:t>
            </a:r>
          </a:p>
          <a:p>
            <a:pPr>
              <a:lnSpc>
                <a:spcPct val="90000"/>
              </a:lnSpc>
            </a:pPr>
            <a:r>
              <a:rPr lang="fr-FR" sz="1600"/>
              <a:t>Réservoir d'eau de tr</a:t>
            </a:r>
            <a:r>
              <a:rPr lang="fr-FR" sz="1600">
                <a:ea typeface="+mn-lt"/>
                <a:cs typeface="+mn-lt"/>
              </a:rPr>
              <a:t>è</a:t>
            </a:r>
            <a:r>
              <a:rPr lang="fr-FR" sz="1600"/>
              <a:t>s grande capacit</a:t>
            </a:r>
            <a:r>
              <a:rPr lang="fr-FR" sz="1600">
                <a:ea typeface="+mn-lt"/>
                <a:cs typeface="+mn-lt"/>
              </a:rPr>
              <a:t>é.</a:t>
            </a:r>
          </a:p>
          <a:p>
            <a:pPr>
              <a:lnSpc>
                <a:spcPct val="90000"/>
              </a:lnSpc>
            </a:pPr>
            <a:r>
              <a:rPr lang="fr-FR" sz="1600"/>
              <a:t>Poids considérable (conception anti-vol).</a:t>
            </a:r>
          </a:p>
          <a:p>
            <a:pPr>
              <a:lnSpc>
                <a:spcPct val="90000"/>
              </a:lnSpc>
            </a:pPr>
            <a:r>
              <a:rPr lang="fr-FR" sz="1600"/>
              <a:t>Financi</a:t>
            </a:r>
            <a:r>
              <a:rPr lang="fr-FR" sz="1600">
                <a:ea typeface="+mn-lt"/>
                <a:cs typeface="+mn-lt"/>
              </a:rPr>
              <a:t>è</a:t>
            </a:r>
            <a:r>
              <a:rPr lang="fr-FR" sz="1600"/>
              <a:t>rement rentable et flexible. </a:t>
            </a:r>
          </a:p>
          <a:p>
            <a:pPr>
              <a:lnSpc>
                <a:spcPct val="90000"/>
              </a:lnSpc>
            </a:pPr>
            <a:r>
              <a:rPr lang="fr-FR" sz="1600"/>
              <a:t>Reduction des mat</a:t>
            </a:r>
            <a:r>
              <a:rPr lang="fr-FR" sz="1600">
                <a:ea typeface="+mn-lt"/>
                <a:cs typeface="+mn-lt"/>
              </a:rPr>
              <a:t>é</a:t>
            </a:r>
            <a:r>
              <a:rPr lang="fr-FR" sz="1600"/>
              <a:t>riaux utilis</a:t>
            </a:r>
            <a:r>
              <a:rPr lang="fr-FR" sz="1600">
                <a:ea typeface="+mn-lt"/>
                <a:cs typeface="+mn-lt"/>
              </a:rPr>
              <a:t>é</a:t>
            </a:r>
            <a:r>
              <a:rPr lang="fr-FR" sz="160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2018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39A9B9-F246-4779-A2BA-7AD3DAB5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EF6D7-220F-47F9-8724-F4E73075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34964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/>
              <a:t>Le chemin fut assez long...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9FF3C7-B796-4C63-BF20-B2EE5688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685F3-8D92-4222-B2B5-B197022A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/>
              <a:t>Prototypes </a:t>
            </a:r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3BA61F67-E48A-4C47-8F5C-C16688E39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DFCD-B0A7-430C-95D3-05368E85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Prototype 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767C-2DC0-4993-816B-91C38957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7133573" cy="416052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/>
              <a:t>Sous systèmes assez éloignés de ceux du  produit final;</a:t>
            </a:r>
          </a:p>
          <a:p>
            <a:r>
              <a:rPr lang="fr-FR"/>
              <a:t>Sonde capteur d'humidité Arduino; </a:t>
            </a:r>
          </a:p>
          <a:p>
            <a:r>
              <a:rPr lang="fr-FR"/>
              <a:t>Surveillance par code de couleur à l'aide de DEL;</a:t>
            </a:r>
          </a:p>
          <a:p>
            <a:r>
              <a:rPr lang="fr-FR"/>
              <a:t>Rouge : sol sec ; </a:t>
            </a:r>
          </a:p>
          <a:p>
            <a:r>
              <a:rPr lang="fr-FR"/>
              <a:t>jaune : Sol presque sec </a:t>
            </a:r>
          </a:p>
          <a:p>
            <a:r>
              <a:rPr lang="fr-FR"/>
              <a:t>vert : sol humide;</a:t>
            </a:r>
          </a:p>
          <a:p>
            <a:r>
              <a:rPr lang="fr-FR"/>
              <a:t>Système d'arrosage de goutte a goutte;</a:t>
            </a:r>
          </a:p>
          <a:p>
            <a:r>
              <a:rPr lang="fr-FR"/>
              <a:t>Illustre  la forme esthétique finale de la conception;</a:t>
            </a:r>
          </a:p>
          <a:p>
            <a:endParaRPr lang="en-US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84EA8D4-D49E-4682-AAB4-5EDEF804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76" y="1962215"/>
            <a:ext cx="3402513" cy="45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3814-3F59-4327-9CFA-1DEF6E82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Prototype 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DE1B-375E-4434-AD68-9A176F83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914368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Modification du système d'arrosage ;</a:t>
            </a:r>
          </a:p>
          <a:p>
            <a:r>
              <a:rPr lang="fr-FR"/>
              <a:t>Arrosage par absorption via un fil de coton;</a:t>
            </a:r>
          </a:p>
          <a:p>
            <a:r>
              <a:rPr lang="fr-FR"/>
              <a:t>Modélisation 3D du concept</a:t>
            </a:r>
          </a:p>
          <a:p>
            <a:r>
              <a:rPr lang="fr-FR"/>
              <a:t>Réservoir d'eau déplacé au bas de la structure</a:t>
            </a:r>
          </a:p>
          <a:p>
            <a:endParaRPr lang="fr-FR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9EF6FE-1EDF-4A08-BFE7-BCA917A8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84" y="1170660"/>
            <a:ext cx="3334013" cy="2522952"/>
          </a:xfrm>
          <a:prstGeom prst="rect">
            <a:avLst/>
          </a:prstGeom>
        </p:spPr>
      </p:pic>
      <p:pic>
        <p:nvPicPr>
          <p:cNvPr id="5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E75FF5-D632-42B2-816E-E3944B0A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830" y="3776074"/>
            <a:ext cx="3240067" cy="30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36D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03B78-4A7D-45F6-BBF7-7DA0D29C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en-US"/>
              <a:t>   </a:t>
            </a:r>
            <a:r>
              <a:rPr lang="fr-FR" b="1"/>
              <a:t>Présentation de l'équipe </a:t>
            </a:r>
            <a:endParaRPr lang="fr-FR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A6C9F91-CBA5-41A4-B219-068DDE03B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8004"/>
              </p:ext>
            </p:extLst>
          </p:nvPr>
        </p:nvGraphicFramePr>
        <p:xfrm>
          <a:off x="838200" y="2028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5EC49A-5CD6-4864-A830-205E55E1E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94FC9A0-A4C1-41A4-B9F2-A5DDDB1F5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A4CAE7-3013-4B42-B660-52802250F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4A0854-B3E7-427F-8D2C-68B5A83D4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C1738E-E381-4FFB-AC79-04205254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E16D7AD-8999-47CE-BF30-66EFE2642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B37658-9FFC-4AC3-ADA6-E6FC295CB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50B6DC-0A3C-4370-A6E8-B99BDE36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7AC-5876-435F-80BB-6BA81FDE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Prototype 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86F4-F535-456C-BC3E-7B8B46F3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517710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/>
              <a:t>Illustration du fonctionnemet de l'arrosage propos</a:t>
            </a:r>
            <a:r>
              <a:rPr lang="fr-BE">
                <a:ea typeface="+mn-lt"/>
                <a:cs typeface="+mn-lt"/>
              </a:rPr>
              <a:t>é</a:t>
            </a:r>
            <a:r>
              <a:rPr lang="fr-BE" dirty="0"/>
              <a:t>.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158DEDD-27B5-48D3-849A-AD18675C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11" y="1946911"/>
            <a:ext cx="3202487" cy="45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27B9-FADD-405B-AA1B-E360D805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Prototype 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E44C-50D8-418B-B575-EEB7AE43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7018751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Visualisation</a:t>
            </a:r>
            <a:r>
              <a:rPr lang="en-US" dirty="0"/>
              <a:t> du </a:t>
            </a:r>
            <a:r>
              <a:rPr lang="en-US"/>
              <a:t>syst</a:t>
            </a:r>
            <a:r>
              <a:rPr lang="en-US">
                <a:ea typeface="+mn-lt"/>
                <a:cs typeface="+mn-lt"/>
              </a:rPr>
              <a:t>è</a:t>
            </a:r>
            <a:r>
              <a:rPr lang="en-US"/>
              <a:t>me</a:t>
            </a:r>
            <a:r>
              <a:rPr lang="en-US" dirty="0"/>
              <a:t> de surveillance des </a:t>
            </a:r>
            <a:r>
              <a:rPr lang="en-US" err="1"/>
              <a:t>plantes</a:t>
            </a:r>
            <a:r>
              <a:rPr lang="en-US" dirty="0"/>
              <a:t> que </a:t>
            </a:r>
            <a:r>
              <a:rPr lang="en-US"/>
              <a:t>l'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quipe</a:t>
            </a:r>
            <a:r>
              <a:rPr lang="en-US" dirty="0"/>
              <a:t> </a:t>
            </a:r>
            <a:r>
              <a:rPr lang="en-US" err="1"/>
              <a:t>comptait</a:t>
            </a:r>
            <a:r>
              <a:rPr lang="en-US" dirty="0"/>
              <a:t> </a:t>
            </a:r>
            <a:r>
              <a:rPr lang="en-US"/>
              <a:t>r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aliser. </a:t>
            </a:r>
          </a:p>
          <a:p>
            <a:r>
              <a:rPr lang="en-US" dirty="0"/>
              <a:t>Les </a:t>
            </a:r>
            <a:r>
              <a:rPr lang="en-US"/>
              <a:t>mat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riaux</a:t>
            </a:r>
            <a:r>
              <a:rPr lang="en-US" dirty="0"/>
              <a:t> </a:t>
            </a:r>
            <a:r>
              <a:rPr lang="en-US"/>
              <a:t>n'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tant</a:t>
            </a:r>
            <a:r>
              <a:rPr lang="en-US" dirty="0"/>
              <a:t> pas </a:t>
            </a:r>
            <a:r>
              <a:rPr lang="en-US">
                <a:ea typeface="+mn-lt"/>
                <a:cs typeface="+mn-lt"/>
              </a:rPr>
              <a:t>été</a:t>
            </a:r>
            <a:r>
              <a:rPr lang="en-US"/>
              <a:t> recu</a:t>
            </a:r>
            <a:r>
              <a:rPr lang="en-US" dirty="0"/>
              <a:t> a temps pour la construction, </a:t>
            </a:r>
            <a:r>
              <a:rPr lang="en-US" err="1"/>
              <a:t>cette</a:t>
            </a:r>
            <a:r>
              <a:rPr lang="en-US" dirty="0"/>
              <a:t> image </a:t>
            </a:r>
            <a:r>
              <a:rPr lang="en-US" err="1"/>
              <a:t>est</a:t>
            </a:r>
            <a:r>
              <a:rPr lang="en-US" dirty="0"/>
              <a:t> </a:t>
            </a:r>
            <a:r>
              <a:rPr lang="en-US" err="1"/>
              <a:t>une</a:t>
            </a:r>
            <a:r>
              <a:rPr lang="en-US" dirty="0"/>
              <a:t> illustration.</a:t>
            </a:r>
          </a:p>
          <a:p>
            <a:pPr marL="0" indent="0">
              <a:buNone/>
            </a:pPr>
            <a:r>
              <a:rPr lang="en-US" dirty="0"/>
              <a:t>Source :</a:t>
            </a:r>
          </a:p>
        </p:txBody>
      </p:sp>
      <p:pic>
        <p:nvPicPr>
          <p:cNvPr id="4" name="Picture 4" descr="A picture containing table, indoor, wooden, sitting&#10;&#10;Description automatically generated">
            <a:extLst>
              <a:ext uri="{FF2B5EF4-FFF2-40B4-BE49-F238E27FC236}">
                <a16:creationId xmlns:a16="http://schemas.microsoft.com/office/drawing/2014/main" id="{54CFCE61-5A92-4563-90FB-CF366A16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140" y="200729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6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A1C7-59CB-4B38-8610-C190CBD4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Période de </a:t>
            </a:r>
            <a:r>
              <a:rPr lang="en-US" b="1"/>
              <a:t>réflexion...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9697-3B42-4B0C-99EF-D1C77B55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r-CA"/>
              <a:t>Nous nous sommes posé les questions suivantes en cours de route :</a:t>
            </a:r>
          </a:p>
          <a:p>
            <a:r>
              <a:rPr lang="fr-CA"/>
              <a:t>Comment remplir le r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servoir maintenant qu'il se trouve en bas de la structure ?</a:t>
            </a:r>
          </a:p>
          <a:p>
            <a:r>
              <a:rPr lang="fr-CA"/>
              <a:t>Par ou faire passer les fils de cotons du r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servoir au pot de la plante ?</a:t>
            </a:r>
          </a:p>
          <a:p>
            <a:r>
              <a:rPr lang="fr-CA"/>
              <a:t>Ce syst</a:t>
            </a:r>
            <a:r>
              <a:rPr lang="fr-CA">
                <a:ea typeface="+mn-lt"/>
                <a:cs typeface="+mn-lt"/>
              </a:rPr>
              <a:t>è</a:t>
            </a:r>
            <a:r>
              <a:rPr lang="fr-CA"/>
              <a:t>me d'arrosage permettant à la plante de puiser de l'eau d</a:t>
            </a:r>
            <a:r>
              <a:rPr lang="fr-CA">
                <a:ea typeface="+mn-lt"/>
                <a:cs typeface="+mn-lt"/>
              </a:rPr>
              <a:t>è</a:t>
            </a:r>
            <a:r>
              <a:rPr lang="fr-CA"/>
              <a:t>s qu'elle en aura besoin, l'électronique est –il necessaire ? N'est-elle pas une perte de temps et de materiaux ?</a:t>
            </a:r>
          </a:p>
          <a:p>
            <a:r>
              <a:rPr lang="fr-CA"/>
              <a:t>Quelles dimensions aura la jardini</a:t>
            </a:r>
            <a:r>
              <a:rPr lang="fr-CA">
                <a:ea typeface="+mn-lt"/>
                <a:cs typeface="+mn-lt"/>
              </a:rPr>
              <a:t>è</a:t>
            </a:r>
            <a:r>
              <a:rPr lang="fr-CA"/>
              <a:t>re ? Quelle capacit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 aura le r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servoir d'eau ? Quels mat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rieux seront utlis</a:t>
            </a:r>
            <a:r>
              <a:rPr lang="fr-CA">
                <a:ea typeface="+mn-lt"/>
                <a:cs typeface="+mn-lt"/>
              </a:rPr>
              <a:t>é</a:t>
            </a:r>
            <a:r>
              <a:rPr lang="fr-CA"/>
              <a:t>s pour la conception?</a:t>
            </a:r>
          </a:p>
          <a:p>
            <a:r>
              <a:rPr lang="fr-CA"/>
              <a:t>Répondons-nous aux besoins du client 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E678-EC75-4DAA-AA3A-F7FD9C29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Prototype III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D49F-E0F5-41D5-84F6-670F2CA6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29" y="2053433"/>
            <a:ext cx="8647135" cy="41605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R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servoir </a:t>
            </a:r>
            <a:r>
              <a:rPr lang="en-US" err="1"/>
              <a:t>d'eau</a:t>
            </a:r>
            <a:r>
              <a:rPr lang="en-US" dirty="0"/>
              <a:t> </a:t>
            </a:r>
            <a:r>
              <a:rPr lang="en-US" err="1"/>
              <a:t>ammovible</a:t>
            </a:r>
            <a:r>
              <a:rPr lang="en-US" dirty="0"/>
              <a:t> </a:t>
            </a:r>
            <a:r>
              <a:rPr lang="en-US" err="1"/>
              <a:t>afin</a:t>
            </a:r>
            <a:r>
              <a:rPr lang="en-US" dirty="0"/>
              <a:t> de </a:t>
            </a:r>
            <a:r>
              <a:rPr lang="en-US" err="1"/>
              <a:t>faciliter</a:t>
            </a:r>
            <a:r>
              <a:rPr lang="en-US" dirty="0"/>
              <a:t> le </a:t>
            </a:r>
            <a:r>
              <a:rPr lang="en-US"/>
              <a:t>remplissage.</a:t>
            </a:r>
            <a:endParaRPr lang="en-US" dirty="0"/>
          </a:p>
          <a:p>
            <a:r>
              <a:rPr lang="en-US" dirty="0"/>
              <a:t>Suppression des </a:t>
            </a:r>
            <a:r>
              <a:rPr lang="en-US" err="1"/>
              <a:t>capteurs</a:t>
            </a:r>
            <a:r>
              <a:rPr lang="en-US" dirty="0"/>
              <a:t> </a:t>
            </a:r>
            <a:r>
              <a:rPr lang="en-US" err="1"/>
              <a:t>arduino</a:t>
            </a:r>
            <a:r>
              <a:rPr lang="en-US" dirty="0"/>
              <a:t>; pas de </a:t>
            </a:r>
            <a:r>
              <a:rPr lang="en-US"/>
              <a:t>technologie.</a:t>
            </a:r>
            <a:r>
              <a:rPr lang="en-US" dirty="0"/>
              <a:t> </a:t>
            </a:r>
          </a:p>
          <a:p>
            <a:r>
              <a:rPr lang="en-US" dirty="0"/>
              <a:t>Trois </a:t>
            </a:r>
            <a:r>
              <a:rPr lang="en-US" err="1"/>
              <a:t>ouvertures</a:t>
            </a:r>
            <a:r>
              <a:rPr lang="en-US" dirty="0"/>
              <a:t> </a:t>
            </a:r>
            <a:r>
              <a:rPr lang="en-US" err="1"/>
              <a:t>circulaires</a:t>
            </a:r>
            <a:r>
              <a:rPr lang="en-US" dirty="0"/>
              <a:t> </a:t>
            </a:r>
            <a:r>
              <a:rPr lang="en-US"/>
              <a:t>réalis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e</a:t>
            </a:r>
            <a:r>
              <a:rPr lang="en-US" dirty="0"/>
              <a:t> au bas du pot </a:t>
            </a:r>
            <a:r>
              <a:rPr lang="en-US" err="1"/>
              <a:t>contenant</a:t>
            </a:r>
            <a:r>
              <a:rPr lang="en-US" dirty="0"/>
              <a:t> la </a:t>
            </a:r>
            <a:r>
              <a:rPr lang="en-US" err="1"/>
              <a:t>plante</a:t>
            </a:r>
            <a:r>
              <a:rPr lang="en-US" dirty="0"/>
              <a:t> </a:t>
            </a:r>
            <a:r>
              <a:rPr lang="en-US" err="1"/>
              <a:t>afin</a:t>
            </a:r>
            <a:r>
              <a:rPr lang="en-US" dirty="0"/>
              <a:t> de </a:t>
            </a:r>
            <a:r>
              <a:rPr lang="en-US" err="1"/>
              <a:t>laisser</a:t>
            </a:r>
            <a:r>
              <a:rPr lang="en-US" dirty="0"/>
              <a:t> passer les </a:t>
            </a:r>
            <a:r>
              <a:rPr lang="en-US" err="1"/>
              <a:t>fils</a:t>
            </a:r>
            <a:r>
              <a:rPr lang="en-US" dirty="0"/>
              <a:t> de </a:t>
            </a:r>
            <a:r>
              <a:rPr lang="en-US"/>
              <a:t>cotons.</a:t>
            </a:r>
            <a:endParaRPr lang="en-US" dirty="0"/>
          </a:p>
          <a:p>
            <a:r>
              <a:rPr lang="en-US" dirty="0"/>
              <a:t>Choix de plastique </a:t>
            </a:r>
            <a:r>
              <a:rPr lang="en-US">
                <a:ea typeface="+mn-lt"/>
                <a:cs typeface="+mn-lt"/>
              </a:rPr>
              <a:t>é</a:t>
            </a:r>
            <a:r>
              <a:rPr lang="en-US"/>
              <a:t>pais</a:t>
            </a:r>
            <a:r>
              <a:rPr lang="en-US" dirty="0"/>
              <a:t> pour la conception de la structure du </a:t>
            </a:r>
            <a:r>
              <a:rPr lang="en-US"/>
              <a:t>concept.</a:t>
            </a:r>
            <a:endParaRPr lang="en-US" dirty="0"/>
          </a:p>
          <a:p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A8656C-B116-4594-8B39-92461D82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948" y="735194"/>
            <a:ext cx="2743200" cy="2798899"/>
          </a:xfrm>
          <a:prstGeom prst="rect">
            <a:avLst/>
          </a:prstGeom>
        </p:spPr>
      </p:pic>
      <p:pic>
        <p:nvPicPr>
          <p:cNvPr id="5" name="Picture 5" descr="Shape, rectangle, square&#10;&#10;Description automatically generated">
            <a:extLst>
              <a:ext uri="{FF2B5EF4-FFF2-40B4-BE49-F238E27FC236}">
                <a16:creationId xmlns:a16="http://schemas.microsoft.com/office/drawing/2014/main" id="{3DE41757-8B82-428C-84FE-1C71E21E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181" y="3547462"/>
            <a:ext cx="2325666" cy="2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CEF-29FE-4296-BD39-92A9F04E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E061987-DBD5-4EBA-A382-2E20F013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388" y="1343625"/>
            <a:ext cx="7175744" cy="5381808"/>
          </a:xfrm>
        </p:spPr>
      </p:pic>
    </p:spTree>
    <p:extLst>
      <p:ext uri="{BB962C8B-B14F-4D97-AF65-F5344CB8AC3E}">
        <p14:creationId xmlns:p14="http://schemas.microsoft.com/office/powerpoint/2010/main" val="226101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909A-A1A5-49FC-B13D-2F885378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Tests et essais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CBE0-1F23-4785-AAE5-61C6402C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err="1">
                <a:ea typeface="+mn-lt"/>
                <a:cs typeface="+mn-lt"/>
              </a:rPr>
              <a:t>N'étant</a:t>
            </a:r>
            <a:r>
              <a:rPr lang="en-US" b="1">
                <a:ea typeface="+mn-lt"/>
                <a:cs typeface="+mn-lt"/>
              </a:rPr>
              <a:t> pas en </a:t>
            </a:r>
            <a:r>
              <a:rPr lang="en-US" b="1" err="1">
                <a:ea typeface="+mn-lt"/>
                <a:cs typeface="+mn-lt"/>
              </a:rPr>
              <a:t>capacité</a:t>
            </a:r>
            <a:r>
              <a:rPr lang="en-US" b="1">
                <a:ea typeface="+mn-lt"/>
                <a:cs typeface="+mn-lt"/>
              </a:rPr>
              <a:t> de </a:t>
            </a:r>
            <a:r>
              <a:rPr lang="en-US" b="1" err="1">
                <a:ea typeface="+mn-lt"/>
                <a:cs typeface="+mn-lt"/>
              </a:rPr>
              <a:t>construire</a:t>
            </a:r>
            <a:r>
              <a:rPr lang="en-US" b="1">
                <a:ea typeface="+mn-lt"/>
                <a:cs typeface="+mn-lt"/>
              </a:rPr>
              <a:t> un </a:t>
            </a:r>
            <a:r>
              <a:rPr lang="en-US" b="1" err="1">
                <a:ea typeface="+mn-lt"/>
                <a:cs typeface="+mn-lt"/>
              </a:rPr>
              <a:t>système</a:t>
            </a:r>
            <a:r>
              <a:rPr lang="en-US" b="1">
                <a:ea typeface="+mn-lt"/>
                <a:cs typeface="+mn-lt"/>
              </a:rPr>
              <a:t> physique nous </a:t>
            </a:r>
            <a:r>
              <a:rPr lang="en-US" b="1" err="1">
                <a:ea typeface="+mn-lt"/>
                <a:cs typeface="+mn-lt"/>
              </a:rPr>
              <a:t>sommes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néanmoins</a:t>
            </a:r>
            <a:r>
              <a:rPr lang="en-US" b="1">
                <a:ea typeface="+mn-lt"/>
                <a:cs typeface="+mn-lt"/>
              </a:rPr>
              <a:t> en </a:t>
            </a:r>
            <a:r>
              <a:rPr lang="en-US" b="1" err="1">
                <a:ea typeface="+mn-lt"/>
                <a:cs typeface="+mn-lt"/>
              </a:rPr>
              <a:t>mesure</a:t>
            </a:r>
            <a:r>
              <a:rPr lang="en-US" b="1">
                <a:ea typeface="+mn-lt"/>
                <a:cs typeface="+mn-lt"/>
              </a:rPr>
              <a:t> de </a:t>
            </a:r>
            <a:r>
              <a:rPr lang="en-US" b="1" err="1">
                <a:ea typeface="+mn-lt"/>
                <a:cs typeface="+mn-lt"/>
              </a:rPr>
              <a:t>prouver</a:t>
            </a:r>
            <a:r>
              <a:rPr lang="en-US" b="1">
                <a:ea typeface="+mn-lt"/>
                <a:cs typeface="+mn-lt"/>
              </a:rPr>
              <a:t> la </a:t>
            </a:r>
            <a:r>
              <a:rPr lang="en-US" b="1" err="1">
                <a:ea typeface="+mn-lt"/>
                <a:cs typeface="+mn-lt"/>
              </a:rPr>
              <a:t>fonctionnalité</a:t>
            </a:r>
            <a:r>
              <a:rPr lang="en-US" b="1">
                <a:ea typeface="+mn-lt"/>
                <a:cs typeface="+mn-lt"/>
              </a:rPr>
              <a:t> du </a:t>
            </a:r>
            <a:r>
              <a:rPr lang="en-US" b="1" err="1">
                <a:ea typeface="+mn-lt"/>
                <a:cs typeface="+mn-lt"/>
              </a:rPr>
              <a:t>système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étant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une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méthode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assez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répandue</a:t>
            </a:r>
            <a:r>
              <a:rPr lang="en-US" b="1">
                <a:ea typeface="+mn-lt"/>
                <a:cs typeface="+mn-lt"/>
              </a:rPr>
              <a:t> et </a:t>
            </a:r>
            <a:r>
              <a:rPr lang="en-US" b="1" err="1">
                <a:ea typeface="+mn-lt"/>
                <a:cs typeface="+mn-lt"/>
              </a:rPr>
              <a:t>vérifiée</a:t>
            </a:r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Nous </a:t>
            </a:r>
            <a:r>
              <a:rPr lang="en-US" b="1" err="1">
                <a:ea typeface="+mn-lt"/>
                <a:cs typeface="+mn-lt"/>
              </a:rPr>
              <a:t>pouvons</a:t>
            </a:r>
            <a:r>
              <a:rPr lang="en-US" b="1">
                <a:ea typeface="+mn-lt"/>
                <a:cs typeface="+mn-lt"/>
              </a:rPr>
              <a:t> par le </a:t>
            </a:r>
            <a:r>
              <a:rPr lang="en-US" b="1" err="1">
                <a:ea typeface="+mn-lt"/>
                <a:cs typeface="+mn-lt"/>
              </a:rPr>
              <a:t>biais</a:t>
            </a:r>
            <a:r>
              <a:rPr lang="en-US" b="1">
                <a:ea typeface="+mn-lt"/>
                <a:cs typeface="+mn-lt"/>
              </a:rPr>
              <a:t> de </a:t>
            </a:r>
            <a:r>
              <a:rPr lang="en-US" b="1" err="1">
                <a:ea typeface="+mn-lt"/>
                <a:cs typeface="+mn-lt"/>
              </a:rPr>
              <a:t>nos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recherches</a:t>
            </a:r>
            <a:r>
              <a:rPr lang="en-US" b="1">
                <a:ea typeface="+mn-lt"/>
                <a:cs typeface="+mn-lt"/>
              </a:rPr>
              <a:t> affirmer que </a:t>
            </a:r>
            <a:r>
              <a:rPr lang="en-US" b="1" err="1">
                <a:ea typeface="+mn-lt"/>
                <a:cs typeface="+mn-lt"/>
              </a:rPr>
              <a:t>cette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méthode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d’arrosage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fonctionne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parfaitement.Nos</a:t>
            </a:r>
            <a:r>
              <a:rPr lang="en-US" b="1">
                <a:ea typeface="+mn-lt"/>
                <a:cs typeface="+mn-lt"/>
              </a:rPr>
              <a:t> sources </a:t>
            </a:r>
            <a:r>
              <a:rPr lang="en-US" b="1" err="1">
                <a:ea typeface="+mn-lt"/>
                <a:cs typeface="+mn-lt"/>
              </a:rPr>
              <a:t>seront</a:t>
            </a:r>
            <a:r>
              <a:rPr lang="en-US" b="1">
                <a:ea typeface="+mn-lt"/>
                <a:cs typeface="+mn-lt"/>
              </a:rPr>
              <a:t> bien </a:t>
            </a:r>
            <a:r>
              <a:rPr lang="en-US" b="1" err="1">
                <a:ea typeface="+mn-lt"/>
                <a:cs typeface="+mn-lt"/>
              </a:rPr>
              <a:t>entendues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citées</a:t>
            </a:r>
            <a:r>
              <a:rPr lang="en-US" b="1">
                <a:ea typeface="+mn-lt"/>
                <a:cs typeface="+mn-lt"/>
              </a:rPr>
              <a:t> ci bas.</a:t>
            </a: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9808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628E-FFB8-4B73-A397-808E9359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Sources et 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8138-6CAE-4D17-A442-375D6CDB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-</a:t>
            </a:r>
            <a:r>
              <a:rPr lang="en-US" b="1">
                <a:ea typeface="+mn-lt"/>
                <a:cs typeface="+mn-lt"/>
                <a:hlinkClick r:id="rId2"/>
              </a:rPr>
              <a:t>https://www.youtube.com/watch?v=j6dXf0iDdBQ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-</a:t>
            </a:r>
            <a:r>
              <a:rPr lang="en-US" b="1">
                <a:ea typeface="+mn-lt"/>
                <a:cs typeface="+mn-lt"/>
                <a:hlinkClick r:id="rId3"/>
              </a:rPr>
              <a:t>https://www.youtube.com/watch?v=T9BGQAzp7x0</a:t>
            </a:r>
            <a:endParaRPr lang="en-US"/>
          </a:p>
          <a:p>
            <a:r>
              <a:rPr lang="en-US" b="1">
                <a:ea typeface="+mn-lt"/>
                <a:cs typeface="+mn-lt"/>
                <a:hlinkClick r:id="rId4"/>
              </a:rPr>
              <a:t>-https://www.youtube.com/watch?v=hfqiNqR-lfY</a:t>
            </a:r>
            <a:endParaRPr lang="en-US"/>
          </a:p>
          <a:p>
            <a:r>
              <a:rPr lang="en-US" b="1">
                <a:ea typeface="+mn-lt"/>
                <a:cs typeface="+mn-lt"/>
                <a:hlinkClick r:id="rId5"/>
              </a:rPr>
              <a:t>https://www.saine-abondance.com/le-cordon-ombilical-en-coton-astuce-darrosage-fort-etonnante-a-faire-avec-les-enfants/</a:t>
            </a: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9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39A9B9-F246-4779-A2BA-7AD3DAB5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FB567-494C-443F-B1DB-A04D60EC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34964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/>
              <a:t>Enfin...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9FF3C7-B796-4C63-BF20-B2EE5688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7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B1DAA-ED7C-43C1-A943-2EE5A05C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Produit final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D35DDDDB-DB31-41DF-8693-4C068D20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4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F39DE-56FC-474B-BE6F-B71F1E13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pPr algn="ctr"/>
            <a:r>
              <a:rPr lang="en-US"/>
              <a:t>Aspect de la conception finale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F6CC1C-60B1-4D49-BA91-C684EBD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E464144-9A8B-47C0-86A9-E865B37CC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7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6A6CC-F213-4B81-BD55-DEAE85CA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5400"/>
              <a:t>Bonjour </a:t>
            </a:r>
            <a:r>
              <a:rPr lang="fr-FR" sz="5400">
                <a:ea typeface="+mj-lt"/>
                <a:cs typeface="+mj-lt"/>
              </a:rPr>
              <a:t>à tous et bienvenue dans la présentation de l'équipe A11 !</a:t>
            </a:r>
          </a:p>
        </p:txBody>
      </p:sp>
    </p:spTree>
    <p:extLst>
      <p:ext uri="{BB962C8B-B14F-4D97-AF65-F5344CB8AC3E}">
        <p14:creationId xmlns:p14="http://schemas.microsoft.com/office/powerpoint/2010/main" val="139975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814C-6BE6-4BF2-A4EE-C781DB2C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ea typeface="+mj-lt"/>
                <a:cs typeface="+mj-lt"/>
              </a:rPr>
              <a:t>Caractéristiques </a:t>
            </a:r>
            <a:r>
              <a:rPr lang="en-US" sz="2800" b="1" err="1">
                <a:ea typeface="+mj-lt"/>
                <a:cs typeface="+mj-lt"/>
              </a:rPr>
              <a:t>structurales</a:t>
            </a:r>
            <a:r>
              <a:rPr lang="en-US" sz="2800" b="1">
                <a:ea typeface="+mj-lt"/>
                <a:cs typeface="+mj-lt"/>
              </a:rPr>
              <a:t> </a:t>
            </a:r>
            <a:endParaRPr lang="en-US"/>
          </a:p>
          <a:p>
            <a:pPr algn="ctr"/>
            <a:endParaRPr lang="en-US" sz="28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280543-D1E9-4924-8CDB-E81E453422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7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004AD0-3691-4102-9F8E-CAF018337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06E56-507B-44CA-B2C8-24D00BC28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255D0-1F62-4202-8073-CE523038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D43F36-D3E8-4899-AE1F-2CF591D0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FE6C2-795D-4B07-85C9-A984B4D78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35C3E-CBDF-4F64-A467-2CB4C141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0B8AF-C39F-4303-993A-F04D34559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F5C363-0967-4162-9F62-2A925E8B8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814C-6BE6-4BF2-A4EE-C781DB2C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fr-FR" sz="2800" b="1" err="1"/>
              <a:t>Caractérisques</a:t>
            </a:r>
            <a:r>
              <a:rPr lang="fr-FR" sz="2800" b="1"/>
              <a:t> Sous-Systèmes</a:t>
            </a:r>
            <a:r>
              <a:rPr lang="en-US" sz="2800" b="1"/>
              <a:t> </a:t>
            </a:r>
            <a:endParaRPr lang="en-US" sz="2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280543-D1E9-4924-8CDB-E81E45342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6760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6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13354-25C0-44D0-B9F4-A288B489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CE377-800C-45D2-8447-600004D4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173113-8BFE-4C31-97E0-572B06854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7D499-E8DC-42A1-8058-A90C1A62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47C15-FE64-4D18-A3E8-2533D5216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9681F6-FE5B-4147-9D5B-22B5F6575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A233E1-6E8C-42E8-BF11-0D0FFB8D5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B04273-AE2A-4676-98D5-85D0D238C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C36D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05D8C-52D6-4B07-A233-123EDF7C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F397-9A77-4C57-A1A2-F4041A37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625"/>
            <a:ext cx="10515600" cy="4163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/>
              <a:t>Nous arrivons ainsi donc au terme de cette présentation</a:t>
            </a:r>
          </a:p>
          <a:p>
            <a:pPr marL="0" indent="0">
              <a:buNone/>
            </a:pPr>
            <a:r>
              <a:rPr lang="fr-FR" sz="2000" dirty="0"/>
              <a:t>Bien entendu ce concept continuera à être améliorée afin de répondre encore </a:t>
            </a:r>
            <a:r>
              <a:rPr lang="fr-FR" sz="2000"/>
              <a:t>mieux aux critères et besoins identifi</a:t>
            </a:r>
            <a:r>
              <a:rPr lang="fr-FR" sz="2000">
                <a:ea typeface="+mn-lt"/>
                <a:cs typeface="+mn-lt"/>
              </a:rPr>
              <a:t>é</a:t>
            </a:r>
            <a:r>
              <a:rPr lang="fr-FR" sz="2000"/>
              <a:t>s. </a:t>
            </a:r>
          </a:p>
          <a:p>
            <a:pPr marL="0" indent="0">
              <a:buNone/>
            </a:pPr>
            <a:r>
              <a:rPr lang="fr-FR" sz="2000"/>
              <a:t>Du fait de la situation présente , étant dans des villes différentes nous ne pouvons malheureusement pas proposer de prototype physique .</a:t>
            </a:r>
          </a:p>
          <a:p>
            <a:pPr marL="0" indent="0">
              <a:buNone/>
            </a:pPr>
            <a:r>
              <a:rPr lang="fr-FR" sz="2000"/>
              <a:t>De plus amples réflexion seront réalisées afin de trouver un  moyen d'alerter quant au remplissage du réservoir.</a:t>
            </a:r>
          </a:p>
          <a:p>
            <a:pPr marL="0" indent="0">
              <a:buNone/>
            </a:pPr>
            <a:r>
              <a:rPr lang="fr-FR" sz="2000"/>
              <a:t>Cependant  ce projet a été très bénéfique pour chacun d'entre nous.</a:t>
            </a:r>
          </a:p>
          <a:p>
            <a:pPr marL="0" indent="0">
              <a:buNone/>
            </a:pPr>
            <a:r>
              <a:rPr lang="fr-FR" sz="2000"/>
              <a:t>En effet beaucoup de notions ont été acquises , beaucoup d'erreurs ont été commises ce qui permit la floraison de solutions plus élaborées 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79980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F84C5-419C-4121-B46F-CBCCD9C8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Graphic 1">
            <a:extLst>
              <a:ext uri="{FF2B5EF4-FFF2-40B4-BE49-F238E27FC236}">
                <a16:creationId xmlns:a16="http://schemas.microsoft.com/office/drawing/2014/main" id="{96C5B42E-2B67-4A58-B9AF-78E133889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2707" cap="flat">
            <a:noFill/>
            <a:prstDash val="solid"/>
            <a:miter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">
            <a:extLst>
              <a:ext uri="{FF2B5EF4-FFF2-40B4-BE49-F238E27FC236}">
                <a16:creationId xmlns:a16="http://schemas.microsoft.com/office/drawing/2014/main" id="{8C9B5468-C837-4FF5-A94F-03C1BD52F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5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C36D4D">
              <a:alpha val="40000"/>
            </a:srgb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BB01A-5642-4610-B7D9-82DF930F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4"/>
            <a:ext cx="5541054" cy="22136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/>
              <a:t>Merci pour </a:t>
            </a:r>
            <a:r>
              <a:rPr lang="fr-FR" sz="4800" i="1"/>
              <a:t>votre</a:t>
            </a:r>
            <a:r>
              <a:rPr lang="en-US" sz="4800" i="1"/>
              <a:t> attention !</a:t>
            </a:r>
          </a:p>
        </p:txBody>
      </p:sp>
    </p:spTree>
    <p:extLst>
      <p:ext uri="{BB962C8B-B14F-4D97-AF65-F5344CB8AC3E}">
        <p14:creationId xmlns:p14="http://schemas.microsoft.com/office/powerpoint/2010/main" val="245012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90378-8ADB-4B01-8030-58AE9576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D" sz="4800" i="1"/>
              <a:t>Foire</a:t>
            </a:r>
            <a:r>
              <a:rPr lang="en-US" sz="4800" i="1"/>
              <a:t> aux questions</a:t>
            </a:r>
          </a:p>
        </p:txBody>
      </p:sp>
      <p:pic>
        <p:nvPicPr>
          <p:cNvPr id="7" name="Graphic 6" descr="Badge Question Mark">
            <a:extLst>
              <a:ext uri="{FF2B5EF4-FFF2-40B4-BE49-F238E27FC236}">
                <a16:creationId xmlns:a16="http://schemas.microsoft.com/office/drawing/2014/main" id="{377CB011-1F31-4C9D-B22E-FD93ABEF9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7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9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C36D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95A4F-EC89-4908-9B48-647BCBDD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Plan de la presentation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8C91A67-1742-43EF-821B-FACE5DB03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45112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3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4C1098-9463-4F8A-ABC6-07B7C58FC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CF7ACC7-DD66-4978-994A-55643120A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5642433-2C2F-4975-9057-86638066D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A9026EA-CA5C-4540-AF95-B4BA941C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E56B10E-1DA3-4780-BFF3-E6F1673E1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9CDD3DE-D1F2-41B9-BF7A-0C70234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92274CE-8F8C-441E-B8A5-49986A519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F5ADB1-A81A-4E9F-A80A-F70EB0256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149492-8E1E-433F-9460-C5C3FD36B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2F399BF-D897-4381-A2EA-B556637E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AB1A64-C8EA-4487-8589-DBF2B385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6AE48B2-A43F-4285-A337-A1810094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329F41-FC5C-4E0F-8D55-A5D91C1B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A6F7CB5-34A9-4A1D-92FC-D0469EE6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65E3B1-3DE3-42D2-87BA-C4B88A43B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D916E-B82E-473F-9252-D165CFDC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800" i="1"/>
              <a:t>Enoncée</a:t>
            </a:r>
            <a:r>
              <a:rPr lang="en-US" sz="4800" i="1"/>
              <a:t> de la </a:t>
            </a:r>
            <a:r>
              <a:rPr lang="fr-FR" sz="4800" i="1"/>
              <a:t>problématique</a:t>
            </a:r>
          </a:p>
        </p:txBody>
      </p:sp>
      <p:pic>
        <p:nvPicPr>
          <p:cNvPr id="18" name="Graphic 17" descr="Artificial Intelligence">
            <a:extLst>
              <a:ext uri="{FF2B5EF4-FFF2-40B4-BE49-F238E27FC236}">
                <a16:creationId xmlns:a16="http://schemas.microsoft.com/office/drawing/2014/main" id="{77A3B774-2A6A-451B-A4DC-AD514BAD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0FA63-EC33-42FA-80BA-3CA19DF7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pPr algn="ctr"/>
            <a:r>
              <a:rPr lang="fr-FR" sz="3600" b="1"/>
              <a:t>Enoncée</a:t>
            </a:r>
            <a:r>
              <a:rPr lang="en-US" sz="3600" b="1"/>
              <a:t> de la </a:t>
            </a:r>
            <a:r>
              <a:rPr lang="fr-FR" sz="3600" b="1"/>
              <a:t>problématique</a:t>
            </a:r>
            <a:r>
              <a:rPr lang="en-US" sz="3600"/>
              <a:t> </a:t>
            </a:r>
            <a:endParaRPr lang="en-US"/>
          </a:p>
        </p:txBody>
      </p:sp>
      <p:pic>
        <p:nvPicPr>
          <p:cNvPr id="4" name="Picture 4" descr="A person holding a plant in a garden&#10;&#10;Description automatically generated">
            <a:extLst>
              <a:ext uri="{FF2B5EF4-FFF2-40B4-BE49-F238E27FC236}">
                <a16:creationId xmlns:a16="http://schemas.microsoft.com/office/drawing/2014/main" id="{76D4237C-5C09-4EAF-B322-CFC1B6E2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56" y="643467"/>
            <a:ext cx="3706518" cy="55737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A062-96B4-47BB-99E8-91055B4B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2100" b="1"/>
              <a:t>Est requise la conception d'une jardinière :</a:t>
            </a:r>
            <a:endParaRPr lang="fr-FR" sz="2100"/>
          </a:p>
          <a:p>
            <a:pPr marL="342900" indent="-342900" algn="ctr">
              <a:lnSpc>
                <a:spcPct val="90000"/>
              </a:lnSpc>
            </a:pPr>
            <a:r>
              <a:rPr lang="fr-FR" sz="2100" b="1"/>
              <a:t>Munie d'un système de surveillance des plantes avec arrosage autonome et fiable.</a:t>
            </a:r>
            <a:endParaRPr lang="fr-FR" sz="2100"/>
          </a:p>
          <a:p>
            <a:pPr marL="342900" indent="-342900" algn="ctr">
              <a:lnSpc>
                <a:spcPct val="90000"/>
              </a:lnSpc>
            </a:pPr>
            <a:r>
              <a:rPr lang="fr-FR" sz="2100" b="1"/>
              <a:t>Ne nécessitant que très peu de visites.</a:t>
            </a:r>
            <a:endParaRPr lang="fr-FR" sz="2100"/>
          </a:p>
          <a:p>
            <a:pPr marL="0" indent="0">
              <a:lnSpc>
                <a:spcPct val="90000"/>
              </a:lnSpc>
              <a:buNone/>
            </a:pPr>
            <a:r>
              <a:rPr lang="fr-FR" sz="1700"/>
              <a:t>    </a:t>
            </a:r>
          </a:p>
          <a:p>
            <a:pPr marL="342900" indent="-342900">
              <a:lnSpc>
                <a:spcPct val="90000"/>
              </a:lnSpc>
            </a:pPr>
            <a:endParaRPr lang="fr-WINDIES" sz="1700" b="1"/>
          </a:p>
          <a:p>
            <a:pPr marL="342900" indent="-342900">
              <a:lnSpc>
                <a:spcPct val="90000"/>
              </a:lnSpc>
            </a:pPr>
            <a:endParaRPr lang="fr-WINDIES" sz="1700" b="1"/>
          </a:p>
        </p:txBody>
      </p:sp>
    </p:spTree>
    <p:extLst>
      <p:ext uri="{BB962C8B-B14F-4D97-AF65-F5344CB8AC3E}">
        <p14:creationId xmlns:p14="http://schemas.microsoft.com/office/powerpoint/2010/main" val="9503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BF1B2-E0EC-494A-A114-0687B5CC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pPr algn="ctr"/>
            <a:r>
              <a:rPr lang="fr-WINDIES" sz="3600" b="1" dirty="0"/>
              <a:t>Enoncé de la </a:t>
            </a:r>
            <a:r>
              <a:rPr lang="fr-WINDIES" sz="3600" b="1"/>
              <a:t>problématique</a:t>
            </a:r>
            <a:endParaRPr lang="fr-WINDIES" dirty="0"/>
          </a:p>
        </p:txBody>
      </p:sp>
      <p:pic>
        <p:nvPicPr>
          <p:cNvPr id="4" name="Picture 4" descr="A picture containing cup, coffee, indoor, table&#10;&#10;Description automatically generated">
            <a:extLst>
              <a:ext uri="{FF2B5EF4-FFF2-40B4-BE49-F238E27FC236}">
                <a16:creationId xmlns:a16="http://schemas.microsoft.com/office/drawing/2014/main" id="{FCBCEB52-FD27-461F-BE6B-C02338D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2098946"/>
            <a:ext cx="4015954" cy="2662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9186-AA4C-4B92-BE64-D2964919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42900" algn="ctr"/>
            <a:r>
              <a:rPr lang="fr-FR" sz="2000" b="1">
                <a:ea typeface="+mn-lt"/>
                <a:cs typeface="+mn-lt"/>
              </a:rPr>
              <a:t>Financièrement abordable: </a:t>
            </a:r>
            <a:endParaRPr lang="fr-FR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sz="2000" b="1" dirty="0">
                <a:ea typeface="+mn-lt"/>
                <a:cs typeface="+mn-lt"/>
              </a:rPr>
              <a:t>Ne doit PAS couter </a:t>
            </a:r>
            <a:r>
              <a:rPr lang="fr-FR" sz="2000" b="1">
                <a:ea typeface="+mn-lt"/>
                <a:cs typeface="+mn-lt"/>
              </a:rPr>
              <a:t>énormement </a:t>
            </a:r>
            <a:r>
              <a:rPr lang="fr-FR" sz="2000" b="1" dirty="0">
                <a:ea typeface="+mn-lt"/>
                <a:cs typeface="+mn-lt"/>
              </a:rPr>
              <a:t>à l'université ;  </a:t>
            </a:r>
            <a:endParaRPr lang="fr-FR" dirty="0"/>
          </a:p>
          <a:p>
            <a:pPr indent="-342900" algn="ctr"/>
            <a:endParaRPr lang="fr-FR" sz="2000" dirty="0">
              <a:ea typeface="+mn-lt"/>
              <a:cs typeface="+mn-lt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092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14E9-341A-4153-9B88-3CAFFEDA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pPr algn="ctr"/>
            <a:r>
              <a:rPr lang="fr-WINDIES" sz="3600" b="1" dirty="0">
                <a:ea typeface="+mj-lt"/>
                <a:cs typeface="+mj-lt"/>
              </a:rPr>
              <a:t>Enoncé de </a:t>
            </a:r>
            <a:r>
              <a:rPr lang="fr-WINDIES" sz="3600" b="1">
                <a:ea typeface="+mj-lt"/>
                <a:cs typeface="+mj-lt"/>
              </a:rPr>
              <a:t>la problématiqe</a:t>
            </a:r>
            <a:endParaRPr lang="en-US" sz="3600">
              <a:ea typeface="+mj-lt"/>
              <a:cs typeface="+mj-lt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62D88234-C82F-4BA1-91D2-626240D2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44B-A9CF-4333-832B-CD11DA2E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ctr"/>
            <a:r>
              <a:rPr lang="en-US" sz="2000" b="1"/>
              <a:t>Sécuritaire :</a:t>
            </a:r>
          </a:p>
          <a:p>
            <a:pPr marL="0" indent="0" algn="ctr">
              <a:buNone/>
            </a:pPr>
            <a:r>
              <a:rPr lang="en-US" sz="2000" b="1"/>
              <a:t>Réduire</a:t>
            </a:r>
            <a:r>
              <a:rPr lang="en-US" sz="2000" b="1" dirty="0"/>
              <a:t> le </a:t>
            </a:r>
            <a:r>
              <a:rPr lang="en-US" sz="2000" b="1" err="1"/>
              <a:t>risque</a:t>
            </a:r>
            <a:r>
              <a:rPr lang="en-US" sz="2000" b="1" dirty="0"/>
              <a:t> </a:t>
            </a:r>
            <a:r>
              <a:rPr lang="en-US" sz="2000" b="1" err="1"/>
              <a:t>d'incendies</a:t>
            </a:r>
            <a:r>
              <a:rPr lang="en-US" sz="2000" b="1" dirty="0"/>
              <a:t> </a:t>
            </a:r>
            <a:r>
              <a:rPr lang="en-US" sz="2000" b="1" err="1"/>
              <a:t>ou</a:t>
            </a:r>
            <a:r>
              <a:rPr lang="en-US" sz="2000" b="1" dirty="0"/>
              <a:t> </a:t>
            </a:r>
            <a:r>
              <a:rPr lang="en-US" sz="2000" b="1" err="1"/>
              <a:t>d'incidents</a:t>
            </a:r>
            <a:r>
              <a:rPr lang="en-US" sz="2000" b="1" dirty="0"/>
              <a:t> </a:t>
            </a:r>
            <a:r>
              <a:rPr lang="en-US" sz="2000" b="1" err="1"/>
              <a:t>similaires</a:t>
            </a:r>
            <a:r>
              <a:rPr lang="en-US" sz="2000" b="1" dirty="0"/>
              <a:t> </a:t>
            </a:r>
          </a:p>
          <a:p>
            <a:pPr marL="0" indent="0" algn="ctr">
              <a:buNone/>
            </a:pPr>
            <a:r>
              <a:rPr lang="en-US" sz="2000" b="1" dirty="0"/>
              <a:t>Réaliser une</a:t>
            </a:r>
            <a:r>
              <a:rPr lang="en-US" sz="2000" b="1"/>
              <a:t> conception antivol.</a:t>
            </a:r>
          </a:p>
          <a:p>
            <a:pPr marL="0" indent="0" algn="ctr">
              <a:buNone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2826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42A2C-8F41-4D62-B584-4778F911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>
                <a:ea typeface="+mj-lt"/>
                <a:cs typeface="+mj-lt"/>
              </a:rPr>
              <a:t>Enoncé de la problématique </a:t>
            </a:r>
            <a:endParaRPr lang="fr-FR"/>
          </a:p>
        </p:txBody>
      </p:sp>
      <p:pic>
        <p:nvPicPr>
          <p:cNvPr id="4" name="Picture 4" descr="A picture containing food, phone&#10;&#10;Description automatically generated">
            <a:extLst>
              <a:ext uri="{FF2B5EF4-FFF2-40B4-BE49-F238E27FC236}">
                <a16:creationId xmlns:a16="http://schemas.microsoft.com/office/drawing/2014/main" id="{4B178934-E2E3-4EAF-863C-F745826F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2483011"/>
            <a:ext cx="4015954" cy="1894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860F-1559-4E5B-AB45-44500BBC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42900" algn="ctr"/>
            <a:r>
              <a:rPr lang="fr-FR" sz="2000" b="1">
                <a:ea typeface="+mn-lt"/>
                <a:cs typeface="+mn-lt"/>
              </a:rPr>
              <a:t>Esthétiquement plaisante, Flexible et durable :</a:t>
            </a:r>
            <a:endParaRPr lang="fr-FR"/>
          </a:p>
          <a:p>
            <a:pPr marL="0" indent="0" algn="ctr">
              <a:buNone/>
            </a:pPr>
            <a:r>
              <a:rPr lang="fr-FR" sz="2000" b="1" dirty="0"/>
              <a:t>(Réduction des mat</a:t>
            </a:r>
            <a:r>
              <a:rPr lang="fr-FR" sz="2000" dirty="0">
                <a:ea typeface="+mn-lt"/>
                <a:cs typeface="+mn-lt"/>
              </a:rPr>
              <a:t>é</a:t>
            </a:r>
            <a:r>
              <a:rPr lang="fr-FR" sz="2000" b="1" dirty="0"/>
              <a:t>riaux </a:t>
            </a:r>
            <a:r>
              <a:rPr lang="fr-FR" sz="2000" b="1"/>
              <a:t>utilisés; </a:t>
            </a:r>
          </a:p>
          <a:p>
            <a:pPr marL="0" indent="0" algn="ctr">
              <a:buNone/>
            </a:pPr>
            <a:r>
              <a:rPr lang="fr-FR" sz="2000" b="1"/>
              <a:t>prise en compte des variables environnementales ;)</a:t>
            </a:r>
            <a:endParaRPr lang="fr-FR"/>
          </a:p>
          <a:p>
            <a:pPr algn="ct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547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1B2E"/>
      </a:dk2>
      <a:lt2>
        <a:srgbClr val="F0F2F3"/>
      </a:lt2>
      <a:accent1>
        <a:srgbClr val="C36D4D"/>
      </a:accent1>
      <a:accent2>
        <a:srgbClr val="B13B4C"/>
      </a:accent2>
      <a:accent3>
        <a:srgbClr val="C34D8F"/>
      </a:accent3>
      <a:accent4>
        <a:srgbClr val="B13BAF"/>
      </a:accent4>
      <a:accent5>
        <a:srgbClr val="944DC3"/>
      </a:accent5>
      <a:accent6>
        <a:srgbClr val="523CB2"/>
      </a:accent6>
      <a:hlink>
        <a:srgbClr val="A2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Grand écran</PresentationFormat>
  <Slides>34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BrushVTI</vt:lpstr>
      <vt:lpstr>Une Jardinière pour l'Université d'Ottawa</vt:lpstr>
      <vt:lpstr>   Présentation de l'équipe </vt:lpstr>
      <vt:lpstr>Bonjour à tous et bienvenue dans la présentation de l'équipe A11 !</vt:lpstr>
      <vt:lpstr>Plan de la presentation</vt:lpstr>
      <vt:lpstr>Enoncée de la problématique</vt:lpstr>
      <vt:lpstr>Enoncée de la problématique </vt:lpstr>
      <vt:lpstr>Enoncé de la problématique</vt:lpstr>
      <vt:lpstr>Enoncé de la problématiqe</vt:lpstr>
      <vt:lpstr>Enoncé de la problématique </vt:lpstr>
      <vt:lpstr>Présentation de la solution</vt:lpstr>
      <vt:lpstr>Idées préliminaires </vt:lpstr>
      <vt:lpstr>Idées préliminaires</vt:lpstr>
      <vt:lpstr>Idées préliminaires</vt:lpstr>
      <vt:lpstr>Fut choisi...</vt:lpstr>
      <vt:lpstr>Caractéristiques de notre solution finale</vt:lpstr>
      <vt:lpstr>Le chemin fut assez long...</vt:lpstr>
      <vt:lpstr>Prototypes </vt:lpstr>
      <vt:lpstr>Prototype I</vt:lpstr>
      <vt:lpstr>Prototype II</vt:lpstr>
      <vt:lpstr>Prototype II</vt:lpstr>
      <vt:lpstr>Prototype II</vt:lpstr>
      <vt:lpstr>Période de réflexion...</vt:lpstr>
      <vt:lpstr>Prototype III</vt:lpstr>
      <vt:lpstr>Présentation PowerPoint</vt:lpstr>
      <vt:lpstr>Tests et essais </vt:lpstr>
      <vt:lpstr>Sources et références</vt:lpstr>
      <vt:lpstr>Enfin...</vt:lpstr>
      <vt:lpstr>Produit final</vt:lpstr>
      <vt:lpstr>Aspect de la conception finale</vt:lpstr>
      <vt:lpstr>Caractéristiques structurales  </vt:lpstr>
      <vt:lpstr>Caractérisques Sous-Systèmes </vt:lpstr>
      <vt:lpstr>Conclusion</vt:lpstr>
      <vt:lpstr>Merci pour votre attention !</vt:lpstr>
      <vt:lpstr>Foire aux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454</cp:revision>
  <dcterms:created xsi:type="dcterms:W3CDTF">2020-11-21T10:28:52Z</dcterms:created>
  <dcterms:modified xsi:type="dcterms:W3CDTF">2020-11-25T19:18:33Z</dcterms:modified>
</cp:coreProperties>
</file>