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7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8550387" cy="4268965"/>
          </a:xfrm>
        </p:spPr>
        <p:txBody>
          <a:bodyPr/>
          <a:lstStyle/>
          <a:p>
            <a:r>
              <a:rPr lang="en-US" dirty="0" smtClean="0"/>
              <a:t>Hydroponics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Cameron Meyers, Shehryar Malik and Victor Cheung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276" y="2415230"/>
            <a:ext cx="375143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87" y="257468"/>
            <a:ext cx="11641251" cy="426896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Hydroponics and why?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350" y="2391950"/>
            <a:ext cx="7240699" cy="446605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process of growing plants in a medium without soil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Uses far less water as compared to growing in soil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weeds 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0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87" y="257468"/>
            <a:ext cx="11641251" cy="426896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Purpose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350" y="2391950"/>
            <a:ext cx="7240699" cy="446605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Our goal was to design a hydroponic system for the kids at the Parkdale food center.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They wanted portability, good size, mobility, high yield , space for branding and a few other things.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tried our best to accommodate everything in our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87" y="257468"/>
            <a:ext cx="11641251" cy="426896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we delivered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350" y="2391950"/>
            <a:ext cx="7240699" cy="446605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Mobility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Good Size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Space for Branding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70L + Reservoir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62" y="2138798"/>
            <a:ext cx="739775" cy="73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63" y="3199899"/>
            <a:ext cx="739775" cy="73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61" y="4273280"/>
            <a:ext cx="739775" cy="73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91" y="1543049"/>
            <a:ext cx="2839640" cy="3786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49" y="2282324"/>
            <a:ext cx="2188745" cy="2918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61" y="5200650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87" y="257468"/>
            <a:ext cx="11641251" cy="426896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Issues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350" y="2391950"/>
            <a:ext cx="10212500" cy="446605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had a tight $100 budget so we could not finish it to our actual plan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Lost 2 important group members causing us to re plan everything in a very short amount of time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Overall, this made us really fall but tried our best to get back up.  it lead to a few consequences such as our drip system not being fully made.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0366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19</TotalTime>
  <Words>168</Words>
  <Application>Microsoft Macintosh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Schoolbook</vt:lpstr>
      <vt:lpstr>Corbel</vt:lpstr>
      <vt:lpstr>Arial</vt:lpstr>
      <vt:lpstr>Headlines</vt:lpstr>
      <vt:lpstr>Hydroponics</vt:lpstr>
      <vt:lpstr>What Is Hydroponics and why?</vt:lpstr>
      <vt:lpstr>Purpose</vt:lpstr>
      <vt:lpstr>What we delivered</vt:lpstr>
      <vt:lpstr>Issues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Hydroponics</dc:title>
  <dc:creator>Shehryar Malik</dc:creator>
  <cp:lastModifiedBy>Shehryar Malik</cp:lastModifiedBy>
  <cp:revision>3</cp:revision>
  <dcterms:created xsi:type="dcterms:W3CDTF">2018-03-29T04:53:46Z</dcterms:created>
  <dcterms:modified xsi:type="dcterms:W3CDTF">2018-03-29T05:12:52Z</dcterms:modified>
</cp:coreProperties>
</file>