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fia Portela Granado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4" y="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3-29T22:35:18.775" idx="1">
    <p:pos x="6000" y="0"/>
    <p:text>+dsher036@uottawa.ca please add an agenda +kshig084@uottawa.ca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3-29T22:36:06.443" idx="3">
    <p:pos x="6000" y="100"/>
    <p:text>+kshig084@uottawa.ca and +dsher036@uottawa.ca  add pictures on environment</p:text>
  </p:cm>
  <p:cm authorId="0" dt="2020-03-29T22:36:39.333" idx="2">
    <p:pos x="6000" y="0"/>
    <p:text>+dsher036@uottawa.ca +kshig084@uottawa.ca 
Please refer to his rubric and powerpoint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22cba77d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22cba77d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28e55b3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28e55b3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8e55b3d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8e55b3d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28e55b3d2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28e55b3d2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28e55b3d2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28e55b3d2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28e55b3d2_1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28e55b3d2_1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28e55b3d2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28e55b3d2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22cba77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22cba77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22cba77d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22cba77d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22cba77d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22cba77d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22cba77d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22cba77d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22cba77d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22cba77d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0" y="607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Deliverable J- Group F08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75" y="899525"/>
            <a:ext cx="8825351" cy="41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Absence of testing as a challenge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primary testing of game was to begin soon when closure of facilities was announced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testing with headset could not be carried out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means not only is the viability of the software unknown but feedback from beta testing is not available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product is far less fine-tuned as a result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in player navigation</a:t>
            </a: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access to VR equipment made it challenging to incorporate player navigation scripts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a result the movement element of the game remains incomplete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on the Importance of Testing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Inability to properly test game elucidated the value of testing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trying to complete a project without this option proved extremely challenging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Tradeoffs Between Function and Complexity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Try to model reactions in 3-D showed the tradeoff between functionality and complexity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Creating an entirely realistic model proved to be infeasible so compromises had to be made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Definition 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an interactive, innovative, user-friendly, and cost effective VR learning experience that helps students currently enrolled in Organic Chemistry visually understand molecules in 3D.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19" y="2332969"/>
            <a:ext cx="2437400" cy="21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7050" y="2177100"/>
            <a:ext cx="2836125" cy="24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0530" y="0"/>
            <a:ext cx="1675169" cy="13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1151" y="2057338"/>
            <a:ext cx="2664576" cy="26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Design Approach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the product is and how it’s used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Difficulties and challenges faced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Lessons Learned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-59214" t="-83228" r="-11579" b="12433"/>
          <a:stretch/>
        </p:blipFill>
        <p:spPr>
          <a:xfrm>
            <a:off x="124075" y="-73925"/>
            <a:ext cx="7512500" cy="48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Approach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 began with extensive notes from client meetings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element to be completed was the molecular models because visualisation of molecules was deeming the most important part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Subsequently the game environment was constructed along with primary mechanics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Trivia game to assess learning was incorporated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Movement was to be last element but had to be left incomplete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Scene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Styled after a laboratory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Acts as a game ‘lobby’ to select options in immersive way.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1624" y="2616400"/>
            <a:ext cx="4246625" cy="23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776757" y="2121479"/>
            <a:ext cx="26799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626" y="2571750"/>
            <a:ext cx="2329950" cy="22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Molecular Collisions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Separate scene within solution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user to experiment with various attitudes and velocities to create collisions.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75" y="2286000"/>
            <a:ext cx="5293076" cy="246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Trivia Game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Tests what users’ have learned based off stations in the game.</a:t>
            </a: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150" y="1878925"/>
            <a:ext cx="3061399" cy="20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1475" y="1878925"/>
            <a:ext cx="3061372" cy="204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Difficulty of creating models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built-in modelling capabilities of unity found inadequate for many purposes, models created in solidworks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file conversion necessitated additional software (Blender)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models proved to difficult or time-consuming to produce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few models and scenes had to be purchased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500" y="2659649"/>
            <a:ext cx="2264752" cy="20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Difficulty of depicting reactions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desired realistic depiction of bond breaking/formation 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proved far too complex, if not impossible, to program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reaction mechanism instead shown with 2-D animation played immediately after collision.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products and reactants needed to be animated in 3-D.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75" y="3104788"/>
            <a:ext cx="668655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On-screen Show (16:9)</PresentationFormat>
  <Paragraphs>47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Roboto</vt:lpstr>
      <vt:lpstr>Arial</vt:lpstr>
      <vt:lpstr>Geometric</vt:lpstr>
      <vt:lpstr>Deliverable J- Group F08</vt:lpstr>
      <vt:lpstr>Problem Definition </vt:lpstr>
      <vt:lpstr>Agenda</vt:lpstr>
      <vt:lpstr>Design Approach</vt:lpstr>
      <vt:lpstr>Environment</vt:lpstr>
      <vt:lpstr>Molecular Collisions</vt:lpstr>
      <vt:lpstr>Trivia Game</vt:lpstr>
      <vt:lpstr>Difficulty of creating models</vt:lpstr>
      <vt:lpstr>Difficulty of depicting reactions</vt:lpstr>
      <vt:lpstr>Absence of testing as a challenge</vt:lpstr>
      <vt:lpstr>Challenges in player navigation</vt:lpstr>
      <vt:lpstr>Lessons on the Importance of Testing</vt:lpstr>
      <vt:lpstr>Tradeoffs Between Function and Complexity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Deliverable J- Group F08</dc:title>
  <cp:lastModifiedBy>Karen Gibson</cp:lastModifiedBy>
  <cp:revision>1</cp:revision>
  <dcterms:modified xsi:type="dcterms:W3CDTF">2020-04-03T20:23:15Z</dcterms:modified>
</cp:coreProperties>
</file>