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1"/>
  </p:notesMasterIdLst>
  <p:sldIdLst>
    <p:sldId id="265" r:id="rId5"/>
    <p:sldId id="257" r:id="rId6"/>
    <p:sldId id="260" r:id="rId7"/>
    <p:sldId id="266" r:id="rId8"/>
    <p:sldId id="278" r:id="rId9"/>
    <p:sldId id="287" r:id="rId10"/>
    <p:sldId id="288" r:id="rId11"/>
    <p:sldId id="263" r:id="rId12"/>
    <p:sldId id="267" r:id="rId13"/>
    <p:sldId id="284" r:id="rId14"/>
    <p:sldId id="268" r:id="rId15"/>
    <p:sldId id="271" r:id="rId16"/>
    <p:sldId id="280" r:id="rId17"/>
    <p:sldId id="282" r:id="rId18"/>
    <p:sldId id="283" r:id="rId19"/>
    <p:sldId id="289" r:id="rId20"/>
    <p:sldId id="272" r:id="rId21"/>
    <p:sldId id="286" r:id="rId22"/>
    <p:sldId id="273" r:id="rId23"/>
    <p:sldId id="285" r:id="rId24"/>
    <p:sldId id="274" r:id="rId25"/>
    <p:sldId id="275" r:id="rId26"/>
    <p:sldId id="276" r:id="rId27"/>
    <p:sldId id="277" r:id="rId28"/>
    <p:sldId id="264" r:id="rId29"/>
    <p:sldId id="279" r:id="rId30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763"/>
    <a:srgbClr val="3C8DA0"/>
    <a:srgbClr val="C6E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6D4D9-B74A-45AD-B74B-EB7BC3E89BC3}" v="228" dt="2023-04-08T01:16:50.0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67" y="75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nia Nelly Tsamo Tsobze" userId="5e2b00ed-8980-49f8-bc77-ed490ba3ad3e" providerId="ADAL" clId="{C80D5CE1-D36E-A946-82A5-64974E01036B}"/>
    <pc:docChg chg="undo custSel addSld modSld">
      <pc:chgData name="Dounia Nelly Tsamo Tsobze" userId="5e2b00ed-8980-49f8-bc77-ed490ba3ad3e" providerId="ADAL" clId="{C80D5CE1-D36E-A946-82A5-64974E01036B}" dt="2023-04-02T13:07:19.515" v="986" actId="1076"/>
      <pc:docMkLst>
        <pc:docMk/>
      </pc:docMkLst>
      <pc:sldChg chg="addSp delSp modSp">
        <pc:chgData name="Dounia Nelly Tsamo Tsobze" userId="5e2b00ed-8980-49f8-bc77-ed490ba3ad3e" providerId="ADAL" clId="{C80D5CE1-D36E-A946-82A5-64974E01036B}" dt="2023-04-02T13:00:30.793" v="525" actId="1076"/>
        <pc:sldMkLst>
          <pc:docMk/>
          <pc:sldMk cId="3804410248" sldId="273"/>
        </pc:sldMkLst>
        <pc:spChg chg="add mod">
          <ac:chgData name="Dounia Nelly Tsamo Tsobze" userId="5e2b00ed-8980-49f8-bc77-ed490ba3ad3e" providerId="ADAL" clId="{C80D5CE1-D36E-A946-82A5-64974E01036B}" dt="2023-04-02T12:45:25.411" v="342" actId="20577"/>
          <ac:spMkLst>
            <pc:docMk/>
            <pc:sldMk cId="3804410248" sldId="273"/>
            <ac:spMk id="38" creationId="{AAD90F71-D2C5-05A1-E1B4-120EBE622C46}"/>
          </ac:spMkLst>
        </pc:spChg>
        <pc:spChg chg="add mod">
          <ac:chgData name="Dounia Nelly Tsamo Tsobze" userId="5e2b00ed-8980-49f8-bc77-ed490ba3ad3e" providerId="ADAL" clId="{C80D5CE1-D36E-A946-82A5-64974E01036B}" dt="2023-04-02T12:57:03.992" v="489" actId="1076"/>
          <ac:spMkLst>
            <pc:docMk/>
            <pc:sldMk cId="3804410248" sldId="273"/>
            <ac:spMk id="41" creationId="{9EB0D8E0-9FB4-4070-4723-58E2D8CE5D18}"/>
          </ac:spMkLst>
        </pc:spChg>
        <pc:spChg chg="add mod">
          <ac:chgData name="Dounia Nelly Tsamo Tsobze" userId="5e2b00ed-8980-49f8-bc77-ed490ba3ad3e" providerId="ADAL" clId="{C80D5CE1-D36E-A946-82A5-64974E01036B}" dt="2023-04-02T12:56:20.282" v="440" actId="1076"/>
          <ac:spMkLst>
            <pc:docMk/>
            <pc:sldMk cId="3804410248" sldId="273"/>
            <ac:spMk id="42" creationId="{0D888048-EE05-5C04-65B4-1A450BABC4DF}"/>
          </ac:spMkLst>
        </pc:spChg>
        <pc:spChg chg="add mod">
          <ac:chgData name="Dounia Nelly Tsamo Tsobze" userId="5e2b00ed-8980-49f8-bc77-ed490ba3ad3e" providerId="ADAL" clId="{C80D5CE1-D36E-A946-82A5-64974E01036B}" dt="2023-04-02T12:57:00.429" v="488" actId="1076"/>
          <ac:spMkLst>
            <pc:docMk/>
            <pc:sldMk cId="3804410248" sldId="273"/>
            <ac:spMk id="44" creationId="{587CB130-C77A-7132-D678-B5118823E1E3}"/>
          </ac:spMkLst>
        </pc:spChg>
        <pc:spChg chg="add mod">
          <ac:chgData name="Dounia Nelly Tsamo Tsobze" userId="5e2b00ed-8980-49f8-bc77-ed490ba3ad3e" providerId="ADAL" clId="{C80D5CE1-D36E-A946-82A5-64974E01036B}" dt="2023-04-02T12:57:42.464" v="513" actId="20577"/>
          <ac:spMkLst>
            <pc:docMk/>
            <pc:sldMk cId="3804410248" sldId="273"/>
            <ac:spMk id="47" creationId="{9758BD97-0023-336F-C70A-28F7346BB6D2}"/>
          </ac:spMkLst>
        </pc:spChg>
        <pc:spChg chg="add del">
          <ac:chgData name="Dounia Nelly Tsamo Tsobze" userId="5e2b00ed-8980-49f8-bc77-ed490ba3ad3e" providerId="ADAL" clId="{C80D5CE1-D36E-A946-82A5-64974E01036B}" dt="2023-04-02T12:59:41.101" v="519" actId="22"/>
          <ac:spMkLst>
            <pc:docMk/>
            <pc:sldMk cId="3804410248" sldId="273"/>
            <ac:spMk id="55" creationId="{503F66E1-D330-A37C-6C6B-F67E6A9F6A6B}"/>
          </ac:spMkLst>
        </pc:spChg>
        <pc:spChg chg="add del">
          <ac:chgData name="Dounia Nelly Tsamo Tsobze" userId="5e2b00ed-8980-49f8-bc77-ed490ba3ad3e" providerId="ADAL" clId="{C80D5CE1-D36E-A946-82A5-64974E01036B}" dt="2023-04-02T13:00:07.806" v="521" actId="22"/>
          <ac:spMkLst>
            <pc:docMk/>
            <pc:sldMk cId="3804410248" sldId="273"/>
            <ac:spMk id="57" creationId="{B295489D-C310-2212-8EEE-BB278BA881A5}"/>
          </ac:spMkLst>
        </pc:spChg>
        <pc:picChg chg="mod">
          <ac:chgData name="Dounia Nelly Tsamo Tsobze" userId="5e2b00ed-8980-49f8-bc77-ed490ba3ad3e" providerId="ADAL" clId="{C80D5CE1-D36E-A946-82A5-64974E01036B}" dt="2023-04-02T12:57:08.026" v="490" actId="1076"/>
          <ac:picMkLst>
            <pc:docMk/>
            <pc:sldMk cId="3804410248" sldId="273"/>
            <ac:picMk id="22" creationId="{00000000-0000-0000-0000-000000000000}"/>
          </ac:picMkLst>
        </pc:picChg>
        <pc:picChg chg="add mod modCrop">
          <ac:chgData name="Dounia Nelly Tsamo Tsobze" userId="5e2b00ed-8980-49f8-bc77-ed490ba3ad3e" providerId="ADAL" clId="{C80D5CE1-D36E-A946-82A5-64974E01036B}" dt="2023-04-02T12:55:09.100" v="401" actId="1076"/>
          <ac:picMkLst>
            <pc:docMk/>
            <pc:sldMk cId="3804410248" sldId="273"/>
            <ac:picMk id="39" creationId="{B662DB1A-C3A6-BFFE-6104-8A818EC5CCB4}"/>
          </ac:picMkLst>
        </pc:picChg>
        <pc:picChg chg="add mod modCrop">
          <ac:chgData name="Dounia Nelly Tsamo Tsobze" userId="5e2b00ed-8980-49f8-bc77-ed490ba3ad3e" providerId="ADAL" clId="{C80D5CE1-D36E-A946-82A5-64974E01036B}" dt="2023-04-02T12:56:26.347" v="442" actId="1076"/>
          <ac:picMkLst>
            <pc:docMk/>
            <pc:sldMk cId="3804410248" sldId="273"/>
            <ac:picMk id="40" creationId="{CDF82829-E02E-B34E-79BD-AB78AF84B8B3}"/>
          </ac:picMkLst>
        </pc:picChg>
        <pc:picChg chg="add mod">
          <ac:chgData name="Dounia Nelly Tsamo Tsobze" userId="5e2b00ed-8980-49f8-bc77-ed490ba3ad3e" providerId="ADAL" clId="{C80D5CE1-D36E-A946-82A5-64974E01036B}" dt="2023-04-02T12:58:27.398" v="515" actId="1076"/>
          <ac:picMkLst>
            <pc:docMk/>
            <pc:sldMk cId="3804410248" sldId="273"/>
            <ac:picMk id="50" creationId="{0EEB9080-17A6-8D78-340D-066892205CD9}"/>
          </ac:picMkLst>
        </pc:picChg>
        <pc:picChg chg="add mod">
          <ac:chgData name="Dounia Nelly Tsamo Tsobze" userId="5e2b00ed-8980-49f8-bc77-ed490ba3ad3e" providerId="ADAL" clId="{C80D5CE1-D36E-A946-82A5-64974E01036B}" dt="2023-04-02T13:00:11.584" v="523" actId="1076"/>
          <ac:picMkLst>
            <pc:docMk/>
            <pc:sldMk cId="3804410248" sldId="273"/>
            <ac:picMk id="53" creationId="{DFE6A4FB-E1EA-2749-6739-70F48D95942A}"/>
          </ac:picMkLst>
        </pc:picChg>
        <pc:picChg chg="add mod">
          <ac:chgData name="Dounia Nelly Tsamo Tsobze" userId="5e2b00ed-8980-49f8-bc77-ed490ba3ad3e" providerId="ADAL" clId="{C80D5CE1-D36E-A946-82A5-64974E01036B}" dt="2023-04-02T13:00:30.793" v="525" actId="1076"/>
          <ac:picMkLst>
            <pc:docMk/>
            <pc:sldMk cId="3804410248" sldId="273"/>
            <ac:picMk id="60" creationId="{E2C6CA10-6764-88E8-0F92-AB38FFBB96AD}"/>
          </ac:picMkLst>
        </pc:picChg>
      </pc:sldChg>
      <pc:sldChg chg="addSp modSp">
        <pc:chgData name="Dounia Nelly Tsamo Tsobze" userId="5e2b00ed-8980-49f8-bc77-ed490ba3ad3e" providerId="ADAL" clId="{C80D5CE1-D36E-A946-82A5-64974E01036B}" dt="2023-04-02T13:04:26.212" v="579" actId="207"/>
        <pc:sldMkLst>
          <pc:docMk/>
          <pc:sldMk cId="1237001046" sldId="276"/>
        </pc:sldMkLst>
        <pc:spChg chg="add mod">
          <ac:chgData name="Dounia Nelly Tsamo Tsobze" userId="5e2b00ed-8980-49f8-bc77-ed490ba3ad3e" providerId="ADAL" clId="{C80D5CE1-D36E-A946-82A5-64974E01036B}" dt="2023-04-02T13:04:26.212" v="579" actId="207"/>
          <ac:spMkLst>
            <pc:docMk/>
            <pc:sldMk cId="1237001046" sldId="276"/>
            <ac:spMk id="2" creationId="{C72D3B44-5EF8-F8FC-2633-51A708D47719}"/>
          </ac:spMkLst>
        </pc:spChg>
        <pc:picChg chg="add mod">
          <ac:chgData name="Dounia Nelly Tsamo Tsobze" userId="5e2b00ed-8980-49f8-bc77-ed490ba3ad3e" providerId="ADAL" clId="{C80D5CE1-D36E-A946-82A5-64974E01036B}" dt="2023-04-02T12:51:15.431" v="382" actId="14100"/>
          <ac:picMkLst>
            <pc:docMk/>
            <pc:sldMk cId="1237001046" sldId="276"/>
            <ac:picMk id="28" creationId="{6EF7A72C-1D2B-6AE4-B0B5-9EB49F81E428}"/>
          </ac:picMkLst>
        </pc:picChg>
      </pc:sldChg>
      <pc:sldChg chg="addSp delSp modSp add">
        <pc:chgData name="Dounia Nelly Tsamo Tsobze" userId="5e2b00ed-8980-49f8-bc77-ed490ba3ad3e" providerId="ADAL" clId="{C80D5CE1-D36E-A946-82A5-64974E01036B}" dt="2023-04-02T13:07:19.515" v="986" actId="1076"/>
        <pc:sldMkLst>
          <pc:docMk/>
          <pc:sldMk cId="601681636" sldId="285"/>
        </pc:sldMkLst>
        <pc:spChg chg="add mod">
          <ac:chgData name="Dounia Nelly Tsamo Tsobze" userId="5e2b00ed-8980-49f8-bc77-ed490ba3ad3e" providerId="ADAL" clId="{C80D5CE1-D36E-A946-82A5-64974E01036B}" dt="2023-04-02T13:01:07.816" v="552" actId="20577"/>
          <ac:spMkLst>
            <pc:docMk/>
            <pc:sldMk cId="601681636" sldId="285"/>
            <ac:spMk id="37" creationId="{0DDD9C0B-9E7B-1F29-3869-565004A6BEB0}"/>
          </ac:spMkLst>
        </pc:spChg>
        <pc:spChg chg="mod">
          <ac:chgData name="Dounia Nelly Tsamo Tsobze" userId="5e2b00ed-8980-49f8-bc77-ed490ba3ad3e" providerId="ADAL" clId="{C80D5CE1-D36E-A946-82A5-64974E01036B}" dt="2023-04-02T12:46:08.346" v="370" actId="20577"/>
          <ac:spMkLst>
            <pc:docMk/>
            <pc:sldMk cId="601681636" sldId="285"/>
            <ac:spMk id="38" creationId="{AAD90F71-D2C5-05A1-E1B4-120EBE622C46}"/>
          </ac:spMkLst>
        </pc:spChg>
        <pc:spChg chg="add mod">
          <ac:chgData name="Dounia Nelly Tsamo Tsobze" userId="5e2b00ed-8980-49f8-bc77-ed490ba3ad3e" providerId="ADAL" clId="{C80D5CE1-D36E-A946-82A5-64974E01036B}" dt="2023-04-02T13:07:19.515" v="986" actId="1076"/>
          <ac:spMkLst>
            <pc:docMk/>
            <pc:sldMk cId="601681636" sldId="285"/>
            <ac:spMk id="45" creationId="{2B20D4FA-5739-10B7-F12B-0D4C69B150F1}"/>
          </ac:spMkLst>
        </pc:spChg>
        <pc:picChg chg="add del">
          <ac:chgData name="Dounia Nelly Tsamo Tsobze" userId="5e2b00ed-8980-49f8-bc77-ed490ba3ad3e" providerId="ADAL" clId="{C80D5CE1-D36E-A946-82A5-64974E01036B}" dt="2023-04-02T13:02:12.468" v="554" actId="21"/>
          <ac:picMkLst>
            <pc:docMk/>
            <pc:sldMk cId="601681636" sldId="285"/>
            <ac:picMk id="41" creationId="{BE49FF2F-FEDB-80D1-E195-8ADEF4657549}"/>
          </ac:picMkLst>
        </pc:picChg>
        <pc:picChg chg="add mod modCrop">
          <ac:chgData name="Dounia Nelly Tsamo Tsobze" userId="5e2b00ed-8980-49f8-bc77-ed490ba3ad3e" providerId="ADAL" clId="{C80D5CE1-D36E-A946-82A5-64974E01036B}" dt="2023-04-02T13:03:01.356" v="569" actId="1076"/>
          <ac:picMkLst>
            <pc:docMk/>
            <pc:sldMk cId="601681636" sldId="285"/>
            <ac:picMk id="42" creationId="{F110E40A-AE26-833A-F082-416DF00F42F8}"/>
          </ac:picMkLst>
        </pc:picChg>
        <pc:picChg chg="add mod modCrop">
          <ac:chgData name="Dounia Nelly Tsamo Tsobze" userId="5e2b00ed-8980-49f8-bc77-ed490ba3ad3e" providerId="ADAL" clId="{C80D5CE1-D36E-A946-82A5-64974E01036B}" dt="2023-04-02T13:03:04.723" v="571" actId="14100"/>
          <ac:picMkLst>
            <pc:docMk/>
            <pc:sldMk cId="601681636" sldId="285"/>
            <ac:picMk id="43" creationId="{8D5A4C93-1679-ED77-05EC-4E411C998990}"/>
          </ac:picMkLst>
        </pc:picChg>
      </pc:sldChg>
    </pc:docChg>
  </pc:docChgLst>
  <pc:docChgLst>
    <pc:chgData name="Assia Rguib" userId="S::argui076@uottawa.ca::a5aa54c6-4d58-4f14-8da5-24228e873520" providerId="AD" clId="Web-{1B1BD7BE-0F7F-4CE3-99CF-04AF033E49EC}"/>
    <pc:docChg chg="modSld">
      <pc:chgData name="Assia Rguib" userId="S::argui076@uottawa.ca::a5aa54c6-4d58-4f14-8da5-24228e873520" providerId="AD" clId="Web-{1B1BD7BE-0F7F-4CE3-99CF-04AF033E49EC}" dt="2023-04-03T15:59:31.683" v="8" actId="1076"/>
      <pc:docMkLst>
        <pc:docMk/>
      </pc:docMkLst>
      <pc:sldChg chg="addSp delSp modSp">
        <pc:chgData name="Assia Rguib" userId="S::argui076@uottawa.ca::a5aa54c6-4d58-4f14-8da5-24228e873520" providerId="AD" clId="Web-{1B1BD7BE-0F7F-4CE3-99CF-04AF033E49EC}" dt="2023-04-03T15:59:31.683" v="8" actId="1076"/>
        <pc:sldMkLst>
          <pc:docMk/>
          <pc:sldMk cId="2693235361" sldId="265"/>
        </pc:sldMkLst>
        <pc:picChg chg="add mod">
          <ac:chgData name="Assia Rguib" userId="S::argui076@uottawa.ca::a5aa54c6-4d58-4f14-8da5-24228e873520" providerId="AD" clId="Web-{1B1BD7BE-0F7F-4CE3-99CF-04AF033E49EC}" dt="2023-04-03T15:59:31.683" v="8" actId="1076"/>
          <ac:picMkLst>
            <pc:docMk/>
            <pc:sldMk cId="2693235361" sldId="265"/>
            <ac:picMk id="2" creationId="{64CD9677-015B-1D09-32ED-A778074AE508}"/>
          </ac:picMkLst>
        </pc:picChg>
        <pc:picChg chg="add del">
          <ac:chgData name="Assia Rguib" userId="S::argui076@uottawa.ca::a5aa54c6-4d58-4f14-8da5-24228e873520" providerId="AD" clId="Web-{1B1BD7BE-0F7F-4CE3-99CF-04AF033E49EC}" dt="2023-04-03T15:58:13.369" v="2"/>
          <ac:picMkLst>
            <pc:docMk/>
            <pc:sldMk cId="2693235361" sldId="265"/>
            <ac:picMk id="4" creationId="{3DDE4A27-C206-13A3-5CD5-CD2B8050D381}"/>
          </ac:picMkLst>
        </pc:picChg>
        <pc:picChg chg="del">
          <ac:chgData name="Assia Rguib" userId="S::argui076@uottawa.ca::a5aa54c6-4d58-4f14-8da5-24228e873520" providerId="AD" clId="Web-{1B1BD7BE-0F7F-4CE3-99CF-04AF033E49EC}" dt="2023-04-03T15:59:20.261" v="6"/>
          <ac:picMkLst>
            <pc:docMk/>
            <pc:sldMk cId="2693235361" sldId="265"/>
            <ac:picMk id="5" creationId="{C197FA64-C162-0BBA-EEC3-3AD7458E07E9}"/>
          </ac:picMkLst>
        </pc:picChg>
      </pc:sldChg>
    </pc:docChg>
  </pc:docChgLst>
  <pc:docChgLst>
    <pc:chgData name="Juliette Leprohon" userId="6d6f0c15-fa3c-4fb7-8dfe-1c890a4e07b1" providerId="ADAL" clId="{C406D4D9-B74A-45AD-B74B-EB7BC3E89BC3}"/>
    <pc:docChg chg="undo custSel addSld delSld modSld">
      <pc:chgData name="Juliette Leprohon" userId="6d6f0c15-fa3c-4fb7-8dfe-1c890a4e07b1" providerId="ADAL" clId="{C406D4D9-B74A-45AD-B74B-EB7BC3E89BC3}" dt="2023-04-08T01:16:50.081" v="1878" actId="1076"/>
      <pc:docMkLst>
        <pc:docMk/>
      </pc:docMkLst>
      <pc:sldChg chg="del">
        <pc:chgData name="Juliette Leprohon" userId="6d6f0c15-fa3c-4fb7-8dfe-1c890a4e07b1" providerId="ADAL" clId="{C406D4D9-B74A-45AD-B74B-EB7BC3E89BC3}" dt="2023-04-03T14:37:44.221" v="1605" actId="47"/>
        <pc:sldMkLst>
          <pc:docMk/>
          <pc:sldMk cId="0" sldId="258"/>
        </pc:sldMkLst>
      </pc:sldChg>
      <pc:sldChg chg="addSp delSp modSp mod">
        <pc:chgData name="Juliette Leprohon" userId="6d6f0c15-fa3c-4fb7-8dfe-1c890a4e07b1" providerId="ADAL" clId="{C406D4D9-B74A-45AD-B74B-EB7BC3E89BC3}" dt="2023-04-01T14:08:43.448" v="739" actId="1076"/>
        <pc:sldMkLst>
          <pc:docMk/>
          <pc:sldMk cId="1491964451" sldId="271"/>
        </pc:sldMkLst>
        <pc:spChg chg="add mod">
          <ac:chgData name="Juliette Leprohon" userId="6d6f0c15-fa3c-4fb7-8dfe-1c890a4e07b1" providerId="ADAL" clId="{C406D4D9-B74A-45AD-B74B-EB7BC3E89BC3}" dt="2023-04-01T14:08:21.392" v="733" actId="1076"/>
          <ac:spMkLst>
            <pc:docMk/>
            <pc:sldMk cId="1491964451" sldId="271"/>
            <ac:spMk id="36" creationId="{202DE200-DB77-C886-C945-9A9EBBD85178}"/>
          </ac:spMkLst>
        </pc:spChg>
        <pc:spChg chg="add mod">
          <ac:chgData name="Juliette Leprohon" userId="6d6f0c15-fa3c-4fb7-8dfe-1c890a4e07b1" providerId="ADAL" clId="{C406D4D9-B74A-45AD-B74B-EB7BC3E89BC3}" dt="2023-04-01T14:08:27.311" v="734" actId="1076"/>
          <ac:spMkLst>
            <pc:docMk/>
            <pc:sldMk cId="1491964451" sldId="271"/>
            <ac:spMk id="37" creationId="{02476A4E-2D0B-D08B-1BFE-5F68450B10A6}"/>
          </ac:spMkLst>
        </pc:spChg>
        <pc:spChg chg="add mod">
          <ac:chgData name="Juliette Leprohon" userId="6d6f0c15-fa3c-4fb7-8dfe-1c890a4e07b1" providerId="ADAL" clId="{C406D4D9-B74A-45AD-B74B-EB7BC3E89BC3}" dt="2023-04-01T14:08:33.229" v="736" actId="1076"/>
          <ac:spMkLst>
            <pc:docMk/>
            <pc:sldMk cId="1491964451" sldId="271"/>
            <ac:spMk id="38" creationId="{781C262D-1746-04D2-A02C-3ADB79D1F113}"/>
          </ac:spMkLst>
        </pc:spChg>
        <pc:spChg chg="add del mod">
          <ac:chgData name="Juliette Leprohon" userId="6d6f0c15-fa3c-4fb7-8dfe-1c890a4e07b1" providerId="ADAL" clId="{C406D4D9-B74A-45AD-B74B-EB7BC3E89BC3}" dt="2023-04-01T13:54:33.572" v="201" actId="478"/>
          <ac:spMkLst>
            <pc:docMk/>
            <pc:sldMk cId="1491964451" sldId="271"/>
            <ac:spMk id="39" creationId="{AC9692F4-5E51-1855-140B-5AF0B39C817F}"/>
          </ac:spMkLst>
        </pc:spChg>
        <pc:spChg chg="add mod">
          <ac:chgData name="Juliette Leprohon" userId="6d6f0c15-fa3c-4fb7-8dfe-1c890a4e07b1" providerId="ADAL" clId="{C406D4D9-B74A-45AD-B74B-EB7BC3E89BC3}" dt="2023-04-01T13:59:03.036" v="305" actId="113"/>
          <ac:spMkLst>
            <pc:docMk/>
            <pc:sldMk cId="1491964451" sldId="271"/>
            <ac:spMk id="40" creationId="{4DA38EAD-74ED-5D4D-05EF-7532ABB63C38}"/>
          </ac:spMkLst>
        </pc:spChg>
        <pc:spChg chg="add del mod">
          <ac:chgData name="Juliette Leprohon" userId="6d6f0c15-fa3c-4fb7-8dfe-1c890a4e07b1" providerId="ADAL" clId="{C406D4D9-B74A-45AD-B74B-EB7BC3E89BC3}" dt="2023-04-01T13:59:08.998" v="307"/>
          <ac:spMkLst>
            <pc:docMk/>
            <pc:sldMk cId="1491964451" sldId="271"/>
            <ac:spMk id="41" creationId="{E836CEB1-09C1-6F5D-6D52-E19A26BBD6A3}"/>
          </ac:spMkLst>
        </pc:spChg>
        <pc:spChg chg="add mod">
          <ac:chgData name="Juliette Leprohon" userId="6d6f0c15-fa3c-4fb7-8dfe-1c890a4e07b1" providerId="ADAL" clId="{C406D4D9-B74A-45AD-B74B-EB7BC3E89BC3}" dt="2023-04-01T13:59:22.208" v="313" actId="20577"/>
          <ac:spMkLst>
            <pc:docMk/>
            <pc:sldMk cId="1491964451" sldId="271"/>
            <ac:spMk id="42" creationId="{0F63014C-0271-1AB3-9946-F5B20C94894A}"/>
          </ac:spMkLst>
        </pc:spChg>
        <pc:spChg chg="add mod">
          <ac:chgData name="Juliette Leprohon" userId="6d6f0c15-fa3c-4fb7-8dfe-1c890a4e07b1" providerId="ADAL" clId="{C406D4D9-B74A-45AD-B74B-EB7BC3E89BC3}" dt="2023-04-01T14:08:43.448" v="739" actId="1076"/>
          <ac:spMkLst>
            <pc:docMk/>
            <pc:sldMk cId="1491964451" sldId="271"/>
            <ac:spMk id="43" creationId="{9AA9A4BC-DD6F-C264-132B-ED44C0FC283D}"/>
          </ac:spMkLst>
        </pc:spChg>
        <pc:spChg chg="add mod">
          <ac:chgData name="Juliette Leprohon" userId="6d6f0c15-fa3c-4fb7-8dfe-1c890a4e07b1" providerId="ADAL" clId="{C406D4D9-B74A-45AD-B74B-EB7BC3E89BC3}" dt="2023-04-01T14:02:49.206" v="578" actId="21"/>
          <ac:spMkLst>
            <pc:docMk/>
            <pc:sldMk cId="1491964451" sldId="271"/>
            <ac:spMk id="44" creationId="{ADA8F092-924D-D619-50AD-A77C4791C0C6}"/>
          </ac:spMkLst>
        </pc:spChg>
        <pc:spChg chg="add mod">
          <ac:chgData name="Juliette Leprohon" userId="6d6f0c15-fa3c-4fb7-8dfe-1c890a4e07b1" providerId="ADAL" clId="{C406D4D9-B74A-45AD-B74B-EB7BC3E89BC3}" dt="2023-04-01T14:08:36.900" v="738" actId="1076"/>
          <ac:spMkLst>
            <pc:docMk/>
            <pc:sldMk cId="1491964451" sldId="271"/>
            <ac:spMk id="45" creationId="{3CDF5690-5C96-5B1A-8EBF-88C5784C6522}"/>
          </ac:spMkLst>
        </pc:spChg>
        <pc:spChg chg="add del mod">
          <ac:chgData name="Juliette Leprohon" userId="6d6f0c15-fa3c-4fb7-8dfe-1c890a4e07b1" providerId="ADAL" clId="{C406D4D9-B74A-45AD-B74B-EB7BC3E89BC3}" dt="2023-04-01T14:08:19.500" v="732" actId="478"/>
          <ac:spMkLst>
            <pc:docMk/>
            <pc:sldMk cId="1491964451" sldId="271"/>
            <ac:spMk id="46" creationId="{A6C4D8F0-20CA-4569-5E53-4502A1350B19}"/>
          </ac:spMkLst>
        </pc:spChg>
        <pc:spChg chg="add del mod">
          <ac:chgData name="Juliette Leprohon" userId="6d6f0c15-fa3c-4fb7-8dfe-1c890a4e07b1" providerId="ADAL" clId="{C406D4D9-B74A-45AD-B74B-EB7BC3E89BC3}" dt="2023-04-01T14:08:28.372" v="735" actId="478"/>
          <ac:spMkLst>
            <pc:docMk/>
            <pc:sldMk cId="1491964451" sldId="271"/>
            <ac:spMk id="47" creationId="{99B0002A-0C8E-9588-6D37-777CADC9816D}"/>
          </ac:spMkLst>
        </pc:spChg>
        <pc:spChg chg="add del mod">
          <ac:chgData name="Juliette Leprohon" userId="6d6f0c15-fa3c-4fb7-8dfe-1c890a4e07b1" providerId="ADAL" clId="{C406D4D9-B74A-45AD-B74B-EB7BC3E89BC3}" dt="2023-04-01T14:08:33.869" v="737" actId="478"/>
          <ac:spMkLst>
            <pc:docMk/>
            <pc:sldMk cId="1491964451" sldId="271"/>
            <ac:spMk id="48" creationId="{1037FE1E-4159-3906-E9B9-5503A99B4952}"/>
          </ac:spMkLst>
        </pc:spChg>
        <pc:spChg chg="mod">
          <ac:chgData name="Juliette Leprohon" userId="6d6f0c15-fa3c-4fb7-8dfe-1c890a4e07b1" providerId="ADAL" clId="{C406D4D9-B74A-45AD-B74B-EB7BC3E89BC3}" dt="2023-04-01T13:52:21.787" v="103" actId="1076"/>
          <ac:spMkLst>
            <pc:docMk/>
            <pc:sldMk cId="1491964451" sldId="271"/>
            <ac:spMk id="62" creationId="{00000000-0000-0000-0000-000000000000}"/>
          </ac:spMkLst>
        </pc:spChg>
        <pc:picChg chg="add mod">
          <ac:chgData name="Juliette Leprohon" userId="6d6f0c15-fa3c-4fb7-8dfe-1c890a4e07b1" providerId="ADAL" clId="{C406D4D9-B74A-45AD-B74B-EB7BC3E89BC3}" dt="2023-04-01T14:02:56.251" v="581" actId="1076"/>
          <ac:picMkLst>
            <pc:docMk/>
            <pc:sldMk cId="1491964451" sldId="271"/>
            <ac:picMk id="1028" creationId="{69C27C33-AA6A-AB2A-19B1-EAE4D61CDEA4}"/>
          </ac:picMkLst>
        </pc:picChg>
      </pc:sldChg>
      <pc:sldChg chg="delSp mod">
        <pc:chgData name="Juliette Leprohon" userId="6d6f0c15-fa3c-4fb7-8dfe-1c890a4e07b1" providerId="ADAL" clId="{C406D4D9-B74A-45AD-B74B-EB7BC3E89BC3}" dt="2023-04-03T14:01:43.265" v="1601" actId="478"/>
        <pc:sldMkLst>
          <pc:docMk/>
          <pc:sldMk cId="1237001046" sldId="276"/>
        </pc:sldMkLst>
        <pc:picChg chg="del">
          <ac:chgData name="Juliette Leprohon" userId="6d6f0c15-fa3c-4fb7-8dfe-1c890a4e07b1" providerId="ADAL" clId="{C406D4D9-B74A-45AD-B74B-EB7BC3E89BC3}" dt="2023-04-03T14:01:43.265" v="1601" actId="478"/>
          <ac:picMkLst>
            <pc:docMk/>
            <pc:sldMk cId="1237001046" sldId="276"/>
            <ac:picMk id="28" creationId="{6EF7A72C-1D2B-6AE4-B0B5-9EB49F81E428}"/>
          </ac:picMkLst>
        </pc:picChg>
      </pc:sldChg>
      <pc:sldChg chg="addSp delSp modSp add mod">
        <pc:chgData name="Juliette Leprohon" userId="6d6f0c15-fa3c-4fb7-8dfe-1c890a4e07b1" providerId="ADAL" clId="{C406D4D9-B74A-45AD-B74B-EB7BC3E89BC3}" dt="2023-04-01T14:17:55.555" v="1377" actId="20577"/>
        <pc:sldMkLst>
          <pc:docMk/>
          <pc:sldMk cId="1431670443" sldId="280"/>
        </pc:sldMkLst>
        <pc:spChg chg="del">
          <ac:chgData name="Juliette Leprohon" userId="6d6f0c15-fa3c-4fb7-8dfe-1c890a4e07b1" providerId="ADAL" clId="{C406D4D9-B74A-45AD-B74B-EB7BC3E89BC3}" dt="2023-04-01T13:55:20.944" v="211" actId="478"/>
          <ac:spMkLst>
            <pc:docMk/>
            <pc:sldMk cId="1431670443" sldId="280"/>
            <ac:spMk id="36" creationId="{202DE200-DB77-C886-C945-9A9EBBD85178}"/>
          </ac:spMkLst>
        </pc:spChg>
        <pc:spChg chg="mod">
          <ac:chgData name="Juliette Leprohon" userId="6d6f0c15-fa3c-4fb7-8dfe-1c890a4e07b1" providerId="ADAL" clId="{C406D4D9-B74A-45AD-B74B-EB7BC3E89BC3}" dt="2023-04-01T14:06:01.443" v="639" actId="1076"/>
          <ac:spMkLst>
            <pc:docMk/>
            <pc:sldMk cId="1431670443" sldId="280"/>
            <ac:spMk id="37" creationId="{02476A4E-2D0B-D08B-1BFE-5F68450B10A6}"/>
          </ac:spMkLst>
        </pc:spChg>
        <pc:spChg chg="mod">
          <ac:chgData name="Juliette Leprohon" userId="6d6f0c15-fa3c-4fb7-8dfe-1c890a4e07b1" providerId="ADAL" clId="{C406D4D9-B74A-45AD-B74B-EB7BC3E89BC3}" dt="2023-04-01T14:10:56.512" v="968" actId="1076"/>
          <ac:spMkLst>
            <pc:docMk/>
            <pc:sldMk cId="1431670443" sldId="280"/>
            <ac:spMk id="38" creationId="{781C262D-1746-04D2-A02C-3ADB79D1F113}"/>
          </ac:spMkLst>
        </pc:spChg>
        <pc:spChg chg="add del mod">
          <ac:chgData name="Juliette Leprohon" userId="6d6f0c15-fa3c-4fb7-8dfe-1c890a4e07b1" providerId="ADAL" clId="{C406D4D9-B74A-45AD-B74B-EB7BC3E89BC3}" dt="2023-04-01T14:04:21.533" v="604" actId="478"/>
          <ac:spMkLst>
            <pc:docMk/>
            <pc:sldMk cId="1431670443" sldId="280"/>
            <ac:spMk id="39" creationId="{623CA09B-5F41-E213-31E7-5B333988C423}"/>
          </ac:spMkLst>
        </pc:spChg>
        <pc:spChg chg="add mod">
          <ac:chgData name="Juliette Leprohon" userId="6d6f0c15-fa3c-4fb7-8dfe-1c890a4e07b1" providerId="ADAL" clId="{C406D4D9-B74A-45AD-B74B-EB7BC3E89BC3}" dt="2023-04-01T14:07:27.984" v="694" actId="1076"/>
          <ac:spMkLst>
            <pc:docMk/>
            <pc:sldMk cId="1431670443" sldId="280"/>
            <ac:spMk id="40" creationId="{24C3AD83-6C8A-A9AB-1482-5B59E9B2BCE5}"/>
          </ac:spMkLst>
        </pc:spChg>
        <pc:spChg chg="add mod">
          <ac:chgData name="Juliette Leprohon" userId="6d6f0c15-fa3c-4fb7-8dfe-1c890a4e07b1" providerId="ADAL" clId="{C406D4D9-B74A-45AD-B74B-EB7BC3E89BC3}" dt="2023-04-01T14:07:23.499" v="692" actId="14100"/>
          <ac:spMkLst>
            <pc:docMk/>
            <pc:sldMk cId="1431670443" sldId="280"/>
            <ac:spMk id="41" creationId="{33CD325B-1EE4-74C7-B056-4AA3000371E0}"/>
          </ac:spMkLst>
        </pc:spChg>
        <pc:spChg chg="add mod">
          <ac:chgData name="Juliette Leprohon" userId="6d6f0c15-fa3c-4fb7-8dfe-1c890a4e07b1" providerId="ADAL" clId="{C406D4D9-B74A-45AD-B74B-EB7BC3E89BC3}" dt="2023-04-01T14:10:56.512" v="968" actId="1076"/>
          <ac:spMkLst>
            <pc:docMk/>
            <pc:sldMk cId="1431670443" sldId="280"/>
            <ac:spMk id="42" creationId="{7064106D-01E6-E5A1-9EFC-7E8241425EAA}"/>
          </ac:spMkLst>
        </pc:spChg>
        <pc:spChg chg="add mod">
          <ac:chgData name="Juliette Leprohon" userId="6d6f0c15-fa3c-4fb7-8dfe-1c890a4e07b1" providerId="ADAL" clId="{C406D4D9-B74A-45AD-B74B-EB7BC3E89BC3}" dt="2023-04-01T14:12:14.674" v="1000" actId="1076"/>
          <ac:spMkLst>
            <pc:docMk/>
            <pc:sldMk cId="1431670443" sldId="280"/>
            <ac:spMk id="43" creationId="{767A6699-F18B-1FFD-9AEA-6D771F1AC99C}"/>
          </ac:spMkLst>
        </pc:spChg>
        <pc:spChg chg="add mod">
          <ac:chgData name="Juliette Leprohon" userId="6d6f0c15-fa3c-4fb7-8dfe-1c890a4e07b1" providerId="ADAL" clId="{C406D4D9-B74A-45AD-B74B-EB7BC3E89BC3}" dt="2023-04-01T14:12:24.494" v="1001" actId="1076"/>
          <ac:spMkLst>
            <pc:docMk/>
            <pc:sldMk cId="1431670443" sldId="280"/>
            <ac:spMk id="44" creationId="{F93AFA5B-8C90-E50B-D6DB-844668E10A55}"/>
          </ac:spMkLst>
        </pc:spChg>
        <pc:spChg chg="mod">
          <ac:chgData name="Juliette Leprohon" userId="6d6f0c15-fa3c-4fb7-8dfe-1c890a4e07b1" providerId="ADAL" clId="{C406D4D9-B74A-45AD-B74B-EB7BC3E89BC3}" dt="2023-04-01T14:17:55.555" v="1377" actId="20577"/>
          <ac:spMkLst>
            <pc:docMk/>
            <pc:sldMk cId="1431670443" sldId="280"/>
            <ac:spMk id="62" creationId="{00000000-0000-0000-0000-000000000000}"/>
          </ac:spMkLst>
        </pc:spChg>
        <pc:grpChg chg="mod">
          <ac:chgData name="Juliette Leprohon" userId="6d6f0c15-fa3c-4fb7-8dfe-1c890a4e07b1" providerId="ADAL" clId="{C406D4D9-B74A-45AD-B74B-EB7BC3E89BC3}" dt="2023-04-01T14:04:25.956" v="606" actId="1076"/>
          <ac:grpSpMkLst>
            <pc:docMk/>
            <pc:sldMk cId="1431670443" sldId="280"/>
            <ac:grpSpMk id="2" creationId="{00000000-0000-0000-0000-000000000000}"/>
          </ac:grpSpMkLst>
        </pc:grpChg>
        <pc:picChg chg="mod">
          <ac:chgData name="Juliette Leprohon" userId="6d6f0c15-fa3c-4fb7-8dfe-1c890a4e07b1" providerId="ADAL" clId="{C406D4D9-B74A-45AD-B74B-EB7BC3E89BC3}" dt="2023-04-01T14:06:54.189" v="669" actId="1076"/>
          <ac:picMkLst>
            <pc:docMk/>
            <pc:sldMk cId="1431670443" sldId="280"/>
            <ac:picMk id="27" creationId="{00000000-0000-0000-0000-000000000000}"/>
          </ac:picMkLst>
        </pc:picChg>
        <pc:picChg chg="del">
          <ac:chgData name="Juliette Leprohon" userId="6d6f0c15-fa3c-4fb7-8dfe-1c890a4e07b1" providerId="ADAL" clId="{C406D4D9-B74A-45AD-B74B-EB7BC3E89BC3}" dt="2023-04-01T13:55:18.895" v="210" actId="478"/>
          <ac:picMkLst>
            <pc:docMk/>
            <pc:sldMk cId="1431670443" sldId="280"/>
            <ac:picMk id="1028" creationId="{69C27C33-AA6A-AB2A-19B1-EAE4D61CDEA4}"/>
          </ac:picMkLst>
        </pc:picChg>
        <pc:picChg chg="add mod">
          <ac:chgData name="Juliette Leprohon" userId="6d6f0c15-fa3c-4fb7-8dfe-1c890a4e07b1" providerId="ADAL" clId="{C406D4D9-B74A-45AD-B74B-EB7BC3E89BC3}" dt="2023-04-01T14:05:50.469" v="637" actId="1076"/>
          <ac:picMkLst>
            <pc:docMk/>
            <pc:sldMk cId="1431670443" sldId="280"/>
            <ac:picMk id="2050" creationId="{6945C3EF-6342-BC09-8EEB-DE4F5229ABAF}"/>
          </ac:picMkLst>
        </pc:picChg>
        <pc:picChg chg="add del mod">
          <ac:chgData name="Juliette Leprohon" userId="6d6f0c15-fa3c-4fb7-8dfe-1c890a4e07b1" providerId="ADAL" clId="{C406D4D9-B74A-45AD-B74B-EB7BC3E89BC3}" dt="2023-04-01T14:04:43.002" v="616" actId="478"/>
          <ac:picMkLst>
            <pc:docMk/>
            <pc:sldMk cId="1431670443" sldId="280"/>
            <ac:picMk id="2052" creationId="{247177BD-5126-F6BB-F880-9B8DD7CB2AAC}"/>
          </ac:picMkLst>
        </pc:picChg>
        <pc:picChg chg="add mod">
          <ac:chgData name="Juliette Leprohon" userId="6d6f0c15-fa3c-4fb7-8dfe-1c890a4e07b1" providerId="ADAL" clId="{C406D4D9-B74A-45AD-B74B-EB7BC3E89BC3}" dt="2023-04-01T14:05:54.228" v="638" actId="1076"/>
          <ac:picMkLst>
            <pc:docMk/>
            <pc:sldMk cId="1431670443" sldId="280"/>
            <ac:picMk id="2054" creationId="{A9FB521A-349C-0B83-73C1-6C1D03D33527}"/>
          </ac:picMkLst>
        </pc:picChg>
      </pc:sldChg>
      <pc:sldChg chg="addSp delSp modSp add del mod">
        <pc:chgData name="Juliette Leprohon" userId="6d6f0c15-fa3c-4fb7-8dfe-1c890a4e07b1" providerId="ADAL" clId="{C406D4D9-B74A-45AD-B74B-EB7BC3E89BC3}" dt="2023-04-02T12:49:17.970" v="1600" actId="47"/>
        <pc:sldMkLst>
          <pc:docMk/>
          <pc:sldMk cId="1316242777" sldId="281"/>
        </pc:sldMkLst>
        <pc:spChg chg="add mod">
          <ac:chgData name="Juliette Leprohon" userId="6d6f0c15-fa3c-4fb7-8dfe-1c890a4e07b1" providerId="ADAL" clId="{C406D4D9-B74A-45AD-B74B-EB7BC3E89BC3}" dt="2023-04-01T14:13:04.538" v="1049" actId="1076"/>
          <ac:spMkLst>
            <pc:docMk/>
            <pc:sldMk cId="1316242777" sldId="281"/>
            <ac:spMk id="36" creationId="{3A912072-5D03-7803-CEAD-9D92EB1BA3A5}"/>
          </ac:spMkLst>
        </pc:spChg>
        <pc:spChg chg="del">
          <ac:chgData name="Juliette Leprohon" userId="6d6f0c15-fa3c-4fb7-8dfe-1c890a4e07b1" providerId="ADAL" clId="{C406D4D9-B74A-45AD-B74B-EB7BC3E89BC3}" dt="2023-04-01T13:56:28.159" v="266" actId="478"/>
          <ac:spMkLst>
            <pc:docMk/>
            <pc:sldMk cId="1316242777" sldId="281"/>
            <ac:spMk id="37" creationId="{02476A4E-2D0B-D08B-1BFE-5F68450B10A6}"/>
          </ac:spMkLst>
        </pc:spChg>
        <pc:spChg chg="del">
          <ac:chgData name="Juliette Leprohon" userId="6d6f0c15-fa3c-4fb7-8dfe-1c890a4e07b1" providerId="ADAL" clId="{C406D4D9-B74A-45AD-B74B-EB7BC3E89BC3}" dt="2023-04-01T13:56:28.753" v="267" actId="478"/>
          <ac:spMkLst>
            <pc:docMk/>
            <pc:sldMk cId="1316242777" sldId="281"/>
            <ac:spMk id="38" creationId="{781C262D-1746-04D2-A02C-3ADB79D1F113}"/>
          </ac:spMkLst>
        </pc:spChg>
        <pc:spChg chg="add mod">
          <ac:chgData name="Juliette Leprohon" userId="6d6f0c15-fa3c-4fb7-8dfe-1c890a4e07b1" providerId="ADAL" clId="{C406D4D9-B74A-45AD-B74B-EB7BC3E89BC3}" dt="2023-04-01T14:13:51.005" v="1089" actId="20577"/>
          <ac:spMkLst>
            <pc:docMk/>
            <pc:sldMk cId="1316242777" sldId="281"/>
            <ac:spMk id="39" creationId="{1CB89479-BAE4-5BC7-DE4B-BA033B9E1F8B}"/>
          </ac:spMkLst>
        </pc:spChg>
        <pc:spChg chg="add mod">
          <ac:chgData name="Juliette Leprohon" userId="6d6f0c15-fa3c-4fb7-8dfe-1c890a4e07b1" providerId="ADAL" clId="{C406D4D9-B74A-45AD-B74B-EB7BC3E89BC3}" dt="2023-04-01T14:17:35.723" v="1366" actId="20577"/>
          <ac:spMkLst>
            <pc:docMk/>
            <pc:sldMk cId="1316242777" sldId="281"/>
            <ac:spMk id="40" creationId="{42CD1C92-AC2D-435A-A796-75E11FC94E41}"/>
          </ac:spMkLst>
        </pc:spChg>
        <pc:spChg chg="mod">
          <ac:chgData name="Juliette Leprohon" userId="6d6f0c15-fa3c-4fb7-8dfe-1c890a4e07b1" providerId="ADAL" clId="{C406D4D9-B74A-45AD-B74B-EB7BC3E89BC3}" dt="2023-04-01T14:18:03.519" v="1378"/>
          <ac:spMkLst>
            <pc:docMk/>
            <pc:sldMk cId="1316242777" sldId="281"/>
            <ac:spMk id="62" creationId="{00000000-0000-0000-0000-000000000000}"/>
          </ac:spMkLst>
        </pc:spChg>
        <pc:picChg chg="del">
          <ac:chgData name="Juliette Leprohon" userId="6d6f0c15-fa3c-4fb7-8dfe-1c890a4e07b1" providerId="ADAL" clId="{C406D4D9-B74A-45AD-B74B-EB7BC3E89BC3}" dt="2023-04-01T13:56:26.413" v="265" actId="478"/>
          <ac:picMkLst>
            <pc:docMk/>
            <pc:sldMk cId="1316242777" sldId="281"/>
            <ac:picMk id="2050" creationId="{6945C3EF-6342-BC09-8EEB-DE4F5229ABAF}"/>
          </ac:picMkLst>
        </pc:picChg>
        <pc:picChg chg="del">
          <ac:chgData name="Juliette Leprohon" userId="6d6f0c15-fa3c-4fb7-8dfe-1c890a4e07b1" providerId="ADAL" clId="{C406D4D9-B74A-45AD-B74B-EB7BC3E89BC3}" dt="2023-04-01T13:56:25.858" v="264" actId="478"/>
          <ac:picMkLst>
            <pc:docMk/>
            <pc:sldMk cId="1316242777" sldId="281"/>
            <ac:picMk id="2052" creationId="{247177BD-5126-F6BB-F880-9B8DD7CB2AAC}"/>
          </ac:picMkLst>
        </pc:picChg>
        <pc:picChg chg="del">
          <ac:chgData name="Juliette Leprohon" userId="6d6f0c15-fa3c-4fb7-8dfe-1c890a4e07b1" providerId="ADAL" clId="{C406D4D9-B74A-45AD-B74B-EB7BC3E89BC3}" dt="2023-04-01T13:56:25.313" v="263" actId="478"/>
          <ac:picMkLst>
            <pc:docMk/>
            <pc:sldMk cId="1316242777" sldId="281"/>
            <ac:picMk id="2054" creationId="{A9FB521A-349C-0B83-73C1-6C1D03D33527}"/>
          </ac:picMkLst>
        </pc:picChg>
        <pc:picChg chg="add mod">
          <ac:chgData name="Juliette Leprohon" userId="6d6f0c15-fa3c-4fb7-8dfe-1c890a4e07b1" providerId="ADAL" clId="{C406D4D9-B74A-45AD-B74B-EB7BC3E89BC3}" dt="2023-04-01T14:12:56.884" v="1047" actId="1076"/>
          <ac:picMkLst>
            <pc:docMk/>
            <pc:sldMk cId="1316242777" sldId="281"/>
            <ac:picMk id="3074" creationId="{BD149913-5516-A48D-CBAE-4B599F665AC4}"/>
          </ac:picMkLst>
        </pc:picChg>
      </pc:sldChg>
      <pc:sldChg chg="modSp add mod">
        <pc:chgData name="Juliette Leprohon" userId="6d6f0c15-fa3c-4fb7-8dfe-1c890a4e07b1" providerId="ADAL" clId="{C406D4D9-B74A-45AD-B74B-EB7BC3E89BC3}" dt="2023-04-01T14:21:46.016" v="1599" actId="14100"/>
        <pc:sldMkLst>
          <pc:docMk/>
          <pc:sldMk cId="529276569" sldId="282"/>
        </pc:sldMkLst>
        <pc:spChg chg="mod">
          <ac:chgData name="Juliette Leprohon" userId="6d6f0c15-fa3c-4fb7-8dfe-1c890a4e07b1" providerId="ADAL" clId="{C406D4D9-B74A-45AD-B74B-EB7BC3E89BC3}" dt="2023-04-01T14:21:46.016" v="1599" actId="14100"/>
          <ac:spMkLst>
            <pc:docMk/>
            <pc:sldMk cId="529276569" sldId="282"/>
            <ac:spMk id="40" creationId="{42CD1C92-AC2D-435A-A796-75E11FC94E41}"/>
          </ac:spMkLst>
        </pc:spChg>
        <pc:spChg chg="mod">
          <ac:chgData name="Juliette Leprohon" userId="6d6f0c15-fa3c-4fb7-8dfe-1c890a4e07b1" providerId="ADAL" clId="{C406D4D9-B74A-45AD-B74B-EB7BC3E89BC3}" dt="2023-04-01T14:18:05.575" v="1379"/>
          <ac:spMkLst>
            <pc:docMk/>
            <pc:sldMk cId="529276569" sldId="282"/>
            <ac:spMk id="62" creationId="{00000000-0000-0000-0000-000000000000}"/>
          </ac:spMkLst>
        </pc:spChg>
      </pc:sldChg>
      <pc:sldChg chg="addSp delSp modSp add mod">
        <pc:chgData name="Juliette Leprohon" userId="6d6f0c15-fa3c-4fb7-8dfe-1c890a4e07b1" providerId="ADAL" clId="{C406D4D9-B74A-45AD-B74B-EB7BC3E89BC3}" dt="2023-04-03T14:39:55.126" v="1625" actId="1076"/>
        <pc:sldMkLst>
          <pc:docMk/>
          <pc:sldMk cId="2548201163" sldId="283"/>
        </pc:sldMkLst>
        <pc:spChg chg="mod">
          <ac:chgData name="Juliette Leprohon" userId="6d6f0c15-fa3c-4fb7-8dfe-1c890a4e07b1" providerId="ADAL" clId="{C406D4D9-B74A-45AD-B74B-EB7BC3E89BC3}" dt="2023-04-03T14:38:57.981" v="1609" actId="1076"/>
          <ac:spMkLst>
            <pc:docMk/>
            <pc:sldMk cId="2548201163" sldId="283"/>
            <ac:spMk id="36" creationId="{3A912072-5D03-7803-CEAD-9D92EB1BA3A5}"/>
          </ac:spMkLst>
        </pc:spChg>
        <pc:spChg chg="add del mod">
          <ac:chgData name="Juliette Leprohon" userId="6d6f0c15-fa3c-4fb7-8dfe-1c890a4e07b1" providerId="ADAL" clId="{C406D4D9-B74A-45AD-B74B-EB7BC3E89BC3}" dt="2023-04-03T14:39:02.669" v="1612" actId="478"/>
          <ac:spMkLst>
            <pc:docMk/>
            <pc:sldMk cId="2548201163" sldId="283"/>
            <ac:spMk id="37" creationId="{E0AE1B90-8E39-E869-ED33-43C58F7F4ED5}"/>
          </ac:spMkLst>
        </pc:spChg>
        <pc:spChg chg="add del mod">
          <ac:chgData name="Juliette Leprohon" userId="6d6f0c15-fa3c-4fb7-8dfe-1c890a4e07b1" providerId="ADAL" clId="{C406D4D9-B74A-45AD-B74B-EB7BC3E89BC3}" dt="2023-04-03T14:38:51.058" v="1606" actId="478"/>
          <ac:spMkLst>
            <pc:docMk/>
            <pc:sldMk cId="2548201163" sldId="283"/>
            <ac:spMk id="38" creationId="{11CDAC5F-BD54-DC1C-8F41-10D740E9F4E8}"/>
          </ac:spMkLst>
        </pc:spChg>
        <pc:spChg chg="del mod">
          <ac:chgData name="Juliette Leprohon" userId="6d6f0c15-fa3c-4fb7-8dfe-1c890a4e07b1" providerId="ADAL" clId="{C406D4D9-B74A-45AD-B74B-EB7BC3E89BC3}" dt="2023-04-03T14:38:52.762" v="1607" actId="478"/>
          <ac:spMkLst>
            <pc:docMk/>
            <pc:sldMk cId="2548201163" sldId="283"/>
            <ac:spMk id="39" creationId="{1CB89479-BAE4-5BC7-DE4B-BA033B9E1F8B}"/>
          </ac:spMkLst>
        </pc:spChg>
        <pc:spChg chg="del mod">
          <ac:chgData name="Juliette Leprohon" userId="6d6f0c15-fa3c-4fb7-8dfe-1c890a4e07b1" providerId="ADAL" clId="{C406D4D9-B74A-45AD-B74B-EB7BC3E89BC3}" dt="2023-04-01T14:18:50.914" v="1393" actId="478"/>
          <ac:spMkLst>
            <pc:docMk/>
            <pc:sldMk cId="2548201163" sldId="283"/>
            <ac:spMk id="40" creationId="{42CD1C92-AC2D-435A-A796-75E11FC94E41}"/>
          </ac:spMkLst>
        </pc:spChg>
        <pc:picChg chg="add mod">
          <ac:chgData name="Juliette Leprohon" userId="6d6f0c15-fa3c-4fb7-8dfe-1c890a4e07b1" providerId="ADAL" clId="{C406D4D9-B74A-45AD-B74B-EB7BC3E89BC3}" dt="2023-04-03T14:39:55.126" v="1625" actId="1076"/>
          <ac:picMkLst>
            <pc:docMk/>
            <pc:sldMk cId="2548201163" sldId="283"/>
            <ac:picMk id="1026" creationId="{23BF581E-5470-430C-8C5F-D4846550FF9C}"/>
          </ac:picMkLst>
        </pc:picChg>
        <pc:picChg chg="add mod">
          <ac:chgData name="Juliette Leprohon" userId="6d6f0c15-fa3c-4fb7-8dfe-1c890a4e07b1" providerId="ADAL" clId="{C406D4D9-B74A-45AD-B74B-EB7BC3E89BC3}" dt="2023-04-03T14:39:55.126" v="1625" actId="1076"/>
          <ac:picMkLst>
            <pc:docMk/>
            <pc:sldMk cId="2548201163" sldId="283"/>
            <ac:picMk id="1028" creationId="{9A96073E-9762-0424-2CE8-E05233425974}"/>
          </ac:picMkLst>
        </pc:picChg>
        <pc:picChg chg="del">
          <ac:chgData name="Juliette Leprohon" userId="6d6f0c15-fa3c-4fb7-8dfe-1c890a4e07b1" providerId="ADAL" clId="{C406D4D9-B74A-45AD-B74B-EB7BC3E89BC3}" dt="2023-04-01T14:19:00.475" v="1423" actId="478"/>
          <ac:picMkLst>
            <pc:docMk/>
            <pc:sldMk cId="2548201163" sldId="283"/>
            <ac:picMk id="3074" creationId="{BD149913-5516-A48D-CBAE-4B599F665AC4}"/>
          </ac:picMkLst>
        </pc:picChg>
      </pc:sldChg>
      <pc:sldChg chg="modSp mod">
        <pc:chgData name="Juliette Leprohon" userId="6d6f0c15-fa3c-4fb7-8dfe-1c890a4e07b1" providerId="ADAL" clId="{C406D4D9-B74A-45AD-B74B-EB7BC3E89BC3}" dt="2023-04-03T14:01:59.214" v="1604" actId="20577"/>
        <pc:sldMkLst>
          <pc:docMk/>
          <pc:sldMk cId="601681636" sldId="285"/>
        </pc:sldMkLst>
        <pc:spChg chg="mod">
          <ac:chgData name="Juliette Leprohon" userId="6d6f0c15-fa3c-4fb7-8dfe-1c890a4e07b1" providerId="ADAL" clId="{C406D4D9-B74A-45AD-B74B-EB7BC3E89BC3}" dt="2023-04-03T14:01:59.214" v="1604" actId="20577"/>
          <ac:spMkLst>
            <pc:docMk/>
            <pc:sldMk cId="601681636" sldId="285"/>
            <ac:spMk id="62" creationId="{00000000-0000-0000-0000-000000000000}"/>
          </ac:spMkLst>
        </pc:spChg>
      </pc:sldChg>
      <pc:sldChg chg="modSp mod">
        <pc:chgData name="Juliette Leprohon" userId="6d6f0c15-fa3c-4fb7-8dfe-1c890a4e07b1" providerId="ADAL" clId="{C406D4D9-B74A-45AD-B74B-EB7BC3E89BC3}" dt="2023-04-06T19:53:25.123" v="1875" actId="1076"/>
        <pc:sldMkLst>
          <pc:docMk/>
          <pc:sldMk cId="2652510244" sldId="286"/>
        </pc:sldMkLst>
        <pc:picChg chg="mod">
          <ac:chgData name="Juliette Leprohon" userId="6d6f0c15-fa3c-4fb7-8dfe-1c890a4e07b1" providerId="ADAL" clId="{C406D4D9-B74A-45AD-B74B-EB7BC3E89BC3}" dt="2023-04-06T19:53:25.123" v="1875" actId="1076"/>
          <ac:picMkLst>
            <pc:docMk/>
            <pc:sldMk cId="2652510244" sldId="286"/>
            <ac:picMk id="12" creationId="{29D9B491-FCE0-6388-5C27-BB000FE7DD09}"/>
          </ac:picMkLst>
        </pc:picChg>
      </pc:sldChg>
      <pc:sldChg chg="addSp delSp modSp add mod">
        <pc:chgData name="Juliette Leprohon" userId="6d6f0c15-fa3c-4fb7-8dfe-1c890a4e07b1" providerId="ADAL" clId="{C406D4D9-B74A-45AD-B74B-EB7BC3E89BC3}" dt="2023-04-08T01:16:50.081" v="1878" actId="1076"/>
        <pc:sldMkLst>
          <pc:docMk/>
          <pc:sldMk cId="4162903718" sldId="289"/>
        </pc:sldMkLst>
        <pc:spChg chg="mod">
          <ac:chgData name="Juliette Leprohon" userId="6d6f0c15-fa3c-4fb7-8dfe-1c890a4e07b1" providerId="ADAL" clId="{C406D4D9-B74A-45AD-B74B-EB7BC3E89BC3}" dt="2023-04-03T14:45:56.162" v="1813" actId="1076"/>
          <ac:spMkLst>
            <pc:docMk/>
            <pc:sldMk cId="4162903718" sldId="289"/>
            <ac:spMk id="25" creationId="{00000000-0000-0000-0000-000000000000}"/>
          </ac:spMkLst>
        </pc:spChg>
        <pc:spChg chg="mod">
          <ac:chgData name="Juliette Leprohon" userId="6d6f0c15-fa3c-4fb7-8dfe-1c890a4e07b1" providerId="ADAL" clId="{C406D4D9-B74A-45AD-B74B-EB7BC3E89BC3}" dt="2023-04-03T14:45:56.162" v="1813" actId="1076"/>
          <ac:spMkLst>
            <pc:docMk/>
            <pc:sldMk cId="4162903718" sldId="289"/>
            <ac:spMk id="28" creationId="{00000000-0000-0000-0000-000000000000}"/>
          </ac:spMkLst>
        </pc:spChg>
        <pc:spChg chg="mod">
          <ac:chgData name="Juliette Leprohon" userId="6d6f0c15-fa3c-4fb7-8dfe-1c890a4e07b1" providerId="ADAL" clId="{C406D4D9-B74A-45AD-B74B-EB7BC3E89BC3}" dt="2023-04-03T14:45:56.162" v="1813" actId="1076"/>
          <ac:spMkLst>
            <pc:docMk/>
            <pc:sldMk cId="4162903718" sldId="289"/>
            <ac:spMk id="30" creationId="{00000000-0000-0000-0000-000000000000}"/>
          </ac:spMkLst>
        </pc:spChg>
        <pc:spChg chg="mod">
          <ac:chgData name="Juliette Leprohon" userId="6d6f0c15-fa3c-4fb7-8dfe-1c890a4e07b1" providerId="ADAL" clId="{C406D4D9-B74A-45AD-B74B-EB7BC3E89BC3}" dt="2023-04-03T14:45:56.162" v="1813" actId="1076"/>
          <ac:spMkLst>
            <pc:docMk/>
            <pc:sldMk cId="4162903718" sldId="289"/>
            <ac:spMk id="31" creationId="{00000000-0000-0000-0000-000000000000}"/>
          </ac:spMkLst>
        </pc:spChg>
        <pc:spChg chg="mod">
          <ac:chgData name="Juliette Leprohon" userId="6d6f0c15-fa3c-4fb7-8dfe-1c890a4e07b1" providerId="ADAL" clId="{C406D4D9-B74A-45AD-B74B-EB7BC3E89BC3}" dt="2023-04-03T14:45:56.162" v="1813" actId="1076"/>
          <ac:spMkLst>
            <pc:docMk/>
            <pc:sldMk cId="4162903718" sldId="289"/>
            <ac:spMk id="33" creationId="{00000000-0000-0000-0000-000000000000}"/>
          </ac:spMkLst>
        </pc:spChg>
        <pc:spChg chg="mod">
          <ac:chgData name="Juliette Leprohon" userId="6d6f0c15-fa3c-4fb7-8dfe-1c890a4e07b1" providerId="ADAL" clId="{C406D4D9-B74A-45AD-B74B-EB7BC3E89BC3}" dt="2023-04-03T14:47:29.578" v="1867" actId="1076"/>
          <ac:spMkLst>
            <pc:docMk/>
            <pc:sldMk cId="4162903718" sldId="289"/>
            <ac:spMk id="36" creationId="{3A912072-5D03-7803-CEAD-9D92EB1BA3A5}"/>
          </ac:spMkLst>
        </pc:spChg>
        <pc:spChg chg="add mod">
          <ac:chgData name="Juliette Leprohon" userId="6d6f0c15-fa3c-4fb7-8dfe-1c890a4e07b1" providerId="ADAL" clId="{C406D4D9-B74A-45AD-B74B-EB7BC3E89BC3}" dt="2023-04-03T14:47:40.105" v="1870" actId="1076"/>
          <ac:spMkLst>
            <pc:docMk/>
            <pc:sldMk cId="4162903718" sldId="289"/>
            <ac:spMk id="37" creationId="{A17D5401-3D3A-27E9-1C21-ED4F67ECD344}"/>
          </ac:spMkLst>
        </pc:spChg>
        <pc:spChg chg="add del mod">
          <ac:chgData name="Juliette Leprohon" userId="6d6f0c15-fa3c-4fb7-8dfe-1c890a4e07b1" providerId="ADAL" clId="{C406D4D9-B74A-45AD-B74B-EB7BC3E89BC3}" dt="2023-04-03T14:41:57.764" v="1703" actId="478"/>
          <ac:spMkLst>
            <pc:docMk/>
            <pc:sldMk cId="4162903718" sldId="289"/>
            <ac:spMk id="38" creationId="{9E010642-48A2-8B78-6F84-5A324C6D7A2C}"/>
          </ac:spMkLst>
        </pc:spChg>
        <pc:spChg chg="add del mod">
          <ac:chgData name="Juliette Leprohon" userId="6d6f0c15-fa3c-4fb7-8dfe-1c890a4e07b1" providerId="ADAL" clId="{C406D4D9-B74A-45AD-B74B-EB7BC3E89BC3}" dt="2023-04-03T14:41:47.811" v="1701" actId="478"/>
          <ac:spMkLst>
            <pc:docMk/>
            <pc:sldMk cId="4162903718" sldId="289"/>
            <ac:spMk id="39" creationId="{1E3FA302-C7B7-68B7-FF01-135484DF19A6}"/>
          </ac:spMkLst>
        </pc:spChg>
        <pc:spChg chg="add mod">
          <ac:chgData name="Juliette Leprohon" userId="6d6f0c15-fa3c-4fb7-8dfe-1c890a4e07b1" providerId="ADAL" clId="{C406D4D9-B74A-45AD-B74B-EB7BC3E89BC3}" dt="2023-04-03T14:47:40.105" v="1870" actId="1076"/>
          <ac:spMkLst>
            <pc:docMk/>
            <pc:sldMk cId="4162903718" sldId="289"/>
            <ac:spMk id="40" creationId="{514A50B1-8A82-ADA3-CBAE-4461070AE58D}"/>
          </ac:spMkLst>
        </pc:spChg>
        <pc:spChg chg="add mod">
          <ac:chgData name="Juliette Leprohon" userId="6d6f0c15-fa3c-4fb7-8dfe-1c890a4e07b1" providerId="ADAL" clId="{C406D4D9-B74A-45AD-B74B-EB7BC3E89BC3}" dt="2023-04-03T14:47:35.639" v="1869" actId="1076"/>
          <ac:spMkLst>
            <pc:docMk/>
            <pc:sldMk cId="4162903718" sldId="289"/>
            <ac:spMk id="41" creationId="{4F06FED1-E419-E3E1-4B2B-F7C237CA440D}"/>
          </ac:spMkLst>
        </pc:spChg>
        <pc:spChg chg="add mod">
          <ac:chgData name="Juliette Leprohon" userId="6d6f0c15-fa3c-4fb7-8dfe-1c890a4e07b1" providerId="ADAL" clId="{C406D4D9-B74A-45AD-B74B-EB7BC3E89BC3}" dt="2023-04-03T14:47:43.392" v="1872" actId="14100"/>
          <ac:spMkLst>
            <pc:docMk/>
            <pc:sldMk cId="4162903718" sldId="289"/>
            <ac:spMk id="42" creationId="{BDC7FA24-038D-1718-E380-5A5EF8344769}"/>
          </ac:spMkLst>
        </pc:spChg>
        <pc:spChg chg="mod">
          <ac:chgData name="Juliette Leprohon" userId="6d6f0c15-fa3c-4fb7-8dfe-1c890a4e07b1" providerId="ADAL" clId="{C406D4D9-B74A-45AD-B74B-EB7BC3E89BC3}" dt="2023-04-03T14:46:35.675" v="1842" actId="6549"/>
          <ac:spMkLst>
            <pc:docMk/>
            <pc:sldMk cId="4162903718" sldId="289"/>
            <ac:spMk id="62" creationId="{00000000-0000-0000-0000-000000000000}"/>
          </ac:spMkLst>
        </pc:spChg>
        <pc:spChg chg="mod">
          <ac:chgData name="Juliette Leprohon" userId="6d6f0c15-fa3c-4fb7-8dfe-1c890a4e07b1" providerId="ADAL" clId="{C406D4D9-B74A-45AD-B74B-EB7BC3E89BC3}" dt="2023-04-03T14:45:56.162" v="1813" actId="1076"/>
          <ac:spMkLst>
            <pc:docMk/>
            <pc:sldMk cId="4162903718" sldId="289"/>
            <ac:spMk id="240" creationId="{85AB0D3F-A4BA-A092-3FE5-6BDD409B895A}"/>
          </ac:spMkLst>
        </pc:spChg>
        <pc:grpChg chg="mod">
          <ac:chgData name="Juliette Leprohon" userId="6d6f0c15-fa3c-4fb7-8dfe-1c890a4e07b1" providerId="ADAL" clId="{C406D4D9-B74A-45AD-B74B-EB7BC3E89BC3}" dt="2023-04-03T14:47:25.805" v="1866" actId="1076"/>
          <ac:grpSpMkLst>
            <pc:docMk/>
            <pc:sldMk cId="4162903718" sldId="289"/>
            <ac:grpSpMk id="2" creationId="{00000000-0000-0000-0000-000000000000}"/>
          </ac:grpSpMkLst>
        </pc:grpChg>
        <pc:picChg chg="mod">
          <ac:chgData name="Juliette Leprohon" userId="6d6f0c15-fa3c-4fb7-8dfe-1c890a4e07b1" providerId="ADAL" clId="{C406D4D9-B74A-45AD-B74B-EB7BC3E89BC3}" dt="2023-04-03T14:45:56.162" v="1813" actId="1076"/>
          <ac:picMkLst>
            <pc:docMk/>
            <pc:sldMk cId="4162903718" sldId="289"/>
            <ac:picMk id="27" creationId="{00000000-0000-0000-0000-000000000000}"/>
          </ac:picMkLst>
        </pc:picChg>
        <pc:picChg chg="mod">
          <ac:chgData name="Juliette Leprohon" userId="6d6f0c15-fa3c-4fb7-8dfe-1c890a4e07b1" providerId="ADAL" clId="{C406D4D9-B74A-45AD-B74B-EB7BC3E89BC3}" dt="2023-04-03T14:45:56.162" v="1813" actId="1076"/>
          <ac:picMkLst>
            <pc:docMk/>
            <pc:sldMk cId="4162903718" sldId="289"/>
            <ac:picMk id="29" creationId="{00000000-0000-0000-0000-000000000000}"/>
          </ac:picMkLst>
        </pc:picChg>
        <pc:picChg chg="mod">
          <ac:chgData name="Juliette Leprohon" userId="6d6f0c15-fa3c-4fb7-8dfe-1c890a4e07b1" providerId="ADAL" clId="{C406D4D9-B74A-45AD-B74B-EB7BC3E89BC3}" dt="2023-04-03T14:45:56.162" v="1813" actId="1076"/>
          <ac:picMkLst>
            <pc:docMk/>
            <pc:sldMk cId="4162903718" sldId="289"/>
            <ac:picMk id="32" creationId="{00000000-0000-0000-0000-000000000000}"/>
          </ac:picMkLst>
        </pc:picChg>
        <pc:picChg chg="del">
          <ac:chgData name="Juliette Leprohon" userId="6d6f0c15-fa3c-4fb7-8dfe-1c890a4e07b1" providerId="ADAL" clId="{C406D4D9-B74A-45AD-B74B-EB7BC3E89BC3}" dt="2023-04-03T14:40:17.130" v="1660" actId="478"/>
          <ac:picMkLst>
            <pc:docMk/>
            <pc:sldMk cId="4162903718" sldId="289"/>
            <ac:picMk id="1026" creationId="{23BF581E-5470-430C-8C5F-D4846550FF9C}"/>
          </ac:picMkLst>
        </pc:picChg>
        <pc:picChg chg="del">
          <ac:chgData name="Juliette Leprohon" userId="6d6f0c15-fa3c-4fb7-8dfe-1c890a4e07b1" providerId="ADAL" clId="{C406D4D9-B74A-45AD-B74B-EB7BC3E89BC3}" dt="2023-04-03T14:40:18.291" v="1661" actId="478"/>
          <ac:picMkLst>
            <pc:docMk/>
            <pc:sldMk cId="4162903718" sldId="289"/>
            <ac:picMk id="1028" creationId="{9A96073E-9762-0424-2CE8-E05233425974}"/>
          </ac:picMkLst>
        </pc:picChg>
        <pc:picChg chg="add mod">
          <ac:chgData name="Juliette Leprohon" userId="6d6f0c15-fa3c-4fb7-8dfe-1c890a4e07b1" providerId="ADAL" clId="{C406D4D9-B74A-45AD-B74B-EB7BC3E89BC3}" dt="2023-04-03T14:47:40.799" v="1871" actId="1076"/>
          <ac:picMkLst>
            <pc:docMk/>
            <pc:sldMk cId="4162903718" sldId="289"/>
            <ac:picMk id="2050" creationId="{FC1B7518-9757-09F4-9247-A8FEBC8A95D3}"/>
          </ac:picMkLst>
        </pc:picChg>
        <pc:picChg chg="add mod">
          <ac:chgData name="Juliette Leprohon" userId="6d6f0c15-fa3c-4fb7-8dfe-1c890a4e07b1" providerId="ADAL" clId="{C406D4D9-B74A-45AD-B74B-EB7BC3E89BC3}" dt="2023-04-08T01:16:50.081" v="1878" actId="1076"/>
          <ac:picMkLst>
            <pc:docMk/>
            <pc:sldMk cId="4162903718" sldId="289"/>
            <ac:picMk id="2052" creationId="{610B3191-6A7A-E7F6-1012-2B507749FDEA}"/>
          </ac:picMkLst>
        </pc:picChg>
        <pc:picChg chg="add mod">
          <ac:chgData name="Juliette Leprohon" userId="6d6f0c15-fa3c-4fb7-8dfe-1c890a4e07b1" providerId="ADAL" clId="{C406D4D9-B74A-45AD-B74B-EB7BC3E89BC3}" dt="2023-04-08T01:16:17.450" v="1877" actId="1076"/>
          <ac:picMkLst>
            <pc:docMk/>
            <pc:sldMk cId="4162903718" sldId="289"/>
            <ac:picMk id="2054" creationId="{BD49B91F-7C85-AF05-1725-D7367080C2A9}"/>
          </ac:picMkLst>
        </pc:picChg>
        <pc:picChg chg="add mod">
          <ac:chgData name="Juliette Leprohon" userId="6d6f0c15-fa3c-4fb7-8dfe-1c890a4e07b1" providerId="ADAL" clId="{C406D4D9-B74A-45AD-B74B-EB7BC3E89BC3}" dt="2023-04-03T14:47:15.209" v="1862" actId="1076"/>
          <ac:picMkLst>
            <pc:docMk/>
            <pc:sldMk cId="4162903718" sldId="289"/>
            <ac:picMk id="2056" creationId="{F0CDB7AF-2F09-D307-808E-87624A13B0CD}"/>
          </ac:picMkLst>
        </pc:picChg>
        <pc:picChg chg="add mod">
          <ac:chgData name="Juliette Leprohon" userId="6d6f0c15-fa3c-4fb7-8dfe-1c890a4e07b1" providerId="ADAL" clId="{C406D4D9-B74A-45AD-B74B-EB7BC3E89BC3}" dt="2023-04-03T14:47:46.889" v="1874" actId="1076"/>
          <ac:picMkLst>
            <pc:docMk/>
            <pc:sldMk cId="4162903718" sldId="289"/>
            <ac:picMk id="2058" creationId="{48D8EFF6-600A-D488-7C9F-1D86555356F1}"/>
          </ac:picMkLst>
        </pc:picChg>
        <pc:picChg chg="add mod">
          <ac:chgData name="Juliette Leprohon" userId="6d6f0c15-fa3c-4fb7-8dfe-1c890a4e07b1" providerId="ADAL" clId="{C406D4D9-B74A-45AD-B74B-EB7BC3E89BC3}" dt="2023-04-03T14:47:15.209" v="1862" actId="1076"/>
          <ac:picMkLst>
            <pc:docMk/>
            <pc:sldMk cId="4162903718" sldId="289"/>
            <ac:picMk id="2060" creationId="{68EC6169-316F-8DB3-2FE1-6B598BE92681}"/>
          </ac:picMkLst>
        </pc:picChg>
      </pc:sldChg>
      <pc:sldChg chg="new del">
        <pc:chgData name="Juliette Leprohon" userId="6d6f0c15-fa3c-4fb7-8dfe-1c890a4e07b1" providerId="ADAL" clId="{C406D4D9-B74A-45AD-B74B-EB7BC3E89BC3}" dt="2023-04-03T14:40:02.654" v="1627" actId="680"/>
        <pc:sldMkLst>
          <pc:docMk/>
          <pc:sldMk cId="4238573914" sldId="289"/>
        </pc:sldMkLst>
      </pc:sldChg>
    </pc:docChg>
  </pc:docChgLst>
  <pc:docChgLst>
    <pc:chgData name="Juliette Leprohon" userId="S::jlepr102@uottawa.ca::6d6f0c15-fa3c-4fb7-8dfe-1c890a4e07b1" providerId="AD" clId="Web-{E2D87D30-8067-49F5-8D62-C2B81B8866E3}"/>
    <pc:docChg chg="addSld modSld">
      <pc:chgData name="Juliette Leprohon" userId="S::jlepr102@uottawa.ca::6d6f0c15-fa3c-4fb7-8dfe-1c890a4e07b1" providerId="AD" clId="Web-{E2D87D30-8067-49F5-8D62-C2B81B8866E3}" dt="2023-04-01T13:47:35.954" v="13" actId="20577"/>
      <pc:docMkLst>
        <pc:docMk/>
      </pc:docMkLst>
      <pc:sldChg chg="delSp modSp">
        <pc:chgData name="Juliette Leprohon" userId="S::jlepr102@uottawa.ca::6d6f0c15-fa3c-4fb7-8dfe-1c890a4e07b1" providerId="AD" clId="Web-{E2D87D30-8067-49F5-8D62-C2B81B8866E3}" dt="2023-04-01T13:47:35.954" v="13" actId="20577"/>
        <pc:sldMkLst>
          <pc:docMk/>
          <pc:sldMk cId="0" sldId="264"/>
        </pc:sldMkLst>
        <pc:spChg chg="del mod">
          <ac:chgData name="Juliette Leprohon" userId="S::jlepr102@uottawa.ca::6d6f0c15-fa3c-4fb7-8dfe-1c890a4e07b1" providerId="AD" clId="Web-{E2D87D30-8067-49F5-8D62-C2B81B8866E3}" dt="2023-04-01T13:47:15.938" v="9"/>
          <ac:spMkLst>
            <pc:docMk/>
            <pc:sldMk cId="0" sldId="264"/>
            <ac:spMk id="66" creationId="{00000000-0000-0000-0000-000000000000}"/>
          </ac:spMkLst>
        </pc:spChg>
        <pc:spChg chg="mod">
          <ac:chgData name="Juliette Leprohon" userId="S::jlepr102@uottawa.ca::6d6f0c15-fa3c-4fb7-8dfe-1c890a4e07b1" providerId="AD" clId="Web-{E2D87D30-8067-49F5-8D62-C2B81B8866E3}" dt="2023-04-01T13:47:35.954" v="13" actId="20577"/>
          <ac:spMkLst>
            <pc:docMk/>
            <pc:sldMk cId="0" sldId="264"/>
            <ac:spMk id="67" creationId="{00000000-0000-0000-0000-000000000000}"/>
          </ac:spMkLst>
        </pc:spChg>
        <pc:spChg chg="del">
          <ac:chgData name="Juliette Leprohon" userId="S::jlepr102@uottawa.ca::6d6f0c15-fa3c-4fb7-8dfe-1c890a4e07b1" providerId="AD" clId="Web-{E2D87D30-8067-49F5-8D62-C2B81B8866E3}" dt="2023-04-01T13:47:14.360" v="6"/>
          <ac:spMkLst>
            <pc:docMk/>
            <pc:sldMk cId="0" sldId="264"/>
            <ac:spMk id="68" creationId="{00000000-0000-0000-0000-000000000000}"/>
          </ac:spMkLst>
        </pc:spChg>
      </pc:sldChg>
      <pc:sldChg chg="add replId">
        <pc:chgData name="Juliette Leprohon" userId="S::jlepr102@uottawa.ca::6d6f0c15-fa3c-4fb7-8dfe-1c890a4e07b1" providerId="AD" clId="Web-{E2D87D30-8067-49F5-8D62-C2B81B8866E3}" dt="2023-04-01T13:47:05.578" v="0"/>
        <pc:sldMkLst>
          <pc:docMk/>
          <pc:sldMk cId="718629526" sldId="279"/>
        </pc:sldMkLst>
      </pc:sldChg>
    </pc:docChg>
  </pc:docChgLst>
  <pc:docChgLst>
    <pc:chgData name="Dounia Nelly Tsamo Tsobze" userId="S::dtsam025@uottawa.ca::5e2b00ed-8980-49f8-bc77-ed490ba3ad3e" providerId="AD" clId="Web-{0DC51441-3FB7-68FD-E412-20C90C5DEB56}"/>
    <pc:docChg chg="delSld modSld">
      <pc:chgData name="Dounia Nelly Tsamo Tsobze" userId="S::dtsam025@uottawa.ca::5e2b00ed-8980-49f8-bc77-ed490ba3ad3e" providerId="AD" clId="Web-{0DC51441-3FB7-68FD-E412-20C90C5DEB56}" dt="2023-04-03T16:17:51.388" v="93"/>
      <pc:docMkLst>
        <pc:docMk/>
      </pc:docMkLst>
      <pc:sldChg chg="delSp">
        <pc:chgData name="Dounia Nelly Tsamo Tsobze" userId="S::dtsam025@uottawa.ca::5e2b00ed-8980-49f8-bc77-ed490ba3ad3e" providerId="AD" clId="Web-{0DC51441-3FB7-68FD-E412-20C90C5DEB56}" dt="2023-04-03T16:09:52.784" v="0"/>
        <pc:sldMkLst>
          <pc:docMk/>
          <pc:sldMk cId="0" sldId="264"/>
        </pc:sldMkLst>
        <pc:spChg chg="del">
          <ac:chgData name="Dounia Nelly Tsamo Tsobze" userId="S::dtsam025@uottawa.ca::5e2b00ed-8980-49f8-bc77-ed490ba3ad3e" providerId="AD" clId="Web-{0DC51441-3FB7-68FD-E412-20C90C5DEB56}" dt="2023-04-03T16:09:52.784" v="0"/>
          <ac:spMkLst>
            <pc:docMk/>
            <pc:sldMk cId="0" sldId="264"/>
            <ac:spMk id="66" creationId="{202D39A6-2C16-ED9F-C0FE-F18D27E23F85}"/>
          </ac:spMkLst>
        </pc:spChg>
      </pc:sldChg>
      <pc:sldChg chg="addSp modSp">
        <pc:chgData name="Dounia Nelly Tsamo Tsobze" userId="S::dtsam025@uottawa.ca::5e2b00ed-8980-49f8-bc77-ed490ba3ad3e" providerId="AD" clId="Web-{0DC51441-3FB7-68FD-E412-20C90C5DEB56}" dt="2023-04-03T16:13:35.625" v="77" actId="1076"/>
        <pc:sldMkLst>
          <pc:docMk/>
          <pc:sldMk cId="2693235361" sldId="265"/>
        </pc:sldMkLst>
        <pc:spChg chg="add mod">
          <ac:chgData name="Dounia Nelly Tsamo Tsobze" userId="S::dtsam025@uottawa.ca::5e2b00ed-8980-49f8-bc77-ed490ba3ad3e" providerId="AD" clId="Web-{0DC51441-3FB7-68FD-E412-20C90C5DEB56}" dt="2023-04-03T16:13:35.625" v="77" actId="1076"/>
          <ac:spMkLst>
            <pc:docMk/>
            <pc:sldMk cId="2693235361" sldId="265"/>
            <ac:spMk id="4" creationId="{EC916DCB-6D9B-6B31-B271-F95C925C44EF}"/>
          </ac:spMkLst>
        </pc:spChg>
      </pc:sldChg>
      <pc:sldChg chg="modSp">
        <pc:chgData name="Dounia Nelly Tsamo Tsobze" userId="S::dtsam025@uottawa.ca::5e2b00ed-8980-49f8-bc77-ed490ba3ad3e" providerId="AD" clId="Web-{0DC51441-3FB7-68FD-E412-20C90C5DEB56}" dt="2023-04-03T16:15:38.624" v="91" actId="1076"/>
        <pc:sldMkLst>
          <pc:docMk/>
          <pc:sldMk cId="3988780324" sldId="267"/>
        </pc:sldMkLst>
        <pc:spChg chg="mod">
          <ac:chgData name="Dounia Nelly Tsamo Tsobze" userId="S::dtsam025@uottawa.ca::5e2b00ed-8980-49f8-bc77-ed490ba3ad3e" providerId="AD" clId="Web-{0DC51441-3FB7-68FD-E412-20C90C5DEB56}" dt="2023-04-03T16:15:38.624" v="91" actId="1076"/>
          <ac:spMkLst>
            <pc:docMk/>
            <pc:sldMk cId="3988780324" sldId="267"/>
            <ac:spMk id="36" creationId="{00000000-0000-0000-0000-000000000000}"/>
          </ac:spMkLst>
        </pc:spChg>
      </pc:sldChg>
      <pc:sldChg chg="addSp modSp">
        <pc:chgData name="Dounia Nelly Tsamo Tsobze" userId="S::dtsam025@uottawa.ca::5e2b00ed-8980-49f8-bc77-ed490ba3ad3e" providerId="AD" clId="Web-{0DC51441-3FB7-68FD-E412-20C90C5DEB56}" dt="2023-04-03T16:12:06.485" v="52" actId="20577"/>
        <pc:sldMkLst>
          <pc:docMk/>
          <pc:sldMk cId="718629526" sldId="279"/>
        </pc:sldMkLst>
        <pc:spChg chg="add mod">
          <ac:chgData name="Dounia Nelly Tsamo Tsobze" userId="S::dtsam025@uottawa.ca::5e2b00ed-8980-49f8-bc77-ed490ba3ad3e" providerId="AD" clId="Web-{0DC51441-3FB7-68FD-E412-20C90C5DEB56}" dt="2023-04-03T16:12:06.485" v="52" actId="20577"/>
          <ac:spMkLst>
            <pc:docMk/>
            <pc:sldMk cId="718629526" sldId="279"/>
            <ac:spMk id="66" creationId="{1FBB3D84-3045-2316-609B-904E9ACBBCA3}"/>
          </ac:spMkLst>
        </pc:spChg>
      </pc:sldChg>
      <pc:sldChg chg="modSp">
        <pc:chgData name="Dounia Nelly Tsamo Tsobze" userId="S::dtsam025@uottawa.ca::5e2b00ed-8980-49f8-bc77-ed490ba3ad3e" providerId="AD" clId="Web-{0DC51441-3FB7-68FD-E412-20C90C5DEB56}" dt="2023-04-03T16:15:47.014" v="92" actId="1076"/>
        <pc:sldMkLst>
          <pc:docMk/>
          <pc:sldMk cId="3351239799" sldId="284"/>
        </pc:sldMkLst>
        <pc:spChg chg="mod">
          <ac:chgData name="Dounia Nelly Tsamo Tsobze" userId="S::dtsam025@uottawa.ca::5e2b00ed-8980-49f8-bc77-ed490ba3ad3e" providerId="AD" clId="Web-{0DC51441-3FB7-68FD-E412-20C90C5DEB56}" dt="2023-04-03T16:15:47.014" v="92" actId="1076"/>
          <ac:spMkLst>
            <pc:docMk/>
            <pc:sldMk cId="3351239799" sldId="284"/>
            <ac:spMk id="62" creationId="{00000000-0000-0000-0000-000000000000}"/>
          </ac:spMkLst>
        </pc:spChg>
      </pc:sldChg>
      <pc:sldChg chg="modSp">
        <pc:chgData name="Dounia Nelly Tsamo Tsobze" userId="S::dtsam025@uottawa.ca::5e2b00ed-8980-49f8-bc77-ed490ba3ad3e" providerId="AD" clId="Web-{0DC51441-3FB7-68FD-E412-20C90C5DEB56}" dt="2023-04-03T16:15:16.968" v="88" actId="20577"/>
        <pc:sldMkLst>
          <pc:docMk/>
          <pc:sldMk cId="2777188451" sldId="287"/>
        </pc:sldMkLst>
        <pc:spChg chg="mod">
          <ac:chgData name="Dounia Nelly Tsamo Tsobze" userId="S::dtsam025@uottawa.ca::5e2b00ed-8980-49f8-bc77-ed490ba3ad3e" providerId="AD" clId="Web-{0DC51441-3FB7-68FD-E412-20C90C5DEB56}" dt="2023-04-03T16:14:33.390" v="82" actId="1076"/>
          <ac:spMkLst>
            <pc:docMk/>
            <pc:sldMk cId="2777188451" sldId="287"/>
            <ac:spMk id="2" creationId="{01D32879-2CAB-BD00-5369-CF7765555044}"/>
          </ac:spMkLst>
        </pc:spChg>
        <pc:spChg chg="mod">
          <ac:chgData name="Dounia Nelly Tsamo Tsobze" userId="S::dtsam025@uottawa.ca::5e2b00ed-8980-49f8-bc77-ed490ba3ad3e" providerId="AD" clId="Web-{0DC51441-3FB7-68FD-E412-20C90C5DEB56}" dt="2023-04-03T16:15:16.968" v="88" actId="20577"/>
          <ac:spMkLst>
            <pc:docMk/>
            <pc:sldMk cId="2777188451" sldId="287"/>
            <ac:spMk id="7" creationId="{7C967648-F84C-91A7-E22B-E6FF4F3C4225}"/>
          </ac:spMkLst>
        </pc:spChg>
      </pc:sldChg>
      <pc:sldChg chg="modSp">
        <pc:chgData name="Dounia Nelly Tsamo Tsobze" userId="S::dtsam025@uottawa.ca::5e2b00ed-8980-49f8-bc77-ed490ba3ad3e" providerId="AD" clId="Web-{0DC51441-3FB7-68FD-E412-20C90C5DEB56}" dt="2023-04-03T16:15:27.608" v="90" actId="20577"/>
        <pc:sldMkLst>
          <pc:docMk/>
          <pc:sldMk cId="369955573" sldId="288"/>
        </pc:sldMkLst>
        <pc:spChg chg="mod">
          <ac:chgData name="Dounia Nelly Tsamo Tsobze" userId="S::dtsam025@uottawa.ca::5e2b00ed-8980-49f8-bc77-ed490ba3ad3e" providerId="AD" clId="Web-{0DC51441-3FB7-68FD-E412-20C90C5DEB56}" dt="2023-04-03T16:15:27.608" v="90" actId="20577"/>
          <ac:spMkLst>
            <pc:docMk/>
            <pc:sldMk cId="369955573" sldId="288"/>
            <ac:spMk id="2" creationId="{34022E25-9B98-65D4-62B5-49C2CA9BC85A}"/>
          </ac:spMkLst>
        </pc:spChg>
      </pc:sldChg>
      <pc:sldChg chg="del">
        <pc:chgData name="Dounia Nelly Tsamo Tsobze" userId="S::dtsam025@uottawa.ca::5e2b00ed-8980-49f8-bc77-ed490ba3ad3e" providerId="AD" clId="Web-{0DC51441-3FB7-68FD-E412-20C90C5DEB56}" dt="2023-04-03T16:17:51.388" v="93"/>
        <pc:sldMkLst>
          <pc:docMk/>
          <pc:sldMk cId="3017575310" sldId="290"/>
        </pc:sldMkLst>
      </pc:sldChg>
    </pc:docChg>
  </pc:docChgLst>
  <pc:docChgLst>
    <pc:chgData name="Jean-Paul Merrick-Binnendyk" userId="S::jmerr017@uottawa.ca::d6d5b2ea-13de-45b7-9680-2b945ee46e4b" providerId="AD" clId="Web-{504703B7-2894-4E40-BE21-D5A2A73785F3}"/>
    <pc:docChg chg="addSld modSld sldOrd">
      <pc:chgData name="Jean-Paul Merrick-Binnendyk" userId="S::jmerr017@uottawa.ca::d6d5b2ea-13de-45b7-9680-2b945ee46e4b" providerId="AD" clId="Web-{504703B7-2894-4E40-BE21-D5A2A73785F3}" dt="2023-04-01T16:27:25.609" v="185" actId="20577"/>
      <pc:docMkLst>
        <pc:docMk/>
      </pc:docMkLst>
      <pc:sldChg chg="addSp delSp modSp">
        <pc:chgData name="Jean-Paul Merrick-Binnendyk" userId="S::jmerr017@uottawa.ca::d6d5b2ea-13de-45b7-9680-2b945ee46e4b" providerId="AD" clId="Web-{504703B7-2894-4E40-BE21-D5A2A73785F3}" dt="2023-04-01T15:22:19.877" v="7" actId="1076"/>
        <pc:sldMkLst>
          <pc:docMk/>
          <pc:sldMk cId="0" sldId="258"/>
        </pc:sldMkLst>
        <pc:grpChg chg="del">
          <ac:chgData name="Jean-Paul Merrick-Binnendyk" userId="S::jmerr017@uottawa.ca::d6d5b2ea-13de-45b7-9680-2b945ee46e4b" providerId="AD" clId="Web-{504703B7-2894-4E40-BE21-D5A2A73785F3}" dt="2023-04-01T15:20:03.844" v="3"/>
          <ac:grpSpMkLst>
            <pc:docMk/>
            <pc:sldMk cId="0" sldId="258"/>
            <ac:grpSpMk id="43" creationId="{C57F2591-05E6-9681-D7FF-AEBD6730930C}"/>
          </ac:grpSpMkLst>
        </pc:grpChg>
        <pc:picChg chg="add del mod">
          <ac:chgData name="Jean-Paul Merrick-Binnendyk" userId="S::jmerr017@uottawa.ca::d6d5b2ea-13de-45b7-9680-2b945ee46e4b" providerId="AD" clId="Web-{504703B7-2894-4E40-BE21-D5A2A73785F3}" dt="2023-04-01T15:20:05.469" v="4"/>
          <ac:picMkLst>
            <pc:docMk/>
            <pc:sldMk cId="0" sldId="258"/>
            <ac:picMk id="40" creationId="{18D5A72B-D7F7-AEBC-2885-94043916ED65}"/>
          </ac:picMkLst>
        </pc:picChg>
        <pc:picChg chg="add mod">
          <ac:chgData name="Jean-Paul Merrick-Binnendyk" userId="S::jmerr017@uottawa.ca::d6d5b2ea-13de-45b7-9680-2b945ee46e4b" providerId="AD" clId="Web-{504703B7-2894-4E40-BE21-D5A2A73785F3}" dt="2023-04-01T15:22:19.877" v="7" actId="1076"/>
          <ac:picMkLst>
            <pc:docMk/>
            <pc:sldMk cId="0" sldId="258"/>
            <ac:picMk id="42" creationId="{E83171F8-8ECC-8ED4-F2CA-34EDE112098C}"/>
          </ac:picMkLst>
        </pc:picChg>
        <pc:picChg chg="del topLvl">
          <ac:chgData name="Jean-Paul Merrick-Binnendyk" userId="S::jmerr017@uottawa.ca::d6d5b2ea-13de-45b7-9680-2b945ee46e4b" providerId="AD" clId="Web-{504703B7-2894-4E40-BE21-D5A2A73785F3}" dt="2023-04-01T15:20:03.844" v="3"/>
          <ac:picMkLst>
            <pc:docMk/>
            <pc:sldMk cId="0" sldId="258"/>
            <ac:picMk id="44" creationId="{6BA40EC9-AB5C-B065-F63D-39AA1AE1DB15}"/>
          </ac:picMkLst>
        </pc:picChg>
        <pc:picChg chg="topLvl">
          <ac:chgData name="Jean-Paul Merrick-Binnendyk" userId="S::jmerr017@uottawa.ca::d6d5b2ea-13de-45b7-9680-2b945ee46e4b" providerId="AD" clId="Web-{504703B7-2894-4E40-BE21-D5A2A73785F3}" dt="2023-04-01T15:20:03.844" v="3"/>
          <ac:picMkLst>
            <pc:docMk/>
            <pc:sldMk cId="0" sldId="258"/>
            <ac:picMk id="45" creationId="{B3785D84-07B3-1A3B-FCF9-B7AC1D953DF0}"/>
          </ac:picMkLst>
        </pc:picChg>
      </pc:sldChg>
      <pc:sldChg chg="addSp modSp">
        <pc:chgData name="Jean-Paul Merrick-Binnendyk" userId="S::jmerr017@uottawa.ca::d6d5b2ea-13de-45b7-9680-2b945ee46e4b" providerId="AD" clId="Web-{504703B7-2894-4E40-BE21-D5A2A73785F3}" dt="2023-04-01T15:37:21.409" v="16" actId="1076"/>
        <pc:sldMkLst>
          <pc:docMk/>
          <pc:sldMk cId="0" sldId="263"/>
        </pc:sldMkLst>
        <pc:picChg chg="mod">
          <ac:chgData name="Jean-Paul Merrick-Binnendyk" userId="S::jmerr017@uottawa.ca::d6d5b2ea-13de-45b7-9680-2b945ee46e4b" providerId="AD" clId="Web-{504703B7-2894-4E40-BE21-D5A2A73785F3}" dt="2023-04-01T15:37:21.409" v="16" actId="1076"/>
          <ac:picMkLst>
            <pc:docMk/>
            <pc:sldMk cId="0" sldId="263"/>
            <ac:picMk id="22" creationId="{00000000-0000-0000-0000-000000000000}"/>
          </ac:picMkLst>
        </pc:picChg>
        <pc:picChg chg="add mod">
          <ac:chgData name="Jean-Paul Merrick-Binnendyk" userId="S::jmerr017@uottawa.ca::d6d5b2ea-13de-45b7-9680-2b945ee46e4b" providerId="AD" clId="Web-{504703B7-2894-4E40-BE21-D5A2A73785F3}" dt="2023-04-01T15:31:11.857" v="9" actId="1076"/>
          <ac:picMkLst>
            <pc:docMk/>
            <pc:sldMk cId="0" sldId="263"/>
            <ac:picMk id="36" creationId="{9EECE22E-1DA3-4482-97CF-7E99D35C8A38}"/>
          </ac:picMkLst>
        </pc:picChg>
        <pc:picChg chg="add mod">
          <ac:chgData name="Jean-Paul Merrick-Binnendyk" userId="S::jmerr017@uottawa.ca::d6d5b2ea-13de-45b7-9680-2b945ee46e4b" providerId="AD" clId="Web-{504703B7-2894-4E40-BE21-D5A2A73785F3}" dt="2023-04-01T15:33:11.046" v="11" actId="1076"/>
          <ac:picMkLst>
            <pc:docMk/>
            <pc:sldMk cId="0" sldId="263"/>
            <ac:picMk id="37" creationId="{536E56CD-774D-015C-CD7D-B414BF9EE904}"/>
          </ac:picMkLst>
        </pc:picChg>
        <pc:picChg chg="add mod">
          <ac:chgData name="Jean-Paul Merrick-Binnendyk" userId="S::jmerr017@uottawa.ca::d6d5b2ea-13de-45b7-9680-2b945ee46e4b" providerId="AD" clId="Web-{504703B7-2894-4E40-BE21-D5A2A73785F3}" dt="2023-04-01T15:33:25.781" v="13" actId="1076"/>
          <ac:picMkLst>
            <pc:docMk/>
            <pc:sldMk cId="0" sldId="263"/>
            <ac:picMk id="38" creationId="{63AF9D31-FF24-8200-E126-08C50FB88152}"/>
          </ac:picMkLst>
        </pc:picChg>
        <pc:picChg chg="add mod">
          <ac:chgData name="Jean-Paul Merrick-Binnendyk" userId="S::jmerr017@uottawa.ca::d6d5b2ea-13de-45b7-9680-2b945ee46e4b" providerId="AD" clId="Web-{504703B7-2894-4E40-BE21-D5A2A73785F3}" dt="2023-04-01T15:37:20.659" v="15" actId="1076"/>
          <ac:picMkLst>
            <pc:docMk/>
            <pc:sldMk cId="0" sldId="263"/>
            <ac:picMk id="39" creationId="{7279A625-2396-F346-34BE-66E99B2412DA}"/>
          </ac:picMkLst>
        </pc:picChg>
      </pc:sldChg>
      <pc:sldChg chg="addSp delSp modSp">
        <pc:chgData name="Jean-Paul Merrick-Binnendyk" userId="S::jmerr017@uottawa.ca::d6d5b2ea-13de-45b7-9680-2b945ee46e4b" providerId="AD" clId="Web-{504703B7-2894-4E40-BE21-D5A2A73785F3}" dt="2023-04-01T15:53:46.210" v="24"/>
        <pc:sldMkLst>
          <pc:docMk/>
          <pc:sldMk cId="3988780324" sldId="267"/>
        </pc:sldMkLst>
        <pc:spChg chg="del mod">
          <ac:chgData name="Jean-Paul Merrick-Binnendyk" userId="S::jmerr017@uottawa.ca::d6d5b2ea-13de-45b7-9680-2b945ee46e4b" providerId="AD" clId="Web-{504703B7-2894-4E40-BE21-D5A2A73785F3}" dt="2023-04-01T15:53:46.210" v="24"/>
          <ac:spMkLst>
            <pc:docMk/>
            <pc:sldMk cId="3988780324" sldId="267"/>
            <ac:spMk id="38" creationId="{741D4764-5F03-EED9-1E06-53C90018EA77}"/>
          </ac:spMkLst>
        </pc:spChg>
        <pc:picChg chg="add mod">
          <ac:chgData name="Jean-Paul Merrick-Binnendyk" userId="S::jmerr017@uottawa.ca::d6d5b2ea-13de-45b7-9680-2b945ee46e4b" providerId="AD" clId="Web-{504703B7-2894-4E40-BE21-D5A2A73785F3}" dt="2023-04-01T15:53:38.772" v="23" actId="14100"/>
          <ac:picMkLst>
            <pc:docMk/>
            <pc:sldMk cId="3988780324" sldId="267"/>
            <ac:picMk id="31" creationId="{18D77597-A163-40C9-1189-699B4F821AE1}"/>
          </ac:picMkLst>
        </pc:picChg>
      </pc:sldChg>
      <pc:sldChg chg="addSp delSp modSp">
        <pc:chgData name="Jean-Paul Merrick-Binnendyk" userId="S::jmerr017@uottawa.ca::d6d5b2ea-13de-45b7-9680-2b945ee46e4b" providerId="AD" clId="Web-{504703B7-2894-4E40-BE21-D5A2A73785F3}" dt="2023-04-01T16:27:25.609" v="185" actId="20577"/>
        <pc:sldMkLst>
          <pc:docMk/>
          <pc:sldMk cId="575553925" sldId="268"/>
        </pc:sldMkLst>
        <pc:spChg chg="add mod">
          <ac:chgData name="Jean-Paul Merrick-Binnendyk" userId="S::jmerr017@uottawa.ca::d6d5b2ea-13de-45b7-9680-2b945ee46e4b" providerId="AD" clId="Web-{504703B7-2894-4E40-BE21-D5A2A73785F3}" dt="2023-04-01T16:02:06.013" v="57" actId="14100"/>
          <ac:spMkLst>
            <pc:docMk/>
            <pc:sldMk cId="575553925" sldId="268"/>
            <ac:spMk id="37" creationId="{194CEF2D-88E0-4FCB-3699-71C50DE03250}"/>
          </ac:spMkLst>
        </pc:spChg>
        <pc:spChg chg="add mod">
          <ac:chgData name="Jean-Paul Merrick-Binnendyk" userId="S::jmerr017@uottawa.ca::d6d5b2ea-13de-45b7-9680-2b945ee46e4b" providerId="AD" clId="Web-{504703B7-2894-4E40-BE21-D5A2A73785F3}" dt="2023-04-01T16:25:31.891" v="155" actId="1076"/>
          <ac:spMkLst>
            <pc:docMk/>
            <pc:sldMk cId="575553925" sldId="268"/>
            <ac:spMk id="40" creationId="{B3CAEBDB-BC3D-993F-0103-87756640E454}"/>
          </ac:spMkLst>
        </pc:spChg>
        <pc:spChg chg="add del">
          <ac:chgData name="Jean-Paul Merrick-Binnendyk" userId="S::jmerr017@uottawa.ca::d6d5b2ea-13de-45b7-9680-2b945ee46e4b" providerId="AD" clId="Web-{504703B7-2894-4E40-BE21-D5A2A73785F3}" dt="2023-04-01T16:04:24.874" v="62"/>
          <ac:spMkLst>
            <pc:docMk/>
            <pc:sldMk cId="575553925" sldId="268"/>
            <ac:spMk id="42" creationId="{0A368423-C65E-61BD-0419-62971D5AEBBC}"/>
          </ac:spMkLst>
        </pc:spChg>
        <pc:spChg chg="add mod">
          <ac:chgData name="Jean-Paul Merrick-Binnendyk" userId="S::jmerr017@uottawa.ca::d6d5b2ea-13de-45b7-9680-2b945ee46e4b" providerId="AD" clId="Web-{504703B7-2894-4E40-BE21-D5A2A73785F3}" dt="2023-04-01T16:25:36.751" v="156" actId="1076"/>
          <ac:spMkLst>
            <pc:docMk/>
            <pc:sldMk cId="575553925" sldId="268"/>
            <ac:spMk id="42" creationId="{C032A918-6042-C71F-9C87-14909CD023F6}"/>
          </ac:spMkLst>
        </pc:spChg>
        <pc:spChg chg="add mod">
          <ac:chgData name="Jean-Paul Merrick-Binnendyk" userId="S::jmerr017@uottawa.ca::d6d5b2ea-13de-45b7-9680-2b945ee46e4b" providerId="AD" clId="Web-{504703B7-2894-4E40-BE21-D5A2A73785F3}" dt="2023-04-01T16:25:29.001" v="154" actId="1076"/>
          <ac:spMkLst>
            <pc:docMk/>
            <pc:sldMk cId="575553925" sldId="268"/>
            <ac:spMk id="44" creationId="{07E839D0-366D-2902-ECEB-0AD8A9EBEE4F}"/>
          </ac:spMkLst>
        </pc:spChg>
        <pc:spChg chg="add del mod">
          <ac:chgData name="Jean-Paul Merrick-Binnendyk" userId="S::jmerr017@uottawa.ca::d6d5b2ea-13de-45b7-9680-2b945ee46e4b" providerId="AD" clId="Web-{504703B7-2894-4E40-BE21-D5A2A73785F3}" dt="2023-04-01T16:22:33.080" v="94"/>
          <ac:spMkLst>
            <pc:docMk/>
            <pc:sldMk cId="575553925" sldId="268"/>
            <ac:spMk id="45" creationId="{1F799625-A97C-E7E4-ED3C-9295891E2ACA}"/>
          </ac:spMkLst>
        </pc:spChg>
        <pc:spChg chg="add mod">
          <ac:chgData name="Jean-Paul Merrick-Binnendyk" userId="S::jmerr017@uottawa.ca::d6d5b2ea-13de-45b7-9680-2b945ee46e4b" providerId="AD" clId="Web-{504703B7-2894-4E40-BE21-D5A2A73785F3}" dt="2023-04-01T16:27:25.609" v="185" actId="20577"/>
          <ac:spMkLst>
            <pc:docMk/>
            <pc:sldMk cId="575553925" sldId="268"/>
            <ac:spMk id="46" creationId="{6AE845A5-B202-094E-1A65-444DBBEB0249}"/>
          </ac:spMkLst>
        </pc:spChg>
        <pc:spChg chg="add mod">
          <ac:chgData name="Jean-Paul Merrick-Binnendyk" userId="S::jmerr017@uottawa.ca::d6d5b2ea-13de-45b7-9680-2b945ee46e4b" providerId="AD" clId="Web-{504703B7-2894-4E40-BE21-D5A2A73785F3}" dt="2023-04-01T16:02:03.201" v="56" actId="14100"/>
          <ac:spMkLst>
            <pc:docMk/>
            <pc:sldMk cId="575553925" sldId="268"/>
            <ac:spMk id="47" creationId="{66BC402C-CE15-30AD-5E42-E00EB05AFB4B}"/>
          </ac:spMkLst>
        </pc:spChg>
        <pc:picChg chg="add del mod">
          <ac:chgData name="Jean-Paul Merrick-Binnendyk" userId="S::jmerr017@uottawa.ca::d6d5b2ea-13de-45b7-9680-2b945ee46e4b" providerId="AD" clId="Web-{504703B7-2894-4E40-BE21-D5A2A73785F3}" dt="2023-04-01T16:20:28.253" v="67"/>
          <ac:picMkLst>
            <pc:docMk/>
            <pc:sldMk cId="575553925" sldId="268"/>
            <ac:picMk id="36" creationId="{3A99B547-0198-C35E-7A95-82CB2FD10B4E}"/>
          </ac:picMkLst>
        </pc:picChg>
        <pc:picChg chg="add mod">
          <ac:chgData name="Jean-Paul Merrick-Binnendyk" userId="S::jmerr017@uottawa.ca::d6d5b2ea-13de-45b7-9680-2b945ee46e4b" providerId="AD" clId="Web-{504703B7-2894-4E40-BE21-D5A2A73785F3}" dt="2023-04-01T16:02:10.466" v="58" actId="1076"/>
          <ac:picMkLst>
            <pc:docMk/>
            <pc:sldMk cId="575553925" sldId="268"/>
            <ac:picMk id="38" creationId="{E2686723-B0D4-B5B9-0BB5-B6D3BC1D86F1}"/>
          </ac:picMkLst>
        </pc:picChg>
        <pc:picChg chg="add mod">
          <ac:chgData name="Jean-Paul Merrick-Binnendyk" userId="S::jmerr017@uottawa.ca::d6d5b2ea-13de-45b7-9680-2b945ee46e4b" providerId="AD" clId="Web-{504703B7-2894-4E40-BE21-D5A2A73785F3}" dt="2023-04-01T16:20:34.659" v="70" actId="1076"/>
          <ac:picMkLst>
            <pc:docMk/>
            <pc:sldMk cId="575553925" sldId="268"/>
            <ac:picMk id="39" creationId="{2643399D-7445-55BA-7C35-C39949283D88}"/>
          </ac:picMkLst>
        </pc:picChg>
      </pc:sldChg>
      <pc:sldChg chg="delSp modSp add ord replId">
        <pc:chgData name="Jean-Paul Merrick-Binnendyk" userId="S::jmerr017@uottawa.ca::d6d5b2ea-13de-45b7-9680-2b945ee46e4b" providerId="AD" clId="Web-{504703B7-2894-4E40-BE21-D5A2A73785F3}" dt="2023-04-01T16:27:25.578" v="184" actId="20577"/>
        <pc:sldMkLst>
          <pc:docMk/>
          <pc:sldMk cId="3351239799" sldId="284"/>
        </pc:sldMkLst>
        <pc:spChg chg="del">
          <ac:chgData name="Jean-Paul Merrick-Binnendyk" userId="S::jmerr017@uottawa.ca::d6d5b2ea-13de-45b7-9680-2b945ee46e4b" providerId="AD" clId="Web-{504703B7-2894-4E40-BE21-D5A2A73785F3}" dt="2023-04-01T16:26:38.578" v="166"/>
          <ac:spMkLst>
            <pc:docMk/>
            <pc:sldMk cId="3351239799" sldId="284"/>
            <ac:spMk id="37" creationId="{194CEF2D-88E0-4FCB-3699-71C50DE03250}"/>
          </ac:spMkLst>
        </pc:spChg>
        <pc:spChg chg="del">
          <ac:chgData name="Jean-Paul Merrick-Binnendyk" userId="S::jmerr017@uottawa.ca::d6d5b2ea-13de-45b7-9680-2b945ee46e4b" providerId="AD" clId="Web-{504703B7-2894-4E40-BE21-D5A2A73785F3}" dt="2023-04-01T16:26:40.938" v="169"/>
          <ac:spMkLst>
            <pc:docMk/>
            <pc:sldMk cId="3351239799" sldId="284"/>
            <ac:spMk id="40" creationId="{B3CAEBDB-BC3D-993F-0103-87756640E454}"/>
          </ac:spMkLst>
        </pc:spChg>
        <pc:spChg chg="del">
          <ac:chgData name="Jean-Paul Merrick-Binnendyk" userId="S::jmerr017@uottawa.ca::d6d5b2ea-13de-45b7-9680-2b945ee46e4b" providerId="AD" clId="Web-{504703B7-2894-4E40-BE21-D5A2A73785F3}" dt="2023-04-01T16:26:44.156" v="171"/>
          <ac:spMkLst>
            <pc:docMk/>
            <pc:sldMk cId="3351239799" sldId="284"/>
            <ac:spMk id="42" creationId="{C032A918-6042-C71F-9C87-14909CD023F6}"/>
          </ac:spMkLst>
        </pc:spChg>
        <pc:spChg chg="del">
          <ac:chgData name="Jean-Paul Merrick-Binnendyk" userId="S::jmerr017@uottawa.ca::d6d5b2ea-13de-45b7-9680-2b945ee46e4b" providerId="AD" clId="Web-{504703B7-2894-4E40-BE21-D5A2A73785F3}" dt="2023-04-01T16:26:42.547" v="170"/>
          <ac:spMkLst>
            <pc:docMk/>
            <pc:sldMk cId="3351239799" sldId="284"/>
            <ac:spMk id="44" creationId="{07E839D0-366D-2902-ECEB-0AD8A9EBEE4F}"/>
          </ac:spMkLst>
        </pc:spChg>
        <pc:spChg chg="del">
          <ac:chgData name="Jean-Paul Merrick-Binnendyk" userId="S::jmerr017@uottawa.ca::d6d5b2ea-13de-45b7-9680-2b945ee46e4b" providerId="AD" clId="Web-{504703B7-2894-4E40-BE21-D5A2A73785F3}" dt="2023-04-01T16:26:45.266" v="172"/>
          <ac:spMkLst>
            <pc:docMk/>
            <pc:sldMk cId="3351239799" sldId="284"/>
            <ac:spMk id="46" creationId="{6AE845A5-B202-094E-1A65-444DBBEB0249}"/>
          </ac:spMkLst>
        </pc:spChg>
        <pc:spChg chg="del">
          <ac:chgData name="Jean-Paul Merrick-Binnendyk" userId="S::jmerr017@uottawa.ca::d6d5b2ea-13de-45b7-9680-2b945ee46e4b" providerId="AD" clId="Web-{504703B7-2894-4E40-BE21-D5A2A73785F3}" dt="2023-04-01T16:26:40.063" v="168"/>
          <ac:spMkLst>
            <pc:docMk/>
            <pc:sldMk cId="3351239799" sldId="284"/>
            <ac:spMk id="47" creationId="{66BC402C-CE15-30AD-5E42-E00EB05AFB4B}"/>
          </ac:spMkLst>
        </pc:spChg>
        <pc:spChg chg="mod">
          <ac:chgData name="Jean-Paul Merrick-Binnendyk" userId="S::jmerr017@uottawa.ca::d6d5b2ea-13de-45b7-9680-2b945ee46e4b" providerId="AD" clId="Web-{504703B7-2894-4E40-BE21-D5A2A73785F3}" dt="2023-04-01T16:27:25.578" v="184" actId="20577"/>
          <ac:spMkLst>
            <pc:docMk/>
            <pc:sldMk cId="3351239799" sldId="284"/>
            <ac:spMk id="62" creationId="{00000000-0000-0000-0000-000000000000}"/>
          </ac:spMkLst>
        </pc:spChg>
        <pc:picChg chg="del">
          <ac:chgData name="Jean-Paul Merrick-Binnendyk" userId="S::jmerr017@uottawa.ca::d6d5b2ea-13de-45b7-9680-2b945ee46e4b" providerId="AD" clId="Web-{504703B7-2894-4E40-BE21-D5A2A73785F3}" dt="2023-04-01T16:26:36.750" v="165"/>
          <ac:picMkLst>
            <pc:docMk/>
            <pc:sldMk cId="3351239799" sldId="284"/>
            <ac:picMk id="38" creationId="{E2686723-B0D4-B5B9-0BB5-B6D3BC1D86F1}"/>
          </ac:picMkLst>
        </pc:picChg>
        <pc:picChg chg="del">
          <ac:chgData name="Jean-Paul Merrick-Binnendyk" userId="S::jmerr017@uottawa.ca::d6d5b2ea-13de-45b7-9680-2b945ee46e4b" providerId="AD" clId="Web-{504703B7-2894-4E40-BE21-D5A2A73785F3}" dt="2023-04-01T16:26:39.422" v="167"/>
          <ac:picMkLst>
            <pc:docMk/>
            <pc:sldMk cId="3351239799" sldId="284"/>
            <ac:picMk id="39" creationId="{2643399D-7445-55BA-7C35-C39949283D88}"/>
          </ac:picMkLst>
        </pc:picChg>
      </pc:sldChg>
    </pc:docChg>
  </pc:docChgLst>
  <pc:docChgLst>
    <pc:chgData name="Jean-Paul Merrick-Binnendyk" userId="S::jmerr017@uottawa.ca::d6d5b2ea-13de-45b7-9680-2b945ee46e4b" providerId="AD" clId="Web-{F6B5F24A-5F53-EA74-E309-A4ADD0ECFD9E}"/>
    <pc:docChg chg="modSld sldOrd">
      <pc:chgData name="Jean-Paul Merrick-Binnendyk" userId="S::jmerr017@uottawa.ca::d6d5b2ea-13de-45b7-9680-2b945ee46e4b" providerId="AD" clId="Web-{F6B5F24A-5F53-EA74-E309-A4ADD0ECFD9E}" dt="2023-04-02T16:47:35.257" v="134" actId="14100"/>
      <pc:docMkLst>
        <pc:docMk/>
      </pc:docMkLst>
      <pc:sldChg chg="modSp">
        <pc:chgData name="Jean-Paul Merrick-Binnendyk" userId="S::jmerr017@uottawa.ca::d6d5b2ea-13de-45b7-9680-2b945ee46e4b" providerId="AD" clId="Web-{F6B5F24A-5F53-EA74-E309-A4ADD0ECFD9E}" dt="2023-04-02T16:47:21.491" v="131" actId="1076"/>
        <pc:sldMkLst>
          <pc:docMk/>
          <pc:sldMk cId="0" sldId="263"/>
        </pc:sldMkLst>
        <pc:picChg chg="mod">
          <ac:chgData name="Jean-Paul Merrick-Binnendyk" userId="S::jmerr017@uottawa.ca::d6d5b2ea-13de-45b7-9680-2b945ee46e4b" providerId="AD" clId="Web-{F6B5F24A-5F53-EA74-E309-A4ADD0ECFD9E}" dt="2023-04-02T16:47:21.491" v="131" actId="1076"/>
          <ac:picMkLst>
            <pc:docMk/>
            <pc:sldMk cId="0" sldId="263"/>
            <ac:picMk id="38" creationId="{63AF9D31-FF24-8200-E126-08C50FB88152}"/>
          </ac:picMkLst>
        </pc:picChg>
      </pc:sldChg>
      <pc:sldChg chg="addSp delSp modSp">
        <pc:chgData name="Jean-Paul Merrick-Binnendyk" userId="S::jmerr017@uottawa.ca::d6d5b2ea-13de-45b7-9680-2b945ee46e4b" providerId="AD" clId="Web-{F6B5F24A-5F53-EA74-E309-A4ADD0ECFD9E}" dt="2023-04-02T16:47:35.257" v="134" actId="14100"/>
        <pc:sldMkLst>
          <pc:docMk/>
          <pc:sldMk cId="3988780324" sldId="267"/>
        </pc:sldMkLst>
        <pc:spChg chg="mod">
          <ac:chgData name="Jean-Paul Merrick-Binnendyk" userId="S::jmerr017@uottawa.ca::d6d5b2ea-13de-45b7-9680-2b945ee46e4b" providerId="AD" clId="Web-{F6B5F24A-5F53-EA74-E309-A4ADD0ECFD9E}" dt="2023-04-02T16:32:30.710" v="32" actId="20577"/>
          <ac:spMkLst>
            <pc:docMk/>
            <pc:sldMk cId="3988780324" sldId="267"/>
            <ac:spMk id="28" creationId="{00000000-0000-0000-0000-000000000000}"/>
          </ac:spMkLst>
        </pc:spChg>
        <pc:spChg chg="add mod">
          <ac:chgData name="Jean-Paul Merrick-Binnendyk" userId="S::jmerr017@uottawa.ca::d6d5b2ea-13de-45b7-9680-2b945ee46e4b" providerId="AD" clId="Web-{F6B5F24A-5F53-EA74-E309-A4ADD0ECFD9E}" dt="2023-04-02T16:47:02.209" v="130" actId="1076"/>
          <ac:spMkLst>
            <pc:docMk/>
            <pc:sldMk cId="3988780324" sldId="267"/>
            <ac:spMk id="33" creationId="{365B6C54-BF02-C9CC-FD4F-01C1A57F9C42}"/>
          </ac:spMkLst>
        </pc:spChg>
        <pc:grpChg chg="del">
          <ac:chgData name="Jean-Paul Merrick-Binnendyk" userId="S::jmerr017@uottawa.ca::d6d5b2ea-13de-45b7-9680-2b945ee46e4b" providerId="AD" clId="Web-{F6B5F24A-5F53-EA74-E309-A4ADD0ECFD9E}" dt="2023-04-02T16:46:11.380" v="88"/>
          <ac:grpSpMkLst>
            <pc:docMk/>
            <pc:sldMk cId="3988780324" sldId="267"/>
            <ac:grpSpMk id="26" creationId="{00000000-0000-0000-0000-000000000000}"/>
          </ac:grpSpMkLst>
        </pc:grpChg>
        <pc:picChg chg="mod">
          <ac:chgData name="Jean-Paul Merrick-Binnendyk" userId="S::jmerr017@uottawa.ca::d6d5b2ea-13de-45b7-9680-2b945ee46e4b" providerId="AD" clId="Web-{F6B5F24A-5F53-EA74-E309-A4ADD0ECFD9E}" dt="2023-04-02T16:47:35.257" v="134" actId="14100"/>
          <ac:picMkLst>
            <pc:docMk/>
            <pc:sldMk cId="3988780324" sldId="267"/>
            <ac:picMk id="2" creationId="{00000000-0000-0000-0000-000000000000}"/>
          </ac:picMkLst>
        </pc:picChg>
        <pc:picChg chg="add mod">
          <ac:chgData name="Jean-Paul Merrick-Binnendyk" userId="S::jmerr017@uottawa.ca::d6d5b2ea-13de-45b7-9680-2b945ee46e4b" providerId="AD" clId="Web-{F6B5F24A-5F53-EA74-E309-A4ADD0ECFD9E}" dt="2023-04-02T16:27:10.970" v="1" actId="1076"/>
          <ac:picMkLst>
            <pc:docMk/>
            <pc:sldMk cId="3988780324" sldId="267"/>
            <ac:picMk id="32" creationId="{B491F066-E525-DD42-2805-856D7E452E36}"/>
          </ac:picMkLst>
        </pc:picChg>
        <pc:picChg chg="add mod">
          <ac:chgData name="Jean-Paul Merrick-Binnendyk" userId="S::jmerr017@uottawa.ca::d6d5b2ea-13de-45b7-9680-2b945ee46e4b" providerId="AD" clId="Web-{F6B5F24A-5F53-EA74-E309-A4ADD0ECFD9E}" dt="2023-04-02T16:47:28.710" v="133" actId="1076"/>
          <ac:picMkLst>
            <pc:docMk/>
            <pc:sldMk cId="3988780324" sldId="267"/>
            <ac:picMk id="35" creationId="{A33E1075-6E9A-C6EB-3B8B-9F4CC109A088}"/>
          </ac:picMkLst>
        </pc:picChg>
      </pc:sldChg>
      <pc:sldChg chg="modSp">
        <pc:chgData name="Jean-Paul Merrick-Binnendyk" userId="S::jmerr017@uottawa.ca::d6d5b2ea-13de-45b7-9680-2b945ee46e4b" providerId="AD" clId="Web-{F6B5F24A-5F53-EA74-E309-A4ADD0ECFD9E}" dt="2023-04-02T16:30:45.521" v="14" actId="20577"/>
        <pc:sldMkLst>
          <pc:docMk/>
          <pc:sldMk cId="575553925" sldId="268"/>
        </pc:sldMkLst>
        <pc:spChg chg="mod">
          <ac:chgData name="Jean-Paul Merrick-Binnendyk" userId="S::jmerr017@uottawa.ca::d6d5b2ea-13de-45b7-9680-2b945ee46e4b" providerId="AD" clId="Web-{F6B5F24A-5F53-EA74-E309-A4ADD0ECFD9E}" dt="2023-04-02T16:30:45.521" v="14" actId="20577"/>
          <ac:spMkLst>
            <pc:docMk/>
            <pc:sldMk cId="575553925" sldId="268"/>
            <ac:spMk id="62" creationId="{00000000-0000-0000-0000-000000000000}"/>
          </ac:spMkLst>
        </pc:spChg>
        <pc:picChg chg="mod">
          <ac:chgData name="Jean-Paul Merrick-Binnendyk" userId="S::jmerr017@uottawa.ca::d6d5b2ea-13de-45b7-9680-2b945ee46e4b" providerId="AD" clId="Web-{F6B5F24A-5F53-EA74-E309-A4ADD0ECFD9E}" dt="2023-04-02T16:29:55.489" v="4" actId="1076"/>
          <ac:picMkLst>
            <pc:docMk/>
            <pc:sldMk cId="575553925" sldId="268"/>
            <ac:picMk id="39" creationId="{2643399D-7445-55BA-7C35-C39949283D88}"/>
          </ac:picMkLst>
        </pc:picChg>
      </pc:sldChg>
      <pc:sldChg chg="addSp modSp ord">
        <pc:chgData name="Jean-Paul Merrick-Binnendyk" userId="S::jmerr017@uottawa.ca::d6d5b2ea-13de-45b7-9680-2b945ee46e4b" providerId="AD" clId="Web-{F6B5F24A-5F53-EA74-E309-A4ADD0ECFD9E}" dt="2023-04-02T16:30:36.521" v="10"/>
        <pc:sldMkLst>
          <pc:docMk/>
          <pc:sldMk cId="3351239799" sldId="284"/>
        </pc:sldMkLst>
        <pc:spChg chg="mod">
          <ac:chgData name="Jean-Paul Merrick-Binnendyk" userId="S::jmerr017@uottawa.ca::d6d5b2ea-13de-45b7-9680-2b945ee46e4b" providerId="AD" clId="Web-{F6B5F24A-5F53-EA74-E309-A4ADD0ECFD9E}" dt="2023-04-02T16:30:33.599" v="9" actId="20577"/>
          <ac:spMkLst>
            <pc:docMk/>
            <pc:sldMk cId="3351239799" sldId="284"/>
            <ac:spMk id="62" creationId="{00000000-0000-0000-0000-000000000000}"/>
          </ac:spMkLst>
        </pc:spChg>
        <pc:picChg chg="add mod">
          <ac:chgData name="Jean-Paul Merrick-Binnendyk" userId="S::jmerr017@uottawa.ca::d6d5b2ea-13de-45b7-9680-2b945ee46e4b" providerId="AD" clId="Web-{F6B5F24A-5F53-EA74-E309-A4ADD0ECFD9E}" dt="2023-04-02T16:27:54.830" v="3" actId="1076"/>
          <ac:picMkLst>
            <pc:docMk/>
            <pc:sldMk cId="3351239799" sldId="284"/>
            <ac:picMk id="36" creationId="{D8E01416-7CE9-9653-CB56-31FC83ACA397}"/>
          </ac:picMkLst>
        </pc:picChg>
        <pc:picChg chg="add mod">
          <ac:chgData name="Jean-Paul Merrick-Binnendyk" userId="S::jmerr017@uottawa.ca::d6d5b2ea-13de-45b7-9680-2b945ee46e4b" providerId="AD" clId="Web-{F6B5F24A-5F53-EA74-E309-A4ADD0ECFD9E}" dt="2023-04-02T16:30:24.380" v="7" actId="14100"/>
          <ac:picMkLst>
            <pc:docMk/>
            <pc:sldMk cId="3351239799" sldId="284"/>
            <ac:picMk id="38" creationId="{7797DE5A-036C-271A-2649-1443F9A67181}"/>
          </ac:picMkLst>
        </pc:picChg>
      </pc:sldChg>
    </pc:docChg>
  </pc:docChgLst>
  <pc:docChgLst>
    <pc:chgData name="Assia Rguib" userId="S::argui076@uottawa.ca::a5aa54c6-4d58-4f14-8da5-24228e873520" providerId="AD" clId="Web-{1B497A8B-8BE2-4961-A11F-12024463423F}"/>
    <pc:docChg chg="addSld delSld modSld">
      <pc:chgData name="Assia Rguib" userId="S::argui076@uottawa.ca::a5aa54c6-4d58-4f14-8da5-24228e873520" providerId="AD" clId="Web-{1B497A8B-8BE2-4961-A11F-12024463423F}" dt="2023-04-02T21:29:55.726" v="252"/>
      <pc:docMkLst>
        <pc:docMk/>
      </pc:docMkLst>
      <pc:sldChg chg="addSp delSp">
        <pc:chgData name="Assia Rguib" userId="S::argui076@uottawa.ca::a5aa54c6-4d58-4f14-8da5-24228e873520" providerId="AD" clId="Web-{1B497A8B-8BE2-4961-A11F-12024463423F}" dt="2023-04-02T20:49:24.639" v="1"/>
        <pc:sldMkLst>
          <pc:docMk/>
          <pc:sldMk cId="0" sldId="258"/>
        </pc:sldMkLst>
        <pc:picChg chg="add del">
          <ac:chgData name="Assia Rguib" userId="S::argui076@uottawa.ca::a5aa54c6-4d58-4f14-8da5-24228e873520" providerId="AD" clId="Web-{1B497A8B-8BE2-4961-A11F-12024463423F}" dt="2023-04-02T20:49:24.639" v="1"/>
          <ac:picMkLst>
            <pc:docMk/>
            <pc:sldMk cId="0" sldId="258"/>
            <ac:picMk id="41" creationId="{00000000-0000-0000-0000-000000000000}"/>
          </ac:picMkLst>
        </pc:picChg>
      </pc:sldChg>
      <pc:sldChg chg="del">
        <pc:chgData name="Assia Rguib" userId="S::argui076@uottawa.ca::a5aa54c6-4d58-4f14-8da5-24228e873520" providerId="AD" clId="Web-{1B497A8B-8BE2-4961-A11F-12024463423F}" dt="2023-04-02T21:25:47.723" v="212"/>
        <pc:sldMkLst>
          <pc:docMk/>
          <pc:sldMk cId="0" sldId="261"/>
        </pc:sldMkLst>
      </pc:sldChg>
      <pc:sldChg chg="addSp delSp modSp del">
        <pc:chgData name="Assia Rguib" userId="S::argui076@uottawa.ca::a5aa54c6-4d58-4f14-8da5-24228e873520" providerId="AD" clId="Web-{1B497A8B-8BE2-4961-A11F-12024463423F}" dt="2023-04-02T21:16:23.604" v="95"/>
        <pc:sldMkLst>
          <pc:docMk/>
          <pc:sldMk cId="0" sldId="262"/>
        </pc:sldMkLst>
        <pc:spChg chg="del">
          <ac:chgData name="Assia Rguib" userId="S::argui076@uottawa.ca::a5aa54c6-4d58-4f14-8da5-24228e873520" providerId="AD" clId="Web-{1B497A8B-8BE2-4961-A11F-12024463423F}" dt="2023-04-02T21:16:00.854" v="92"/>
          <ac:spMkLst>
            <pc:docMk/>
            <pc:sldMk cId="0" sldId="262"/>
            <ac:spMk id="7" creationId="{70AC1FD3-591B-5F48-255C-261E6C0BF614}"/>
          </ac:spMkLst>
        </pc:spChg>
        <pc:picChg chg="add del mod">
          <ac:chgData name="Assia Rguib" userId="S::argui076@uottawa.ca::a5aa54c6-4d58-4f14-8da5-24228e873520" providerId="AD" clId="Web-{1B497A8B-8BE2-4961-A11F-12024463423F}" dt="2023-04-02T21:16:21.792" v="94"/>
          <ac:picMkLst>
            <pc:docMk/>
            <pc:sldMk cId="0" sldId="262"/>
            <ac:picMk id="4" creationId="{4A380F21-E2EF-CE8C-D498-666BA58A9DF8}"/>
          </ac:picMkLst>
        </pc:picChg>
      </pc:sldChg>
      <pc:sldChg chg="addSp modSp">
        <pc:chgData name="Assia Rguib" userId="S::argui076@uottawa.ca::a5aa54c6-4d58-4f14-8da5-24228e873520" providerId="AD" clId="Web-{1B497A8B-8BE2-4961-A11F-12024463423F}" dt="2023-04-02T21:29:40.726" v="249" actId="1076"/>
        <pc:sldMkLst>
          <pc:docMk/>
          <pc:sldMk cId="2230494694" sldId="272"/>
        </pc:sldMkLst>
        <pc:spChg chg="mod">
          <ac:chgData name="Assia Rguib" userId="S::argui076@uottawa.ca::a5aa54c6-4d58-4f14-8da5-24228e873520" providerId="AD" clId="Web-{1B497A8B-8BE2-4961-A11F-12024463423F}" dt="2023-04-02T21:29:40.726" v="249" actId="1076"/>
          <ac:spMkLst>
            <pc:docMk/>
            <pc:sldMk cId="2230494694" sldId="272"/>
            <ac:spMk id="62" creationId="{00000000-0000-0000-0000-000000000000}"/>
          </ac:spMkLst>
        </pc:spChg>
        <pc:picChg chg="add mod">
          <ac:chgData name="Assia Rguib" userId="S::argui076@uottawa.ca::a5aa54c6-4d58-4f14-8da5-24228e873520" providerId="AD" clId="Web-{1B497A8B-8BE2-4961-A11F-12024463423F}" dt="2023-04-02T20:57:42.350" v="45" actId="1076"/>
          <ac:picMkLst>
            <pc:docMk/>
            <pc:sldMk cId="2230494694" sldId="272"/>
            <ac:picMk id="36" creationId="{0CC3FA40-F012-B4B3-35AF-AAB8B79E6ECD}"/>
          </ac:picMkLst>
        </pc:picChg>
        <pc:picChg chg="add mod">
          <ac:chgData name="Assia Rguib" userId="S::argui076@uottawa.ca::a5aa54c6-4d58-4f14-8da5-24228e873520" providerId="AD" clId="Web-{1B497A8B-8BE2-4961-A11F-12024463423F}" dt="2023-04-02T20:57:57.413" v="50" actId="1076"/>
          <ac:picMkLst>
            <pc:docMk/>
            <pc:sldMk cId="2230494694" sldId="272"/>
            <ac:picMk id="37" creationId="{D49D6E3C-EE84-6B2A-F2B1-C1AEEBAF0C04}"/>
          </ac:picMkLst>
        </pc:picChg>
        <pc:picChg chg="add mod">
          <ac:chgData name="Assia Rguib" userId="S::argui076@uottawa.ca::a5aa54c6-4d58-4f14-8da5-24228e873520" providerId="AD" clId="Web-{1B497A8B-8BE2-4961-A11F-12024463423F}" dt="2023-04-02T20:58:03.694" v="52" actId="1076"/>
          <ac:picMkLst>
            <pc:docMk/>
            <pc:sldMk cId="2230494694" sldId="272"/>
            <ac:picMk id="38" creationId="{0766B32D-B10B-64E2-F8C4-F8DEA4018D50}"/>
          </ac:picMkLst>
        </pc:picChg>
        <pc:picChg chg="add mod">
          <ac:chgData name="Assia Rguib" userId="S::argui076@uottawa.ca::a5aa54c6-4d58-4f14-8da5-24228e873520" providerId="AD" clId="Web-{1B497A8B-8BE2-4961-A11F-12024463423F}" dt="2023-04-02T20:57:54.663" v="49" actId="1076"/>
          <ac:picMkLst>
            <pc:docMk/>
            <pc:sldMk cId="2230494694" sldId="272"/>
            <ac:picMk id="39" creationId="{917761C1-62DF-D960-2752-3A8A280CB111}"/>
          </ac:picMkLst>
        </pc:picChg>
        <pc:picChg chg="add mod">
          <ac:chgData name="Assia Rguib" userId="S::argui076@uottawa.ca::a5aa54c6-4d58-4f14-8da5-24228e873520" providerId="AD" clId="Web-{1B497A8B-8BE2-4961-A11F-12024463423F}" dt="2023-04-02T20:56:25.911" v="27" actId="1076"/>
          <ac:picMkLst>
            <pc:docMk/>
            <pc:sldMk cId="2230494694" sldId="272"/>
            <ac:picMk id="40" creationId="{7100625B-79AB-9C2C-4AB3-ACEBB9E6172B}"/>
          </ac:picMkLst>
        </pc:picChg>
        <pc:picChg chg="add mod">
          <ac:chgData name="Assia Rguib" userId="S::argui076@uottawa.ca::a5aa54c6-4d58-4f14-8da5-24228e873520" providerId="AD" clId="Web-{1B497A8B-8BE2-4961-A11F-12024463423F}" dt="2023-04-02T20:58:01.975" v="51" actId="1076"/>
          <ac:picMkLst>
            <pc:docMk/>
            <pc:sldMk cId="2230494694" sldId="272"/>
            <ac:picMk id="41" creationId="{C2C45A58-65B7-6382-3C61-B02FED22D9B1}"/>
          </ac:picMkLst>
        </pc:picChg>
      </pc:sldChg>
      <pc:sldChg chg="addSp delSp modSp new">
        <pc:chgData name="Assia Rguib" userId="S::argui076@uottawa.ca::a5aa54c6-4d58-4f14-8da5-24228e873520" providerId="AD" clId="Web-{1B497A8B-8BE2-4961-A11F-12024463423F}" dt="2023-04-02T21:29:55.726" v="252"/>
        <pc:sldMkLst>
          <pc:docMk/>
          <pc:sldMk cId="2652510244" sldId="286"/>
        </pc:sldMkLst>
        <pc:spChg chg="del mod">
          <ac:chgData name="Assia Rguib" userId="S::argui076@uottawa.ca::a5aa54c6-4d58-4f14-8da5-24228e873520" providerId="AD" clId="Web-{1B497A8B-8BE2-4961-A11F-12024463423F}" dt="2023-04-02T21:29:50.976" v="251"/>
          <ac:spMkLst>
            <pc:docMk/>
            <pc:sldMk cId="2652510244" sldId="286"/>
            <ac:spMk id="2" creationId="{832FBC73-8A74-CC95-B501-0FBA3BB79849}"/>
          </ac:spMkLst>
        </pc:spChg>
        <pc:spChg chg="del">
          <ac:chgData name="Assia Rguib" userId="S::argui076@uottawa.ca::a5aa54c6-4d58-4f14-8da5-24228e873520" providerId="AD" clId="Web-{1B497A8B-8BE2-4961-A11F-12024463423F}" dt="2023-04-02T21:11:19.003" v="84"/>
          <ac:spMkLst>
            <pc:docMk/>
            <pc:sldMk cId="2652510244" sldId="286"/>
            <ac:spMk id="3" creationId="{B5971A43-2BA4-2A50-EC62-ACEF166923CE}"/>
          </ac:spMkLst>
        </pc:spChg>
        <pc:spChg chg="add del mod">
          <ac:chgData name="Assia Rguib" userId="S::argui076@uottawa.ca::a5aa54c6-4d58-4f14-8da5-24228e873520" providerId="AD" clId="Web-{1B497A8B-8BE2-4961-A11F-12024463423F}" dt="2023-04-02T21:11:14.628" v="83"/>
          <ac:spMkLst>
            <pc:docMk/>
            <pc:sldMk cId="2652510244" sldId="286"/>
            <ac:spMk id="8" creationId="{7AA42314-5D65-8172-C03D-F58B1031CE24}"/>
          </ac:spMkLst>
        </pc:spChg>
        <pc:spChg chg="add">
          <ac:chgData name="Assia Rguib" userId="S::argui076@uottawa.ca::a5aa54c6-4d58-4f14-8da5-24228e873520" providerId="AD" clId="Web-{1B497A8B-8BE2-4961-A11F-12024463423F}" dt="2023-04-02T21:28:05.350" v="237"/>
          <ac:spMkLst>
            <pc:docMk/>
            <pc:sldMk cId="2652510244" sldId="286"/>
            <ac:spMk id="22" creationId="{4CDADAD9-6693-1B96-B73D-DEE355D229A4}"/>
          </ac:spMkLst>
        </pc:spChg>
        <pc:spChg chg="add">
          <ac:chgData name="Assia Rguib" userId="S::argui076@uottawa.ca::a5aa54c6-4d58-4f14-8da5-24228e873520" providerId="AD" clId="Web-{1B497A8B-8BE2-4961-A11F-12024463423F}" dt="2023-04-02T21:28:05.365" v="239"/>
          <ac:spMkLst>
            <pc:docMk/>
            <pc:sldMk cId="2652510244" sldId="286"/>
            <ac:spMk id="26" creationId="{F734B075-2075-885F-0ADB-DB6781A82D0D}"/>
          </ac:spMkLst>
        </pc:spChg>
        <pc:spChg chg="add">
          <ac:chgData name="Assia Rguib" userId="S::argui076@uottawa.ca::a5aa54c6-4d58-4f14-8da5-24228e873520" providerId="AD" clId="Web-{1B497A8B-8BE2-4961-A11F-12024463423F}" dt="2023-04-02T21:28:13.944" v="243"/>
          <ac:spMkLst>
            <pc:docMk/>
            <pc:sldMk cId="2652510244" sldId="286"/>
            <ac:spMk id="34" creationId="{4100CB68-B297-0AD6-5DD0-8A569CDACAA8}"/>
          </ac:spMkLst>
        </pc:spChg>
        <pc:spChg chg="add">
          <ac:chgData name="Assia Rguib" userId="S::argui076@uottawa.ca::a5aa54c6-4d58-4f14-8da5-24228e873520" providerId="AD" clId="Web-{1B497A8B-8BE2-4961-A11F-12024463423F}" dt="2023-04-02T21:28:13.959" v="244"/>
          <ac:spMkLst>
            <pc:docMk/>
            <pc:sldMk cId="2652510244" sldId="286"/>
            <ac:spMk id="36" creationId="{E1AD4787-A258-7339-8417-4BF1478B945A}"/>
          </ac:spMkLst>
        </pc:spChg>
        <pc:spChg chg="add del mod">
          <ac:chgData name="Assia Rguib" userId="S::argui076@uottawa.ca::a5aa54c6-4d58-4f14-8da5-24228e873520" providerId="AD" clId="Web-{1B497A8B-8BE2-4961-A11F-12024463423F}" dt="2023-04-02T21:29:55.726" v="252"/>
          <ac:spMkLst>
            <pc:docMk/>
            <pc:sldMk cId="2652510244" sldId="286"/>
            <ac:spMk id="42" creationId="{36FC43F8-B128-327E-9D7F-33E07DE32D93}"/>
          </ac:spMkLst>
        </pc:spChg>
        <pc:grpChg chg="add del">
          <ac:chgData name="Assia Rguib" userId="S::argui076@uottawa.ca::a5aa54c6-4d58-4f14-8da5-24228e873520" providerId="AD" clId="Web-{1B497A8B-8BE2-4961-A11F-12024463423F}" dt="2023-04-02T21:27:39.599" v="233"/>
          <ac:grpSpMkLst>
            <pc:docMk/>
            <pc:sldMk cId="2652510244" sldId="286"/>
            <ac:grpSpMk id="18" creationId="{346CDC2D-F6C7-9E85-9632-82A160F45C0C}"/>
          </ac:grpSpMkLst>
        </pc:grpChg>
        <pc:picChg chg="add del mod">
          <ac:chgData name="Assia Rguib" userId="S::argui076@uottawa.ca::a5aa54c6-4d58-4f14-8da5-24228e873520" providerId="AD" clId="Web-{1B497A8B-8BE2-4961-A11F-12024463423F}" dt="2023-04-02T21:00:06.508" v="56"/>
          <ac:picMkLst>
            <pc:docMk/>
            <pc:sldMk cId="2652510244" sldId="286"/>
            <ac:picMk id="5" creationId="{763DC85B-8687-8169-C373-05B8C0FBFE69}"/>
          </ac:picMkLst>
        </pc:picChg>
        <pc:picChg chg="add del mod modCrop">
          <ac:chgData name="Assia Rguib" userId="S::argui076@uottawa.ca::a5aa54c6-4d58-4f14-8da5-24228e873520" providerId="AD" clId="Web-{1B497A8B-8BE2-4961-A11F-12024463423F}" dt="2023-04-02T21:04:40.809" v="64"/>
          <ac:picMkLst>
            <pc:docMk/>
            <pc:sldMk cId="2652510244" sldId="286"/>
            <ac:picMk id="6" creationId="{118BCC5C-5DAF-4FD7-A2C1-F0068FD26B51}"/>
          </ac:picMkLst>
        </pc:picChg>
        <pc:picChg chg="add del mod">
          <ac:chgData name="Assia Rguib" userId="S::argui076@uottawa.ca::a5aa54c6-4d58-4f14-8da5-24228e873520" providerId="AD" clId="Web-{1B497A8B-8BE2-4961-A11F-12024463423F}" dt="2023-04-02T21:04:42.669" v="65"/>
          <ac:picMkLst>
            <pc:docMk/>
            <pc:sldMk cId="2652510244" sldId="286"/>
            <ac:picMk id="7" creationId="{767C66A4-0691-13D4-9E50-F320DEE91BF0}"/>
          </ac:picMkLst>
        </pc:picChg>
        <pc:picChg chg="add mod">
          <ac:chgData name="Assia Rguib" userId="S::argui076@uottawa.ca::a5aa54c6-4d58-4f14-8da5-24228e873520" providerId="AD" clId="Web-{1B497A8B-8BE2-4961-A11F-12024463423F}" dt="2023-04-02T21:11:44.456" v="89" actId="1076"/>
          <ac:picMkLst>
            <pc:docMk/>
            <pc:sldMk cId="2652510244" sldId="286"/>
            <ac:picMk id="9" creationId="{2442CD30-970A-5164-666B-35BEEB6F9EE7}"/>
          </ac:picMkLst>
        </pc:picChg>
        <pc:picChg chg="add mod">
          <ac:chgData name="Assia Rguib" userId="S::argui076@uottawa.ca::a5aa54c6-4d58-4f14-8da5-24228e873520" providerId="AD" clId="Web-{1B497A8B-8BE2-4961-A11F-12024463423F}" dt="2023-04-02T21:11:00.143" v="80" actId="1076"/>
          <ac:picMkLst>
            <pc:docMk/>
            <pc:sldMk cId="2652510244" sldId="286"/>
            <ac:picMk id="10" creationId="{42A9C6FB-5738-D92F-EE46-70318C126308}"/>
          </ac:picMkLst>
        </pc:picChg>
        <pc:picChg chg="add mod modCrop">
          <ac:chgData name="Assia Rguib" userId="S::argui076@uottawa.ca::a5aa54c6-4d58-4f14-8da5-24228e873520" providerId="AD" clId="Web-{1B497A8B-8BE2-4961-A11F-12024463423F}" dt="2023-04-02T21:11:53.925" v="91" actId="1076"/>
          <ac:picMkLst>
            <pc:docMk/>
            <pc:sldMk cId="2652510244" sldId="286"/>
            <ac:picMk id="11" creationId="{A1CC4EBD-8CAB-9CBD-40CF-4F7144CB9929}"/>
          </ac:picMkLst>
        </pc:picChg>
        <pc:picChg chg="add mod">
          <ac:chgData name="Assia Rguib" userId="S::argui076@uottawa.ca::a5aa54c6-4d58-4f14-8da5-24228e873520" providerId="AD" clId="Web-{1B497A8B-8BE2-4961-A11F-12024463423F}" dt="2023-04-02T21:11:47.550" v="90" actId="1076"/>
          <ac:picMkLst>
            <pc:docMk/>
            <pc:sldMk cId="2652510244" sldId="286"/>
            <ac:picMk id="12" creationId="{29D9B491-FCE0-6388-5C27-BB000FE7DD09}"/>
          </ac:picMkLst>
        </pc:picChg>
        <pc:picChg chg="add del">
          <ac:chgData name="Assia Rguib" userId="S::argui076@uottawa.ca::a5aa54c6-4d58-4f14-8da5-24228e873520" providerId="AD" clId="Web-{1B497A8B-8BE2-4961-A11F-12024463423F}" dt="2023-04-02T21:27:45.990" v="235"/>
          <ac:picMkLst>
            <pc:docMk/>
            <pc:sldMk cId="2652510244" sldId="286"/>
            <ac:picMk id="14" creationId="{AC1176DC-3829-812F-A805-A4FC66A0CA5A}"/>
          </ac:picMkLst>
        </pc:picChg>
        <pc:picChg chg="add ord">
          <ac:chgData name="Assia Rguib" userId="S::argui076@uottawa.ca::a5aa54c6-4d58-4f14-8da5-24228e873520" providerId="AD" clId="Web-{1B497A8B-8BE2-4961-A11F-12024463423F}" dt="2023-04-02T21:28:31.756" v="248"/>
          <ac:picMkLst>
            <pc:docMk/>
            <pc:sldMk cId="2652510244" sldId="286"/>
            <ac:picMk id="20" creationId="{C49787D0-3E01-8A06-E20B-BCDA9F5DB80D}"/>
          </ac:picMkLst>
        </pc:picChg>
        <pc:picChg chg="add">
          <ac:chgData name="Assia Rguib" userId="S::argui076@uottawa.ca::a5aa54c6-4d58-4f14-8da5-24228e873520" providerId="AD" clId="Web-{1B497A8B-8BE2-4961-A11F-12024463423F}" dt="2023-04-02T21:28:05.350" v="238"/>
          <ac:picMkLst>
            <pc:docMk/>
            <pc:sldMk cId="2652510244" sldId="286"/>
            <ac:picMk id="24" creationId="{51DF5D84-8A59-31FC-DCEE-B2BB5C97C0CC}"/>
          </ac:picMkLst>
        </pc:picChg>
        <pc:picChg chg="add">
          <ac:chgData name="Assia Rguib" userId="S::argui076@uottawa.ca::a5aa54c6-4d58-4f14-8da5-24228e873520" providerId="AD" clId="Web-{1B497A8B-8BE2-4961-A11F-12024463423F}" dt="2023-04-02T21:28:05.365" v="240"/>
          <ac:picMkLst>
            <pc:docMk/>
            <pc:sldMk cId="2652510244" sldId="286"/>
            <ac:picMk id="28" creationId="{B794E426-2F6B-6E92-C6C9-A807F573EC8B}"/>
          </ac:picMkLst>
        </pc:picChg>
        <pc:picChg chg="add">
          <ac:chgData name="Assia Rguib" userId="S::argui076@uottawa.ca::a5aa54c6-4d58-4f14-8da5-24228e873520" providerId="AD" clId="Web-{1B497A8B-8BE2-4961-A11F-12024463423F}" dt="2023-04-02T21:28:05.365" v="241"/>
          <ac:picMkLst>
            <pc:docMk/>
            <pc:sldMk cId="2652510244" sldId="286"/>
            <ac:picMk id="30" creationId="{88407ACC-F795-B81F-CC25-B0ECE2763297}"/>
          </ac:picMkLst>
        </pc:picChg>
        <pc:picChg chg="add">
          <ac:chgData name="Assia Rguib" userId="S::argui076@uottawa.ca::a5aa54c6-4d58-4f14-8da5-24228e873520" providerId="AD" clId="Web-{1B497A8B-8BE2-4961-A11F-12024463423F}" dt="2023-04-02T21:28:13.944" v="242"/>
          <ac:picMkLst>
            <pc:docMk/>
            <pc:sldMk cId="2652510244" sldId="286"/>
            <ac:picMk id="32" creationId="{2245CFCC-4C0C-86EF-095A-5CDD1BE43A3C}"/>
          </ac:picMkLst>
        </pc:picChg>
        <pc:picChg chg="add">
          <ac:chgData name="Assia Rguib" userId="S::argui076@uottawa.ca::a5aa54c6-4d58-4f14-8da5-24228e873520" providerId="AD" clId="Web-{1B497A8B-8BE2-4961-A11F-12024463423F}" dt="2023-04-02T21:28:13.959" v="245"/>
          <ac:picMkLst>
            <pc:docMk/>
            <pc:sldMk cId="2652510244" sldId="286"/>
            <ac:picMk id="38" creationId="{F2CBCFC2-98A4-93A2-D791-FA06EFC4D8F7}"/>
          </ac:picMkLst>
        </pc:picChg>
        <pc:picChg chg="add ord">
          <ac:chgData name="Assia Rguib" userId="S::argui076@uottawa.ca::a5aa54c6-4d58-4f14-8da5-24228e873520" providerId="AD" clId="Web-{1B497A8B-8BE2-4961-A11F-12024463423F}" dt="2023-04-02T21:28:28.053" v="247"/>
          <ac:picMkLst>
            <pc:docMk/>
            <pc:sldMk cId="2652510244" sldId="286"/>
            <ac:picMk id="40" creationId="{2EF21010-2D62-8FDC-33F7-3043E299305E}"/>
          </ac:picMkLst>
        </pc:picChg>
      </pc:sldChg>
      <pc:sldChg chg="addSp delSp modSp new">
        <pc:chgData name="Assia Rguib" userId="S::argui076@uottawa.ca::a5aa54c6-4d58-4f14-8da5-24228e873520" providerId="AD" clId="Web-{1B497A8B-8BE2-4961-A11F-12024463423F}" dt="2023-04-02T21:27:30.427" v="232"/>
        <pc:sldMkLst>
          <pc:docMk/>
          <pc:sldMk cId="2777188451" sldId="287"/>
        </pc:sldMkLst>
        <pc:spChg chg="mod">
          <ac:chgData name="Assia Rguib" userId="S::argui076@uottawa.ca::a5aa54c6-4d58-4f14-8da5-24228e873520" providerId="AD" clId="Web-{1B497A8B-8BE2-4961-A11F-12024463423F}" dt="2023-04-02T21:19:09.247" v="134" actId="1076"/>
          <ac:spMkLst>
            <pc:docMk/>
            <pc:sldMk cId="2777188451" sldId="287"/>
            <ac:spMk id="2" creationId="{01D32879-2CAB-BD00-5369-CF7765555044}"/>
          </ac:spMkLst>
        </pc:spChg>
        <pc:spChg chg="del">
          <ac:chgData name="Assia Rguib" userId="S::argui076@uottawa.ca::a5aa54c6-4d58-4f14-8da5-24228e873520" providerId="AD" clId="Web-{1B497A8B-8BE2-4961-A11F-12024463423F}" dt="2023-04-02T21:16:47.776" v="103"/>
          <ac:spMkLst>
            <pc:docMk/>
            <pc:sldMk cId="2777188451" sldId="287"/>
            <ac:spMk id="3" creationId="{D7C12846-C14F-C709-61E5-DF5DA94A499C}"/>
          </ac:spMkLst>
        </pc:spChg>
        <pc:spChg chg="add mod">
          <ac:chgData name="Assia Rguib" userId="S::argui076@uottawa.ca::a5aa54c6-4d58-4f14-8da5-24228e873520" providerId="AD" clId="Web-{1B497A8B-8BE2-4961-A11F-12024463423F}" dt="2023-04-02T21:18:49.200" v="130" actId="20577"/>
          <ac:spMkLst>
            <pc:docMk/>
            <pc:sldMk cId="2777188451" sldId="287"/>
            <ac:spMk id="7" creationId="{7C967648-F84C-91A7-E22B-E6FF4F3C4225}"/>
          </ac:spMkLst>
        </pc:spChg>
        <pc:spChg chg="add">
          <ac:chgData name="Assia Rguib" userId="S::argui076@uottawa.ca::a5aa54c6-4d58-4f14-8da5-24228e873520" providerId="AD" clId="Web-{1B497A8B-8BE2-4961-A11F-12024463423F}" dt="2023-04-02T21:27:00.864" v="228"/>
          <ac:spMkLst>
            <pc:docMk/>
            <pc:sldMk cId="2777188451" sldId="287"/>
            <ac:spMk id="24" creationId="{D75FBC1D-51F0-DDC2-CA37-3D48E8B3A377}"/>
          </ac:spMkLst>
        </pc:spChg>
        <pc:spChg chg="add">
          <ac:chgData name="Assia Rguib" userId="S::argui076@uottawa.ca::a5aa54c6-4d58-4f14-8da5-24228e873520" providerId="AD" clId="Web-{1B497A8B-8BE2-4961-A11F-12024463423F}" dt="2023-04-02T21:27:30.427" v="232"/>
          <ac:spMkLst>
            <pc:docMk/>
            <pc:sldMk cId="2777188451" sldId="287"/>
            <ac:spMk id="28" creationId="{7998D4E8-0E2E-D1D6-56E1-7C812A36C61A}"/>
          </ac:spMkLst>
        </pc:spChg>
        <pc:grpChg chg="add del mod">
          <ac:chgData name="Assia Rguib" userId="S::argui076@uottawa.ca::a5aa54c6-4d58-4f14-8da5-24228e873520" providerId="AD" clId="Web-{1B497A8B-8BE2-4961-A11F-12024463423F}" dt="2023-04-02T21:25:50.316" v="213"/>
          <ac:grpSpMkLst>
            <pc:docMk/>
            <pc:sldMk cId="2777188451" sldId="287"/>
            <ac:grpSpMk id="13" creationId="{AF1976CB-E9D6-8745-1571-B2AE41F49EEA}"/>
          </ac:grpSpMkLst>
        </pc:grpChg>
        <pc:grpChg chg="add del">
          <ac:chgData name="Assia Rguib" userId="S::argui076@uottawa.ca::a5aa54c6-4d58-4f14-8da5-24228e873520" providerId="AD" clId="Web-{1B497A8B-8BE2-4961-A11F-12024463423F}" dt="2023-04-02T21:26:40.161" v="224"/>
          <ac:grpSpMkLst>
            <pc:docMk/>
            <pc:sldMk cId="2777188451" sldId="287"/>
            <ac:grpSpMk id="20" creationId="{0E8FD44D-379A-91E5-2D49-84559C5A729F}"/>
          </ac:grpSpMkLst>
        </pc:grpChg>
        <pc:picChg chg="add del mod">
          <ac:chgData name="Assia Rguib" userId="S::argui076@uottawa.ca::a5aa54c6-4d58-4f14-8da5-24228e873520" providerId="AD" clId="Web-{1B497A8B-8BE2-4961-A11F-12024463423F}" dt="2023-04-02T21:16:57.167" v="105"/>
          <ac:picMkLst>
            <pc:docMk/>
            <pc:sldMk cId="2777188451" sldId="287"/>
            <ac:picMk id="5" creationId="{ECF7137A-A9BA-A53D-1CB7-ABBB3B2CC2F9}"/>
          </ac:picMkLst>
        </pc:picChg>
        <pc:picChg chg="add mod">
          <ac:chgData name="Assia Rguib" userId="S::argui076@uottawa.ca::a5aa54c6-4d58-4f14-8da5-24228e873520" providerId="AD" clId="Web-{1B497A8B-8BE2-4961-A11F-12024463423F}" dt="2023-04-02T21:18:29.637" v="115" actId="1076"/>
          <ac:picMkLst>
            <pc:docMk/>
            <pc:sldMk cId="2777188451" sldId="287"/>
            <ac:picMk id="6" creationId="{888F4C4F-40C1-D474-3F23-635703480F14}"/>
          </ac:picMkLst>
        </pc:picChg>
        <pc:picChg chg="add">
          <ac:chgData name="Assia Rguib" userId="S::argui076@uottawa.ca::a5aa54c6-4d58-4f14-8da5-24228e873520" providerId="AD" clId="Web-{1B497A8B-8BE2-4961-A11F-12024463423F}" dt="2023-04-02T21:25:02.175" v="205"/>
          <ac:picMkLst>
            <pc:docMk/>
            <pc:sldMk cId="2777188451" sldId="287"/>
            <ac:picMk id="9" creationId="{1D76C156-0B0B-DCA5-46D3-3B7A5BCA24B4}"/>
          </ac:picMkLst>
        </pc:picChg>
        <pc:picChg chg="add">
          <ac:chgData name="Assia Rguib" userId="S::argui076@uottawa.ca::a5aa54c6-4d58-4f14-8da5-24228e873520" providerId="AD" clId="Web-{1B497A8B-8BE2-4961-A11F-12024463423F}" dt="2023-04-02T21:25:51.316" v="214"/>
          <ac:picMkLst>
            <pc:docMk/>
            <pc:sldMk cId="2777188451" sldId="287"/>
            <ac:picMk id="15" creationId="{305DA936-C34F-E509-AD6F-E45A4960BE3A}"/>
          </ac:picMkLst>
        </pc:picChg>
        <pc:picChg chg="add">
          <ac:chgData name="Assia Rguib" userId="S::argui076@uottawa.ca::a5aa54c6-4d58-4f14-8da5-24228e873520" providerId="AD" clId="Web-{1B497A8B-8BE2-4961-A11F-12024463423F}" dt="2023-04-02T21:26:48.833" v="226"/>
          <ac:picMkLst>
            <pc:docMk/>
            <pc:sldMk cId="2777188451" sldId="287"/>
            <ac:picMk id="22" creationId="{170FAD7C-6B77-F1FD-F3FC-70C5CAEEE110}"/>
          </ac:picMkLst>
        </pc:picChg>
        <pc:picChg chg="add">
          <ac:chgData name="Assia Rguib" userId="S::argui076@uottawa.ca::a5aa54c6-4d58-4f14-8da5-24228e873520" providerId="AD" clId="Web-{1B497A8B-8BE2-4961-A11F-12024463423F}" dt="2023-04-02T21:27:15.958" v="230"/>
          <ac:picMkLst>
            <pc:docMk/>
            <pc:sldMk cId="2777188451" sldId="287"/>
            <ac:picMk id="26" creationId="{A79521B7-1CB8-952D-E4B1-697676F45C4B}"/>
          </ac:picMkLst>
        </pc:picChg>
      </pc:sldChg>
      <pc:sldChg chg="addSp delSp modSp new">
        <pc:chgData name="Assia Rguib" userId="S::argui076@uottawa.ca::a5aa54c6-4d58-4f14-8da5-24228e873520" providerId="AD" clId="Web-{1B497A8B-8BE2-4961-A11F-12024463423F}" dt="2023-04-02T21:27:28.802" v="231"/>
        <pc:sldMkLst>
          <pc:docMk/>
          <pc:sldMk cId="369955573" sldId="288"/>
        </pc:sldMkLst>
        <pc:spChg chg="mod">
          <ac:chgData name="Assia Rguib" userId="S::argui076@uottawa.ca::a5aa54c6-4d58-4f14-8da5-24228e873520" providerId="AD" clId="Web-{1B497A8B-8BE2-4961-A11F-12024463423F}" dt="2023-04-02T21:20:16.451" v="145" actId="1076"/>
          <ac:spMkLst>
            <pc:docMk/>
            <pc:sldMk cId="369955573" sldId="288"/>
            <ac:spMk id="2" creationId="{34022E25-9B98-65D4-62B5-49C2CA9BC85A}"/>
          </ac:spMkLst>
        </pc:spChg>
        <pc:spChg chg="del">
          <ac:chgData name="Assia Rguib" userId="S::argui076@uottawa.ca::a5aa54c6-4d58-4f14-8da5-24228e873520" providerId="AD" clId="Web-{1B497A8B-8BE2-4961-A11F-12024463423F}" dt="2023-04-02T21:19:53.185" v="139"/>
          <ac:spMkLst>
            <pc:docMk/>
            <pc:sldMk cId="369955573" sldId="288"/>
            <ac:spMk id="3" creationId="{A6C7CEAD-3242-7962-8E9C-11EE92F8DA97}"/>
          </ac:spMkLst>
        </pc:spChg>
        <pc:spChg chg="add mod">
          <ac:chgData name="Assia Rguib" userId="S::argui076@uottawa.ca::a5aa54c6-4d58-4f14-8da5-24228e873520" providerId="AD" clId="Web-{1B497A8B-8BE2-4961-A11F-12024463423F}" dt="2023-04-02T21:21:20.655" v="160" actId="1076"/>
          <ac:spMkLst>
            <pc:docMk/>
            <pc:sldMk cId="369955573" sldId="288"/>
            <ac:spMk id="6" creationId="{8DE7E6A5-FF23-012D-6922-EAB81C340C27}"/>
          </ac:spMkLst>
        </pc:spChg>
        <pc:spChg chg="add mod">
          <ac:chgData name="Assia Rguib" userId="S::argui076@uottawa.ca::a5aa54c6-4d58-4f14-8da5-24228e873520" providerId="AD" clId="Web-{1B497A8B-8BE2-4961-A11F-12024463423F}" dt="2023-04-02T21:21:25.968" v="161" actId="1076"/>
          <ac:spMkLst>
            <pc:docMk/>
            <pc:sldMk cId="369955573" sldId="288"/>
            <ac:spMk id="7" creationId="{CB9140F9-5F64-6BFB-A144-BB65D548CBC2}"/>
          </ac:spMkLst>
        </pc:spChg>
        <pc:spChg chg="add mod">
          <ac:chgData name="Assia Rguib" userId="S::argui076@uottawa.ca::a5aa54c6-4d58-4f14-8da5-24228e873520" providerId="AD" clId="Web-{1B497A8B-8BE2-4961-A11F-12024463423F}" dt="2023-04-02T21:23:15.314" v="184" actId="1076"/>
          <ac:spMkLst>
            <pc:docMk/>
            <pc:sldMk cId="369955573" sldId="288"/>
            <ac:spMk id="8" creationId="{17EE6C04-AAA9-9DF6-1FB5-E35CCCF2A4E2}"/>
          </ac:spMkLst>
        </pc:spChg>
        <pc:spChg chg="add mod">
          <ac:chgData name="Assia Rguib" userId="S::argui076@uottawa.ca::a5aa54c6-4d58-4f14-8da5-24228e873520" providerId="AD" clId="Web-{1B497A8B-8BE2-4961-A11F-12024463423F}" dt="2023-04-02T21:23:59.534" v="192" actId="1076"/>
          <ac:spMkLst>
            <pc:docMk/>
            <pc:sldMk cId="369955573" sldId="288"/>
            <ac:spMk id="9" creationId="{46336D05-0875-A208-5FC5-9112B1F4A6AD}"/>
          </ac:spMkLst>
        </pc:spChg>
        <pc:spChg chg="add">
          <ac:chgData name="Assia Rguib" userId="S::argui076@uottawa.ca::a5aa54c6-4d58-4f14-8da5-24228e873520" providerId="AD" clId="Web-{1B497A8B-8BE2-4961-A11F-12024463423F}" dt="2023-04-02T21:26:58.411" v="227"/>
          <ac:spMkLst>
            <pc:docMk/>
            <pc:sldMk cId="369955573" sldId="288"/>
            <ac:spMk id="39" creationId="{6E7F40F8-1A10-9F6A-495F-63AFD27A79F3}"/>
          </ac:spMkLst>
        </pc:spChg>
        <pc:spChg chg="add">
          <ac:chgData name="Assia Rguib" userId="S::argui076@uottawa.ca::a5aa54c6-4d58-4f14-8da5-24228e873520" providerId="AD" clId="Web-{1B497A8B-8BE2-4961-A11F-12024463423F}" dt="2023-04-02T21:27:28.802" v="231"/>
          <ac:spMkLst>
            <pc:docMk/>
            <pc:sldMk cId="369955573" sldId="288"/>
            <ac:spMk id="43" creationId="{E93CB766-9205-AE80-4B38-E06E1E8F9ADB}"/>
          </ac:spMkLst>
        </pc:spChg>
        <pc:grpChg chg="add del">
          <ac:chgData name="Assia Rguib" userId="S::argui076@uottawa.ca::a5aa54c6-4d58-4f14-8da5-24228e873520" providerId="AD" clId="Web-{1B497A8B-8BE2-4961-A11F-12024463423F}" dt="2023-04-02T21:25:58.317" v="215"/>
          <ac:grpSpMkLst>
            <pc:docMk/>
            <pc:sldMk cId="369955573" sldId="288"/>
            <ac:grpSpMk id="23" creationId="{370CE550-7596-805F-9791-1C6CD27AEA9B}"/>
          </ac:grpSpMkLst>
        </pc:grpChg>
        <pc:grpChg chg="add del">
          <ac:chgData name="Assia Rguib" userId="S::argui076@uottawa.ca::a5aa54c6-4d58-4f14-8da5-24228e873520" providerId="AD" clId="Web-{1B497A8B-8BE2-4961-A11F-12024463423F}" dt="2023-04-02T21:26:28.817" v="223"/>
          <ac:grpSpMkLst>
            <pc:docMk/>
            <pc:sldMk cId="369955573" sldId="288"/>
            <ac:grpSpMk id="30" creationId="{F640A9FF-CD93-92A3-C327-B16E3F9C2192}"/>
          </ac:grpSpMkLst>
        </pc:grpChg>
        <pc:grpChg chg="add del">
          <ac:chgData name="Assia Rguib" userId="S::argui076@uottawa.ca::a5aa54c6-4d58-4f14-8da5-24228e873520" providerId="AD" clId="Web-{1B497A8B-8BE2-4961-A11F-12024463423F}" dt="2023-04-02T21:26:22.786" v="222"/>
          <ac:grpSpMkLst>
            <pc:docMk/>
            <pc:sldMk cId="369955573" sldId="288"/>
            <ac:grpSpMk id="35" creationId="{497D2140-A808-B973-5851-F36FEA23BD96}"/>
          </ac:grpSpMkLst>
        </pc:grpChg>
        <pc:picChg chg="add mod">
          <ac:chgData name="Assia Rguib" userId="S::argui076@uottawa.ca::a5aa54c6-4d58-4f14-8da5-24228e873520" providerId="AD" clId="Web-{1B497A8B-8BE2-4961-A11F-12024463423F}" dt="2023-04-02T21:21:32.249" v="163" actId="1076"/>
          <ac:picMkLst>
            <pc:docMk/>
            <pc:sldMk cId="369955573" sldId="288"/>
            <ac:picMk id="5" creationId="{76727966-4C48-A7D5-746C-3D4DB4BD6220}"/>
          </ac:picMkLst>
        </pc:picChg>
        <pc:picChg chg="add">
          <ac:chgData name="Assia Rguib" userId="S::argui076@uottawa.ca::a5aa54c6-4d58-4f14-8da5-24228e873520" providerId="AD" clId="Web-{1B497A8B-8BE2-4961-A11F-12024463423F}" dt="2023-04-02T21:25:03.988" v="206"/>
          <ac:picMkLst>
            <pc:docMk/>
            <pc:sldMk cId="369955573" sldId="288"/>
            <ac:picMk id="19" creationId="{075D21CE-4749-DCB6-7CEC-D63516149D29}"/>
          </ac:picMkLst>
        </pc:picChg>
        <pc:picChg chg="add">
          <ac:chgData name="Assia Rguib" userId="S::argui076@uottawa.ca::a5aa54c6-4d58-4f14-8da5-24228e873520" providerId="AD" clId="Web-{1B497A8B-8BE2-4961-A11F-12024463423F}" dt="2023-04-02T21:25:58.363" v="216"/>
          <ac:picMkLst>
            <pc:docMk/>
            <pc:sldMk cId="369955573" sldId="288"/>
            <ac:picMk id="25" creationId="{D4DC9C48-B0E1-0995-5F6B-8DE1613D2265}"/>
          </ac:picMkLst>
        </pc:picChg>
        <pc:picChg chg="add">
          <ac:chgData name="Assia Rguib" userId="S::argui076@uottawa.ca::a5aa54c6-4d58-4f14-8da5-24228e873520" providerId="AD" clId="Web-{1B497A8B-8BE2-4961-A11F-12024463423F}" dt="2023-04-02T21:26:47.817" v="225"/>
          <ac:picMkLst>
            <pc:docMk/>
            <pc:sldMk cId="369955573" sldId="288"/>
            <ac:picMk id="37" creationId="{1B1606B4-5E97-1BFB-D5A3-E03BAC784DD4}"/>
          </ac:picMkLst>
        </pc:picChg>
        <pc:picChg chg="add">
          <ac:chgData name="Assia Rguib" userId="S::argui076@uottawa.ca::a5aa54c6-4d58-4f14-8da5-24228e873520" providerId="AD" clId="Web-{1B497A8B-8BE2-4961-A11F-12024463423F}" dt="2023-04-02T21:27:12.536" v="229"/>
          <ac:picMkLst>
            <pc:docMk/>
            <pc:sldMk cId="369955573" sldId="288"/>
            <ac:picMk id="41" creationId="{51007AE6-F436-59FF-4496-C0F082DC8AD7}"/>
          </ac:picMkLst>
        </pc:picChg>
        <pc:cxnChg chg="add mod">
          <ac:chgData name="Assia Rguib" userId="S::argui076@uottawa.ca::a5aa54c6-4d58-4f14-8da5-24228e873520" providerId="AD" clId="Web-{1B497A8B-8BE2-4961-A11F-12024463423F}" dt="2023-04-02T21:24:39.956" v="203"/>
          <ac:cxnSpMkLst>
            <pc:docMk/>
            <pc:sldMk cId="369955573" sldId="288"/>
            <ac:cxnSpMk id="10" creationId="{4E5E4449-5774-A999-6843-3B6167255CA3}"/>
          </ac:cxnSpMkLst>
        </pc:cxnChg>
        <pc:cxnChg chg="add mod">
          <ac:chgData name="Assia Rguib" userId="S::argui076@uottawa.ca::a5aa54c6-4d58-4f14-8da5-24228e873520" providerId="AD" clId="Web-{1B497A8B-8BE2-4961-A11F-12024463423F}" dt="2023-04-02T21:24:37.284" v="202"/>
          <ac:cxnSpMkLst>
            <pc:docMk/>
            <pc:sldMk cId="369955573" sldId="288"/>
            <ac:cxnSpMk id="11" creationId="{6F96AB0F-609C-3BD4-AC3F-F4029F69F1B2}"/>
          </ac:cxnSpMkLst>
        </pc:cxnChg>
        <pc:cxnChg chg="add mod">
          <ac:chgData name="Assia Rguib" userId="S::argui076@uottawa.ca::a5aa54c6-4d58-4f14-8da5-24228e873520" providerId="AD" clId="Web-{1B497A8B-8BE2-4961-A11F-12024463423F}" dt="2023-04-02T21:24:45.378" v="204"/>
          <ac:cxnSpMkLst>
            <pc:docMk/>
            <pc:sldMk cId="369955573" sldId="288"/>
            <ac:cxnSpMk id="12" creationId="{7CF41829-A8EA-76FB-C44A-8F2C4A35609F}"/>
          </ac:cxnSpMkLst>
        </pc:cxnChg>
        <pc:cxnChg chg="add mod">
          <ac:chgData name="Assia Rguib" userId="S::argui076@uottawa.ca::a5aa54c6-4d58-4f14-8da5-24228e873520" providerId="AD" clId="Web-{1B497A8B-8BE2-4961-A11F-12024463423F}" dt="2023-04-02T21:24:31.628" v="200"/>
          <ac:cxnSpMkLst>
            <pc:docMk/>
            <pc:sldMk cId="369955573" sldId="288"/>
            <ac:cxnSpMk id="13" creationId="{B2AB9B82-4F53-7BA7-5DBB-9E6A7CEDEDF7}"/>
          </ac:cxnSpMkLst>
        </pc:cxnChg>
        <pc:cxnChg chg="add mod">
          <ac:chgData name="Assia Rguib" userId="S::argui076@uottawa.ca::a5aa54c6-4d58-4f14-8da5-24228e873520" providerId="AD" clId="Web-{1B497A8B-8BE2-4961-A11F-12024463423F}" dt="2023-04-02T21:24:28.768" v="199"/>
          <ac:cxnSpMkLst>
            <pc:docMk/>
            <pc:sldMk cId="369955573" sldId="288"/>
            <ac:cxnSpMk id="14" creationId="{66A32B2E-C9B2-5305-B034-78EE9FAB81A5}"/>
          </ac:cxnSpMkLst>
        </pc:cxnChg>
        <pc:cxnChg chg="add mod">
          <ac:chgData name="Assia Rguib" userId="S::argui076@uottawa.ca::a5aa54c6-4d58-4f14-8da5-24228e873520" providerId="AD" clId="Web-{1B497A8B-8BE2-4961-A11F-12024463423F}" dt="2023-04-02T21:24:26.550" v="198"/>
          <ac:cxnSpMkLst>
            <pc:docMk/>
            <pc:sldMk cId="369955573" sldId="288"/>
            <ac:cxnSpMk id="15" creationId="{C85CBFFF-0ACE-E514-732D-F2F35304BEE8}"/>
          </ac:cxnSpMkLst>
        </pc:cxnChg>
        <pc:cxnChg chg="add mod">
          <ac:chgData name="Assia Rguib" userId="S::argui076@uottawa.ca::a5aa54c6-4d58-4f14-8da5-24228e873520" providerId="AD" clId="Web-{1B497A8B-8BE2-4961-A11F-12024463423F}" dt="2023-04-02T21:24:24.143" v="197"/>
          <ac:cxnSpMkLst>
            <pc:docMk/>
            <pc:sldMk cId="369955573" sldId="288"/>
            <ac:cxnSpMk id="16" creationId="{65C85518-166D-0DA0-BB4D-FE9F3E9FD959}"/>
          </ac:cxnSpMkLst>
        </pc:cxnChg>
        <pc:cxnChg chg="add mod">
          <ac:chgData name="Assia Rguib" userId="S::argui076@uottawa.ca::a5aa54c6-4d58-4f14-8da5-24228e873520" providerId="AD" clId="Web-{1B497A8B-8BE2-4961-A11F-12024463423F}" dt="2023-04-02T21:24:19.940" v="196"/>
          <ac:cxnSpMkLst>
            <pc:docMk/>
            <pc:sldMk cId="369955573" sldId="288"/>
            <ac:cxnSpMk id="17" creationId="{2363CD80-DB0B-64D2-4E6D-E0F7427ED2DE}"/>
          </ac:cxnSpMkLst>
        </pc:cxnChg>
      </pc:sldChg>
    </pc:docChg>
  </pc:docChgLst>
  <pc:docChgLst>
    <pc:chgData name="Assia Rguib" userId="S::argui076@uottawa.ca::a5aa54c6-4d58-4f14-8da5-24228e873520" providerId="AD" clId="Web-{DDFC06C4-FBB6-43D4-832C-EB58E701E9F7}"/>
    <pc:docChg chg="modSld">
      <pc:chgData name="Assia Rguib" userId="S::argui076@uottawa.ca::a5aa54c6-4d58-4f14-8da5-24228e873520" providerId="AD" clId="Web-{DDFC06C4-FBB6-43D4-832C-EB58E701E9F7}" dt="2023-04-03T16:05:48.539" v="95" actId="20577"/>
      <pc:docMkLst>
        <pc:docMk/>
      </pc:docMkLst>
      <pc:sldChg chg="addSp modSp">
        <pc:chgData name="Assia Rguib" userId="S::argui076@uottawa.ca::a5aa54c6-4d58-4f14-8da5-24228e873520" providerId="AD" clId="Web-{DDFC06C4-FBB6-43D4-832C-EB58E701E9F7}" dt="2023-04-03T16:05:48.539" v="95" actId="20577"/>
        <pc:sldMkLst>
          <pc:docMk/>
          <pc:sldMk cId="0" sldId="264"/>
        </pc:sldMkLst>
        <pc:spChg chg="add mod">
          <ac:chgData name="Assia Rguib" userId="S::argui076@uottawa.ca::a5aa54c6-4d58-4f14-8da5-24228e873520" providerId="AD" clId="Web-{DDFC06C4-FBB6-43D4-832C-EB58E701E9F7}" dt="2023-04-03T16:05:48.539" v="95" actId="20577"/>
          <ac:spMkLst>
            <pc:docMk/>
            <pc:sldMk cId="0" sldId="264"/>
            <ac:spMk id="66" creationId="{202D39A6-2C16-ED9F-C0FE-F18D27E23F85}"/>
          </ac:spMkLst>
        </pc:spChg>
      </pc:sldChg>
      <pc:sldChg chg="addSp modSp">
        <pc:chgData name="Assia Rguib" userId="S::argui076@uottawa.ca::a5aa54c6-4d58-4f14-8da5-24228e873520" providerId="AD" clId="Web-{DDFC06C4-FBB6-43D4-832C-EB58E701E9F7}" dt="2023-04-03T16:05:13.757" v="88" actId="20577"/>
        <pc:sldMkLst>
          <pc:docMk/>
          <pc:sldMk cId="2693235361" sldId="265"/>
        </pc:sldMkLst>
        <pc:spChg chg="add mod">
          <ac:chgData name="Assia Rguib" userId="S::argui076@uottawa.ca::a5aa54c6-4d58-4f14-8da5-24228e873520" providerId="AD" clId="Web-{DDFC06C4-FBB6-43D4-832C-EB58E701E9F7}" dt="2023-04-03T16:05:13.757" v="88" actId="20577"/>
          <ac:spMkLst>
            <pc:docMk/>
            <pc:sldMk cId="2693235361" sldId="265"/>
            <ac:spMk id="3" creationId="{969EF01C-6D01-5430-FE73-5F43703B3DED}"/>
          </ac:spMkLst>
        </pc:spChg>
        <pc:picChg chg="mod">
          <ac:chgData name="Assia Rguib" userId="S::argui076@uottawa.ca::a5aa54c6-4d58-4f14-8da5-24228e873520" providerId="AD" clId="Web-{DDFC06C4-FBB6-43D4-832C-EB58E701E9F7}" dt="2023-04-03T15:59:58.350" v="0" actId="14100"/>
          <ac:picMkLst>
            <pc:docMk/>
            <pc:sldMk cId="2693235361" sldId="265"/>
            <ac:picMk id="2" creationId="{64CD9677-015B-1D09-32ED-A778074AE508}"/>
          </ac:picMkLst>
        </pc:picChg>
      </pc:sldChg>
      <pc:sldChg chg="modSp">
        <pc:chgData name="Assia Rguib" userId="S::argui076@uottawa.ca::a5aa54c6-4d58-4f14-8da5-24228e873520" providerId="AD" clId="Web-{DDFC06C4-FBB6-43D4-832C-EB58E701E9F7}" dt="2023-04-03T16:00:51.990" v="3" actId="14100"/>
        <pc:sldMkLst>
          <pc:docMk/>
          <pc:sldMk cId="1737355890" sldId="278"/>
        </pc:sldMkLst>
        <pc:picChg chg="mod">
          <ac:chgData name="Assia Rguib" userId="S::argui076@uottawa.ca::a5aa54c6-4d58-4f14-8da5-24228e873520" providerId="AD" clId="Web-{DDFC06C4-FBB6-43D4-832C-EB58E701E9F7}" dt="2023-04-03T16:00:51.990" v="3" actId="14100"/>
          <ac:picMkLst>
            <pc:docMk/>
            <pc:sldMk cId="1737355890" sldId="278"/>
            <ac:picMk id="19" creationId="{57DA5163-4AB6-6067-7CE3-8C93C7928BBB}"/>
          </ac:picMkLst>
        </pc:picChg>
      </pc:sldChg>
      <pc:sldChg chg="delSp modSp">
        <pc:chgData name="Assia Rguib" userId="S::argui076@uottawa.ca::a5aa54c6-4d58-4f14-8da5-24228e873520" providerId="AD" clId="Web-{DDFC06C4-FBB6-43D4-832C-EB58E701E9F7}" dt="2023-04-03T16:05:28.445" v="90"/>
        <pc:sldMkLst>
          <pc:docMk/>
          <pc:sldMk cId="718629526" sldId="279"/>
        </pc:sldMkLst>
        <pc:spChg chg="del mod">
          <ac:chgData name="Assia Rguib" userId="S::argui076@uottawa.ca::a5aa54c6-4d58-4f14-8da5-24228e873520" providerId="AD" clId="Web-{DDFC06C4-FBB6-43D4-832C-EB58E701E9F7}" dt="2023-04-03T16:05:28.445" v="90"/>
          <ac:spMkLst>
            <pc:docMk/>
            <pc:sldMk cId="718629526" sldId="279"/>
            <ac:spMk id="66" creationId="{00000000-0000-0000-0000-000000000000}"/>
          </ac:spMkLst>
        </pc:spChg>
      </pc:sldChg>
    </pc:docChg>
  </pc:docChgLst>
  <pc:docChgLst>
    <pc:chgData name="Dounia Nelly Tsamo Tsobze" userId="S::dtsam025@uottawa.ca::5e2b00ed-8980-49f8-bc77-ed490ba3ad3e" providerId="AD" clId="Web-{7B77C541-EB46-7844-2369-0C13494F2BD4}"/>
    <pc:docChg chg="modSld">
      <pc:chgData name="Dounia Nelly Tsamo Tsobze" userId="S::dtsam025@uottawa.ca::5e2b00ed-8980-49f8-bc77-ed490ba3ad3e" providerId="AD" clId="Web-{7B77C541-EB46-7844-2369-0C13494F2BD4}" dt="2023-04-03T03:51:28.996" v="231" actId="20577"/>
      <pc:docMkLst>
        <pc:docMk/>
      </pc:docMkLst>
      <pc:sldChg chg="modSp">
        <pc:chgData name="Dounia Nelly Tsamo Tsobze" userId="S::dtsam025@uottawa.ca::5e2b00ed-8980-49f8-bc77-ed490ba3ad3e" providerId="AD" clId="Web-{7B77C541-EB46-7844-2369-0C13494F2BD4}" dt="2023-04-03T03:51:28.996" v="231" actId="20577"/>
        <pc:sldMkLst>
          <pc:docMk/>
          <pc:sldMk cId="1237001046" sldId="276"/>
        </pc:sldMkLst>
        <pc:spChg chg="mod">
          <ac:chgData name="Dounia Nelly Tsamo Tsobze" userId="S::dtsam025@uottawa.ca::5e2b00ed-8980-49f8-bc77-ed490ba3ad3e" providerId="AD" clId="Web-{7B77C541-EB46-7844-2369-0C13494F2BD4}" dt="2023-04-03T03:51:28.996" v="231" actId="20577"/>
          <ac:spMkLst>
            <pc:docMk/>
            <pc:sldMk cId="1237001046" sldId="276"/>
            <ac:spMk id="2" creationId="{C72D3B44-5EF8-F8FC-2633-51A708D47719}"/>
          </ac:spMkLst>
        </pc:spChg>
      </pc:sldChg>
      <pc:sldChg chg="addSp delSp modSp">
        <pc:chgData name="Dounia Nelly Tsamo Tsobze" userId="S::dtsam025@uottawa.ca::5e2b00ed-8980-49f8-bc77-ed490ba3ad3e" providerId="AD" clId="Web-{7B77C541-EB46-7844-2369-0C13494F2BD4}" dt="2023-04-03T03:50:26.982" v="204" actId="20577"/>
        <pc:sldMkLst>
          <pc:docMk/>
          <pc:sldMk cId="1499116731" sldId="277"/>
        </pc:sldMkLst>
        <pc:spChg chg="add del mod">
          <ac:chgData name="Dounia Nelly Tsamo Tsobze" userId="S::dtsam025@uottawa.ca::5e2b00ed-8980-49f8-bc77-ed490ba3ad3e" providerId="AD" clId="Web-{7B77C541-EB46-7844-2369-0C13494F2BD4}" dt="2023-04-03T03:45:45.737" v="84"/>
          <ac:spMkLst>
            <pc:docMk/>
            <pc:sldMk cId="1499116731" sldId="277"/>
            <ac:spMk id="3" creationId="{775A4112-F1D3-B615-FD7E-B954E096D003}"/>
          </ac:spMkLst>
        </pc:spChg>
        <pc:spChg chg="del mod">
          <ac:chgData name="Dounia Nelly Tsamo Tsobze" userId="S::dtsam025@uottawa.ca::5e2b00ed-8980-49f8-bc77-ed490ba3ad3e" providerId="AD" clId="Web-{7B77C541-EB46-7844-2369-0C13494F2BD4}" dt="2023-04-03T03:48:28.046" v="179"/>
          <ac:spMkLst>
            <pc:docMk/>
            <pc:sldMk cId="1499116731" sldId="277"/>
            <ac:spMk id="6" creationId="{F9E8F3CA-A7CE-B80D-CEDD-E2A156045897}"/>
          </ac:spMkLst>
        </pc:spChg>
        <pc:spChg chg="add mod">
          <ac:chgData name="Dounia Nelly Tsamo Tsobze" userId="S::dtsam025@uottawa.ca::5e2b00ed-8980-49f8-bc77-ed490ba3ad3e" providerId="AD" clId="Web-{7B77C541-EB46-7844-2369-0C13494F2BD4}" dt="2023-04-03T03:49:26.467" v="193" actId="1076"/>
          <ac:spMkLst>
            <pc:docMk/>
            <pc:sldMk cId="1499116731" sldId="277"/>
            <ac:spMk id="8" creationId="{1DCF4D06-56D4-CABE-7626-F84ED6CB70F0}"/>
          </ac:spMkLst>
        </pc:spChg>
        <pc:spChg chg="add del mod">
          <ac:chgData name="Dounia Nelly Tsamo Tsobze" userId="S::dtsam025@uottawa.ca::5e2b00ed-8980-49f8-bc77-ed490ba3ad3e" providerId="AD" clId="Web-{7B77C541-EB46-7844-2369-0C13494F2BD4}" dt="2023-04-03T03:49:16.077" v="191"/>
          <ac:spMkLst>
            <pc:docMk/>
            <pc:sldMk cId="1499116731" sldId="277"/>
            <ac:spMk id="9" creationId="{5B1C7924-19CF-763B-CCF1-5F0D7CF5480E}"/>
          </ac:spMkLst>
        </pc:spChg>
        <pc:spChg chg="add mod">
          <ac:chgData name="Dounia Nelly Tsamo Tsobze" userId="S::dtsam025@uottawa.ca::5e2b00ed-8980-49f8-bc77-ed490ba3ad3e" providerId="AD" clId="Web-{7B77C541-EB46-7844-2369-0C13494F2BD4}" dt="2023-04-03T03:50:26.982" v="204" actId="20577"/>
          <ac:spMkLst>
            <pc:docMk/>
            <pc:sldMk cId="1499116731" sldId="277"/>
            <ac:spMk id="10" creationId="{DFDEA5A2-0D58-0BC6-F539-D8B213798771}"/>
          </ac:spMkLst>
        </pc:spChg>
        <pc:picChg chg="add del mod">
          <ac:chgData name="Dounia Nelly Tsamo Tsobze" userId="S::dtsam025@uottawa.ca::5e2b00ed-8980-49f8-bc77-ed490ba3ad3e" providerId="AD" clId="Web-{7B77C541-EB46-7844-2369-0C13494F2BD4}" dt="2023-04-03T03:45:11.253" v="80"/>
          <ac:picMkLst>
            <pc:docMk/>
            <pc:sldMk cId="1499116731" sldId="277"/>
            <ac:picMk id="2" creationId="{1468411D-E94B-457C-D7FC-DF82B287FA14}"/>
          </ac:picMkLst>
        </pc:picChg>
      </pc:sldChg>
      <pc:sldChg chg="addSp delSp modSp">
        <pc:chgData name="Dounia Nelly Tsamo Tsobze" userId="S::dtsam025@uottawa.ca::5e2b00ed-8980-49f8-bc77-ed490ba3ad3e" providerId="AD" clId="Web-{7B77C541-EB46-7844-2369-0C13494F2BD4}" dt="2023-04-03T03:38:55.166" v="7" actId="1076"/>
        <pc:sldMkLst>
          <pc:docMk/>
          <pc:sldMk cId="1737355890" sldId="278"/>
        </pc:sldMkLst>
        <pc:spChg chg="mod">
          <ac:chgData name="Dounia Nelly Tsamo Tsobze" userId="S::dtsam025@uottawa.ca::5e2b00ed-8980-49f8-bc77-ed490ba3ad3e" providerId="AD" clId="Web-{7B77C541-EB46-7844-2369-0C13494F2BD4}" dt="2023-04-03T03:38:55.166" v="7" actId="1076"/>
          <ac:spMkLst>
            <pc:docMk/>
            <pc:sldMk cId="1737355890" sldId="278"/>
            <ac:spMk id="2" creationId="{49F2A6A0-34CE-1F81-D265-35249243EC49}"/>
          </ac:spMkLst>
        </pc:spChg>
        <pc:spChg chg="del">
          <ac:chgData name="Dounia Nelly Tsamo Tsobze" userId="S::dtsam025@uottawa.ca::5e2b00ed-8980-49f8-bc77-ed490ba3ad3e" providerId="AD" clId="Web-{7B77C541-EB46-7844-2369-0C13494F2BD4}" dt="2023-04-03T03:38:33.026" v="1"/>
          <ac:spMkLst>
            <pc:docMk/>
            <pc:sldMk cId="1737355890" sldId="278"/>
            <ac:spMk id="3" creationId="{73EED1A4-7D97-10AC-A20E-92F31DBFEDA3}"/>
          </ac:spMkLst>
        </pc:spChg>
        <pc:picChg chg="add mod">
          <ac:chgData name="Dounia Nelly Tsamo Tsobze" userId="S::dtsam025@uottawa.ca::5e2b00ed-8980-49f8-bc77-ed490ba3ad3e" providerId="AD" clId="Web-{7B77C541-EB46-7844-2369-0C13494F2BD4}" dt="2023-04-03T03:38:48.932" v="6" actId="14100"/>
          <ac:picMkLst>
            <pc:docMk/>
            <pc:sldMk cId="1737355890" sldId="278"/>
            <ac:picMk id="19" creationId="{57DA5163-4AB6-6067-7CE3-8C93C7928BBB}"/>
          </ac:picMkLst>
        </pc:picChg>
      </pc:sldChg>
    </pc:docChg>
  </pc:docChgLst>
  <pc:docChgLst>
    <pc:chgData name="Assia Rguib" userId="S::argui076@uottawa.ca::a5aa54c6-4d58-4f14-8da5-24228e873520" providerId="AD" clId="Web-{01EA1D88-56A5-47D0-83B6-953766CF8EE9}"/>
    <pc:docChg chg="addSld modSld sldOrd">
      <pc:chgData name="Assia Rguib" userId="S::argui076@uottawa.ca::a5aa54c6-4d58-4f14-8da5-24228e873520" providerId="AD" clId="Web-{01EA1D88-56A5-47D0-83B6-953766CF8EE9}" dt="2023-04-03T16:24:17.428" v="10" actId="1076"/>
      <pc:docMkLst>
        <pc:docMk/>
      </pc:docMkLst>
      <pc:sldChg chg="ord">
        <pc:chgData name="Assia Rguib" userId="S::argui076@uottawa.ca::a5aa54c6-4d58-4f14-8da5-24228e873520" providerId="AD" clId="Web-{01EA1D88-56A5-47D0-83B6-953766CF8EE9}" dt="2023-04-03T16:21:59.410" v="8"/>
        <pc:sldMkLst>
          <pc:docMk/>
          <pc:sldMk cId="0" sldId="260"/>
        </pc:sldMkLst>
      </pc:sldChg>
      <pc:sldChg chg="modSp">
        <pc:chgData name="Assia Rguib" userId="S::argui076@uottawa.ca::a5aa54c6-4d58-4f14-8da5-24228e873520" providerId="AD" clId="Web-{01EA1D88-56A5-47D0-83B6-953766CF8EE9}" dt="2023-04-03T16:19:26.845" v="5" actId="1076"/>
        <pc:sldMkLst>
          <pc:docMk/>
          <pc:sldMk cId="2296115588" sldId="274"/>
        </pc:sldMkLst>
        <pc:picChg chg="mod">
          <ac:chgData name="Assia Rguib" userId="S::argui076@uottawa.ca::a5aa54c6-4d58-4f14-8da5-24228e873520" providerId="AD" clId="Web-{01EA1D88-56A5-47D0-83B6-953766CF8EE9}" dt="2023-04-03T16:19:26.845" v="5" actId="1076"/>
          <ac:picMkLst>
            <pc:docMk/>
            <pc:sldMk cId="2296115588" sldId="274"/>
            <ac:picMk id="7" creationId="{0FC69476-D82A-114D-FBC8-E42C1AE25D94}"/>
          </ac:picMkLst>
        </pc:picChg>
      </pc:sldChg>
      <pc:sldChg chg="ord">
        <pc:chgData name="Assia Rguib" userId="S::argui076@uottawa.ca::a5aa54c6-4d58-4f14-8da5-24228e873520" providerId="AD" clId="Web-{01EA1D88-56A5-47D0-83B6-953766CF8EE9}" dt="2023-04-03T16:23:21.802" v="9"/>
        <pc:sldMkLst>
          <pc:docMk/>
          <pc:sldMk cId="1737355890" sldId="278"/>
        </pc:sldMkLst>
      </pc:sldChg>
      <pc:sldChg chg="modSp">
        <pc:chgData name="Assia Rguib" userId="S::argui076@uottawa.ca::a5aa54c6-4d58-4f14-8da5-24228e873520" providerId="AD" clId="Web-{01EA1D88-56A5-47D0-83B6-953766CF8EE9}" dt="2023-04-03T16:19:58.877" v="7" actId="1076"/>
        <pc:sldMkLst>
          <pc:docMk/>
          <pc:sldMk cId="601681636" sldId="285"/>
        </pc:sldMkLst>
        <pc:picChg chg="mod">
          <ac:chgData name="Assia Rguib" userId="S::argui076@uottawa.ca::a5aa54c6-4d58-4f14-8da5-24228e873520" providerId="AD" clId="Web-{01EA1D88-56A5-47D0-83B6-953766CF8EE9}" dt="2023-04-03T16:19:58.877" v="7" actId="1076"/>
          <ac:picMkLst>
            <pc:docMk/>
            <pc:sldMk cId="601681636" sldId="285"/>
            <ac:picMk id="43" creationId="{8D5A4C93-1679-ED77-05EC-4E411C998990}"/>
          </ac:picMkLst>
        </pc:picChg>
      </pc:sldChg>
      <pc:sldChg chg="modSp">
        <pc:chgData name="Assia Rguib" userId="S::argui076@uottawa.ca::a5aa54c6-4d58-4f14-8da5-24228e873520" providerId="AD" clId="Web-{01EA1D88-56A5-47D0-83B6-953766CF8EE9}" dt="2023-04-03T16:24:17.428" v="10" actId="1076"/>
        <pc:sldMkLst>
          <pc:docMk/>
          <pc:sldMk cId="2777188451" sldId="287"/>
        </pc:sldMkLst>
        <pc:spChg chg="mod">
          <ac:chgData name="Assia Rguib" userId="S::argui076@uottawa.ca::a5aa54c6-4d58-4f14-8da5-24228e873520" providerId="AD" clId="Web-{01EA1D88-56A5-47D0-83B6-953766CF8EE9}" dt="2023-04-03T16:24:17.428" v="10" actId="1076"/>
          <ac:spMkLst>
            <pc:docMk/>
            <pc:sldMk cId="2777188451" sldId="287"/>
            <ac:spMk id="7" creationId="{7C967648-F84C-91A7-E22B-E6FF4F3C4225}"/>
          </ac:spMkLst>
        </pc:spChg>
      </pc:sldChg>
      <pc:sldChg chg="new">
        <pc:chgData name="Assia Rguib" userId="S::argui076@uottawa.ca::a5aa54c6-4d58-4f14-8da5-24228e873520" providerId="AD" clId="Web-{01EA1D88-56A5-47D0-83B6-953766CF8EE9}" dt="2023-04-03T16:10:05.180" v="0"/>
        <pc:sldMkLst>
          <pc:docMk/>
          <pc:sldMk cId="3017575310" sldId="2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CAB05-BF81-4485-9C06-ED6160C6E8BA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1067ACC-611B-431F-89E9-12BB9457C0F1}">
      <dgm:prSet phldrT="[Text]" phldr="0" custT="1"/>
      <dgm:spPr/>
      <dgm:t>
        <a:bodyPr/>
        <a:lstStyle/>
        <a:p>
          <a:pPr rtl="0"/>
          <a:r>
            <a:rPr lang="en-US" sz="1900">
              <a:latin typeface="Calibri Light" panose="020F0302020204030204"/>
            </a:rPr>
            <a:t> </a:t>
          </a:r>
          <a:r>
            <a:rPr lang="fr-CA" sz="1600">
              <a:latin typeface="Times New Roman" panose="02020603050405020304" pitchFamily="18" charset="0"/>
              <a:cs typeface="Times New Roman" panose="02020603050405020304" pitchFamily="18" charset="0"/>
            </a:rPr>
            <a:t>Utilise Chlore Liquide</a:t>
          </a:r>
        </a:p>
      </dgm:t>
    </dgm:pt>
    <dgm:pt modelId="{02BFBB78-F7E8-49A4-A7CC-81DE8F3A6F2F}" type="parTrans" cxnId="{ECA5F626-CE03-46E8-8A4C-A602A1B5375B}">
      <dgm:prSet/>
      <dgm:spPr/>
      <dgm:t>
        <a:bodyPr/>
        <a:lstStyle/>
        <a:p>
          <a:endParaRPr lang="en-US"/>
        </a:p>
      </dgm:t>
    </dgm:pt>
    <dgm:pt modelId="{ABF3EF1A-8952-406D-B388-706392690971}" type="sibTrans" cxnId="{ECA5F626-CE03-46E8-8A4C-A602A1B5375B}">
      <dgm:prSet/>
      <dgm:spPr/>
      <dgm:t>
        <a:bodyPr/>
        <a:lstStyle/>
        <a:p>
          <a:endParaRPr lang="en-US"/>
        </a:p>
      </dgm:t>
    </dgm:pt>
    <dgm:pt modelId="{527A340D-ED1F-4BAD-A725-1AEECC9D8CAB}">
      <dgm:prSet phldrT="[Text]" phldr="0" custT="1"/>
      <dgm:spPr/>
      <dgm:t>
        <a:bodyPr/>
        <a:lstStyle/>
        <a:p>
          <a:pPr rtl="0"/>
          <a:r>
            <a:rPr lang="fr-CA" sz="1600">
              <a:latin typeface="Times New Roman" panose="02020603050405020304" pitchFamily="18" charset="0"/>
              <a:cs typeface="Times New Roman" panose="02020603050405020304" pitchFamily="18" charset="0"/>
            </a:rPr>
            <a:t> Automatisation </a:t>
          </a:r>
        </a:p>
      </dgm:t>
    </dgm:pt>
    <dgm:pt modelId="{DB92A547-B7F3-4A53-8279-363BE57D7C59}" type="parTrans" cxnId="{59A20FE4-1CFA-49D0-B541-65469DF09AAF}">
      <dgm:prSet/>
      <dgm:spPr/>
      <dgm:t>
        <a:bodyPr/>
        <a:lstStyle/>
        <a:p>
          <a:endParaRPr lang="en-US"/>
        </a:p>
      </dgm:t>
    </dgm:pt>
    <dgm:pt modelId="{59AC22C2-2079-43D0-8F8A-52743A1BA21A}" type="sibTrans" cxnId="{59A20FE4-1CFA-49D0-B541-65469DF09AAF}">
      <dgm:prSet/>
      <dgm:spPr/>
      <dgm:t>
        <a:bodyPr/>
        <a:lstStyle/>
        <a:p>
          <a:endParaRPr lang="en-US"/>
        </a:p>
      </dgm:t>
    </dgm:pt>
    <dgm:pt modelId="{6BC9B6A7-B8FB-4F5C-8BB4-C622A0577CDD}">
      <dgm:prSet phldrT="[Text]" phldr="0" custT="1"/>
      <dgm:spPr/>
      <dgm:t>
        <a:bodyPr/>
        <a:lstStyle/>
        <a:p>
          <a:pPr rtl="0"/>
          <a:r>
            <a:rPr lang="fr-CA" sz="1600">
              <a:latin typeface="Times New Roman" panose="02020603050405020304" pitchFamily="18" charset="0"/>
              <a:cs typeface="Times New Roman" panose="02020603050405020304" pitchFamily="18" charset="0"/>
            </a:rPr>
            <a:t> Facilité d'utilisation </a:t>
          </a:r>
        </a:p>
      </dgm:t>
    </dgm:pt>
    <dgm:pt modelId="{CD1482C4-D047-49CE-A0EC-23A659539718}" type="parTrans" cxnId="{F7332039-2229-4E35-976F-9403A4370B14}">
      <dgm:prSet/>
      <dgm:spPr/>
      <dgm:t>
        <a:bodyPr/>
        <a:lstStyle/>
        <a:p>
          <a:endParaRPr lang="en-US"/>
        </a:p>
      </dgm:t>
    </dgm:pt>
    <dgm:pt modelId="{8E09C718-38D1-4A3F-A4AA-1D03A197C469}" type="sibTrans" cxnId="{F7332039-2229-4E35-976F-9403A4370B14}">
      <dgm:prSet/>
      <dgm:spPr/>
      <dgm:t>
        <a:bodyPr/>
        <a:lstStyle/>
        <a:p>
          <a:endParaRPr lang="en-US"/>
        </a:p>
      </dgm:t>
    </dgm:pt>
    <dgm:pt modelId="{C392D2DB-99FA-4FDA-AF51-4E4DCF7F926D}">
      <dgm:prSet phldrT="[Text]" phldr="0" custT="1"/>
      <dgm:spPr/>
      <dgm:t>
        <a:bodyPr/>
        <a:lstStyle/>
        <a:p>
          <a:pPr rtl="0"/>
          <a:r>
            <a:rPr lang="fr-CA" sz="1600">
              <a:latin typeface="Times New Roman" panose="02020603050405020304" pitchFamily="18" charset="0"/>
              <a:cs typeface="Times New Roman" panose="02020603050405020304" pitchFamily="18" charset="0"/>
            </a:rPr>
            <a:t> Montage et démontage facile </a:t>
          </a:r>
        </a:p>
      </dgm:t>
    </dgm:pt>
    <dgm:pt modelId="{EB99B39D-D0A5-4551-B31B-B14096FB8843}" type="parTrans" cxnId="{F0090535-CD5B-440C-96A7-EF447564D335}">
      <dgm:prSet/>
      <dgm:spPr/>
      <dgm:t>
        <a:bodyPr/>
        <a:lstStyle/>
        <a:p>
          <a:endParaRPr lang="en-US"/>
        </a:p>
      </dgm:t>
    </dgm:pt>
    <dgm:pt modelId="{29F5E2FE-69A8-4783-BF39-3739D116D3A9}" type="sibTrans" cxnId="{F0090535-CD5B-440C-96A7-EF447564D335}">
      <dgm:prSet/>
      <dgm:spPr/>
      <dgm:t>
        <a:bodyPr/>
        <a:lstStyle/>
        <a:p>
          <a:endParaRPr lang="en-US"/>
        </a:p>
      </dgm:t>
    </dgm:pt>
    <dgm:pt modelId="{5AA0B963-0BE1-43D4-AD83-DF88F35B996A}">
      <dgm:prSet phldrT="[Text]" phldr="0" custT="1"/>
      <dgm:spPr/>
      <dgm:t>
        <a:bodyPr/>
        <a:lstStyle/>
        <a:p>
          <a:pPr rtl="0"/>
          <a:r>
            <a:rPr lang="fr-CA" sz="1400">
              <a:latin typeface="Times New Roman" panose="02020603050405020304" pitchFamily="18" charset="0"/>
              <a:cs typeface="Times New Roman" panose="02020603050405020304" pitchFamily="18" charset="0"/>
            </a:rPr>
            <a:t> Étanche + Résistances aux températures critiques</a:t>
          </a:r>
        </a:p>
      </dgm:t>
    </dgm:pt>
    <dgm:pt modelId="{3A8CF1CE-ADEC-48AC-8924-9C1EA1072F1B}" type="parTrans" cxnId="{72084495-3296-43ED-9256-78E7D9B2AA70}">
      <dgm:prSet/>
      <dgm:spPr/>
      <dgm:t>
        <a:bodyPr/>
        <a:lstStyle/>
        <a:p>
          <a:endParaRPr lang="en-US"/>
        </a:p>
      </dgm:t>
    </dgm:pt>
    <dgm:pt modelId="{5F7F267F-4BE0-44E4-88E0-F2FBBEAB9DC6}" type="sibTrans" cxnId="{72084495-3296-43ED-9256-78E7D9B2AA70}">
      <dgm:prSet/>
      <dgm:spPr/>
      <dgm:t>
        <a:bodyPr/>
        <a:lstStyle/>
        <a:p>
          <a:endParaRPr lang="en-US"/>
        </a:p>
      </dgm:t>
    </dgm:pt>
    <dgm:pt modelId="{5DFDD9C1-D2E0-40AF-90E9-DB9291DD82A8}">
      <dgm:prSet phldr="0" custT="1"/>
      <dgm:spPr/>
      <dgm:t>
        <a:bodyPr/>
        <a:lstStyle/>
        <a:p>
          <a:r>
            <a:rPr lang="fr-CA" sz="160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</a:p>
      </dgm:t>
    </dgm:pt>
    <dgm:pt modelId="{220FCAEF-5295-46E4-B878-F5C9D5D4A062}" type="parTrans" cxnId="{0A12FB9A-7643-4E4F-9AE6-FB9A557F0360}">
      <dgm:prSet/>
      <dgm:spPr/>
      <dgm:t>
        <a:bodyPr/>
        <a:lstStyle/>
        <a:p>
          <a:endParaRPr lang="fr-CA"/>
        </a:p>
      </dgm:t>
    </dgm:pt>
    <dgm:pt modelId="{2805D0D7-DBD8-41C4-BE25-F0554D70BD07}" type="sibTrans" cxnId="{0A12FB9A-7643-4E4F-9AE6-FB9A557F0360}">
      <dgm:prSet/>
      <dgm:spPr/>
      <dgm:t>
        <a:bodyPr/>
        <a:lstStyle/>
        <a:p>
          <a:endParaRPr lang="fr-CA"/>
        </a:p>
      </dgm:t>
    </dgm:pt>
    <dgm:pt modelId="{8111FDC3-46EB-42A3-A225-D6006A3D940D}">
      <dgm:prSet phldr="0" custT="1"/>
      <dgm:spPr/>
      <dgm:t>
        <a:bodyPr/>
        <a:lstStyle/>
        <a:p>
          <a:pPr rtl="0"/>
          <a:r>
            <a:rPr lang="fr-CA" sz="1600">
              <a:latin typeface="Times New Roman" panose="02020603050405020304" pitchFamily="18" charset="0"/>
              <a:cs typeface="Times New Roman" panose="02020603050405020304" pitchFamily="18" charset="0"/>
            </a:rPr>
            <a:t> Léger</a:t>
          </a:r>
        </a:p>
      </dgm:t>
    </dgm:pt>
    <dgm:pt modelId="{2B07F69E-F627-460E-871F-8C370EA33C08}" type="parTrans" cxnId="{D550431F-B251-4B1A-904A-2E581861D487}">
      <dgm:prSet/>
      <dgm:spPr/>
      <dgm:t>
        <a:bodyPr/>
        <a:lstStyle/>
        <a:p>
          <a:endParaRPr lang="fr-CA"/>
        </a:p>
      </dgm:t>
    </dgm:pt>
    <dgm:pt modelId="{1AFAEBFB-25D8-46BE-A93D-5D259D3DF049}" type="sibTrans" cxnId="{D550431F-B251-4B1A-904A-2E581861D487}">
      <dgm:prSet/>
      <dgm:spPr/>
      <dgm:t>
        <a:bodyPr/>
        <a:lstStyle/>
        <a:p>
          <a:endParaRPr lang="fr-CA"/>
        </a:p>
      </dgm:t>
    </dgm:pt>
    <dgm:pt modelId="{6782FDCC-DC8B-4AEC-BCAD-BEF1EFBA7721}" type="pres">
      <dgm:prSet presAssocID="{2A7CAB05-BF81-4485-9C06-ED6160C6E8BA}" presName="diagram" presStyleCnt="0">
        <dgm:presLayoutVars>
          <dgm:dir/>
          <dgm:resizeHandles val="exact"/>
        </dgm:presLayoutVars>
      </dgm:prSet>
      <dgm:spPr/>
    </dgm:pt>
    <dgm:pt modelId="{A1F35817-89AB-44D6-A155-FAABD61FAF98}" type="pres">
      <dgm:prSet presAssocID="{E1067ACC-611B-431F-89E9-12BB9457C0F1}" presName="node" presStyleLbl="node1" presStyleIdx="0" presStyleCnt="7">
        <dgm:presLayoutVars>
          <dgm:bulletEnabled val="1"/>
        </dgm:presLayoutVars>
      </dgm:prSet>
      <dgm:spPr/>
    </dgm:pt>
    <dgm:pt modelId="{AF566C65-E925-4F1D-978B-BC479B5D901D}" type="pres">
      <dgm:prSet presAssocID="{ABF3EF1A-8952-406D-B388-706392690971}" presName="sibTrans" presStyleCnt="0"/>
      <dgm:spPr/>
    </dgm:pt>
    <dgm:pt modelId="{714CEA32-8F83-444B-96E2-BD11AEC3382D}" type="pres">
      <dgm:prSet presAssocID="{527A340D-ED1F-4BAD-A725-1AEECC9D8CAB}" presName="node" presStyleLbl="node1" presStyleIdx="1" presStyleCnt="7">
        <dgm:presLayoutVars>
          <dgm:bulletEnabled val="1"/>
        </dgm:presLayoutVars>
      </dgm:prSet>
      <dgm:spPr/>
    </dgm:pt>
    <dgm:pt modelId="{BE159F1D-9B34-40ED-BF19-0ECCAE7E3E93}" type="pres">
      <dgm:prSet presAssocID="{59AC22C2-2079-43D0-8F8A-52743A1BA21A}" presName="sibTrans" presStyleCnt="0"/>
      <dgm:spPr/>
    </dgm:pt>
    <dgm:pt modelId="{0D4C4463-8C88-4B68-9D2E-7A857E5C0288}" type="pres">
      <dgm:prSet presAssocID="{6BC9B6A7-B8FB-4F5C-8BB4-C622A0577CDD}" presName="node" presStyleLbl="node1" presStyleIdx="2" presStyleCnt="7">
        <dgm:presLayoutVars>
          <dgm:bulletEnabled val="1"/>
        </dgm:presLayoutVars>
      </dgm:prSet>
      <dgm:spPr/>
    </dgm:pt>
    <dgm:pt modelId="{63A832BE-D36B-43E0-9260-2E6FEE0959C4}" type="pres">
      <dgm:prSet presAssocID="{8E09C718-38D1-4A3F-A4AA-1D03A197C469}" presName="sibTrans" presStyleCnt="0"/>
      <dgm:spPr/>
    </dgm:pt>
    <dgm:pt modelId="{CEAE3687-DAFC-4AD6-945C-049BA2E2406E}" type="pres">
      <dgm:prSet presAssocID="{C392D2DB-99FA-4FDA-AF51-4E4DCF7F926D}" presName="node" presStyleLbl="node1" presStyleIdx="3" presStyleCnt="7">
        <dgm:presLayoutVars>
          <dgm:bulletEnabled val="1"/>
        </dgm:presLayoutVars>
      </dgm:prSet>
      <dgm:spPr/>
    </dgm:pt>
    <dgm:pt modelId="{B5B545B6-45C3-4BCF-8C3B-D044E963008C}" type="pres">
      <dgm:prSet presAssocID="{29F5E2FE-69A8-4783-BF39-3739D116D3A9}" presName="sibTrans" presStyleCnt="0"/>
      <dgm:spPr/>
    </dgm:pt>
    <dgm:pt modelId="{8F59ED17-B1E5-4443-A756-67A6025B52E0}" type="pres">
      <dgm:prSet presAssocID="{5AA0B963-0BE1-43D4-AD83-DF88F35B996A}" presName="node" presStyleLbl="node1" presStyleIdx="4" presStyleCnt="7">
        <dgm:presLayoutVars>
          <dgm:bulletEnabled val="1"/>
        </dgm:presLayoutVars>
      </dgm:prSet>
      <dgm:spPr/>
    </dgm:pt>
    <dgm:pt modelId="{EB9BEF2C-ED8A-4FCC-A715-8B52050A0BF8}" type="pres">
      <dgm:prSet presAssocID="{5F7F267F-4BE0-44E4-88E0-F2FBBEAB9DC6}" presName="sibTrans" presStyleCnt="0"/>
      <dgm:spPr/>
    </dgm:pt>
    <dgm:pt modelId="{09979927-7FE8-4053-B202-6386B1F23A82}" type="pres">
      <dgm:prSet presAssocID="{5DFDD9C1-D2E0-40AF-90E9-DB9291DD82A8}" presName="node" presStyleLbl="node1" presStyleIdx="5" presStyleCnt="7">
        <dgm:presLayoutVars>
          <dgm:bulletEnabled val="1"/>
        </dgm:presLayoutVars>
      </dgm:prSet>
      <dgm:spPr/>
    </dgm:pt>
    <dgm:pt modelId="{828800FA-B3D7-49E1-9CED-433A24807258}" type="pres">
      <dgm:prSet presAssocID="{2805D0D7-DBD8-41C4-BE25-F0554D70BD07}" presName="sibTrans" presStyleCnt="0"/>
      <dgm:spPr/>
    </dgm:pt>
    <dgm:pt modelId="{57F99407-8891-429A-B2CD-33B60D301710}" type="pres">
      <dgm:prSet presAssocID="{8111FDC3-46EB-42A3-A225-D6006A3D940D}" presName="node" presStyleLbl="node1" presStyleIdx="6" presStyleCnt="7">
        <dgm:presLayoutVars>
          <dgm:bulletEnabled val="1"/>
        </dgm:presLayoutVars>
      </dgm:prSet>
      <dgm:spPr/>
    </dgm:pt>
  </dgm:ptLst>
  <dgm:cxnLst>
    <dgm:cxn modelId="{D550431F-B251-4B1A-904A-2E581861D487}" srcId="{2A7CAB05-BF81-4485-9C06-ED6160C6E8BA}" destId="{8111FDC3-46EB-42A3-A225-D6006A3D940D}" srcOrd="6" destOrd="0" parTransId="{2B07F69E-F627-460E-871F-8C370EA33C08}" sibTransId="{1AFAEBFB-25D8-46BE-A93D-5D259D3DF049}"/>
    <dgm:cxn modelId="{ECA5F626-CE03-46E8-8A4C-A602A1B5375B}" srcId="{2A7CAB05-BF81-4485-9C06-ED6160C6E8BA}" destId="{E1067ACC-611B-431F-89E9-12BB9457C0F1}" srcOrd="0" destOrd="0" parTransId="{02BFBB78-F7E8-49A4-A7CC-81DE8F3A6F2F}" sibTransId="{ABF3EF1A-8952-406D-B388-706392690971}"/>
    <dgm:cxn modelId="{74C20134-506A-4A9B-A570-ADFEABDEAFD6}" type="presOf" srcId="{2A7CAB05-BF81-4485-9C06-ED6160C6E8BA}" destId="{6782FDCC-DC8B-4AEC-BCAD-BEF1EFBA7721}" srcOrd="0" destOrd="0" presId="urn:microsoft.com/office/officeart/2005/8/layout/default"/>
    <dgm:cxn modelId="{F0090535-CD5B-440C-96A7-EF447564D335}" srcId="{2A7CAB05-BF81-4485-9C06-ED6160C6E8BA}" destId="{C392D2DB-99FA-4FDA-AF51-4E4DCF7F926D}" srcOrd="3" destOrd="0" parTransId="{EB99B39D-D0A5-4551-B31B-B14096FB8843}" sibTransId="{29F5E2FE-69A8-4783-BF39-3739D116D3A9}"/>
    <dgm:cxn modelId="{F7332039-2229-4E35-976F-9403A4370B14}" srcId="{2A7CAB05-BF81-4485-9C06-ED6160C6E8BA}" destId="{6BC9B6A7-B8FB-4F5C-8BB4-C622A0577CDD}" srcOrd="2" destOrd="0" parTransId="{CD1482C4-D047-49CE-A0EC-23A659539718}" sibTransId="{8E09C718-38D1-4A3F-A4AA-1D03A197C469}"/>
    <dgm:cxn modelId="{D41EA473-7E4C-4287-BAC3-7D5DA55F8215}" type="presOf" srcId="{5DFDD9C1-D2E0-40AF-90E9-DB9291DD82A8}" destId="{09979927-7FE8-4053-B202-6386B1F23A82}" srcOrd="0" destOrd="0" presId="urn:microsoft.com/office/officeart/2005/8/layout/default"/>
    <dgm:cxn modelId="{4C57ED74-FA3E-4489-BE22-3F22C687E5F1}" type="presOf" srcId="{5AA0B963-0BE1-43D4-AD83-DF88F35B996A}" destId="{8F59ED17-B1E5-4443-A756-67A6025B52E0}" srcOrd="0" destOrd="0" presId="urn:microsoft.com/office/officeart/2005/8/layout/default"/>
    <dgm:cxn modelId="{FAA3C555-3BEE-4AB8-908B-01894135EAF4}" type="presOf" srcId="{527A340D-ED1F-4BAD-A725-1AEECC9D8CAB}" destId="{714CEA32-8F83-444B-96E2-BD11AEC3382D}" srcOrd="0" destOrd="0" presId="urn:microsoft.com/office/officeart/2005/8/layout/default"/>
    <dgm:cxn modelId="{72084495-3296-43ED-9256-78E7D9B2AA70}" srcId="{2A7CAB05-BF81-4485-9C06-ED6160C6E8BA}" destId="{5AA0B963-0BE1-43D4-AD83-DF88F35B996A}" srcOrd="4" destOrd="0" parTransId="{3A8CF1CE-ADEC-48AC-8924-9C1EA1072F1B}" sibTransId="{5F7F267F-4BE0-44E4-88E0-F2FBBEAB9DC6}"/>
    <dgm:cxn modelId="{0A12FB9A-7643-4E4F-9AE6-FB9A557F0360}" srcId="{2A7CAB05-BF81-4485-9C06-ED6160C6E8BA}" destId="{5DFDD9C1-D2E0-40AF-90E9-DB9291DD82A8}" srcOrd="5" destOrd="0" parTransId="{220FCAEF-5295-46E4-B878-F5C9D5D4A062}" sibTransId="{2805D0D7-DBD8-41C4-BE25-F0554D70BD07}"/>
    <dgm:cxn modelId="{86CD619F-7D39-4158-8597-60E2C60839E3}" type="presOf" srcId="{E1067ACC-611B-431F-89E9-12BB9457C0F1}" destId="{A1F35817-89AB-44D6-A155-FAABD61FAF98}" srcOrd="0" destOrd="0" presId="urn:microsoft.com/office/officeart/2005/8/layout/default"/>
    <dgm:cxn modelId="{0E5D66B5-E5B8-4263-B6EB-C351C9E28EC6}" type="presOf" srcId="{6BC9B6A7-B8FB-4F5C-8BB4-C622A0577CDD}" destId="{0D4C4463-8C88-4B68-9D2E-7A857E5C0288}" srcOrd="0" destOrd="0" presId="urn:microsoft.com/office/officeart/2005/8/layout/default"/>
    <dgm:cxn modelId="{E588BBC2-2D6C-49C1-AD80-D2CCDBCCA5C1}" type="presOf" srcId="{8111FDC3-46EB-42A3-A225-D6006A3D940D}" destId="{57F99407-8891-429A-B2CD-33B60D301710}" srcOrd="0" destOrd="0" presId="urn:microsoft.com/office/officeart/2005/8/layout/default"/>
    <dgm:cxn modelId="{59A20FE4-1CFA-49D0-B541-65469DF09AAF}" srcId="{2A7CAB05-BF81-4485-9C06-ED6160C6E8BA}" destId="{527A340D-ED1F-4BAD-A725-1AEECC9D8CAB}" srcOrd="1" destOrd="0" parTransId="{DB92A547-B7F3-4A53-8279-363BE57D7C59}" sibTransId="{59AC22C2-2079-43D0-8F8A-52743A1BA21A}"/>
    <dgm:cxn modelId="{17E259F7-1AF4-4813-842C-1CF378CEBF9C}" type="presOf" srcId="{C392D2DB-99FA-4FDA-AF51-4E4DCF7F926D}" destId="{CEAE3687-DAFC-4AD6-945C-049BA2E2406E}" srcOrd="0" destOrd="0" presId="urn:microsoft.com/office/officeart/2005/8/layout/default"/>
    <dgm:cxn modelId="{ED276530-AE08-483C-A824-36C51140722A}" type="presParOf" srcId="{6782FDCC-DC8B-4AEC-BCAD-BEF1EFBA7721}" destId="{A1F35817-89AB-44D6-A155-FAABD61FAF98}" srcOrd="0" destOrd="0" presId="urn:microsoft.com/office/officeart/2005/8/layout/default"/>
    <dgm:cxn modelId="{17734C68-A70E-435F-BA89-B3490C13E010}" type="presParOf" srcId="{6782FDCC-DC8B-4AEC-BCAD-BEF1EFBA7721}" destId="{AF566C65-E925-4F1D-978B-BC479B5D901D}" srcOrd="1" destOrd="0" presId="urn:microsoft.com/office/officeart/2005/8/layout/default"/>
    <dgm:cxn modelId="{79D0F03F-D088-4B1A-AF12-CB0EFEB953F3}" type="presParOf" srcId="{6782FDCC-DC8B-4AEC-BCAD-BEF1EFBA7721}" destId="{714CEA32-8F83-444B-96E2-BD11AEC3382D}" srcOrd="2" destOrd="0" presId="urn:microsoft.com/office/officeart/2005/8/layout/default"/>
    <dgm:cxn modelId="{267BC356-838F-4CF4-82A8-CA555C3C4776}" type="presParOf" srcId="{6782FDCC-DC8B-4AEC-BCAD-BEF1EFBA7721}" destId="{BE159F1D-9B34-40ED-BF19-0ECCAE7E3E93}" srcOrd="3" destOrd="0" presId="urn:microsoft.com/office/officeart/2005/8/layout/default"/>
    <dgm:cxn modelId="{3671C5BF-1EFE-441D-BCE3-B2EAC817EA54}" type="presParOf" srcId="{6782FDCC-DC8B-4AEC-BCAD-BEF1EFBA7721}" destId="{0D4C4463-8C88-4B68-9D2E-7A857E5C0288}" srcOrd="4" destOrd="0" presId="urn:microsoft.com/office/officeart/2005/8/layout/default"/>
    <dgm:cxn modelId="{68E4169F-B515-40D6-8B13-9EE815A49DD3}" type="presParOf" srcId="{6782FDCC-DC8B-4AEC-BCAD-BEF1EFBA7721}" destId="{63A832BE-D36B-43E0-9260-2E6FEE0959C4}" srcOrd="5" destOrd="0" presId="urn:microsoft.com/office/officeart/2005/8/layout/default"/>
    <dgm:cxn modelId="{ED67A6ED-96E6-44F1-AFC2-7B92D7C18EE6}" type="presParOf" srcId="{6782FDCC-DC8B-4AEC-BCAD-BEF1EFBA7721}" destId="{CEAE3687-DAFC-4AD6-945C-049BA2E2406E}" srcOrd="6" destOrd="0" presId="urn:microsoft.com/office/officeart/2005/8/layout/default"/>
    <dgm:cxn modelId="{BC5FA8DF-249C-418E-B224-9006A46C77FB}" type="presParOf" srcId="{6782FDCC-DC8B-4AEC-BCAD-BEF1EFBA7721}" destId="{B5B545B6-45C3-4BCF-8C3B-D044E963008C}" srcOrd="7" destOrd="0" presId="urn:microsoft.com/office/officeart/2005/8/layout/default"/>
    <dgm:cxn modelId="{BA441DA6-A98E-43EF-89CE-9DCF83F6E234}" type="presParOf" srcId="{6782FDCC-DC8B-4AEC-BCAD-BEF1EFBA7721}" destId="{8F59ED17-B1E5-4443-A756-67A6025B52E0}" srcOrd="8" destOrd="0" presId="urn:microsoft.com/office/officeart/2005/8/layout/default"/>
    <dgm:cxn modelId="{1A378EC4-CCE0-4D75-9C1C-05DF24E8B419}" type="presParOf" srcId="{6782FDCC-DC8B-4AEC-BCAD-BEF1EFBA7721}" destId="{EB9BEF2C-ED8A-4FCC-A715-8B52050A0BF8}" srcOrd="9" destOrd="0" presId="urn:microsoft.com/office/officeart/2005/8/layout/default"/>
    <dgm:cxn modelId="{8A25BAED-C365-4CFC-B8C5-9A5BA9E47A50}" type="presParOf" srcId="{6782FDCC-DC8B-4AEC-BCAD-BEF1EFBA7721}" destId="{09979927-7FE8-4053-B202-6386B1F23A82}" srcOrd="10" destOrd="0" presId="urn:microsoft.com/office/officeart/2005/8/layout/default"/>
    <dgm:cxn modelId="{D9C0F6D4-DA08-43E7-9407-3B0D97147A36}" type="presParOf" srcId="{6782FDCC-DC8B-4AEC-BCAD-BEF1EFBA7721}" destId="{828800FA-B3D7-49E1-9CED-433A24807258}" srcOrd="11" destOrd="0" presId="urn:microsoft.com/office/officeart/2005/8/layout/default"/>
    <dgm:cxn modelId="{800A8A8B-36FC-4AA5-9459-4124DFED3F4F}" type="presParOf" srcId="{6782FDCC-DC8B-4AEC-BCAD-BEF1EFBA7721}" destId="{57F99407-8891-429A-B2CD-33B60D30171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35817-89AB-44D6-A155-FAABD61FAF98}">
      <dsp:nvSpPr>
        <dsp:cNvPr id="0" name=""/>
        <dsp:cNvSpPr/>
      </dsp:nvSpPr>
      <dsp:spPr>
        <a:xfrm>
          <a:off x="0" y="161924"/>
          <a:ext cx="1746249" cy="1047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 </a:t>
          </a:r>
          <a:r>
            <a:rPr lang="fr-CA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Utilise Chlore Liquide</a:t>
          </a:r>
        </a:p>
      </dsp:txBody>
      <dsp:txXfrm>
        <a:off x="0" y="161924"/>
        <a:ext cx="1746249" cy="1047750"/>
      </dsp:txXfrm>
    </dsp:sp>
    <dsp:sp modelId="{714CEA32-8F83-444B-96E2-BD11AEC3382D}">
      <dsp:nvSpPr>
        <dsp:cNvPr id="0" name=""/>
        <dsp:cNvSpPr/>
      </dsp:nvSpPr>
      <dsp:spPr>
        <a:xfrm>
          <a:off x="1920875" y="161924"/>
          <a:ext cx="1746249" cy="1047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 Automatisation </a:t>
          </a:r>
        </a:p>
      </dsp:txBody>
      <dsp:txXfrm>
        <a:off x="1920875" y="161924"/>
        <a:ext cx="1746249" cy="1047750"/>
      </dsp:txXfrm>
    </dsp:sp>
    <dsp:sp modelId="{0D4C4463-8C88-4B68-9D2E-7A857E5C0288}">
      <dsp:nvSpPr>
        <dsp:cNvPr id="0" name=""/>
        <dsp:cNvSpPr/>
      </dsp:nvSpPr>
      <dsp:spPr>
        <a:xfrm>
          <a:off x="3841750" y="161924"/>
          <a:ext cx="1746249" cy="1047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 Facilité d'utilisation </a:t>
          </a:r>
        </a:p>
      </dsp:txBody>
      <dsp:txXfrm>
        <a:off x="3841750" y="161924"/>
        <a:ext cx="1746249" cy="1047750"/>
      </dsp:txXfrm>
    </dsp:sp>
    <dsp:sp modelId="{CEAE3687-DAFC-4AD6-945C-049BA2E2406E}">
      <dsp:nvSpPr>
        <dsp:cNvPr id="0" name=""/>
        <dsp:cNvSpPr/>
      </dsp:nvSpPr>
      <dsp:spPr>
        <a:xfrm>
          <a:off x="0" y="1384300"/>
          <a:ext cx="1746249" cy="1047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 Montage et démontage facile </a:t>
          </a:r>
        </a:p>
      </dsp:txBody>
      <dsp:txXfrm>
        <a:off x="0" y="1384300"/>
        <a:ext cx="1746249" cy="1047750"/>
      </dsp:txXfrm>
    </dsp:sp>
    <dsp:sp modelId="{8F59ED17-B1E5-4443-A756-67A6025B52E0}">
      <dsp:nvSpPr>
        <dsp:cNvPr id="0" name=""/>
        <dsp:cNvSpPr/>
      </dsp:nvSpPr>
      <dsp:spPr>
        <a:xfrm>
          <a:off x="1920875" y="1384300"/>
          <a:ext cx="1746249" cy="1047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 Étanche + Résistances aux températures critiques</a:t>
          </a:r>
        </a:p>
      </dsp:txBody>
      <dsp:txXfrm>
        <a:off x="1920875" y="1384300"/>
        <a:ext cx="1746249" cy="1047750"/>
      </dsp:txXfrm>
    </dsp:sp>
    <dsp:sp modelId="{09979927-7FE8-4053-B202-6386B1F23A82}">
      <dsp:nvSpPr>
        <dsp:cNvPr id="0" name=""/>
        <dsp:cNvSpPr/>
      </dsp:nvSpPr>
      <dsp:spPr>
        <a:xfrm>
          <a:off x="3841750" y="1384300"/>
          <a:ext cx="1746249" cy="1047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</a:p>
      </dsp:txBody>
      <dsp:txXfrm>
        <a:off x="3841750" y="1384300"/>
        <a:ext cx="1746249" cy="1047750"/>
      </dsp:txXfrm>
    </dsp:sp>
    <dsp:sp modelId="{57F99407-8891-429A-B2CD-33B60D301710}">
      <dsp:nvSpPr>
        <dsp:cNvPr id="0" name=""/>
        <dsp:cNvSpPr/>
      </dsp:nvSpPr>
      <dsp:spPr>
        <a:xfrm>
          <a:off x="1920875" y="2606675"/>
          <a:ext cx="1746249" cy="1047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 Léger</a:t>
          </a:r>
        </a:p>
      </dsp:txBody>
      <dsp:txXfrm>
        <a:off x="1920875" y="2606675"/>
        <a:ext cx="1746249" cy="1047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A9266-C097-4574-BE63-4AA94423C57C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1C222-9CBD-4A3B-A1D4-0E45387978E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9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82775" cy="18807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15085" y="0"/>
            <a:ext cx="2828915" cy="311595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72389" cy="238752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031845"/>
            <a:ext cx="2715297" cy="211165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04844" y="3007659"/>
            <a:ext cx="2239155" cy="213584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81437" y="4504072"/>
            <a:ext cx="68575" cy="135599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233012" y="435636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1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409628" y="450498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30" y="4789"/>
                </a:lnTo>
                <a:lnTo>
                  <a:pt x="20786" y="0"/>
                </a:lnTo>
                <a:lnTo>
                  <a:pt x="32701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542909" y="438737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8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667004" y="4507648"/>
            <a:ext cx="44450" cy="48260"/>
          </a:xfrm>
          <a:custGeom>
            <a:avLst/>
            <a:gdLst/>
            <a:ahLst/>
            <a:cxnLst/>
            <a:rect l="l" t="t" r="r" b="b"/>
            <a:pathLst>
              <a:path w="44450" h="48260">
                <a:moveTo>
                  <a:pt x="15052" y="46912"/>
                </a:moveTo>
                <a:lnTo>
                  <a:pt x="12106" y="43966"/>
                </a:lnTo>
                <a:lnTo>
                  <a:pt x="9451" y="37783"/>
                </a:lnTo>
                <a:lnTo>
                  <a:pt x="2087" y="30419"/>
                </a:lnTo>
                <a:lnTo>
                  <a:pt x="3758" y="28748"/>
                </a:lnTo>
                <a:lnTo>
                  <a:pt x="812" y="25802"/>
                </a:lnTo>
                <a:lnTo>
                  <a:pt x="1181" y="22642"/>
                </a:lnTo>
                <a:lnTo>
                  <a:pt x="0" y="17932"/>
                </a:lnTo>
                <a:lnTo>
                  <a:pt x="291" y="14695"/>
                </a:lnTo>
                <a:lnTo>
                  <a:pt x="2346" y="9694"/>
                </a:lnTo>
                <a:lnTo>
                  <a:pt x="9402" y="2637"/>
                </a:lnTo>
                <a:lnTo>
                  <a:pt x="12640" y="2346"/>
                </a:lnTo>
                <a:lnTo>
                  <a:pt x="17641" y="291"/>
                </a:lnTo>
                <a:lnTo>
                  <a:pt x="20878" y="0"/>
                </a:lnTo>
                <a:lnTo>
                  <a:pt x="23746" y="2868"/>
                </a:lnTo>
                <a:lnTo>
                  <a:pt x="26957" y="2868"/>
                </a:lnTo>
                <a:lnTo>
                  <a:pt x="26692" y="5814"/>
                </a:lnTo>
                <a:lnTo>
                  <a:pt x="44367" y="23489"/>
                </a:lnTo>
                <a:lnTo>
                  <a:pt x="43493" y="33200"/>
                </a:lnTo>
                <a:lnTo>
                  <a:pt x="36437" y="40256"/>
                </a:lnTo>
                <a:lnTo>
                  <a:pt x="36345" y="41279"/>
                </a:lnTo>
                <a:lnTo>
                  <a:pt x="35943" y="41991"/>
                </a:lnTo>
                <a:lnTo>
                  <a:pt x="34179" y="43755"/>
                </a:lnTo>
                <a:lnTo>
                  <a:pt x="32351" y="44342"/>
                </a:lnTo>
                <a:lnTo>
                  <a:pt x="30073" y="46621"/>
                </a:lnTo>
                <a:lnTo>
                  <a:pt x="18289" y="46621"/>
                </a:lnTo>
                <a:lnTo>
                  <a:pt x="15052" y="46912"/>
                </a:lnTo>
                <a:close/>
              </a:path>
              <a:path w="44450" h="48260">
                <a:moveTo>
                  <a:pt x="26957" y="2868"/>
                </a:moveTo>
                <a:lnTo>
                  <a:pt x="23746" y="2868"/>
                </a:lnTo>
                <a:lnTo>
                  <a:pt x="25510" y="1104"/>
                </a:lnTo>
                <a:lnTo>
                  <a:pt x="26983" y="2576"/>
                </a:lnTo>
                <a:lnTo>
                  <a:pt x="26957" y="2868"/>
                </a:lnTo>
                <a:close/>
              </a:path>
              <a:path w="44450" h="48260">
                <a:moveTo>
                  <a:pt x="19762" y="48094"/>
                </a:moveTo>
                <a:lnTo>
                  <a:pt x="18289" y="46621"/>
                </a:lnTo>
                <a:lnTo>
                  <a:pt x="30073" y="46621"/>
                </a:lnTo>
                <a:lnTo>
                  <a:pt x="29380" y="47313"/>
                </a:lnTo>
                <a:lnTo>
                  <a:pt x="22906" y="47896"/>
                </a:lnTo>
                <a:lnTo>
                  <a:pt x="19762" y="480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916471" y="462356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7214" y="38994"/>
                </a:moveTo>
                <a:lnTo>
                  <a:pt x="4968" y="34025"/>
                </a:lnTo>
                <a:lnTo>
                  <a:pt x="0" y="21779"/>
                </a:lnTo>
                <a:lnTo>
                  <a:pt x="7003" y="6950"/>
                </a:lnTo>
                <a:lnTo>
                  <a:pt x="21779" y="0"/>
                </a:lnTo>
                <a:lnTo>
                  <a:pt x="34007" y="4986"/>
                </a:lnTo>
                <a:lnTo>
                  <a:pt x="38993" y="17214"/>
                </a:lnTo>
                <a:lnTo>
                  <a:pt x="32043" y="31990"/>
                </a:lnTo>
                <a:lnTo>
                  <a:pt x="17214" y="389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2104973" y="467131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5136" y="34930"/>
                </a:moveTo>
                <a:lnTo>
                  <a:pt x="4260" y="30670"/>
                </a:lnTo>
                <a:lnTo>
                  <a:pt x="0" y="19794"/>
                </a:lnTo>
                <a:lnTo>
                  <a:pt x="6483" y="6431"/>
                </a:lnTo>
                <a:lnTo>
                  <a:pt x="19794" y="0"/>
                </a:lnTo>
                <a:lnTo>
                  <a:pt x="30653" y="4277"/>
                </a:lnTo>
                <a:lnTo>
                  <a:pt x="34930" y="15136"/>
                </a:lnTo>
                <a:lnTo>
                  <a:pt x="28499" y="28447"/>
                </a:lnTo>
                <a:lnTo>
                  <a:pt x="15136" y="3493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19880" y="4392615"/>
            <a:ext cx="73976" cy="73976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823233" y="441774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5262" y="58897"/>
                </a:moveTo>
                <a:lnTo>
                  <a:pt x="7025" y="51872"/>
                </a:lnTo>
                <a:lnTo>
                  <a:pt x="0" y="33634"/>
                </a:lnTo>
                <a:lnTo>
                  <a:pt x="11076" y="11075"/>
                </a:lnTo>
                <a:lnTo>
                  <a:pt x="33634" y="0"/>
                </a:lnTo>
                <a:lnTo>
                  <a:pt x="51872" y="7025"/>
                </a:lnTo>
                <a:lnTo>
                  <a:pt x="58897" y="25262"/>
                </a:lnTo>
                <a:lnTo>
                  <a:pt x="47821" y="47821"/>
                </a:lnTo>
                <a:lnTo>
                  <a:pt x="25262" y="5889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694890" y="4650949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21764" y="46520"/>
                </a:moveTo>
                <a:lnTo>
                  <a:pt x="6912" y="39607"/>
                </a:lnTo>
                <a:lnTo>
                  <a:pt x="0" y="24756"/>
                </a:lnTo>
                <a:lnTo>
                  <a:pt x="5153" y="6093"/>
                </a:lnTo>
                <a:lnTo>
                  <a:pt x="24756" y="0"/>
                </a:lnTo>
                <a:lnTo>
                  <a:pt x="39921" y="6599"/>
                </a:lnTo>
                <a:lnTo>
                  <a:pt x="46520" y="21764"/>
                </a:lnTo>
                <a:lnTo>
                  <a:pt x="40426" y="4136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729909" y="426909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21764" y="46520"/>
                </a:moveTo>
                <a:lnTo>
                  <a:pt x="6599" y="39921"/>
                </a:lnTo>
                <a:lnTo>
                  <a:pt x="0" y="24756"/>
                </a:lnTo>
                <a:lnTo>
                  <a:pt x="6094" y="5153"/>
                </a:lnTo>
                <a:lnTo>
                  <a:pt x="24756" y="0"/>
                </a:lnTo>
                <a:lnTo>
                  <a:pt x="39607" y="6912"/>
                </a:lnTo>
                <a:lnTo>
                  <a:pt x="46520" y="21764"/>
                </a:lnTo>
                <a:lnTo>
                  <a:pt x="41366" y="4042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70797" y="4289994"/>
            <a:ext cx="69264" cy="7102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22236" y="4044842"/>
            <a:ext cx="67752" cy="67752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1253192" y="4292200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6643" y="59338"/>
                </a:moveTo>
                <a:lnTo>
                  <a:pt x="7698" y="51640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076982" y="400588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8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6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29208" y="4191567"/>
            <a:ext cx="65747" cy="65747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95619" y="3839768"/>
            <a:ext cx="70631" cy="71506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40628" y="3289543"/>
            <a:ext cx="65925" cy="65925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7594" y="4176356"/>
            <a:ext cx="70979" cy="70979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4781" y="3179731"/>
            <a:ext cx="76713" cy="77548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388993" y="398425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57678" y="4019941"/>
            <a:ext cx="74969" cy="74969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431052" y="372001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50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299481" y="370011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0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29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bg object 4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4067" y="4449333"/>
            <a:ext cx="86893" cy="86893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35795" y="3924036"/>
            <a:ext cx="66916" cy="66916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1833681" y="4028567"/>
            <a:ext cx="45720" cy="42545"/>
          </a:xfrm>
          <a:custGeom>
            <a:avLst/>
            <a:gdLst/>
            <a:ahLst/>
            <a:cxnLst/>
            <a:rect l="l" t="t" r="r" b="b"/>
            <a:pathLst>
              <a:path w="45719" h="42545">
                <a:moveTo>
                  <a:pt x="12074" y="41972"/>
                </a:moveTo>
                <a:lnTo>
                  <a:pt x="7364" y="40790"/>
                </a:lnTo>
                <a:lnTo>
                  <a:pt x="0" y="33425"/>
                </a:lnTo>
                <a:lnTo>
                  <a:pt x="582" y="26951"/>
                </a:lnTo>
                <a:lnTo>
                  <a:pt x="2637" y="21950"/>
                </a:lnTo>
                <a:lnTo>
                  <a:pt x="21950" y="2637"/>
                </a:lnTo>
                <a:lnTo>
                  <a:pt x="26951" y="582"/>
                </a:lnTo>
                <a:lnTo>
                  <a:pt x="33425" y="0"/>
                </a:lnTo>
                <a:lnTo>
                  <a:pt x="38135" y="1181"/>
                </a:lnTo>
                <a:lnTo>
                  <a:pt x="45500" y="8545"/>
                </a:lnTo>
                <a:lnTo>
                  <a:pt x="43736" y="10310"/>
                </a:lnTo>
                <a:lnTo>
                  <a:pt x="45209" y="11783"/>
                </a:lnTo>
                <a:lnTo>
                  <a:pt x="44918" y="15020"/>
                </a:lnTo>
                <a:lnTo>
                  <a:pt x="42862" y="20021"/>
                </a:lnTo>
                <a:lnTo>
                  <a:pt x="23456" y="39427"/>
                </a:lnTo>
                <a:lnTo>
                  <a:pt x="18548" y="41389"/>
                </a:lnTo>
                <a:lnTo>
                  <a:pt x="12074" y="419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84561" y="4107343"/>
            <a:ext cx="91843" cy="91843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13081" y="4920031"/>
            <a:ext cx="78302" cy="78302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57060" y="4785035"/>
            <a:ext cx="74573" cy="7337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1124643" y="4608780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20">
                <a:moveTo>
                  <a:pt x="25262" y="57905"/>
                </a:moveTo>
                <a:lnTo>
                  <a:pt x="7356" y="50549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955606" y="466251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4307" y="32117"/>
                </a:moveTo>
                <a:lnTo>
                  <a:pt x="4176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3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bg object 5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22338" y="3569624"/>
            <a:ext cx="80878" cy="80878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77119" y="3038082"/>
            <a:ext cx="87283" cy="87283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743861" y="933859"/>
            <a:ext cx="68575" cy="135599"/>
          </a:xfrm>
          <a:prstGeom prst="rect">
            <a:avLst/>
          </a:prstGeom>
        </p:spPr>
      </p:pic>
      <p:sp>
        <p:nvSpPr>
          <p:cNvPr id="57" name="bg object 57"/>
          <p:cNvSpPr/>
          <p:nvPr/>
        </p:nvSpPr>
        <p:spPr>
          <a:xfrm>
            <a:off x="7795437" y="786149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7972052" y="93477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8105335" y="81716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8229428" y="937436"/>
            <a:ext cx="44450" cy="48260"/>
          </a:xfrm>
          <a:custGeom>
            <a:avLst/>
            <a:gdLst/>
            <a:ahLst/>
            <a:cxnLst/>
            <a:rect l="l" t="t" r="r" b="b"/>
            <a:pathLst>
              <a:path w="44450" h="48259">
                <a:moveTo>
                  <a:pt x="15052" y="46912"/>
                </a:moveTo>
                <a:lnTo>
                  <a:pt x="12106" y="43966"/>
                </a:lnTo>
                <a:lnTo>
                  <a:pt x="9452" y="37784"/>
                </a:lnTo>
                <a:lnTo>
                  <a:pt x="2087" y="30419"/>
                </a:lnTo>
                <a:lnTo>
                  <a:pt x="3758" y="28748"/>
                </a:lnTo>
                <a:lnTo>
                  <a:pt x="813" y="25802"/>
                </a:lnTo>
                <a:lnTo>
                  <a:pt x="1181" y="22642"/>
                </a:lnTo>
                <a:lnTo>
                  <a:pt x="0" y="17932"/>
                </a:lnTo>
                <a:lnTo>
                  <a:pt x="290" y="14695"/>
                </a:lnTo>
                <a:lnTo>
                  <a:pt x="2346" y="9694"/>
                </a:lnTo>
                <a:lnTo>
                  <a:pt x="9402" y="2637"/>
                </a:lnTo>
                <a:lnTo>
                  <a:pt x="12640" y="2346"/>
                </a:lnTo>
                <a:lnTo>
                  <a:pt x="17640" y="291"/>
                </a:lnTo>
                <a:lnTo>
                  <a:pt x="20878" y="0"/>
                </a:lnTo>
                <a:lnTo>
                  <a:pt x="23746" y="2868"/>
                </a:lnTo>
                <a:lnTo>
                  <a:pt x="26957" y="2868"/>
                </a:lnTo>
                <a:lnTo>
                  <a:pt x="26692" y="5814"/>
                </a:lnTo>
                <a:lnTo>
                  <a:pt x="44367" y="23489"/>
                </a:lnTo>
                <a:lnTo>
                  <a:pt x="43494" y="33200"/>
                </a:lnTo>
                <a:lnTo>
                  <a:pt x="36437" y="40257"/>
                </a:lnTo>
                <a:lnTo>
                  <a:pt x="36345" y="41279"/>
                </a:lnTo>
                <a:lnTo>
                  <a:pt x="35943" y="41991"/>
                </a:lnTo>
                <a:lnTo>
                  <a:pt x="34179" y="43755"/>
                </a:lnTo>
                <a:lnTo>
                  <a:pt x="32352" y="44342"/>
                </a:lnTo>
                <a:lnTo>
                  <a:pt x="30073" y="46621"/>
                </a:lnTo>
                <a:lnTo>
                  <a:pt x="18289" y="46621"/>
                </a:lnTo>
                <a:lnTo>
                  <a:pt x="15052" y="46912"/>
                </a:lnTo>
                <a:close/>
              </a:path>
              <a:path w="44450" h="48259">
                <a:moveTo>
                  <a:pt x="26957" y="2868"/>
                </a:moveTo>
                <a:lnTo>
                  <a:pt x="23746" y="2868"/>
                </a:lnTo>
                <a:lnTo>
                  <a:pt x="25510" y="1104"/>
                </a:lnTo>
                <a:lnTo>
                  <a:pt x="26983" y="2577"/>
                </a:lnTo>
                <a:lnTo>
                  <a:pt x="26957" y="2868"/>
                </a:lnTo>
                <a:close/>
              </a:path>
              <a:path w="44450" h="48259">
                <a:moveTo>
                  <a:pt x="19762" y="48094"/>
                </a:moveTo>
                <a:lnTo>
                  <a:pt x="18289" y="46621"/>
                </a:lnTo>
                <a:lnTo>
                  <a:pt x="30073" y="46621"/>
                </a:lnTo>
                <a:lnTo>
                  <a:pt x="29380" y="47313"/>
                </a:lnTo>
                <a:lnTo>
                  <a:pt x="22906" y="47896"/>
                </a:lnTo>
                <a:lnTo>
                  <a:pt x="19762" y="480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8478896" y="1053357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7214" y="38994"/>
                </a:moveTo>
                <a:lnTo>
                  <a:pt x="4968" y="34025"/>
                </a:lnTo>
                <a:lnTo>
                  <a:pt x="0" y="21779"/>
                </a:lnTo>
                <a:lnTo>
                  <a:pt x="7003" y="6950"/>
                </a:lnTo>
                <a:lnTo>
                  <a:pt x="21779" y="0"/>
                </a:lnTo>
                <a:lnTo>
                  <a:pt x="34008" y="4986"/>
                </a:lnTo>
                <a:lnTo>
                  <a:pt x="38994" y="17214"/>
                </a:lnTo>
                <a:lnTo>
                  <a:pt x="32042" y="31990"/>
                </a:lnTo>
                <a:lnTo>
                  <a:pt x="17214" y="389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8667398" y="11010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5136" y="34930"/>
                </a:moveTo>
                <a:lnTo>
                  <a:pt x="4260" y="30670"/>
                </a:lnTo>
                <a:lnTo>
                  <a:pt x="0" y="19794"/>
                </a:lnTo>
                <a:lnTo>
                  <a:pt x="6483" y="6431"/>
                </a:lnTo>
                <a:lnTo>
                  <a:pt x="19794" y="0"/>
                </a:lnTo>
                <a:lnTo>
                  <a:pt x="30652" y="4277"/>
                </a:lnTo>
                <a:lnTo>
                  <a:pt x="34930" y="15136"/>
                </a:lnTo>
                <a:lnTo>
                  <a:pt x="28499" y="28447"/>
                </a:lnTo>
                <a:lnTo>
                  <a:pt x="15136" y="3493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bg object 6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582306" y="822402"/>
            <a:ext cx="73976" cy="73977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8385658" y="84753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5">
                <a:moveTo>
                  <a:pt x="25262" y="58897"/>
                </a:moveTo>
                <a:lnTo>
                  <a:pt x="7025" y="51872"/>
                </a:lnTo>
                <a:lnTo>
                  <a:pt x="0" y="33634"/>
                </a:lnTo>
                <a:lnTo>
                  <a:pt x="11076" y="11075"/>
                </a:lnTo>
                <a:lnTo>
                  <a:pt x="33634" y="0"/>
                </a:lnTo>
                <a:lnTo>
                  <a:pt x="51871" y="7025"/>
                </a:lnTo>
                <a:lnTo>
                  <a:pt x="58897" y="25262"/>
                </a:lnTo>
                <a:lnTo>
                  <a:pt x="47821" y="47821"/>
                </a:lnTo>
                <a:lnTo>
                  <a:pt x="25262" y="5889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8257316" y="1080736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1764" y="46520"/>
                </a:moveTo>
                <a:lnTo>
                  <a:pt x="6912" y="39607"/>
                </a:lnTo>
                <a:lnTo>
                  <a:pt x="0" y="24756"/>
                </a:lnTo>
                <a:lnTo>
                  <a:pt x="5153" y="6093"/>
                </a:lnTo>
                <a:lnTo>
                  <a:pt x="24756" y="0"/>
                </a:lnTo>
                <a:lnTo>
                  <a:pt x="39921" y="6599"/>
                </a:lnTo>
                <a:lnTo>
                  <a:pt x="46520" y="21764"/>
                </a:lnTo>
                <a:lnTo>
                  <a:pt x="40426" y="4136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8292334" y="698882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1764" y="46520"/>
                </a:moveTo>
                <a:lnTo>
                  <a:pt x="6599" y="39921"/>
                </a:lnTo>
                <a:lnTo>
                  <a:pt x="0" y="24756"/>
                </a:lnTo>
                <a:lnTo>
                  <a:pt x="6094" y="5153"/>
                </a:lnTo>
                <a:lnTo>
                  <a:pt x="24756" y="0"/>
                </a:lnTo>
                <a:lnTo>
                  <a:pt x="39607" y="6912"/>
                </a:lnTo>
                <a:lnTo>
                  <a:pt x="46520" y="21764"/>
                </a:lnTo>
                <a:lnTo>
                  <a:pt x="41366" y="4042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bg 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3222" y="719782"/>
            <a:ext cx="69264" cy="71028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984661" y="474629"/>
            <a:ext cx="67752" cy="67752"/>
          </a:xfrm>
          <a:prstGeom prst="rect">
            <a:avLst/>
          </a:prstGeom>
        </p:spPr>
      </p:pic>
      <p:sp>
        <p:nvSpPr>
          <p:cNvPr id="69" name="bg object 69"/>
          <p:cNvSpPr/>
          <p:nvPr/>
        </p:nvSpPr>
        <p:spPr>
          <a:xfrm>
            <a:off x="7815617" y="721988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7639408" y="435676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bg 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410444" y="621354"/>
            <a:ext cx="146935" cy="100708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374453" y="252731"/>
            <a:ext cx="65924" cy="65925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60019" y="606143"/>
            <a:ext cx="70979" cy="70979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117205" y="219119"/>
            <a:ext cx="76712" cy="77548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6951418" y="414042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bg object 7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820103" y="449728"/>
            <a:ext cx="74969" cy="74969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6993477" y="14980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6861906" y="12990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66492" y="879120"/>
            <a:ext cx="86893" cy="86893"/>
          </a:xfrm>
          <a:prstGeom prst="rect">
            <a:avLst/>
          </a:prstGeom>
        </p:spPr>
      </p:pic>
      <p:pic>
        <p:nvPicPr>
          <p:cNvPr id="80" name="bg object 8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198220" y="353823"/>
            <a:ext cx="66916" cy="66916"/>
          </a:xfrm>
          <a:prstGeom prst="rect">
            <a:avLst/>
          </a:prstGeom>
        </p:spPr>
      </p:pic>
      <p:sp>
        <p:nvSpPr>
          <p:cNvPr id="81" name="bg object 81"/>
          <p:cNvSpPr/>
          <p:nvPr/>
        </p:nvSpPr>
        <p:spPr>
          <a:xfrm>
            <a:off x="8396106" y="458354"/>
            <a:ext cx="45720" cy="42545"/>
          </a:xfrm>
          <a:custGeom>
            <a:avLst/>
            <a:gdLst/>
            <a:ahLst/>
            <a:cxnLst/>
            <a:rect l="l" t="t" r="r" b="b"/>
            <a:pathLst>
              <a:path w="45720" h="42545">
                <a:moveTo>
                  <a:pt x="12074" y="41972"/>
                </a:moveTo>
                <a:lnTo>
                  <a:pt x="7364" y="40790"/>
                </a:lnTo>
                <a:lnTo>
                  <a:pt x="0" y="33425"/>
                </a:lnTo>
                <a:lnTo>
                  <a:pt x="581" y="26951"/>
                </a:lnTo>
                <a:lnTo>
                  <a:pt x="2637" y="21950"/>
                </a:lnTo>
                <a:lnTo>
                  <a:pt x="21950" y="2637"/>
                </a:lnTo>
                <a:lnTo>
                  <a:pt x="26951" y="582"/>
                </a:lnTo>
                <a:lnTo>
                  <a:pt x="33425" y="0"/>
                </a:lnTo>
                <a:lnTo>
                  <a:pt x="38136" y="1181"/>
                </a:lnTo>
                <a:lnTo>
                  <a:pt x="45500" y="8546"/>
                </a:lnTo>
                <a:lnTo>
                  <a:pt x="43736" y="10310"/>
                </a:lnTo>
                <a:lnTo>
                  <a:pt x="45209" y="11783"/>
                </a:lnTo>
                <a:lnTo>
                  <a:pt x="44917" y="15020"/>
                </a:lnTo>
                <a:lnTo>
                  <a:pt x="42862" y="20021"/>
                </a:lnTo>
                <a:lnTo>
                  <a:pt x="23456" y="39427"/>
                </a:lnTo>
                <a:lnTo>
                  <a:pt x="18548" y="41389"/>
                </a:lnTo>
                <a:lnTo>
                  <a:pt x="12074" y="419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bg object 8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546986" y="537130"/>
            <a:ext cx="91843" cy="91843"/>
          </a:xfrm>
          <a:prstGeom prst="rect">
            <a:avLst/>
          </a:prstGeom>
        </p:spPr>
      </p:pic>
      <p:pic>
        <p:nvPicPr>
          <p:cNvPr id="83" name="bg object 8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046905" y="1121219"/>
            <a:ext cx="78302" cy="78302"/>
          </a:xfrm>
          <a:prstGeom prst="rect">
            <a:avLst/>
          </a:prstGeom>
        </p:spPr>
      </p:pic>
      <p:pic>
        <p:nvPicPr>
          <p:cNvPr id="84" name="bg object 8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819484" y="1214823"/>
            <a:ext cx="74574" cy="73375"/>
          </a:xfrm>
          <a:prstGeom prst="rect">
            <a:avLst/>
          </a:prstGeom>
        </p:spPr>
      </p:pic>
      <p:sp>
        <p:nvSpPr>
          <p:cNvPr id="85" name="bg object 85"/>
          <p:cNvSpPr/>
          <p:nvPr/>
        </p:nvSpPr>
        <p:spPr>
          <a:xfrm>
            <a:off x="7687067" y="1038567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7518031" y="109230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bg object 8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565763" y="-588"/>
            <a:ext cx="80879" cy="80878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4800360" y="4568873"/>
            <a:ext cx="1783714" cy="574675"/>
          </a:xfrm>
          <a:custGeom>
            <a:avLst/>
            <a:gdLst/>
            <a:ahLst/>
            <a:cxnLst/>
            <a:rect l="l" t="t" r="r" b="b"/>
            <a:pathLst>
              <a:path w="1783715" h="574675">
                <a:moveTo>
                  <a:pt x="1508840" y="574626"/>
                </a:moveTo>
                <a:lnTo>
                  <a:pt x="1485677" y="574626"/>
                </a:lnTo>
                <a:lnTo>
                  <a:pt x="1476583" y="543448"/>
                </a:lnTo>
                <a:lnTo>
                  <a:pt x="1462988" y="491136"/>
                </a:lnTo>
                <a:lnTo>
                  <a:pt x="1450855" y="438370"/>
                </a:lnTo>
                <a:lnTo>
                  <a:pt x="1440135" y="385209"/>
                </a:lnTo>
                <a:lnTo>
                  <a:pt x="1436416" y="352957"/>
                </a:lnTo>
                <a:lnTo>
                  <a:pt x="1437614" y="320326"/>
                </a:lnTo>
                <a:lnTo>
                  <a:pt x="1456270" y="258469"/>
                </a:lnTo>
                <a:lnTo>
                  <a:pt x="1490714" y="227262"/>
                </a:lnTo>
                <a:lnTo>
                  <a:pt x="1534075" y="216116"/>
                </a:lnTo>
                <a:lnTo>
                  <a:pt x="1540338" y="216116"/>
                </a:lnTo>
                <a:lnTo>
                  <a:pt x="1546601" y="216859"/>
                </a:lnTo>
                <a:lnTo>
                  <a:pt x="1552864" y="218239"/>
                </a:lnTo>
                <a:lnTo>
                  <a:pt x="1582154" y="230655"/>
                </a:lnTo>
                <a:lnTo>
                  <a:pt x="1595070" y="238407"/>
                </a:lnTo>
                <a:lnTo>
                  <a:pt x="1523355" y="238407"/>
                </a:lnTo>
                <a:lnTo>
                  <a:pt x="1515924" y="239574"/>
                </a:lnTo>
                <a:lnTo>
                  <a:pt x="1481692" y="260814"/>
                </a:lnTo>
                <a:lnTo>
                  <a:pt x="1459056" y="321895"/>
                </a:lnTo>
                <a:lnTo>
                  <a:pt x="1458286" y="355063"/>
                </a:lnTo>
                <a:lnTo>
                  <a:pt x="1463519" y="393916"/>
                </a:lnTo>
                <a:lnTo>
                  <a:pt x="1470294" y="431993"/>
                </a:lnTo>
                <a:lnTo>
                  <a:pt x="1478602" y="469314"/>
                </a:lnTo>
                <a:lnTo>
                  <a:pt x="1488432" y="505899"/>
                </a:lnTo>
                <a:lnTo>
                  <a:pt x="1503272" y="557062"/>
                </a:lnTo>
                <a:lnTo>
                  <a:pt x="1508840" y="574626"/>
                </a:lnTo>
                <a:close/>
              </a:path>
              <a:path w="1783715" h="574675">
                <a:moveTo>
                  <a:pt x="1783341" y="574626"/>
                </a:moveTo>
                <a:lnTo>
                  <a:pt x="1757324" y="574626"/>
                </a:lnTo>
                <a:lnTo>
                  <a:pt x="1743470" y="538991"/>
                </a:lnTo>
                <a:lnTo>
                  <a:pt x="1725117" y="492426"/>
                </a:lnTo>
                <a:lnTo>
                  <a:pt x="1706518" y="445871"/>
                </a:lnTo>
                <a:lnTo>
                  <a:pt x="1687671" y="399326"/>
                </a:lnTo>
                <a:lnTo>
                  <a:pt x="1655455" y="336195"/>
                </a:lnTo>
                <a:lnTo>
                  <a:pt x="1611139" y="280548"/>
                </a:lnTo>
                <a:lnTo>
                  <a:pt x="1574452" y="251596"/>
                </a:lnTo>
                <a:lnTo>
                  <a:pt x="1530679" y="238407"/>
                </a:lnTo>
                <a:lnTo>
                  <a:pt x="1595070" y="238407"/>
                </a:lnTo>
                <a:lnTo>
                  <a:pt x="1633171" y="266871"/>
                </a:lnTo>
                <a:lnTo>
                  <a:pt x="1673442" y="321214"/>
                </a:lnTo>
                <a:lnTo>
                  <a:pt x="1707466" y="385403"/>
                </a:lnTo>
                <a:lnTo>
                  <a:pt x="1741450" y="467701"/>
                </a:lnTo>
                <a:lnTo>
                  <a:pt x="1760625" y="516039"/>
                </a:lnTo>
                <a:lnTo>
                  <a:pt x="1779449" y="564442"/>
                </a:lnTo>
                <a:lnTo>
                  <a:pt x="1783341" y="574626"/>
                </a:lnTo>
                <a:close/>
              </a:path>
              <a:path w="1783715" h="574675">
                <a:moveTo>
                  <a:pt x="1075789" y="574626"/>
                </a:moveTo>
                <a:lnTo>
                  <a:pt x="1048250" y="574626"/>
                </a:lnTo>
                <a:lnTo>
                  <a:pt x="1041657" y="554196"/>
                </a:lnTo>
                <a:lnTo>
                  <a:pt x="1026594" y="511669"/>
                </a:lnTo>
                <a:lnTo>
                  <a:pt x="996429" y="425779"/>
                </a:lnTo>
                <a:lnTo>
                  <a:pt x="981366" y="383192"/>
                </a:lnTo>
                <a:lnTo>
                  <a:pt x="965846" y="341755"/>
                </a:lnTo>
                <a:lnTo>
                  <a:pt x="952427" y="299203"/>
                </a:lnTo>
                <a:lnTo>
                  <a:pt x="940898" y="255895"/>
                </a:lnTo>
                <a:lnTo>
                  <a:pt x="931052" y="212189"/>
                </a:lnTo>
                <a:lnTo>
                  <a:pt x="928340" y="175745"/>
                </a:lnTo>
                <a:lnTo>
                  <a:pt x="932047" y="139491"/>
                </a:lnTo>
                <a:lnTo>
                  <a:pt x="957164" y="71331"/>
                </a:lnTo>
                <a:lnTo>
                  <a:pt x="999198" y="24029"/>
                </a:lnTo>
                <a:lnTo>
                  <a:pt x="1057792" y="849"/>
                </a:lnTo>
                <a:lnTo>
                  <a:pt x="1067663" y="0"/>
                </a:lnTo>
                <a:lnTo>
                  <a:pt x="1072440" y="0"/>
                </a:lnTo>
                <a:lnTo>
                  <a:pt x="1115328" y="8142"/>
                </a:lnTo>
                <a:lnTo>
                  <a:pt x="1144398" y="25263"/>
                </a:lnTo>
                <a:lnTo>
                  <a:pt x="1073926" y="25263"/>
                </a:lnTo>
                <a:lnTo>
                  <a:pt x="1055901" y="26921"/>
                </a:lnTo>
                <a:lnTo>
                  <a:pt x="1007478" y="51163"/>
                </a:lnTo>
                <a:lnTo>
                  <a:pt x="977357" y="87425"/>
                </a:lnTo>
                <a:lnTo>
                  <a:pt x="961138" y="127972"/>
                </a:lnTo>
                <a:lnTo>
                  <a:pt x="956216" y="171431"/>
                </a:lnTo>
                <a:lnTo>
                  <a:pt x="959986" y="216434"/>
                </a:lnTo>
                <a:lnTo>
                  <a:pt x="969842" y="261609"/>
                </a:lnTo>
                <a:lnTo>
                  <a:pt x="983180" y="305586"/>
                </a:lnTo>
                <a:lnTo>
                  <a:pt x="997394" y="346996"/>
                </a:lnTo>
                <a:lnTo>
                  <a:pt x="1014904" y="395749"/>
                </a:lnTo>
                <a:lnTo>
                  <a:pt x="1032046" y="444569"/>
                </a:lnTo>
                <a:lnTo>
                  <a:pt x="1048823" y="493459"/>
                </a:lnTo>
                <a:lnTo>
                  <a:pt x="1065242" y="542424"/>
                </a:lnTo>
                <a:lnTo>
                  <a:pt x="1075789" y="574626"/>
                </a:lnTo>
                <a:close/>
              </a:path>
              <a:path w="1783715" h="574675">
                <a:moveTo>
                  <a:pt x="1356324" y="574626"/>
                </a:moveTo>
                <a:lnTo>
                  <a:pt x="1329660" y="574626"/>
                </a:lnTo>
                <a:lnTo>
                  <a:pt x="1291210" y="441573"/>
                </a:lnTo>
                <a:lnTo>
                  <a:pt x="1240896" y="260485"/>
                </a:lnTo>
                <a:lnTo>
                  <a:pt x="1231396" y="227319"/>
                </a:lnTo>
                <a:lnTo>
                  <a:pt x="1208654" y="161744"/>
                </a:lnTo>
                <a:lnTo>
                  <a:pt x="1181034" y="103321"/>
                </a:lnTo>
                <a:lnTo>
                  <a:pt x="1143998" y="56629"/>
                </a:lnTo>
                <a:lnTo>
                  <a:pt x="1109119" y="31844"/>
                </a:lnTo>
                <a:lnTo>
                  <a:pt x="1073926" y="25263"/>
                </a:lnTo>
                <a:lnTo>
                  <a:pt x="1144398" y="25263"/>
                </a:lnTo>
                <a:lnTo>
                  <a:pt x="1183526" y="61423"/>
                </a:lnTo>
                <a:lnTo>
                  <a:pt x="1208988" y="98654"/>
                </a:lnTo>
                <a:lnTo>
                  <a:pt x="1228795" y="137673"/>
                </a:lnTo>
                <a:lnTo>
                  <a:pt x="1242848" y="173612"/>
                </a:lnTo>
                <a:lnTo>
                  <a:pt x="1265620" y="245491"/>
                </a:lnTo>
                <a:lnTo>
                  <a:pt x="1275076" y="282564"/>
                </a:lnTo>
                <a:lnTo>
                  <a:pt x="1287490" y="327861"/>
                </a:lnTo>
                <a:lnTo>
                  <a:pt x="1313035" y="418415"/>
                </a:lnTo>
                <a:lnTo>
                  <a:pt x="1325390" y="463652"/>
                </a:lnTo>
                <a:lnTo>
                  <a:pt x="1356324" y="574626"/>
                </a:lnTo>
                <a:close/>
              </a:path>
              <a:path w="1783715" h="574675">
                <a:moveTo>
                  <a:pt x="597183" y="574626"/>
                </a:moveTo>
                <a:lnTo>
                  <a:pt x="566118" y="574626"/>
                </a:lnTo>
                <a:lnTo>
                  <a:pt x="560326" y="557681"/>
                </a:lnTo>
                <a:lnTo>
                  <a:pt x="543953" y="506627"/>
                </a:lnTo>
                <a:lnTo>
                  <a:pt x="528807" y="456231"/>
                </a:lnTo>
                <a:lnTo>
                  <a:pt x="514529" y="405377"/>
                </a:lnTo>
                <a:lnTo>
                  <a:pt x="505926" y="360079"/>
                </a:lnTo>
                <a:lnTo>
                  <a:pt x="498647" y="314780"/>
                </a:lnTo>
                <a:lnTo>
                  <a:pt x="493258" y="269482"/>
                </a:lnTo>
                <a:lnTo>
                  <a:pt x="490327" y="224183"/>
                </a:lnTo>
                <a:lnTo>
                  <a:pt x="489193" y="184997"/>
                </a:lnTo>
                <a:lnTo>
                  <a:pt x="490327" y="144267"/>
                </a:lnTo>
                <a:lnTo>
                  <a:pt x="495999" y="104275"/>
                </a:lnTo>
                <a:lnTo>
                  <a:pt x="508479" y="67297"/>
                </a:lnTo>
                <a:lnTo>
                  <a:pt x="535586" y="33702"/>
                </a:lnTo>
                <a:lnTo>
                  <a:pt x="575988" y="21760"/>
                </a:lnTo>
                <a:lnTo>
                  <a:pt x="586034" y="22445"/>
                </a:lnTo>
                <a:lnTo>
                  <a:pt x="596010" y="24533"/>
                </a:lnTo>
                <a:lnTo>
                  <a:pt x="605768" y="28074"/>
                </a:lnTo>
                <a:lnTo>
                  <a:pt x="615157" y="33118"/>
                </a:lnTo>
                <a:lnTo>
                  <a:pt x="638803" y="54347"/>
                </a:lnTo>
                <a:lnTo>
                  <a:pt x="569301" y="54347"/>
                </a:lnTo>
                <a:lnTo>
                  <a:pt x="566010" y="54666"/>
                </a:lnTo>
                <a:lnTo>
                  <a:pt x="532196" y="89752"/>
                </a:lnTo>
                <a:lnTo>
                  <a:pt x="522583" y="148097"/>
                </a:lnTo>
                <a:lnTo>
                  <a:pt x="519810" y="191052"/>
                </a:lnTo>
                <a:lnTo>
                  <a:pt x="520420" y="233987"/>
                </a:lnTo>
                <a:lnTo>
                  <a:pt x="524613" y="276514"/>
                </a:lnTo>
                <a:lnTo>
                  <a:pt x="532464" y="328895"/>
                </a:lnTo>
                <a:lnTo>
                  <a:pt x="542258" y="380773"/>
                </a:lnTo>
                <a:lnTo>
                  <a:pt x="553961" y="432152"/>
                </a:lnTo>
                <a:lnTo>
                  <a:pt x="567539" y="483034"/>
                </a:lnTo>
                <a:lnTo>
                  <a:pt x="582959" y="533425"/>
                </a:lnTo>
                <a:lnTo>
                  <a:pt x="597183" y="574626"/>
                </a:lnTo>
                <a:close/>
              </a:path>
              <a:path w="1783715" h="574675">
                <a:moveTo>
                  <a:pt x="823698" y="574626"/>
                </a:moveTo>
                <a:lnTo>
                  <a:pt x="793211" y="574626"/>
                </a:lnTo>
                <a:lnTo>
                  <a:pt x="787118" y="552700"/>
                </a:lnTo>
                <a:lnTo>
                  <a:pt x="773804" y="506627"/>
                </a:lnTo>
                <a:lnTo>
                  <a:pt x="760068" y="460830"/>
                </a:lnTo>
                <a:lnTo>
                  <a:pt x="745931" y="415355"/>
                </a:lnTo>
                <a:lnTo>
                  <a:pt x="731955" y="370118"/>
                </a:lnTo>
                <a:lnTo>
                  <a:pt x="717244" y="324851"/>
                </a:lnTo>
                <a:lnTo>
                  <a:pt x="701776" y="279564"/>
                </a:lnTo>
                <a:lnTo>
                  <a:pt x="685433" y="233987"/>
                </a:lnTo>
                <a:lnTo>
                  <a:pt x="677639" y="211971"/>
                </a:lnTo>
                <a:lnTo>
                  <a:pt x="669199" y="190044"/>
                </a:lnTo>
                <a:lnTo>
                  <a:pt x="660381" y="168096"/>
                </a:lnTo>
                <a:lnTo>
                  <a:pt x="651353" y="145740"/>
                </a:lnTo>
                <a:lnTo>
                  <a:pt x="644579" y="128030"/>
                </a:lnTo>
                <a:lnTo>
                  <a:pt x="617174" y="79398"/>
                </a:lnTo>
                <a:lnTo>
                  <a:pt x="585722" y="56082"/>
                </a:lnTo>
                <a:lnTo>
                  <a:pt x="572485" y="54347"/>
                </a:lnTo>
                <a:lnTo>
                  <a:pt x="638803" y="54347"/>
                </a:lnTo>
                <a:lnTo>
                  <a:pt x="664170" y="90690"/>
                </a:lnTo>
                <a:lnTo>
                  <a:pt x="679910" y="126188"/>
                </a:lnTo>
                <a:lnTo>
                  <a:pt x="693600" y="161874"/>
                </a:lnTo>
                <a:lnTo>
                  <a:pt x="710006" y="207981"/>
                </a:lnTo>
                <a:lnTo>
                  <a:pt x="726010" y="254236"/>
                </a:lnTo>
                <a:lnTo>
                  <a:pt x="741588" y="300591"/>
                </a:lnTo>
                <a:lnTo>
                  <a:pt x="756718" y="346996"/>
                </a:lnTo>
                <a:lnTo>
                  <a:pt x="771375" y="393401"/>
                </a:lnTo>
                <a:lnTo>
                  <a:pt x="785535" y="439756"/>
                </a:lnTo>
                <a:lnTo>
                  <a:pt x="799176" y="486011"/>
                </a:lnTo>
                <a:lnTo>
                  <a:pt x="812273" y="532117"/>
                </a:lnTo>
                <a:lnTo>
                  <a:pt x="823698" y="574626"/>
                </a:lnTo>
                <a:close/>
              </a:path>
              <a:path w="1783715" h="574675">
                <a:moveTo>
                  <a:pt x="99172" y="574626"/>
                </a:moveTo>
                <a:lnTo>
                  <a:pt x="66217" y="574626"/>
                </a:lnTo>
                <a:lnTo>
                  <a:pt x="57776" y="544218"/>
                </a:lnTo>
                <a:lnTo>
                  <a:pt x="43660" y="496211"/>
                </a:lnTo>
                <a:lnTo>
                  <a:pt x="29554" y="448592"/>
                </a:lnTo>
                <a:lnTo>
                  <a:pt x="16981" y="400994"/>
                </a:lnTo>
                <a:lnTo>
                  <a:pt x="7462" y="353046"/>
                </a:lnTo>
                <a:lnTo>
                  <a:pt x="276" y="309324"/>
                </a:lnTo>
                <a:lnTo>
                  <a:pt x="0" y="265222"/>
                </a:lnTo>
                <a:lnTo>
                  <a:pt x="6283" y="223391"/>
                </a:lnTo>
                <a:lnTo>
                  <a:pt x="19457" y="181937"/>
                </a:lnTo>
                <a:lnTo>
                  <a:pt x="45564" y="142811"/>
                </a:lnTo>
                <a:lnTo>
                  <a:pt x="80638" y="111587"/>
                </a:lnTo>
                <a:lnTo>
                  <a:pt x="121662" y="90912"/>
                </a:lnTo>
                <a:lnTo>
                  <a:pt x="165622" y="83431"/>
                </a:lnTo>
                <a:lnTo>
                  <a:pt x="186191" y="85171"/>
                </a:lnTo>
                <a:lnTo>
                  <a:pt x="206462" y="90583"/>
                </a:lnTo>
                <a:lnTo>
                  <a:pt x="226136" y="99956"/>
                </a:lnTo>
                <a:lnTo>
                  <a:pt x="244914" y="113578"/>
                </a:lnTo>
                <a:lnTo>
                  <a:pt x="164348" y="113578"/>
                </a:lnTo>
                <a:lnTo>
                  <a:pt x="131812" y="120587"/>
                </a:lnTo>
                <a:lnTo>
                  <a:pt x="75816" y="155702"/>
                </a:lnTo>
                <a:lnTo>
                  <a:pt x="38774" y="221972"/>
                </a:lnTo>
                <a:lnTo>
                  <a:pt x="31810" y="265222"/>
                </a:lnTo>
                <a:lnTo>
                  <a:pt x="32787" y="309607"/>
                </a:lnTo>
                <a:lnTo>
                  <a:pt x="39625" y="353046"/>
                </a:lnTo>
                <a:lnTo>
                  <a:pt x="50039" y="399796"/>
                </a:lnTo>
                <a:lnTo>
                  <a:pt x="62513" y="446576"/>
                </a:lnTo>
                <a:lnTo>
                  <a:pt x="76121" y="493375"/>
                </a:lnTo>
                <a:lnTo>
                  <a:pt x="89939" y="540184"/>
                </a:lnTo>
                <a:lnTo>
                  <a:pt x="99172" y="574626"/>
                </a:lnTo>
                <a:close/>
              </a:path>
              <a:path w="1783715" h="574675">
                <a:moveTo>
                  <a:pt x="376323" y="574626"/>
                </a:moveTo>
                <a:lnTo>
                  <a:pt x="347099" y="574626"/>
                </a:lnTo>
                <a:lnTo>
                  <a:pt x="343055" y="551434"/>
                </a:lnTo>
                <a:lnTo>
                  <a:pt x="334217" y="502716"/>
                </a:lnTo>
                <a:lnTo>
                  <a:pt x="324988" y="454034"/>
                </a:lnTo>
                <a:lnTo>
                  <a:pt x="315331" y="405464"/>
                </a:lnTo>
                <a:lnTo>
                  <a:pt x="305206" y="357080"/>
                </a:lnTo>
                <a:lnTo>
                  <a:pt x="296903" y="317832"/>
                </a:lnTo>
                <a:lnTo>
                  <a:pt x="287108" y="278584"/>
                </a:lnTo>
                <a:lnTo>
                  <a:pt x="275800" y="239336"/>
                </a:lnTo>
                <a:lnTo>
                  <a:pt x="262959" y="200088"/>
                </a:lnTo>
                <a:lnTo>
                  <a:pt x="226471" y="140990"/>
                </a:lnTo>
                <a:lnTo>
                  <a:pt x="164348" y="113578"/>
                </a:lnTo>
                <a:lnTo>
                  <a:pt x="244914" y="113578"/>
                </a:lnTo>
                <a:lnTo>
                  <a:pt x="286113" y="172662"/>
                </a:lnTo>
                <a:lnTo>
                  <a:pt x="309240" y="242334"/>
                </a:lnTo>
                <a:lnTo>
                  <a:pt x="319763" y="284921"/>
                </a:lnTo>
                <a:lnTo>
                  <a:pt x="329898" y="327876"/>
                </a:lnTo>
                <a:lnTo>
                  <a:pt x="339258" y="370811"/>
                </a:lnTo>
                <a:lnTo>
                  <a:pt x="347453" y="413338"/>
                </a:lnTo>
                <a:lnTo>
                  <a:pt x="356720" y="462514"/>
                </a:lnTo>
                <a:lnTo>
                  <a:pt x="365554" y="511689"/>
                </a:lnTo>
                <a:lnTo>
                  <a:pt x="374029" y="560860"/>
                </a:lnTo>
                <a:lnTo>
                  <a:pt x="376323" y="574626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bg object 8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534071" y="1935657"/>
            <a:ext cx="3662721" cy="3207842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373566" y="290392"/>
            <a:ext cx="3677099" cy="3517050"/>
          </a:xfrm>
          <a:prstGeom prst="rect">
            <a:avLst/>
          </a:prstGeom>
        </p:spPr>
      </p:pic>
      <p:pic>
        <p:nvPicPr>
          <p:cNvPr id="91" name="bg object 9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808451" y="227299"/>
            <a:ext cx="5527099" cy="45627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49692" y="2041672"/>
            <a:ext cx="4844615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6376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637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36DAC-025E-45BA-81D1-0DF7FB4FD45A}" type="datetime1">
              <a:rPr lang="en-US" smtClean="0"/>
              <a:t>4/7/2023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6376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637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73B0-97B9-4635-85CE-1AF309CC83B6}" type="datetime1">
              <a:rPr lang="en-US" smtClean="0"/>
              <a:t>4/7/2023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6376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5F5B-DD94-4A7F-AD30-DC3B719F1C94}" type="datetime1">
              <a:rPr lang="en-US" smtClean="0"/>
              <a:t>4/7/2023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8000" y="3581372"/>
            <a:ext cx="2645999" cy="156212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43322" y="0"/>
            <a:ext cx="1800860" cy="1009015"/>
          </a:xfrm>
          <a:custGeom>
            <a:avLst/>
            <a:gdLst/>
            <a:ahLst/>
            <a:cxnLst/>
            <a:rect l="l" t="t" r="r" b="b"/>
            <a:pathLst>
              <a:path w="1800859" h="1009015">
                <a:moveTo>
                  <a:pt x="1800677" y="320585"/>
                </a:moveTo>
                <a:lnTo>
                  <a:pt x="1704818" y="263460"/>
                </a:lnTo>
                <a:lnTo>
                  <a:pt x="1620209" y="211484"/>
                </a:lnTo>
                <a:lnTo>
                  <a:pt x="1532931" y="156313"/>
                </a:lnTo>
                <a:lnTo>
                  <a:pt x="1408459" y="74127"/>
                </a:lnTo>
                <a:lnTo>
                  <a:pt x="1367572" y="46184"/>
                </a:lnTo>
                <a:lnTo>
                  <a:pt x="1327202" y="17759"/>
                </a:lnTo>
                <a:lnTo>
                  <a:pt x="1302903" y="0"/>
                </a:lnTo>
                <a:lnTo>
                  <a:pt x="1348918" y="0"/>
                </a:lnTo>
                <a:lnTo>
                  <a:pt x="1359215" y="7321"/>
                </a:lnTo>
                <a:lnTo>
                  <a:pt x="1402762" y="37474"/>
                </a:lnTo>
                <a:lnTo>
                  <a:pt x="1446610" y="67263"/>
                </a:lnTo>
                <a:lnTo>
                  <a:pt x="1490681" y="96662"/>
                </a:lnTo>
                <a:lnTo>
                  <a:pt x="1534895" y="125642"/>
                </a:lnTo>
                <a:lnTo>
                  <a:pt x="1579173" y="154175"/>
                </a:lnTo>
                <a:lnTo>
                  <a:pt x="1623436" y="182233"/>
                </a:lnTo>
                <a:lnTo>
                  <a:pt x="1667605" y="209788"/>
                </a:lnTo>
                <a:lnTo>
                  <a:pt x="1757456" y="263481"/>
                </a:lnTo>
                <a:lnTo>
                  <a:pt x="1800677" y="289174"/>
                </a:lnTo>
                <a:lnTo>
                  <a:pt x="1800677" y="320585"/>
                </a:lnTo>
                <a:close/>
              </a:path>
              <a:path w="1800859" h="1009015">
                <a:moveTo>
                  <a:pt x="1746796" y="1008388"/>
                </a:moveTo>
                <a:lnTo>
                  <a:pt x="1680320" y="995911"/>
                </a:lnTo>
                <a:lnTo>
                  <a:pt x="1611732" y="971967"/>
                </a:lnTo>
                <a:lnTo>
                  <a:pt x="1483939" y="912301"/>
                </a:lnTo>
                <a:lnTo>
                  <a:pt x="1390657" y="866631"/>
                </a:lnTo>
                <a:lnTo>
                  <a:pt x="1205210" y="772800"/>
                </a:lnTo>
                <a:lnTo>
                  <a:pt x="1113846" y="725131"/>
                </a:lnTo>
                <a:lnTo>
                  <a:pt x="977260" y="651936"/>
                </a:lnTo>
                <a:lnTo>
                  <a:pt x="841313" y="576634"/>
                </a:lnTo>
                <a:lnTo>
                  <a:pt x="706101" y="499135"/>
                </a:lnTo>
                <a:lnTo>
                  <a:pt x="616416" y="446205"/>
                </a:lnTo>
                <a:lnTo>
                  <a:pt x="571999" y="419095"/>
                </a:lnTo>
                <a:lnTo>
                  <a:pt x="439185" y="336469"/>
                </a:lnTo>
                <a:lnTo>
                  <a:pt x="325127" y="263460"/>
                </a:lnTo>
                <a:lnTo>
                  <a:pt x="235776" y="204873"/>
                </a:lnTo>
                <a:lnTo>
                  <a:pt x="176664" y="165415"/>
                </a:lnTo>
                <a:lnTo>
                  <a:pt x="90449" y="106687"/>
                </a:lnTo>
                <a:lnTo>
                  <a:pt x="0" y="43537"/>
                </a:lnTo>
                <a:lnTo>
                  <a:pt x="1294" y="37127"/>
                </a:lnTo>
                <a:lnTo>
                  <a:pt x="7210" y="31642"/>
                </a:lnTo>
                <a:lnTo>
                  <a:pt x="10772" y="30801"/>
                </a:lnTo>
                <a:lnTo>
                  <a:pt x="14059" y="33254"/>
                </a:lnTo>
                <a:lnTo>
                  <a:pt x="84810" y="82879"/>
                </a:lnTo>
                <a:lnTo>
                  <a:pt x="211107" y="166497"/>
                </a:lnTo>
                <a:lnTo>
                  <a:pt x="338327" y="248509"/>
                </a:lnTo>
                <a:lnTo>
                  <a:pt x="466572" y="328831"/>
                </a:lnTo>
                <a:lnTo>
                  <a:pt x="595943" y="407377"/>
                </a:lnTo>
                <a:lnTo>
                  <a:pt x="726483" y="484081"/>
                </a:lnTo>
                <a:lnTo>
                  <a:pt x="857915" y="559086"/>
                </a:lnTo>
                <a:lnTo>
                  <a:pt x="990209" y="632317"/>
                </a:lnTo>
                <a:lnTo>
                  <a:pt x="1123363" y="703615"/>
                </a:lnTo>
                <a:lnTo>
                  <a:pt x="1257373" y="772820"/>
                </a:lnTo>
                <a:lnTo>
                  <a:pt x="1435979" y="861960"/>
                </a:lnTo>
                <a:lnTo>
                  <a:pt x="1571321" y="926977"/>
                </a:lnTo>
                <a:lnTo>
                  <a:pt x="1616784" y="948299"/>
                </a:lnTo>
                <a:lnTo>
                  <a:pt x="1683326" y="972697"/>
                </a:lnTo>
                <a:lnTo>
                  <a:pt x="1753656" y="983380"/>
                </a:lnTo>
                <a:lnTo>
                  <a:pt x="1800677" y="983380"/>
                </a:lnTo>
                <a:lnTo>
                  <a:pt x="1800677" y="1001977"/>
                </a:lnTo>
                <a:lnTo>
                  <a:pt x="1777989" y="1006741"/>
                </a:lnTo>
                <a:lnTo>
                  <a:pt x="1746796" y="1008388"/>
                </a:lnTo>
                <a:close/>
              </a:path>
              <a:path w="1800859" h="1009015">
                <a:moveTo>
                  <a:pt x="1800677" y="812936"/>
                </a:moveTo>
                <a:lnTo>
                  <a:pt x="1753993" y="776567"/>
                </a:lnTo>
                <a:lnTo>
                  <a:pt x="1722529" y="754845"/>
                </a:lnTo>
                <a:lnTo>
                  <a:pt x="1644785" y="707265"/>
                </a:lnTo>
                <a:lnTo>
                  <a:pt x="1598364" y="680915"/>
                </a:lnTo>
                <a:lnTo>
                  <a:pt x="1551433" y="655343"/>
                </a:lnTo>
                <a:lnTo>
                  <a:pt x="1364367" y="555880"/>
                </a:lnTo>
                <a:lnTo>
                  <a:pt x="1318872" y="531002"/>
                </a:lnTo>
                <a:lnTo>
                  <a:pt x="1273821" y="505374"/>
                </a:lnTo>
                <a:lnTo>
                  <a:pt x="1229459" y="478766"/>
                </a:lnTo>
                <a:lnTo>
                  <a:pt x="1186031" y="450951"/>
                </a:lnTo>
                <a:lnTo>
                  <a:pt x="1143783" y="421698"/>
                </a:lnTo>
                <a:lnTo>
                  <a:pt x="1102962" y="390780"/>
                </a:lnTo>
                <a:lnTo>
                  <a:pt x="1063812" y="357968"/>
                </a:lnTo>
                <a:lnTo>
                  <a:pt x="1026580" y="323032"/>
                </a:lnTo>
                <a:lnTo>
                  <a:pt x="991511" y="285744"/>
                </a:lnTo>
                <a:lnTo>
                  <a:pt x="958851" y="245875"/>
                </a:lnTo>
                <a:lnTo>
                  <a:pt x="928845" y="203197"/>
                </a:lnTo>
                <a:lnTo>
                  <a:pt x="925828" y="197599"/>
                </a:lnTo>
                <a:lnTo>
                  <a:pt x="927683" y="192262"/>
                </a:lnTo>
                <a:lnTo>
                  <a:pt x="967534" y="179003"/>
                </a:lnTo>
                <a:lnTo>
                  <a:pt x="999657" y="175911"/>
                </a:lnTo>
                <a:lnTo>
                  <a:pt x="1051202" y="180431"/>
                </a:lnTo>
                <a:lnTo>
                  <a:pt x="1101470" y="193631"/>
                </a:lnTo>
                <a:lnTo>
                  <a:pt x="1115488" y="199289"/>
                </a:lnTo>
                <a:lnTo>
                  <a:pt x="1010261" y="199289"/>
                </a:lnTo>
                <a:lnTo>
                  <a:pt x="959202" y="204873"/>
                </a:lnTo>
                <a:lnTo>
                  <a:pt x="988798" y="245276"/>
                </a:lnTo>
                <a:lnTo>
                  <a:pt x="1032594" y="295913"/>
                </a:lnTo>
                <a:lnTo>
                  <a:pt x="1067992" y="330891"/>
                </a:lnTo>
                <a:lnTo>
                  <a:pt x="1105335" y="363681"/>
                </a:lnTo>
                <a:lnTo>
                  <a:pt x="1144381" y="394507"/>
                </a:lnTo>
                <a:lnTo>
                  <a:pt x="1184886" y="423592"/>
                </a:lnTo>
                <a:lnTo>
                  <a:pt x="1226609" y="451161"/>
                </a:lnTo>
                <a:lnTo>
                  <a:pt x="1269309" y="477436"/>
                </a:lnTo>
                <a:lnTo>
                  <a:pt x="1312744" y="502643"/>
                </a:lnTo>
                <a:lnTo>
                  <a:pt x="1356671" y="527005"/>
                </a:lnTo>
                <a:lnTo>
                  <a:pt x="1532466" y="620477"/>
                </a:lnTo>
                <a:lnTo>
                  <a:pt x="1580270" y="645153"/>
                </a:lnTo>
                <a:lnTo>
                  <a:pt x="1627320" y="671388"/>
                </a:lnTo>
                <a:lnTo>
                  <a:pt x="1673613" y="699106"/>
                </a:lnTo>
                <a:lnTo>
                  <a:pt x="1719145" y="728227"/>
                </a:lnTo>
                <a:lnTo>
                  <a:pt x="1763914" y="758676"/>
                </a:lnTo>
                <a:lnTo>
                  <a:pt x="1800677" y="785161"/>
                </a:lnTo>
                <a:lnTo>
                  <a:pt x="1800677" y="812936"/>
                </a:lnTo>
                <a:close/>
              </a:path>
              <a:path w="1800859" h="1009015">
                <a:moveTo>
                  <a:pt x="1800677" y="631432"/>
                </a:moveTo>
                <a:lnTo>
                  <a:pt x="1292009" y="317311"/>
                </a:lnTo>
                <a:lnTo>
                  <a:pt x="1247475" y="290718"/>
                </a:lnTo>
                <a:lnTo>
                  <a:pt x="1202766" y="264803"/>
                </a:lnTo>
                <a:lnTo>
                  <a:pt x="1157468" y="240177"/>
                </a:lnTo>
                <a:lnTo>
                  <a:pt x="1109928" y="219406"/>
                </a:lnTo>
                <a:lnTo>
                  <a:pt x="1060681" y="204955"/>
                </a:lnTo>
                <a:lnTo>
                  <a:pt x="1010261" y="199289"/>
                </a:lnTo>
                <a:lnTo>
                  <a:pt x="1115488" y="199289"/>
                </a:lnTo>
                <a:lnTo>
                  <a:pt x="1197380" y="237330"/>
                </a:lnTo>
                <a:lnTo>
                  <a:pt x="1242663" y="263481"/>
                </a:lnTo>
                <a:lnTo>
                  <a:pt x="1287949" y="289823"/>
                </a:lnTo>
                <a:lnTo>
                  <a:pt x="1377988" y="343706"/>
                </a:lnTo>
                <a:lnTo>
                  <a:pt x="1555849" y="453342"/>
                </a:lnTo>
                <a:lnTo>
                  <a:pt x="1800677" y="600752"/>
                </a:lnTo>
                <a:lnTo>
                  <a:pt x="1800677" y="631432"/>
                </a:lnTo>
                <a:close/>
              </a:path>
              <a:path w="1800859" h="1009015">
                <a:moveTo>
                  <a:pt x="1800677" y="983380"/>
                </a:moveTo>
                <a:lnTo>
                  <a:pt x="1753656" y="983380"/>
                </a:lnTo>
                <a:lnTo>
                  <a:pt x="1776741" y="983050"/>
                </a:lnTo>
                <a:lnTo>
                  <a:pt x="1800244" y="979672"/>
                </a:lnTo>
                <a:lnTo>
                  <a:pt x="1800677" y="979525"/>
                </a:lnTo>
                <a:lnTo>
                  <a:pt x="1800677" y="983380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78393" y="3877374"/>
            <a:ext cx="65605" cy="8979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8555368" y="4646819"/>
            <a:ext cx="99060" cy="116205"/>
          </a:xfrm>
          <a:custGeom>
            <a:avLst/>
            <a:gdLst/>
            <a:ahLst/>
            <a:cxnLst/>
            <a:rect l="l" t="t" r="r" b="b"/>
            <a:pathLst>
              <a:path w="99059" h="116204">
                <a:moveTo>
                  <a:pt x="55730" y="115863"/>
                </a:moveTo>
                <a:lnTo>
                  <a:pt x="26342" y="106424"/>
                </a:lnTo>
                <a:lnTo>
                  <a:pt x="3434" y="74142"/>
                </a:lnTo>
                <a:lnTo>
                  <a:pt x="0" y="35929"/>
                </a:lnTo>
                <a:lnTo>
                  <a:pt x="16217" y="10120"/>
                </a:lnTo>
                <a:lnTo>
                  <a:pt x="43302" y="0"/>
                </a:lnTo>
                <a:lnTo>
                  <a:pt x="72470" y="8848"/>
                </a:lnTo>
                <a:lnTo>
                  <a:pt x="94937" y="39950"/>
                </a:lnTo>
                <a:lnTo>
                  <a:pt x="98812" y="79344"/>
                </a:lnTo>
                <a:lnTo>
                  <a:pt x="82815" y="105742"/>
                </a:lnTo>
                <a:lnTo>
                  <a:pt x="55730" y="115863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748528" y="4604570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25373" y="36716"/>
                </a:moveTo>
                <a:lnTo>
                  <a:pt x="12178" y="36180"/>
                </a:lnTo>
                <a:lnTo>
                  <a:pt x="0" y="24329"/>
                </a:lnTo>
                <a:lnTo>
                  <a:pt x="1888" y="8642"/>
                </a:lnTo>
                <a:lnTo>
                  <a:pt x="11653" y="0"/>
                </a:lnTo>
                <a:lnTo>
                  <a:pt x="24347" y="250"/>
                </a:lnTo>
                <a:lnTo>
                  <a:pt x="35020" y="11243"/>
                </a:lnTo>
                <a:lnTo>
                  <a:pt x="34637" y="27787"/>
                </a:lnTo>
                <a:lnTo>
                  <a:pt x="25373" y="3671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694364" y="444629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13686" y="21033"/>
                </a:moveTo>
                <a:lnTo>
                  <a:pt x="6545" y="20705"/>
                </a:lnTo>
                <a:lnTo>
                  <a:pt x="0" y="14162"/>
                </a:lnTo>
                <a:lnTo>
                  <a:pt x="650" y="4930"/>
                </a:lnTo>
                <a:lnTo>
                  <a:pt x="5826" y="0"/>
                </a:lnTo>
                <a:lnTo>
                  <a:pt x="12967" y="327"/>
                </a:lnTo>
                <a:lnTo>
                  <a:pt x="19512" y="6870"/>
                </a:lnTo>
                <a:lnTo>
                  <a:pt x="18862" y="16102"/>
                </a:lnTo>
                <a:lnTo>
                  <a:pt x="13686" y="21033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857293" y="4368426"/>
            <a:ext cx="49530" cy="41910"/>
          </a:xfrm>
          <a:custGeom>
            <a:avLst/>
            <a:gdLst/>
            <a:ahLst/>
            <a:cxnLst/>
            <a:rect l="l" t="t" r="r" b="b"/>
            <a:pathLst>
              <a:path w="49529" h="41910">
                <a:moveTo>
                  <a:pt x="43418" y="8749"/>
                </a:moveTo>
                <a:lnTo>
                  <a:pt x="10062" y="8749"/>
                </a:lnTo>
                <a:lnTo>
                  <a:pt x="33478" y="0"/>
                </a:lnTo>
                <a:lnTo>
                  <a:pt x="41951" y="4823"/>
                </a:lnTo>
                <a:lnTo>
                  <a:pt x="43418" y="8749"/>
                </a:lnTo>
                <a:close/>
              </a:path>
              <a:path w="49529" h="41910">
                <a:moveTo>
                  <a:pt x="17513" y="40589"/>
                </a:moveTo>
                <a:lnTo>
                  <a:pt x="14791" y="38942"/>
                </a:lnTo>
                <a:lnTo>
                  <a:pt x="10015" y="38063"/>
                </a:lnTo>
                <a:lnTo>
                  <a:pt x="7190" y="36456"/>
                </a:lnTo>
                <a:lnTo>
                  <a:pt x="3492" y="32511"/>
                </a:lnTo>
                <a:lnTo>
                  <a:pt x="0" y="23163"/>
                </a:lnTo>
                <a:lnTo>
                  <a:pt x="1078" y="20096"/>
                </a:lnTo>
                <a:lnTo>
                  <a:pt x="1287" y="14679"/>
                </a:lnTo>
                <a:lnTo>
                  <a:pt x="2360" y="11627"/>
                </a:lnTo>
                <a:lnTo>
                  <a:pt x="6160" y="10207"/>
                </a:lnTo>
                <a:lnTo>
                  <a:pt x="5286" y="7870"/>
                </a:lnTo>
                <a:lnTo>
                  <a:pt x="7238" y="7141"/>
                </a:lnTo>
                <a:lnTo>
                  <a:pt x="10062" y="8749"/>
                </a:lnTo>
                <a:lnTo>
                  <a:pt x="43418" y="8749"/>
                </a:lnTo>
                <a:lnTo>
                  <a:pt x="45444" y="14171"/>
                </a:lnTo>
                <a:lnTo>
                  <a:pt x="46347" y="14693"/>
                </a:lnTo>
                <a:lnTo>
                  <a:pt x="46817" y="15340"/>
                </a:lnTo>
                <a:lnTo>
                  <a:pt x="47691" y="17677"/>
                </a:lnTo>
                <a:lnTo>
                  <a:pt x="47467" y="19583"/>
                </a:lnTo>
                <a:lnTo>
                  <a:pt x="48937" y="23520"/>
                </a:lnTo>
                <a:lnTo>
                  <a:pt x="46781" y="29652"/>
                </a:lnTo>
                <a:lnTo>
                  <a:pt x="45657" y="32595"/>
                </a:lnTo>
                <a:lnTo>
                  <a:pt x="43706" y="33324"/>
                </a:lnTo>
                <a:lnTo>
                  <a:pt x="42628" y="36390"/>
                </a:lnTo>
                <a:lnTo>
                  <a:pt x="39127" y="37699"/>
                </a:lnTo>
                <a:lnTo>
                  <a:pt x="31999" y="37699"/>
                </a:lnTo>
                <a:lnTo>
                  <a:pt x="28167" y="39131"/>
                </a:lnTo>
                <a:lnTo>
                  <a:pt x="21415" y="39131"/>
                </a:lnTo>
                <a:lnTo>
                  <a:pt x="17513" y="40589"/>
                </a:lnTo>
                <a:close/>
              </a:path>
              <a:path w="49529" h="41910">
                <a:moveTo>
                  <a:pt x="38726" y="37849"/>
                </a:moveTo>
                <a:lnTo>
                  <a:pt x="31999" y="37699"/>
                </a:lnTo>
                <a:lnTo>
                  <a:pt x="39127" y="37699"/>
                </a:lnTo>
                <a:lnTo>
                  <a:pt x="38726" y="37849"/>
                </a:lnTo>
                <a:close/>
              </a:path>
              <a:path w="49529" h="41910">
                <a:moveTo>
                  <a:pt x="22242" y="41345"/>
                </a:moveTo>
                <a:lnTo>
                  <a:pt x="21415" y="39131"/>
                </a:lnTo>
                <a:lnTo>
                  <a:pt x="28167" y="39131"/>
                </a:lnTo>
                <a:lnTo>
                  <a:pt x="22242" y="4134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068996" y="4191282"/>
            <a:ext cx="33655" cy="38735"/>
          </a:xfrm>
          <a:custGeom>
            <a:avLst/>
            <a:gdLst/>
            <a:ahLst/>
            <a:cxnLst/>
            <a:rect l="l" t="t" r="r" b="b"/>
            <a:pathLst>
              <a:path w="33654" h="38735">
                <a:moveTo>
                  <a:pt x="23984" y="38468"/>
                </a:moveTo>
                <a:lnTo>
                  <a:pt x="10781" y="37909"/>
                </a:lnTo>
                <a:lnTo>
                  <a:pt x="194" y="25385"/>
                </a:lnTo>
                <a:lnTo>
                  <a:pt x="0" y="9057"/>
                </a:lnTo>
                <a:lnTo>
                  <a:pt x="9610" y="0"/>
                </a:lnTo>
                <a:lnTo>
                  <a:pt x="22805" y="536"/>
                </a:lnTo>
                <a:lnTo>
                  <a:pt x="33366" y="12990"/>
                </a:lnTo>
                <a:lnTo>
                  <a:pt x="33586" y="29387"/>
                </a:lnTo>
                <a:lnTo>
                  <a:pt x="23984" y="3846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909990" y="3975167"/>
            <a:ext cx="63500" cy="73660"/>
          </a:xfrm>
          <a:custGeom>
            <a:avLst/>
            <a:gdLst/>
            <a:ahLst/>
            <a:cxnLst/>
            <a:rect l="l" t="t" r="r" b="b"/>
            <a:pathLst>
              <a:path w="63500" h="73660">
                <a:moveTo>
                  <a:pt x="45463" y="73524"/>
                </a:moveTo>
                <a:lnTo>
                  <a:pt x="20605" y="72352"/>
                </a:lnTo>
                <a:lnTo>
                  <a:pt x="575" y="48455"/>
                </a:lnTo>
                <a:lnTo>
                  <a:pt x="0" y="17209"/>
                </a:lnTo>
                <a:lnTo>
                  <a:pt x="17989" y="0"/>
                </a:lnTo>
                <a:lnTo>
                  <a:pt x="42857" y="1194"/>
                </a:lnTo>
                <a:lnTo>
                  <a:pt x="62912" y="25161"/>
                </a:lnTo>
                <a:lnTo>
                  <a:pt x="63462" y="56338"/>
                </a:lnTo>
                <a:lnTo>
                  <a:pt x="45463" y="7352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847959" y="4175320"/>
            <a:ext cx="50165" cy="59690"/>
          </a:xfrm>
          <a:custGeom>
            <a:avLst/>
            <a:gdLst/>
            <a:ahLst/>
            <a:cxnLst/>
            <a:rect l="l" t="t" r="r" b="b"/>
            <a:pathLst>
              <a:path w="50165" h="59689">
                <a:moveTo>
                  <a:pt x="36158" y="59410"/>
                </a:moveTo>
                <a:lnTo>
                  <a:pt x="16649" y="58236"/>
                </a:lnTo>
                <a:lnTo>
                  <a:pt x="719" y="38800"/>
                </a:lnTo>
                <a:lnTo>
                  <a:pt x="0" y="13678"/>
                </a:lnTo>
                <a:lnTo>
                  <a:pt x="13958" y="0"/>
                </a:lnTo>
                <a:lnTo>
                  <a:pt x="33466" y="1173"/>
                </a:lnTo>
                <a:lnTo>
                  <a:pt x="49397" y="20610"/>
                </a:lnTo>
                <a:lnTo>
                  <a:pt x="50116" y="45731"/>
                </a:lnTo>
                <a:lnTo>
                  <a:pt x="36158" y="5941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000631" y="4399541"/>
            <a:ext cx="46990" cy="44450"/>
          </a:xfrm>
          <a:custGeom>
            <a:avLst/>
            <a:gdLst/>
            <a:ahLst/>
            <a:cxnLst/>
            <a:rect l="l" t="t" r="r" b="b"/>
            <a:pathLst>
              <a:path w="46990" h="44450">
                <a:moveTo>
                  <a:pt x="14842" y="43855"/>
                </a:moveTo>
                <a:lnTo>
                  <a:pt x="0" y="31424"/>
                </a:lnTo>
                <a:lnTo>
                  <a:pt x="2587" y="11060"/>
                </a:lnTo>
                <a:lnTo>
                  <a:pt x="14883" y="0"/>
                </a:lnTo>
                <a:lnTo>
                  <a:pt x="31419" y="286"/>
                </a:lnTo>
                <a:lnTo>
                  <a:pt x="46727" y="13963"/>
                </a:lnTo>
                <a:lnTo>
                  <a:pt x="43674" y="33081"/>
                </a:lnTo>
                <a:lnTo>
                  <a:pt x="31223" y="43727"/>
                </a:lnTo>
                <a:lnTo>
                  <a:pt x="14842" y="4385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667251" y="4209547"/>
            <a:ext cx="46990" cy="44450"/>
          </a:xfrm>
          <a:custGeom>
            <a:avLst/>
            <a:gdLst/>
            <a:ahLst/>
            <a:cxnLst/>
            <a:rect l="l" t="t" r="r" b="b"/>
            <a:pathLst>
              <a:path w="46990" h="44450">
                <a:moveTo>
                  <a:pt x="31843" y="43855"/>
                </a:moveTo>
                <a:lnTo>
                  <a:pt x="15307" y="43569"/>
                </a:lnTo>
                <a:lnTo>
                  <a:pt x="0" y="29892"/>
                </a:lnTo>
                <a:lnTo>
                  <a:pt x="3052" y="10773"/>
                </a:lnTo>
                <a:lnTo>
                  <a:pt x="15504" y="128"/>
                </a:lnTo>
                <a:lnTo>
                  <a:pt x="31885" y="0"/>
                </a:lnTo>
                <a:lnTo>
                  <a:pt x="46727" y="12431"/>
                </a:lnTo>
                <a:lnTo>
                  <a:pt x="44140" y="32795"/>
                </a:lnTo>
                <a:lnTo>
                  <a:pt x="31843" y="4385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630563" y="4340788"/>
            <a:ext cx="60325" cy="76835"/>
          </a:xfrm>
          <a:custGeom>
            <a:avLst/>
            <a:gdLst/>
            <a:ahLst/>
            <a:cxnLst/>
            <a:rect l="l" t="t" r="r" b="b"/>
            <a:pathLst>
              <a:path w="60325" h="76835">
                <a:moveTo>
                  <a:pt x="36727" y="76662"/>
                </a:moveTo>
                <a:lnTo>
                  <a:pt x="33903" y="75053"/>
                </a:lnTo>
                <a:lnTo>
                  <a:pt x="30000" y="76512"/>
                </a:lnTo>
                <a:lnTo>
                  <a:pt x="24351" y="73296"/>
                </a:lnTo>
                <a:lnTo>
                  <a:pt x="19575" y="72417"/>
                </a:lnTo>
                <a:lnTo>
                  <a:pt x="17828" y="67743"/>
                </a:lnTo>
                <a:lnTo>
                  <a:pt x="15004" y="66135"/>
                </a:lnTo>
                <a:lnTo>
                  <a:pt x="11306" y="62190"/>
                </a:lnTo>
                <a:lnTo>
                  <a:pt x="8686" y="55179"/>
                </a:lnTo>
                <a:lnTo>
                  <a:pt x="1700" y="36483"/>
                </a:lnTo>
                <a:lnTo>
                  <a:pt x="0" y="31931"/>
                </a:lnTo>
                <a:lnTo>
                  <a:pt x="613" y="15722"/>
                </a:lnTo>
                <a:lnTo>
                  <a:pt x="3642" y="11926"/>
                </a:lnTo>
                <a:lnTo>
                  <a:pt x="6672" y="8131"/>
                </a:lnTo>
                <a:lnTo>
                  <a:pt x="9701" y="4336"/>
                </a:lnTo>
                <a:lnTo>
                  <a:pt x="17403" y="1458"/>
                </a:lnTo>
                <a:lnTo>
                  <a:pt x="21305" y="0"/>
                </a:lnTo>
                <a:lnTo>
                  <a:pt x="24130" y="1608"/>
                </a:lnTo>
                <a:lnTo>
                  <a:pt x="28033" y="149"/>
                </a:lnTo>
                <a:lnTo>
                  <a:pt x="33682" y="3365"/>
                </a:lnTo>
                <a:lnTo>
                  <a:pt x="37380" y="7310"/>
                </a:lnTo>
                <a:lnTo>
                  <a:pt x="40205" y="8918"/>
                </a:lnTo>
                <a:lnTo>
                  <a:pt x="41078" y="11255"/>
                </a:lnTo>
                <a:lnTo>
                  <a:pt x="44776" y="15200"/>
                </a:lnTo>
                <a:lnTo>
                  <a:pt x="45649" y="17537"/>
                </a:lnTo>
                <a:lnTo>
                  <a:pt x="54336" y="40785"/>
                </a:lnTo>
                <a:lnTo>
                  <a:pt x="56287" y="40055"/>
                </a:lnTo>
                <a:lnTo>
                  <a:pt x="58034" y="44729"/>
                </a:lnTo>
                <a:lnTo>
                  <a:pt x="59780" y="49404"/>
                </a:lnTo>
                <a:lnTo>
                  <a:pt x="59575" y="54807"/>
                </a:lnTo>
                <a:lnTo>
                  <a:pt x="57420" y="60939"/>
                </a:lnTo>
                <a:lnTo>
                  <a:pt x="55263" y="67072"/>
                </a:lnTo>
                <a:lnTo>
                  <a:pt x="52235" y="70867"/>
                </a:lnTo>
                <a:lnTo>
                  <a:pt x="48332" y="72325"/>
                </a:lnTo>
                <a:lnTo>
                  <a:pt x="36727" y="7666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343569" y="4379811"/>
            <a:ext cx="60960" cy="66675"/>
          </a:xfrm>
          <a:custGeom>
            <a:avLst/>
            <a:gdLst/>
            <a:ahLst/>
            <a:cxnLst/>
            <a:rect l="l" t="t" r="r" b="b"/>
            <a:pathLst>
              <a:path w="60959" h="66675">
                <a:moveTo>
                  <a:pt x="41905" y="66513"/>
                </a:moveTo>
                <a:lnTo>
                  <a:pt x="19042" y="65568"/>
                </a:lnTo>
                <a:lnTo>
                  <a:pt x="0" y="44219"/>
                </a:lnTo>
                <a:lnTo>
                  <a:pt x="402" y="15683"/>
                </a:lnTo>
                <a:lnTo>
                  <a:pt x="17051" y="0"/>
                </a:lnTo>
                <a:lnTo>
                  <a:pt x="40271" y="785"/>
                </a:lnTo>
                <a:lnTo>
                  <a:pt x="60386" y="21654"/>
                </a:lnTo>
                <a:lnTo>
                  <a:pt x="58911" y="50670"/>
                </a:lnTo>
                <a:lnTo>
                  <a:pt x="41905" y="66513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495065" y="4642857"/>
            <a:ext cx="54610" cy="57785"/>
          </a:xfrm>
          <a:custGeom>
            <a:avLst/>
            <a:gdLst/>
            <a:ahLst/>
            <a:cxnLst/>
            <a:rect l="l" t="t" r="r" b="b"/>
            <a:pathLst>
              <a:path w="54609" h="57785">
                <a:moveTo>
                  <a:pt x="38400" y="57749"/>
                </a:moveTo>
                <a:lnTo>
                  <a:pt x="17968" y="56894"/>
                </a:lnTo>
                <a:lnTo>
                  <a:pt x="0" y="38140"/>
                </a:lnTo>
                <a:lnTo>
                  <a:pt x="1784" y="13582"/>
                </a:lnTo>
                <a:lnTo>
                  <a:pt x="16821" y="0"/>
                </a:lnTo>
                <a:lnTo>
                  <a:pt x="37080" y="393"/>
                </a:lnTo>
                <a:lnTo>
                  <a:pt x="54532" y="17763"/>
                </a:lnTo>
                <a:lnTo>
                  <a:pt x="53264" y="43705"/>
                </a:lnTo>
                <a:lnTo>
                  <a:pt x="38400" y="5774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163647" y="4683397"/>
            <a:ext cx="50165" cy="59690"/>
          </a:xfrm>
          <a:custGeom>
            <a:avLst/>
            <a:gdLst/>
            <a:ahLst/>
            <a:cxnLst/>
            <a:rect l="l" t="t" r="r" b="b"/>
            <a:pathLst>
              <a:path w="50165" h="59689">
                <a:moveTo>
                  <a:pt x="36148" y="59502"/>
                </a:moveTo>
                <a:lnTo>
                  <a:pt x="16675" y="58315"/>
                </a:lnTo>
                <a:lnTo>
                  <a:pt x="760" y="38873"/>
                </a:lnTo>
                <a:lnTo>
                  <a:pt x="0" y="13688"/>
                </a:lnTo>
                <a:lnTo>
                  <a:pt x="13914" y="0"/>
                </a:lnTo>
                <a:lnTo>
                  <a:pt x="33396" y="1209"/>
                </a:lnTo>
                <a:lnTo>
                  <a:pt x="49336" y="20721"/>
                </a:lnTo>
                <a:lnTo>
                  <a:pt x="50071" y="45836"/>
                </a:lnTo>
                <a:lnTo>
                  <a:pt x="36148" y="5950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272450" y="4890410"/>
            <a:ext cx="59055" cy="64769"/>
          </a:xfrm>
          <a:custGeom>
            <a:avLst/>
            <a:gdLst/>
            <a:ahLst/>
            <a:cxnLst/>
            <a:rect l="l" t="t" r="r" b="b"/>
            <a:pathLst>
              <a:path w="59054" h="64770">
                <a:moveTo>
                  <a:pt x="40240" y="64760"/>
                </a:moveTo>
                <a:lnTo>
                  <a:pt x="18220" y="64026"/>
                </a:lnTo>
                <a:lnTo>
                  <a:pt x="0" y="43946"/>
                </a:lnTo>
                <a:lnTo>
                  <a:pt x="71" y="15455"/>
                </a:lnTo>
                <a:lnTo>
                  <a:pt x="16041" y="0"/>
                </a:lnTo>
                <a:lnTo>
                  <a:pt x="38599" y="1059"/>
                </a:lnTo>
                <a:lnTo>
                  <a:pt x="58435" y="22111"/>
                </a:lnTo>
                <a:lnTo>
                  <a:pt x="56748" y="49629"/>
                </a:lnTo>
                <a:lnTo>
                  <a:pt x="40240" y="6476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7857361" y="4952963"/>
            <a:ext cx="60960" cy="71755"/>
          </a:xfrm>
          <a:custGeom>
            <a:avLst/>
            <a:gdLst/>
            <a:ahLst/>
            <a:cxnLst/>
            <a:rect l="l" t="t" r="r" b="b"/>
            <a:pathLst>
              <a:path w="60959" h="71754">
                <a:moveTo>
                  <a:pt x="43947" y="71645"/>
                </a:moveTo>
                <a:lnTo>
                  <a:pt x="20466" y="69958"/>
                </a:lnTo>
                <a:lnTo>
                  <a:pt x="1062" y="45827"/>
                </a:lnTo>
                <a:lnTo>
                  <a:pt x="683" y="45128"/>
                </a:lnTo>
                <a:lnTo>
                  <a:pt x="408" y="44389"/>
                </a:lnTo>
                <a:lnTo>
                  <a:pt x="177" y="43774"/>
                </a:lnTo>
                <a:lnTo>
                  <a:pt x="0" y="15453"/>
                </a:lnTo>
                <a:lnTo>
                  <a:pt x="17117" y="0"/>
                </a:lnTo>
                <a:lnTo>
                  <a:pt x="40569" y="1498"/>
                </a:lnTo>
                <a:lnTo>
                  <a:pt x="59394" y="24030"/>
                </a:lnTo>
                <a:lnTo>
                  <a:pt x="60569" y="54973"/>
                </a:lnTo>
                <a:lnTo>
                  <a:pt x="43947" y="7164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497981" y="4415198"/>
            <a:ext cx="57150" cy="64769"/>
          </a:xfrm>
          <a:custGeom>
            <a:avLst/>
            <a:gdLst/>
            <a:ahLst/>
            <a:cxnLst/>
            <a:rect l="l" t="t" r="r" b="b"/>
            <a:pathLst>
              <a:path w="57150" h="64770">
                <a:moveTo>
                  <a:pt x="40651" y="64668"/>
                </a:moveTo>
                <a:lnTo>
                  <a:pt x="18132" y="63621"/>
                </a:lnTo>
                <a:lnTo>
                  <a:pt x="0" y="42011"/>
                </a:lnTo>
                <a:lnTo>
                  <a:pt x="9" y="15119"/>
                </a:lnTo>
                <a:lnTo>
                  <a:pt x="16486" y="0"/>
                </a:lnTo>
                <a:lnTo>
                  <a:pt x="38841" y="609"/>
                </a:lnTo>
                <a:lnTo>
                  <a:pt x="56483" y="20904"/>
                </a:lnTo>
                <a:lnTo>
                  <a:pt x="56965" y="49110"/>
                </a:lnTo>
                <a:lnTo>
                  <a:pt x="40651" y="6466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9655" y="4802889"/>
            <a:ext cx="66070" cy="76937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8322650" y="4135496"/>
            <a:ext cx="57785" cy="66675"/>
          </a:xfrm>
          <a:custGeom>
            <a:avLst/>
            <a:gdLst/>
            <a:ahLst/>
            <a:cxnLst/>
            <a:rect l="l" t="t" r="r" b="b"/>
            <a:pathLst>
              <a:path w="57784" h="66675">
                <a:moveTo>
                  <a:pt x="41123" y="66513"/>
                </a:moveTo>
                <a:lnTo>
                  <a:pt x="18640" y="65453"/>
                </a:lnTo>
                <a:lnTo>
                  <a:pt x="523" y="43836"/>
                </a:lnTo>
                <a:lnTo>
                  <a:pt x="0" y="15567"/>
                </a:lnTo>
                <a:lnTo>
                  <a:pt x="16269" y="0"/>
                </a:lnTo>
                <a:lnTo>
                  <a:pt x="38761" y="1083"/>
                </a:lnTo>
                <a:lnTo>
                  <a:pt x="56904" y="22768"/>
                </a:lnTo>
                <a:lnTo>
                  <a:pt x="57402" y="50968"/>
                </a:lnTo>
                <a:lnTo>
                  <a:pt x="41123" y="66513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8495739" y="4010786"/>
            <a:ext cx="34290" cy="52069"/>
          </a:xfrm>
          <a:custGeom>
            <a:avLst/>
            <a:gdLst/>
            <a:ahLst/>
            <a:cxnLst/>
            <a:rect l="l" t="t" r="r" b="b"/>
            <a:pathLst>
              <a:path w="34290" h="52070">
                <a:moveTo>
                  <a:pt x="18906" y="51721"/>
                </a:moveTo>
                <a:lnTo>
                  <a:pt x="13257" y="48505"/>
                </a:lnTo>
                <a:lnTo>
                  <a:pt x="9559" y="44560"/>
                </a:lnTo>
                <a:lnTo>
                  <a:pt x="0" y="18976"/>
                </a:lnTo>
                <a:lnTo>
                  <a:pt x="204" y="13573"/>
                </a:lnTo>
                <a:lnTo>
                  <a:pt x="2359" y="7441"/>
                </a:lnTo>
                <a:lnTo>
                  <a:pt x="5389" y="3645"/>
                </a:lnTo>
                <a:lnTo>
                  <a:pt x="15145" y="0"/>
                </a:lnTo>
                <a:lnTo>
                  <a:pt x="16019" y="2337"/>
                </a:lnTo>
                <a:lnTo>
                  <a:pt x="19251" y="2337"/>
                </a:lnTo>
                <a:lnTo>
                  <a:pt x="20794" y="3215"/>
                </a:lnTo>
                <a:lnTo>
                  <a:pt x="24492" y="7160"/>
                </a:lnTo>
                <a:lnTo>
                  <a:pt x="34098" y="32868"/>
                </a:lnTo>
                <a:lnTo>
                  <a:pt x="33848" y="38148"/>
                </a:lnTo>
                <a:lnTo>
                  <a:pt x="31691" y="44280"/>
                </a:lnTo>
                <a:lnTo>
                  <a:pt x="28662" y="48076"/>
                </a:lnTo>
                <a:lnTo>
                  <a:pt x="18906" y="51721"/>
                </a:lnTo>
                <a:close/>
              </a:path>
              <a:path w="34290" h="52070">
                <a:moveTo>
                  <a:pt x="19251" y="2337"/>
                </a:moveTo>
                <a:lnTo>
                  <a:pt x="16019" y="2337"/>
                </a:lnTo>
                <a:lnTo>
                  <a:pt x="17969" y="1607"/>
                </a:lnTo>
                <a:lnTo>
                  <a:pt x="19251" y="233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9847" y="3875861"/>
            <a:ext cx="78983" cy="90868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8950961" y="4827276"/>
            <a:ext cx="62865" cy="83820"/>
          </a:xfrm>
          <a:custGeom>
            <a:avLst/>
            <a:gdLst/>
            <a:ahLst/>
            <a:cxnLst/>
            <a:rect l="l" t="t" r="r" b="b"/>
            <a:pathLst>
              <a:path w="62865" h="83820">
                <a:moveTo>
                  <a:pt x="38269" y="83711"/>
                </a:moveTo>
                <a:lnTo>
                  <a:pt x="30668" y="81224"/>
                </a:lnTo>
                <a:lnTo>
                  <a:pt x="25020" y="78008"/>
                </a:lnTo>
                <a:lnTo>
                  <a:pt x="20244" y="77129"/>
                </a:lnTo>
                <a:lnTo>
                  <a:pt x="16545" y="73184"/>
                </a:lnTo>
                <a:lnTo>
                  <a:pt x="15673" y="70847"/>
                </a:lnTo>
                <a:lnTo>
                  <a:pt x="11974" y="66902"/>
                </a:lnTo>
                <a:lnTo>
                  <a:pt x="9355" y="59891"/>
                </a:lnTo>
                <a:lnTo>
                  <a:pt x="2414" y="41318"/>
                </a:lnTo>
                <a:lnTo>
                  <a:pt x="4366" y="40589"/>
                </a:lnTo>
                <a:lnTo>
                  <a:pt x="0" y="28904"/>
                </a:lnTo>
                <a:lnTo>
                  <a:pt x="204" y="23500"/>
                </a:lnTo>
                <a:lnTo>
                  <a:pt x="4516" y="11236"/>
                </a:lnTo>
                <a:lnTo>
                  <a:pt x="7545" y="7440"/>
                </a:lnTo>
                <a:lnTo>
                  <a:pt x="17301" y="3795"/>
                </a:lnTo>
                <a:lnTo>
                  <a:pt x="20331" y="0"/>
                </a:lnTo>
                <a:lnTo>
                  <a:pt x="25106" y="878"/>
                </a:lnTo>
                <a:lnTo>
                  <a:pt x="27931" y="2486"/>
                </a:lnTo>
                <a:lnTo>
                  <a:pt x="34555" y="2674"/>
                </a:lnTo>
                <a:lnTo>
                  <a:pt x="42156" y="5161"/>
                </a:lnTo>
                <a:lnTo>
                  <a:pt x="46727" y="11443"/>
                </a:lnTo>
                <a:lnTo>
                  <a:pt x="50424" y="15388"/>
                </a:lnTo>
                <a:lnTo>
                  <a:pt x="53045" y="22399"/>
                </a:lnTo>
                <a:lnTo>
                  <a:pt x="61731" y="45647"/>
                </a:lnTo>
                <a:lnTo>
                  <a:pt x="62400" y="53387"/>
                </a:lnTo>
                <a:lnTo>
                  <a:pt x="62195" y="58790"/>
                </a:lnTo>
                <a:lnTo>
                  <a:pt x="57883" y="71055"/>
                </a:lnTo>
                <a:lnTo>
                  <a:pt x="54956" y="74811"/>
                </a:lnTo>
                <a:lnTo>
                  <a:pt x="51928" y="78607"/>
                </a:lnTo>
                <a:lnTo>
                  <a:pt x="38269" y="8371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8731547" y="4891110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5">
                <a:moveTo>
                  <a:pt x="35502" y="57657"/>
                </a:moveTo>
                <a:lnTo>
                  <a:pt x="16158" y="56921"/>
                </a:lnTo>
                <a:lnTo>
                  <a:pt x="719" y="38799"/>
                </a:lnTo>
                <a:lnTo>
                  <a:pt x="0" y="13678"/>
                </a:lnTo>
                <a:lnTo>
                  <a:pt x="13958" y="0"/>
                </a:lnTo>
                <a:lnTo>
                  <a:pt x="33466" y="1173"/>
                </a:lnTo>
                <a:lnTo>
                  <a:pt x="49397" y="20609"/>
                </a:lnTo>
                <a:lnTo>
                  <a:pt x="49624" y="44416"/>
                </a:lnTo>
                <a:lnTo>
                  <a:pt x="35502" y="5765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8703447" y="5086918"/>
            <a:ext cx="29209" cy="31750"/>
          </a:xfrm>
          <a:custGeom>
            <a:avLst/>
            <a:gdLst/>
            <a:ahLst/>
            <a:cxnLst/>
            <a:rect l="l" t="t" r="r" b="b"/>
            <a:pathLst>
              <a:path w="29209" h="31750">
                <a:moveTo>
                  <a:pt x="20477" y="31457"/>
                </a:moveTo>
                <a:lnTo>
                  <a:pt x="9526" y="31055"/>
                </a:lnTo>
                <a:lnTo>
                  <a:pt x="0" y="21131"/>
                </a:lnTo>
                <a:lnTo>
                  <a:pt x="710" y="7461"/>
                </a:lnTo>
                <a:lnTo>
                  <a:pt x="8722" y="0"/>
                </a:lnTo>
                <a:lnTo>
                  <a:pt x="19665" y="379"/>
                </a:lnTo>
                <a:lnTo>
                  <a:pt x="29166" y="10233"/>
                </a:lnTo>
                <a:lnTo>
                  <a:pt x="28480" y="23972"/>
                </a:lnTo>
                <a:lnTo>
                  <a:pt x="20477" y="3145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83002" y="4900179"/>
            <a:ext cx="69355" cy="80443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55867" y="4989772"/>
            <a:ext cx="77844" cy="85702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219515" cy="235644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0050" y="1518037"/>
            <a:ext cx="2598453" cy="21074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6376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48A29-699F-4B82-97F6-4416677CF9F8}" type="datetime1">
              <a:rPr lang="en-US" smtClean="0"/>
              <a:t>4/7/2023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07762-784B-4594-9E0D-B25F53A430E0}" type="datetime1">
              <a:rPr lang="en-US" smtClean="0"/>
              <a:t>4/7/2023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03526" y="75309"/>
            <a:ext cx="4336947" cy="812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6376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4475" y="2175847"/>
            <a:ext cx="3805554" cy="225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637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1CEFD-A73B-40AA-9BF9-A4DD12563937}" type="datetime1">
              <a:rPr lang="en-US" smtClean="0"/>
              <a:t>4/7/2023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02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04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05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06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0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08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09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26" Type="http://schemas.openxmlformats.org/officeDocument/2006/relationships/image" Target="../media/image116.jpeg"/><Relationship Id="rId3" Type="http://schemas.openxmlformats.org/officeDocument/2006/relationships/image" Target="../media/image80.png"/><Relationship Id="rId21" Type="http://schemas.openxmlformats.org/officeDocument/2006/relationships/image" Target="../media/image111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5" Type="http://schemas.openxmlformats.org/officeDocument/2006/relationships/image" Target="../media/image115.jpe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14.jpe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23" Type="http://schemas.openxmlformats.org/officeDocument/2006/relationships/image" Target="../media/image113.jpe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26" Type="http://schemas.openxmlformats.org/officeDocument/2006/relationships/image" Target="../media/image122.png"/><Relationship Id="rId3" Type="http://schemas.openxmlformats.org/officeDocument/2006/relationships/image" Target="../media/image80.png"/><Relationship Id="rId21" Type="http://schemas.openxmlformats.org/officeDocument/2006/relationships/image" Target="../media/image117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5" Type="http://schemas.openxmlformats.org/officeDocument/2006/relationships/image" Target="../media/image121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20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23" Type="http://schemas.openxmlformats.org/officeDocument/2006/relationships/image" Target="../media/image119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png"/><Relationship Id="rId7" Type="http://schemas.openxmlformats.org/officeDocument/2006/relationships/image" Target="../media/image126.png"/><Relationship Id="rId12" Type="http://schemas.openxmlformats.org/officeDocument/2006/relationships/image" Target="../media/image9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94.png"/><Relationship Id="rId5" Type="http://schemas.openxmlformats.org/officeDocument/2006/relationships/image" Target="../media/image124.png"/><Relationship Id="rId10" Type="http://schemas.openxmlformats.org/officeDocument/2006/relationships/image" Target="../media/image93.png"/><Relationship Id="rId4" Type="http://schemas.openxmlformats.org/officeDocument/2006/relationships/image" Target="../media/image123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27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30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23" Type="http://schemas.openxmlformats.org/officeDocument/2006/relationships/image" Target="../media/image129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3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60.png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2" Type="http://schemas.openxmlformats.org/officeDocument/2006/relationships/image" Target="../media/image65.png"/><Relationship Id="rId16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5" Type="http://schemas.openxmlformats.org/officeDocument/2006/relationships/image" Target="../media/image63.pn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16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2.png"/><Relationship Id="rId18" Type="http://schemas.openxmlformats.org/officeDocument/2006/relationships/image" Target="../media/image19.png"/><Relationship Id="rId26" Type="http://schemas.openxmlformats.org/officeDocument/2006/relationships/image" Target="../media/image15.png"/><Relationship Id="rId3" Type="http://schemas.openxmlformats.org/officeDocument/2006/relationships/image" Target="../media/image136.png"/><Relationship Id="rId21" Type="http://schemas.openxmlformats.org/officeDocument/2006/relationships/image" Target="../media/image23.png"/><Relationship Id="rId7" Type="http://schemas.openxmlformats.org/officeDocument/2006/relationships/image" Target="../media/image8.png"/><Relationship Id="rId12" Type="http://schemas.openxmlformats.org/officeDocument/2006/relationships/image" Target="../media/image141.png"/><Relationship Id="rId17" Type="http://schemas.openxmlformats.org/officeDocument/2006/relationships/image" Target="../media/image30.png"/><Relationship Id="rId25" Type="http://schemas.openxmlformats.org/officeDocument/2006/relationships/image" Target="../media/image14.png"/><Relationship Id="rId2" Type="http://schemas.openxmlformats.org/officeDocument/2006/relationships/image" Target="../media/image135.png"/><Relationship Id="rId16" Type="http://schemas.openxmlformats.org/officeDocument/2006/relationships/image" Target="../media/image17.png"/><Relationship Id="rId20" Type="http://schemas.openxmlformats.org/officeDocument/2006/relationships/image" Target="../media/image2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2.png"/><Relationship Id="rId24" Type="http://schemas.openxmlformats.org/officeDocument/2006/relationships/image" Target="../media/image29.png"/><Relationship Id="rId5" Type="http://schemas.openxmlformats.org/officeDocument/2006/relationships/image" Target="../media/image138.png"/><Relationship Id="rId15" Type="http://schemas.openxmlformats.org/officeDocument/2006/relationships/image" Target="../media/image16.png"/><Relationship Id="rId23" Type="http://schemas.openxmlformats.org/officeDocument/2006/relationships/image" Target="../media/image28.png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137.png"/><Relationship Id="rId9" Type="http://schemas.openxmlformats.org/officeDocument/2006/relationships/image" Target="../media/image27.png"/><Relationship Id="rId14" Type="http://schemas.openxmlformats.org/officeDocument/2006/relationships/image" Target="../media/image143.png"/><Relationship Id="rId22" Type="http://schemas.openxmlformats.org/officeDocument/2006/relationships/image" Target="../media/image26.png"/><Relationship Id="rId27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2.png"/><Relationship Id="rId18" Type="http://schemas.openxmlformats.org/officeDocument/2006/relationships/image" Target="../media/image19.png"/><Relationship Id="rId26" Type="http://schemas.openxmlformats.org/officeDocument/2006/relationships/image" Target="../media/image15.png"/><Relationship Id="rId3" Type="http://schemas.openxmlformats.org/officeDocument/2006/relationships/image" Target="../media/image136.png"/><Relationship Id="rId21" Type="http://schemas.openxmlformats.org/officeDocument/2006/relationships/image" Target="../media/image23.png"/><Relationship Id="rId7" Type="http://schemas.openxmlformats.org/officeDocument/2006/relationships/image" Target="../media/image8.png"/><Relationship Id="rId12" Type="http://schemas.openxmlformats.org/officeDocument/2006/relationships/image" Target="../media/image141.png"/><Relationship Id="rId17" Type="http://schemas.openxmlformats.org/officeDocument/2006/relationships/image" Target="../media/image30.png"/><Relationship Id="rId25" Type="http://schemas.openxmlformats.org/officeDocument/2006/relationships/image" Target="../media/image14.png"/><Relationship Id="rId2" Type="http://schemas.openxmlformats.org/officeDocument/2006/relationships/image" Target="../media/image135.png"/><Relationship Id="rId16" Type="http://schemas.openxmlformats.org/officeDocument/2006/relationships/image" Target="../media/image17.png"/><Relationship Id="rId20" Type="http://schemas.openxmlformats.org/officeDocument/2006/relationships/image" Target="../media/image2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2.png"/><Relationship Id="rId24" Type="http://schemas.openxmlformats.org/officeDocument/2006/relationships/image" Target="../media/image29.png"/><Relationship Id="rId5" Type="http://schemas.openxmlformats.org/officeDocument/2006/relationships/image" Target="../media/image138.png"/><Relationship Id="rId15" Type="http://schemas.openxmlformats.org/officeDocument/2006/relationships/image" Target="../media/image16.png"/><Relationship Id="rId23" Type="http://schemas.openxmlformats.org/officeDocument/2006/relationships/image" Target="../media/image28.png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137.png"/><Relationship Id="rId9" Type="http://schemas.openxmlformats.org/officeDocument/2006/relationships/image" Target="../media/image27.png"/><Relationship Id="rId14" Type="http://schemas.openxmlformats.org/officeDocument/2006/relationships/image" Target="../media/image143.png"/><Relationship Id="rId22" Type="http://schemas.openxmlformats.org/officeDocument/2006/relationships/image" Target="../media/image26.png"/><Relationship Id="rId27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65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17" Type="http://schemas.openxmlformats.org/officeDocument/2006/relationships/image" Target="../media/image64.png"/><Relationship Id="rId2" Type="http://schemas.openxmlformats.org/officeDocument/2006/relationships/image" Target="../media/image60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5" Type="http://schemas.openxmlformats.org/officeDocument/2006/relationships/image" Target="../media/image62.pn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16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18" Type="http://schemas.openxmlformats.org/officeDocument/2006/relationships/diagramData" Target="../diagrams/data1.xml"/><Relationship Id="rId3" Type="http://schemas.openxmlformats.org/officeDocument/2006/relationships/image" Target="../media/image60.png"/><Relationship Id="rId21" Type="http://schemas.openxmlformats.org/officeDocument/2006/relationships/diagramColors" Target="../diagrams/colors1.xml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17" Type="http://schemas.openxmlformats.org/officeDocument/2006/relationships/image" Target="../media/image63.png"/><Relationship Id="rId2" Type="http://schemas.openxmlformats.org/officeDocument/2006/relationships/image" Target="../media/image65.png"/><Relationship Id="rId16" Type="http://schemas.openxmlformats.org/officeDocument/2006/relationships/image" Target="../media/image62.png"/><Relationship Id="rId20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5" Type="http://schemas.openxmlformats.org/officeDocument/2006/relationships/image" Target="../media/image61.png"/><Relationship Id="rId10" Type="http://schemas.openxmlformats.org/officeDocument/2006/relationships/image" Target="../media/image16.png"/><Relationship Id="rId19" Type="http://schemas.openxmlformats.org/officeDocument/2006/relationships/diagramLayout" Target="../diagrams/layout1.xml"/><Relationship Id="rId4" Type="http://schemas.openxmlformats.org/officeDocument/2006/relationships/image" Target="../media/image26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Relationship Id="rId22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7.png"/><Relationship Id="rId7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96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99.jpeg"/><Relationship Id="rId5" Type="http://schemas.openxmlformats.org/officeDocument/2006/relationships/image" Target="../media/image82.png"/><Relationship Id="rId15" Type="http://schemas.openxmlformats.org/officeDocument/2006/relationships/image" Target="../media/image77.png"/><Relationship Id="rId23" Type="http://schemas.openxmlformats.org/officeDocument/2006/relationships/image" Target="../media/image98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76.png"/><Relationship Id="rId22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18" Type="http://schemas.openxmlformats.org/officeDocument/2006/relationships/image" Target="../media/image98.png"/><Relationship Id="rId3" Type="http://schemas.openxmlformats.org/officeDocument/2006/relationships/image" Target="../media/image60.png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17" Type="http://schemas.openxmlformats.org/officeDocument/2006/relationships/image" Target="../media/image101.png"/><Relationship Id="rId2" Type="http://schemas.openxmlformats.org/officeDocument/2006/relationships/image" Target="../media/image65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5" Type="http://schemas.openxmlformats.org/officeDocument/2006/relationships/image" Target="../media/image63.pn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DAA7F94-B5B8-DA7B-DD8C-AED297DC4884}"/>
              </a:ext>
            </a:extLst>
          </p:cNvPr>
          <p:cNvSpPr txBox="1"/>
          <p:nvPr/>
        </p:nvSpPr>
        <p:spPr>
          <a:xfrm>
            <a:off x="1447800" y="1386215"/>
            <a:ext cx="2159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>
                <a:solidFill>
                  <a:srgbClr val="063763"/>
                </a:solidFill>
                <a:latin typeface="Arial"/>
                <a:cs typeface="Arial"/>
              </a:rPr>
              <a:t>Making</a:t>
            </a:r>
            <a:r>
              <a:rPr sz="1600" spc="100">
                <a:solidFill>
                  <a:srgbClr val="063763"/>
                </a:solidFill>
                <a:latin typeface="Arial"/>
                <a:cs typeface="Arial"/>
              </a:rPr>
              <a:t> </a:t>
            </a:r>
            <a:r>
              <a:rPr sz="1600" spc="60">
                <a:solidFill>
                  <a:srgbClr val="063763"/>
                </a:solidFill>
                <a:latin typeface="Arial"/>
                <a:cs typeface="Arial"/>
              </a:rPr>
              <a:t>your</a:t>
            </a:r>
            <a:r>
              <a:rPr sz="1600" spc="105">
                <a:solidFill>
                  <a:srgbClr val="063763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063763"/>
                </a:solidFill>
                <a:latin typeface="Arial"/>
                <a:cs typeface="Arial"/>
              </a:rPr>
              <a:t>life</a:t>
            </a:r>
            <a:r>
              <a:rPr sz="1600" spc="100">
                <a:solidFill>
                  <a:srgbClr val="063763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063763"/>
                </a:solidFill>
                <a:latin typeface="Arial"/>
                <a:cs typeface="Arial"/>
              </a:rPr>
              <a:t>easier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0633251-783E-2F7F-D9AD-0FE0960FC7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</a:t>
            </a:fld>
            <a:endParaRPr lang="en-GB"/>
          </a:p>
        </p:txBody>
      </p:sp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64CD9677-015B-1D09-32ED-A778074A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3175"/>
            <a:ext cx="9145058" cy="5140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EF01C-6D01-5430-FE73-5F43703B3DED}"/>
              </a:ext>
            </a:extLst>
          </p:cNvPr>
          <p:cNvSpPr txBox="1"/>
          <p:nvPr/>
        </p:nvSpPr>
        <p:spPr>
          <a:xfrm>
            <a:off x="380999" y="846666"/>
            <a:ext cx="34078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16DCB-6D9B-6B31-B271-F95C925C44EF}"/>
              </a:ext>
            </a:extLst>
          </p:cNvPr>
          <p:cNvSpPr txBox="1"/>
          <p:nvPr/>
        </p:nvSpPr>
        <p:spPr>
          <a:xfrm>
            <a:off x="287734" y="4595812"/>
            <a:ext cx="25122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63763"/>
                </a:solidFill>
                <a:latin typeface="Trebuchet MS"/>
              </a:rPr>
              <a:t>Par Equipe FB 3.4</a:t>
            </a:r>
          </a:p>
        </p:txBody>
      </p:sp>
    </p:spTree>
    <p:extLst>
      <p:ext uri="{BB962C8B-B14F-4D97-AF65-F5344CB8AC3E}">
        <p14:creationId xmlns:p14="http://schemas.microsoft.com/office/powerpoint/2010/main" val="2693235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931995" y="425206"/>
            <a:ext cx="6084531" cy="47448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pc="40" dirty="0"/>
              <a:t>Sous système : Partie Tuyauterie </a:t>
            </a:r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dirty="0" smtClean="0"/>
              <a:t>10</a:t>
            </a:fld>
            <a:endParaRPr lang="en-GB" dirty="0"/>
          </a:p>
        </p:txBody>
      </p:sp>
      <p:pic>
        <p:nvPicPr>
          <p:cNvPr id="36" name="Picture 36" descr="A picture containing indoor, wall, container, bin&#10;&#10;Description automatically generated">
            <a:extLst>
              <a:ext uri="{FF2B5EF4-FFF2-40B4-BE49-F238E27FC236}">
                <a16:creationId xmlns:a16="http://schemas.microsoft.com/office/drawing/2014/main" id="{D8E01416-7CE9-9653-CB56-31FC83ACA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0178" y="1300728"/>
            <a:ext cx="2743200" cy="3515710"/>
          </a:xfrm>
          <a:prstGeom prst="rect">
            <a:avLst/>
          </a:prstGeom>
        </p:spPr>
      </p:pic>
      <p:pic>
        <p:nvPicPr>
          <p:cNvPr id="38" name="Picture 40" descr="Diagram, engineering drawing&#10;&#10;Description automatically generated">
            <a:extLst>
              <a:ext uri="{FF2B5EF4-FFF2-40B4-BE49-F238E27FC236}">
                <a16:creationId xmlns:a16="http://schemas.microsoft.com/office/drawing/2014/main" id="{7797DE5A-036C-271A-2649-1443F9A671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71622" y="1297931"/>
            <a:ext cx="4535311" cy="29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3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968166" y="237117"/>
            <a:ext cx="6084531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pc="40" dirty="0"/>
              <a:t>Sous système : Partie Tuyauterie (suite)</a:t>
            </a:r>
            <a:endParaRPr spc="40" dirty="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11</a:t>
            </a:fld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4CEF2D-88E0-4FCB-3699-71C50DE03250}"/>
              </a:ext>
            </a:extLst>
          </p:cNvPr>
          <p:cNvSpPr/>
          <p:nvPr/>
        </p:nvSpPr>
        <p:spPr>
          <a:xfrm>
            <a:off x="279672" y="1238433"/>
            <a:ext cx="2430976" cy="418035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Concept initial</a:t>
            </a:r>
          </a:p>
        </p:txBody>
      </p:sp>
      <p:pic>
        <p:nvPicPr>
          <p:cNvPr id="38" name="Picture 38" descr="Diagram&#10;&#10;Description automatically generated">
            <a:extLst>
              <a:ext uri="{FF2B5EF4-FFF2-40B4-BE49-F238E27FC236}">
                <a16:creationId xmlns:a16="http://schemas.microsoft.com/office/drawing/2014/main" id="{E2686723-B0D4-B5B9-0BB5-B6D3BC1D86F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5789" y="1752002"/>
            <a:ext cx="1974145" cy="230977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3CAEBDB-BC3D-993F-0103-87756640E454}"/>
              </a:ext>
            </a:extLst>
          </p:cNvPr>
          <p:cNvSpPr/>
          <p:nvPr/>
        </p:nvSpPr>
        <p:spPr>
          <a:xfrm>
            <a:off x="5938682" y="1252975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/>
              </a:rPr>
              <a:t>Ajouts</a:t>
            </a:r>
            <a:endParaRPr lang="fr-CA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E839D0-366D-2902-ECEB-0AD8A9EBEE4F}"/>
              </a:ext>
            </a:extLst>
          </p:cNvPr>
          <p:cNvSpPr/>
          <p:nvPr/>
        </p:nvSpPr>
        <p:spPr>
          <a:xfrm>
            <a:off x="5898241" y="1737128"/>
            <a:ext cx="2937000" cy="125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 err="1">
                <a:solidFill>
                  <a:srgbClr val="063763"/>
                </a:solidFill>
                <a:latin typeface="Trebuchet MS"/>
              </a:rPr>
              <a:t>Bulkheads</a:t>
            </a:r>
            <a:endParaRPr lang="fr-CA" sz="1600" b="1">
              <a:solidFill>
                <a:srgbClr val="063763"/>
              </a:solidFill>
              <a:latin typeface="Trebuchet MS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/>
              </a:rPr>
              <a:t>Soupape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/>
              </a:rPr>
              <a:t>Angles</a:t>
            </a: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E845A5-B202-094E-1A65-444DBBEB0249}"/>
              </a:ext>
            </a:extLst>
          </p:cNvPr>
          <p:cNvSpPr/>
          <p:nvPr/>
        </p:nvSpPr>
        <p:spPr>
          <a:xfrm>
            <a:off x="5893380" y="3572435"/>
            <a:ext cx="3026551" cy="1235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/>
              </a:rPr>
              <a:t>PH a eu besoin d'être calibré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/>
              </a:rPr>
              <a:t>Trou dans le tuyau</a:t>
            </a:r>
            <a:endParaRPr lang="fr-CA" sz="1600" b="1">
              <a:latin typeface="Trebuchet MS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 err="1">
                <a:solidFill>
                  <a:srgbClr val="063763"/>
                </a:solidFill>
                <a:latin typeface="Trebuchet MS"/>
              </a:rPr>
              <a:t>Étanchité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BC402C-CE15-30AD-5E42-E00EB05AFB4B}"/>
              </a:ext>
            </a:extLst>
          </p:cNvPr>
          <p:cNvSpPr/>
          <p:nvPr/>
        </p:nvSpPr>
        <p:spPr>
          <a:xfrm>
            <a:off x="3052506" y="1238433"/>
            <a:ext cx="2360420" cy="418035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/>
              </a:rPr>
              <a:t>Concept Modifié</a:t>
            </a:r>
            <a:endParaRPr lang="fr-CA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pic>
        <p:nvPicPr>
          <p:cNvPr id="39" name="Picture 40" descr="Diagram, engineering drawing&#10;&#10;Description automatically generated">
            <a:extLst>
              <a:ext uri="{FF2B5EF4-FFF2-40B4-BE49-F238E27FC236}">
                <a16:creationId xmlns:a16="http://schemas.microsoft.com/office/drawing/2014/main" id="{2643399D-7445-55BA-7C35-C39949283D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14789" y="1791820"/>
            <a:ext cx="3328811" cy="216663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032A918-6042-C71F-9C87-14909CD023F6}"/>
              </a:ext>
            </a:extLst>
          </p:cNvPr>
          <p:cNvSpPr/>
          <p:nvPr/>
        </p:nvSpPr>
        <p:spPr>
          <a:xfrm>
            <a:off x="5900582" y="2992875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Problèmes rencontrés</a:t>
            </a:r>
          </a:p>
        </p:txBody>
      </p:sp>
    </p:spTree>
    <p:extLst>
      <p:ext uri="{BB962C8B-B14F-4D97-AF65-F5344CB8AC3E}">
        <p14:creationId xmlns:p14="http://schemas.microsoft.com/office/powerpoint/2010/main" val="575553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0" y="181319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/>
              <a:t>Sous système : circuit</a:t>
            </a:r>
            <a:br>
              <a:rPr lang="fr-FR" spc="40"/>
            </a:br>
            <a:r>
              <a:rPr lang="fr-FR" spc="40"/>
              <a:t>électronique</a:t>
            </a:r>
            <a:endParaRPr spc="4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12</a:t>
            </a:fld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DE200-DB77-C886-C945-9A9EBBD85178}"/>
              </a:ext>
            </a:extLst>
          </p:cNvPr>
          <p:cNvSpPr/>
          <p:nvPr/>
        </p:nvSpPr>
        <p:spPr>
          <a:xfrm>
            <a:off x="1253340" y="1287822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Concept initial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476A4E-2D0B-D08B-1BFE-5F68450B10A6}"/>
              </a:ext>
            </a:extLst>
          </p:cNvPr>
          <p:cNvSpPr/>
          <p:nvPr/>
        </p:nvSpPr>
        <p:spPr>
          <a:xfrm>
            <a:off x="5811682" y="1274142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Problèmes rencontrés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1C262D-1746-04D2-A02C-3ADB79D1F113}"/>
              </a:ext>
            </a:extLst>
          </p:cNvPr>
          <p:cNvSpPr/>
          <p:nvPr/>
        </p:nvSpPr>
        <p:spPr>
          <a:xfrm>
            <a:off x="5811682" y="3032773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Solutions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9C27C33-AA6A-AB2A-19B1-EAE4D61CD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-1" b="1456"/>
          <a:stretch/>
        </p:blipFill>
        <p:spPr bwMode="auto">
          <a:xfrm>
            <a:off x="210849" y="1819062"/>
            <a:ext cx="4773510" cy="31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DA38EAD-74ED-5D4D-05EF-7532ABB63C38}"/>
              </a:ext>
            </a:extLst>
          </p:cNvPr>
          <p:cNvSpPr/>
          <p:nvPr/>
        </p:nvSpPr>
        <p:spPr>
          <a:xfrm>
            <a:off x="3276600" y="1908212"/>
            <a:ext cx="777338" cy="4380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>
                <a:solidFill>
                  <a:schemeClr val="bg1"/>
                </a:solidFill>
                <a:latin typeface="Trebuchet MS" panose="020B0603020202020204" pitchFamily="34" charset="0"/>
              </a:rPr>
              <a:t>valve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F63014C-0271-1AB3-9946-F5B20C94894A}"/>
              </a:ext>
            </a:extLst>
          </p:cNvPr>
          <p:cNvSpPr/>
          <p:nvPr/>
        </p:nvSpPr>
        <p:spPr>
          <a:xfrm>
            <a:off x="4314128" y="3872366"/>
            <a:ext cx="486472" cy="10898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>
                <a:solidFill>
                  <a:schemeClr val="bg1"/>
                </a:solidFill>
                <a:latin typeface="Trebuchet MS" panose="020B0603020202020204" pitchFamily="34" charset="0"/>
              </a:rPr>
              <a:t>pH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A9A4BC-DD6F-C264-132B-ED44C0FC283D}"/>
              </a:ext>
            </a:extLst>
          </p:cNvPr>
          <p:cNvSpPr/>
          <p:nvPr/>
        </p:nvSpPr>
        <p:spPr>
          <a:xfrm>
            <a:off x="5616019" y="1652461"/>
            <a:ext cx="3134555" cy="1235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Trop de fils pour l’écran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La valve nécessite un signal d’entrée de 12V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A8F092-924D-D619-50AD-A77C4791C0C6}"/>
              </a:ext>
            </a:extLst>
          </p:cNvPr>
          <p:cNvSpPr/>
          <p:nvPr/>
        </p:nvSpPr>
        <p:spPr>
          <a:xfrm>
            <a:off x="5533547" y="3565379"/>
            <a:ext cx="3026551" cy="1235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DF5690-5C96-5B1A-8EBF-88C5784C6522}"/>
              </a:ext>
            </a:extLst>
          </p:cNvPr>
          <p:cNvSpPr/>
          <p:nvPr/>
        </p:nvSpPr>
        <p:spPr>
          <a:xfrm>
            <a:off x="5616020" y="3461144"/>
            <a:ext cx="3134555" cy="1235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Utiliser un module I2C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Alimenter l’Arduino avec du 12V</a:t>
            </a:r>
          </a:p>
        </p:txBody>
      </p:sp>
    </p:spTree>
    <p:extLst>
      <p:ext uri="{BB962C8B-B14F-4D97-AF65-F5344CB8AC3E}">
        <p14:creationId xmlns:p14="http://schemas.microsoft.com/office/powerpoint/2010/main" val="149196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0" y="181319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/>
              <a:t>Sous système : circuit</a:t>
            </a:r>
            <a:br>
              <a:rPr lang="fr-FR" spc="40"/>
            </a:br>
            <a:r>
              <a:rPr lang="fr-FR" spc="40"/>
              <a:t>électronique (suite)</a:t>
            </a:r>
            <a:endParaRPr spc="4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13</a:t>
            </a:fld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476A4E-2D0B-D08B-1BFE-5F68450B10A6}"/>
              </a:ext>
            </a:extLst>
          </p:cNvPr>
          <p:cNvSpPr/>
          <p:nvPr/>
        </p:nvSpPr>
        <p:spPr>
          <a:xfrm>
            <a:off x="1248084" y="1286524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Essais des solutions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1C262D-1746-04D2-A02C-3ADB79D1F113}"/>
              </a:ext>
            </a:extLst>
          </p:cNvPr>
          <p:cNvSpPr/>
          <p:nvPr/>
        </p:nvSpPr>
        <p:spPr>
          <a:xfrm>
            <a:off x="5554766" y="1287069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Résultats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45C3EF-6342-BC09-8EEB-DE4F5229A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t="1383" r="30353" b="1263"/>
          <a:stretch/>
        </p:blipFill>
        <p:spPr bwMode="auto">
          <a:xfrm rot="16200000">
            <a:off x="1954000" y="627019"/>
            <a:ext cx="1239726" cy="359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9FB521A-349C-0B83-73C1-6C1D03D33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67" r="682" b="2387"/>
          <a:stretch/>
        </p:blipFill>
        <p:spPr bwMode="auto">
          <a:xfrm>
            <a:off x="775314" y="3120733"/>
            <a:ext cx="3605878" cy="186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4C3AD83-6C8A-A9AB-1482-5B59E9B2BCE5}"/>
              </a:ext>
            </a:extLst>
          </p:cNvPr>
          <p:cNvSpPr/>
          <p:nvPr/>
        </p:nvSpPr>
        <p:spPr>
          <a:xfrm rot="16200000">
            <a:off x="-77337" y="2220840"/>
            <a:ext cx="1247217" cy="403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Module I2C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CD325B-1EE4-74C7-B056-4AA3000371E0}"/>
              </a:ext>
            </a:extLst>
          </p:cNvPr>
          <p:cNvSpPr/>
          <p:nvPr/>
        </p:nvSpPr>
        <p:spPr>
          <a:xfrm rot="16200000">
            <a:off x="-359617" y="3841212"/>
            <a:ext cx="1832497" cy="40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12V Input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64106D-01E6-E5A1-9EFC-7E8241425EAA}"/>
              </a:ext>
            </a:extLst>
          </p:cNvPr>
          <p:cNvSpPr/>
          <p:nvPr/>
        </p:nvSpPr>
        <p:spPr>
          <a:xfrm>
            <a:off x="5554765" y="3026585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Prochaines étapes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7A6699-F18B-1FFD-9AEA-6D771F1AC99C}"/>
              </a:ext>
            </a:extLst>
          </p:cNvPr>
          <p:cNvSpPr/>
          <p:nvPr/>
        </p:nvSpPr>
        <p:spPr>
          <a:xfrm>
            <a:off x="4961042" y="1666239"/>
            <a:ext cx="3599056" cy="1031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1200"/>
              </a:spcAft>
            </a:pP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Circuit simplifié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Tout fonctionne comme prévue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3AFA5B-8C90-E50B-D6DB-844668E10A55}"/>
              </a:ext>
            </a:extLst>
          </p:cNvPr>
          <p:cNvSpPr/>
          <p:nvPr/>
        </p:nvSpPr>
        <p:spPr>
          <a:xfrm>
            <a:off x="5042476" y="3487631"/>
            <a:ext cx="3829403" cy="1426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Aft>
                <a:spcPts val="300"/>
              </a:spcAft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Implémenter les autres composantes : 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capteur ultrason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électrovanne 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capteur pH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7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0" y="181319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/>
              <a:t>Sous système : circuit</a:t>
            </a:r>
            <a:br>
              <a:rPr lang="fr-FR" spc="40"/>
            </a:br>
            <a:r>
              <a:rPr lang="fr-FR" spc="40"/>
              <a:t>électronique (suite)</a:t>
            </a:r>
            <a:endParaRPr spc="4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14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149913-5516-A48D-CBAE-4B599F66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9" y="1789922"/>
            <a:ext cx="5624758" cy="309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A912072-5D03-7803-CEAD-9D92EB1BA3A5}"/>
              </a:ext>
            </a:extLst>
          </p:cNvPr>
          <p:cNvSpPr/>
          <p:nvPr/>
        </p:nvSpPr>
        <p:spPr>
          <a:xfrm>
            <a:off x="1423905" y="1333152"/>
            <a:ext cx="320152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Circuit complet modifié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B89479-BAE4-5BC7-DE4B-BA033B9E1F8B}"/>
              </a:ext>
            </a:extLst>
          </p:cNvPr>
          <p:cNvSpPr/>
          <p:nvPr/>
        </p:nvSpPr>
        <p:spPr>
          <a:xfrm>
            <a:off x="6074969" y="1331987"/>
            <a:ext cx="2605922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Problèmes rencontrés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2CD1C92-AC2D-435A-A796-75E11FC94E41}"/>
              </a:ext>
            </a:extLst>
          </p:cNvPr>
          <p:cNvSpPr/>
          <p:nvPr/>
        </p:nvSpPr>
        <p:spPr>
          <a:xfrm>
            <a:off x="5777167" y="1611859"/>
            <a:ext cx="3201525" cy="2980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Capteur pH pas encore reçu, nécessite d’être calibré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Le flow de l’électrovanne est faible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b="1">
                <a:solidFill>
                  <a:srgbClr val="063763"/>
                </a:solidFill>
                <a:latin typeface="Trebuchet MS" panose="020B0603020202020204" pitchFamily="34" charset="0"/>
              </a:rPr>
              <a:t>Un module Wifi ESP32 est nécessaire pour l’utilisation de l’application avec le capteur ultrason</a:t>
            </a:r>
          </a:p>
        </p:txBody>
      </p:sp>
    </p:spTree>
    <p:extLst>
      <p:ext uri="{BB962C8B-B14F-4D97-AF65-F5344CB8AC3E}">
        <p14:creationId xmlns:p14="http://schemas.microsoft.com/office/powerpoint/2010/main" val="529276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0" y="181319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/>
              <a:t>Sous système : circuit</a:t>
            </a:r>
            <a:br>
              <a:rPr lang="fr-FR" spc="40"/>
            </a:br>
            <a:r>
              <a:rPr lang="fr-FR" spc="40"/>
              <a:t>électronique (suite)</a:t>
            </a:r>
            <a:endParaRPr spc="4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15</a:t>
            </a:fld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912072-5D03-7803-CEAD-9D92EB1BA3A5}"/>
              </a:ext>
            </a:extLst>
          </p:cNvPr>
          <p:cNvSpPr/>
          <p:nvPr/>
        </p:nvSpPr>
        <p:spPr>
          <a:xfrm>
            <a:off x="1501337" y="1333152"/>
            <a:ext cx="6141326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>
                <a:solidFill>
                  <a:srgbClr val="063763"/>
                </a:solidFill>
                <a:latin typeface="Trebuchet MS" panose="020B0603020202020204" pitchFamily="34" charset="0"/>
              </a:rPr>
              <a:t>Circuit complet assemblé</a:t>
            </a:r>
          </a:p>
        </p:txBody>
      </p:sp>
      <p:pic>
        <p:nvPicPr>
          <p:cNvPr id="1026" name="Picture 2" descr="Aperçu de l’image">
            <a:extLst>
              <a:ext uri="{FF2B5EF4-FFF2-40B4-BE49-F238E27FC236}">
                <a16:creationId xmlns:a16="http://schemas.microsoft.com/office/drawing/2014/main" id="{23BF581E-5470-430C-8C5F-D4846550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42" y="1924886"/>
            <a:ext cx="2784108" cy="28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erçu de l’image">
            <a:extLst>
              <a:ext uri="{FF2B5EF4-FFF2-40B4-BE49-F238E27FC236}">
                <a16:creationId xmlns:a16="http://schemas.microsoft.com/office/drawing/2014/main" id="{9A96073E-9762-0424-2CE8-E0523342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68" y="1931258"/>
            <a:ext cx="3827054" cy="28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201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0" y="181319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 dirty="0"/>
              <a:t>Sous système : circuit</a:t>
            </a:r>
            <a:br>
              <a:rPr lang="fr-FR" spc="40" dirty="0"/>
            </a:br>
            <a:r>
              <a:rPr lang="fr-FR" spc="40" dirty="0"/>
              <a:t>électronique (suite)</a:t>
            </a:r>
            <a:endParaRPr spc="40" dirty="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16</a:t>
            </a:fld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912072-5D03-7803-CEAD-9D92EB1BA3A5}"/>
              </a:ext>
            </a:extLst>
          </p:cNvPr>
          <p:cNvSpPr/>
          <p:nvPr/>
        </p:nvSpPr>
        <p:spPr>
          <a:xfrm>
            <a:off x="540710" y="1304643"/>
            <a:ext cx="5083309" cy="313621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63763"/>
                </a:solidFill>
                <a:latin typeface="Trebuchet MS" panose="020B0603020202020204" pitchFamily="34" charset="0"/>
              </a:rPr>
              <a:t>Programmation de l’affichage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7D5401-3D3A-27E9-1C21-ED4F67ECD344}"/>
              </a:ext>
            </a:extLst>
          </p:cNvPr>
          <p:cNvSpPr/>
          <p:nvPr/>
        </p:nvSpPr>
        <p:spPr>
          <a:xfrm>
            <a:off x="167861" y="1907181"/>
            <a:ext cx="2793869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63763"/>
                </a:solidFill>
                <a:latin typeface="Trebuchet MS" panose="020B0603020202020204" pitchFamily="34" charset="0"/>
              </a:rPr>
              <a:t>pH faible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14A50B1-8A82-ADA3-CBAE-4461070AE58D}"/>
              </a:ext>
            </a:extLst>
          </p:cNvPr>
          <p:cNvSpPr/>
          <p:nvPr/>
        </p:nvSpPr>
        <p:spPr>
          <a:xfrm>
            <a:off x="3175065" y="1907179"/>
            <a:ext cx="2793869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63763"/>
                </a:solidFill>
                <a:latin typeface="Trebuchet MS" panose="020B0603020202020204" pitchFamily="34" charset="0"/>
              </a:rPr>
              <a:t>pH trop élevé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06FED1-E419-E3E1-4B2B-F7C237CA440D}"/>
              </a:ext>
            </a:extLst>
          </p:cNvPr>
          <p:cNvSpPr/>
          <p:nvPr/>
        </p:nvSpPr>
        <p:spPr>
          <a:xfrm>
            <a:off x="6146382" y="1409575"/>
            <a:ext cx="2793869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63763"/>
                </a:solidFill>
                <a:latin typeface="Trebuchet MS" panose="020B0603020202020204" pitchFamily="34" charset="0"/>
              </a:rPr>
              <a:t>Réservoir vide</a:t>
            </a:r>
          </a:p>
        </p:txBody>
      </p:sp>
      <p:pic>
        <p:nvPicPr>
          <p:cNvPr id="2050" name="Picture 2" descr="Aperçu de l’image">
            <a:extLst>
              <a:ext uri="{FF2B5EF4-FFF2-40B4-BE49-F238E27FC236}">
                <a16:creationId xmlns:a16="http://schemas.microsoft.com/office/drawing/2014/main" id="{FC1B7518-9757-09F4-9247-A8FEBC8A9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11952" r="22961" b="5555"/>
          <a:stretch/>
        </p:blipFill>
        <p:spPr bwMode="auto">
          <a:xfrm rot="16200000">
            <a:off x="6955284" y="1063607"/>
            <a:ext cx="1140535" cy="27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perçu de l’image">
            <a:extLst>
              <a:ext uri="{FF2B5EF4-FFF2-40B4-BE49-F238E27FC236}">
                <a16:creationId xmlns:a16="http://schemas.microsoft.com/office/drawing/2014/main" id="{610B3191-6A7A-E7F6-1012-2B507749F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4" t="10656" r="28188" b="18823"/>
          <a:stretch/>
        </p:blipFill>
        <p:spPr bwMode="auto">
          <a:xfrm rot="16200000">
            <a:off x="981335" y="2905555"/>
            <a:ext cx="1106659" cy="27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perçu de l’image">
            <a:extLst>
              <a:ext uri="{FF2B5EF4-FFF2-40B4-BE49-F238E27FC236}">
                <a16:creationId xmlns:a16="http://schemas.microsoft.com/office/drawing/2014/main" id="{BD49B91F-7C85-AF05-1725-D7367080C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0" t="24619" r="34175" b="14182"/>
          <a:stretch/>
        </p:blipFill>
        <p:spPr bwMode="auto">
          <a:xfrm rot="5400000">
            <a:off x="4007817" y="2779161"/>
            <a:ext cx="1128361" cy="27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perçu de l’image">
            <a:extLst>
              <a:ext uri="{FF2B5EF4-FFF2-40B4-BE49-F238E27FC236}">
                <a16:creationId xmlns:a16="http://schemas.microsoft.com/office/drawing/2014/main" id="{F0CDB7AF-2F09-D307-808E-87624A13B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3" t="23333" r="35000" b="13952"/>
          <a:stretch/>
        </p:blipFill>
        <p:spPr bwMode="auto">
          <a:xfrm rot="5400000">
            <a:off x="4018649" y="1612328"/>
            <a:ext cx="1086056" cy="277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perçu de l’image">
            <a:extLst>
              <a:ext uri="{FF2B5EF4-FFF2-40B4-BE49-F238E27FC236}">
                <a16:creationId xmlns:a16="http://schemas.microsoft.com/office/drawing/2014/main" id="{48D8EFF6-600A-D488-7C9F-1D8655535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7130" r="35247" b="15649"/>
          <a:stretch/>
        </p:blipFill>
        <p:spPr bwMode="auto">
          <a:xfrm rot="5400000">
            <a:off x="6990303" y="2793485"/>
            <a:ext cx="1151582" cy="28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perçu de l’image">
            <a:extLst>
              <a:ext uri="{FF2B5EF4-FFF2-40B4-BE49-F238E27FC236}">
                <a16:creationId xmlns:a16="http://schemas.microsoft.com/office/drawing/2014/main" id="{68EC6169-316F-8DB3-2FE1-6B598BE92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2" t="11018" r="29859" b="17778"/>
          <a:stretch/>
        </p:blipFill>
        <p:spPr bwMode="auto">
          <a:xfrm rot="16200000">
            <a:off x="1040181" y="1606027"/>
            <a:ext cx="1064114" cy="27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DC7FA24-038D-1718-E380-5A5EF8344769}"/>
              </a:ext>
            </a:extLst>
          </p:cNvPr>
          <p:cNvSpPr/>
          <p:nvPr/>
        </p:nvSpPr>
        <p:spPr>
          <a:xfrm>
            <a:off x="6160062" y="3133423"/>
            <a:ext cx="2793869" cy="403923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63763"/>
                </a:solidFill>
                <a:latin typeface="Trebuchet MS" panose="020B0603020202020204" pitchFamily="34" charset="0"/>
              </a:rPr>
              <a:t>pH idéal</a:t>
            </a:r>
          </a:p>
        </p:txBody>
      </p:sp>
    </p:spTree>
    <p:extLst>
      <p:ext uri="{BB962C8B-B14F-4D97-AF65-F5344CB8AC3E}">
        <p14:creationId xmlns:p14="http://schemas.microsoft.com/office/powerpoint/2010/main" val="4162903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094741" y="269466"/>
            <a:ext cx="62357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/>
              <a:t>Sous système : Application</a:t>
            </a:r>
            <a:endParaRPr spc="4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17</a:t>
            </a:fld>
            <a:endParaRPr lang="en-GB"/>
          </a:p>
        </p:txBody>
      </p:sp>
      <p:pic>
        <p:nvPicPr>
          <p:cNvPr id="36" name="Picture 36">
            <a:extLst>
              <a:ext uri="{FF2B5EF4-FFF2-40B4-BE49-F238E27FC236}">
                <a16:creationId xmlns:a16="http://schemas.microsoft.com/office/drawing/2014/main" id="{0CC3FA40-F012-B4B3-35AF-AAB8B79E6EC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36862" y="665527"/>
            <a:ext cx="3454879" cy="1806802"/>
          </a:xfrm>
          <a:prstGeom prst="rect">
            <a:avLst/>
          </a:prstGeom>
        </p:spPr>
      </p:pic>
      <p:pic>
        <p:nvPicPr>
          <p:cNvPr id="37" name="Picture 37" descr="Logo&#10;&#10;Description automatically generated">
            <a:extLst>
              <a:ext uri="{FF2B5EF4-FFF2-40B4-BE49-F238E27FC236}">
                <a16:creationId xmlns:a16="http://schemas.microsoft.com/office/drawing/2014/main" id="{D49D6E3C-EE84-6B2A-F2B1-C1AEEBAF0C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6994" y="2732029"/>
            <a:ext cx="1330625" cy="1350810"/>
          </a:xfrm>
          <a:prstGeom prst="rect">
            <a:avLst/>
          </a:prstGeom>
        </p:spPr>
      </p:pic>
      <p:pic>
        <p:nvPicPr>
          <p:cNvPr id="38" name="Picture 38" descr="Logo&#10;&#10;Description automatically generated">
            <a:extLst>
              <a:ext uri="{FF2B5EF4-FFF2-40B4-BE49-F238E27FC236}">
                <a16:creationId xmlns:a16="http://schemas.microsoft.com/office/drawing/2014/main" id="{0766B32D-B10B-64E2-F8C4-F8DEA4018D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2882" y="2102148"/>
            <a:ext cx="2236398" cy="1262692"/>
          </a:xfrm>
          <a:prstGeom prst="rect">
            <a:avLst/>
          </a:prstGeom>
        </p:spPr>
      </p:pic>
      <p:pic>
        <p:nvPicPr>
          <p:cNvPr id="39" name="Picture 39" descr="Icon&#10;&#10;Description automatically generated">
            <a:extLst>
              <a:ext uri="{FF2B5EF4-FFF2-40B4-BE49-F238E27FC236}">
                <a16:creationId xmlns:a16="http://schemas.microsoft.com/office/drawing/2014/main" id="{917761C1-62DF-D960-2752-3A8A280CB11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0935" y="1492190"/>
            <a:ext cx="887083" cy="962205"/>
          </a:xfrm>
          <a:prstGeom prst="rect">
            <a:avLst/>
          </a:prstGeom>
        </p:spPr>
      </p:pic>
      <p:pic>
        <p:nvPicPr>
          <p:cNvPr id="40" name="Picture 4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100625B-79AB-9C2C-4AB3-ACEBB9E617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25682" y="1527127"/>
            <a:ext cx="3681322" cy="2897972"/>
          </a:xfrm>
          <a:prstGeom prst="rect">
            <a:avLst/>
          </a:prstGeom>
        </p:spPr>
      </p:pic>
      <p:pic>
        <p:nvPicPr>
          <p:cNvPr id="41" name="Picture 41" descr="Logo&#10;&#10;Description automatically generated">
            <a:extLst>
              <a:ext uri="{FF2B5EF4-FFF2-40B4-BE49-F238E27FC236}">
                <a16:creationId xmlns:a16="http://schemas.microsoft.com/office/drawing/2014/main" id="{C2C45A58-65B7-6382-3C61-B02FED22D9B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81891" y="3416240"/>
            <a:ext cx="1656991" cy="12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9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22">
            <a:extLst>
              <a:ext uri="{FF2B5EF4-FFF2-40B4-BE49-F238E27FC236}">
                <a16:creationId xmlns:a16="http://schemas.microsoft.com/office/drawing/2014/main" id="{C49787D0-3E01-8A06-E20B-BCDA9F5DB80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40" name="object 21">
            <a:extLst>
              <a:ext uri="{FF2B5EF4-FFF2-40B4-BE49-F238E27FC236}">
                <a16:creationId xmlns:a16="http://schemas.microsoft.com/office/drawing/2014/main" id="{2EF21010-2D62-8FDC-33F7-3043E299305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1C00D-4634-BDEA-2D87-46267B2E93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18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2442CD30-970A-5164-666B-35BEEB6F9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621" y="514350"/>
            <a:ext cx="1900684" cy="4114800"/>
          </a:xfrm>
          <a:prstGeom prst="rect">
            <a:avLst/>
          </a:prstGeom>
        </p:spPr>
      </p:pic>
      <p:pic>
        <p:nvPicPr>
          <p:cNvPr id="10" name="Picture 10" descr="Shape&#10;&#10;Description automatically generated">
            <a:extLst>
              <a:ext uri="{FF2B5EF4-FFF2-40B4-BE49-F238E27FC236}">
                <a16:creationId xmlns:a16="http://schemas.microsoft.com/office/drawing/2014/main" id="{42A9C6FB-5738-D92F-EE46-70318C126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743" y="514350"/>
            <a:ext cx="1900684" cy="4114800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A1CC4EBD-8CAB-9CBD-40CF-4F7144CB9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" t="67016" r="529" b="4411"/>
          <a:stretch/>
        </p:blipFill>
        <p:spPr>
          <a:xfrm>
            <a:off x="64603" y="1797530"/>
            <a:ext cx="2471871" cy="1542369"/>
          </a:xfrm>
          <a:prstGeom prst="rect">
            <a:avLst/>
          </a:prstGeom>
        </p:spPr>
      </p:pic>
      <p:pic>
        <p:nvPicPr>
          <p:cNvPr id="12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9D9B491-FCE0-6388-5C27-BB000FE7D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316" y="514350"/>
            <a:ext cx="1900684" cy="4114800"/>
          </a:xfrm>
          <a:prstGeom prst="rect">
            <a:avLst/>
          </a:prstGeom>
        </p:spPr>
      </p:pic>
      <p:pic>
        <p:nvPicPr>
          <p:cNvPr id="14" name="object 23" descr="A picture containing text, clouds&#10;&#10;Description automatically generated">
            <a:extLst>
              <a:ext uri="{FF2B5EF4-FFF2-40B4-BE49-F238E27FC236}">
                <a16:creationId xmlns:a16="http://schemas.microsoft.com/office/drawing/2014/main" id="{AC1176DC-3829-812F-A805-A4FC66A0CA5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859637" cy="1704381"/>
          </a:xfrm>
          <a:prstGeom prst="rect">
            <a:avLst/>
          </a:prstGeom>
        </p:spPr>
      </p:pic>
      <p:sp>
        <p:nvSpPr>
          <p:cNvPr id="22" name="object 26">
            <a:extLst>
              <a:ext uri="{FF2B5EF4-FFF2-40B4-BE49-F238E27FC236}">
                <a16:creationId xmlns:a16="http://schemas.microsoft.com/office/drawing/2014/main" id="{4CDADAD9-6693-1B96-B73D-DEE355D229A4}"/>
              </a:ext>
            </a:extLst>
          </p:cNvPr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7">
            <a:extLst>
              <a:ext uri="{FF2B5EF4-FFF2-40B4-BE49-F238E27FC236}">
                <a16:creationId xmlns:a16="http://schemas.microsoft.com/office/drawing/2014/main" id="{51DF5D84-8A59-31FC-DCEE-B2BB5C97C0C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6" name="object 28">
            <a:extLst>
              <a:ext uri="{FF2B5EF4-FFF2-40B4-BE49-F238E27FC236}">
                <a16:creationId xmlns:a16="http://schemas.microsoft.com/office/drawing/2014/main" id="{F734B075-2075-885F-0ADB-DB6781A82D0D}"/>
              </a:ext>
            </a:extLst>
          </p:cNvPr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9">
            <a:extLst>
              <a:ext uri="{FF2B5EF4-FFF2-40B4-BE49-F238E27FC236}">
                <a16:creationId xmlns:a16="http://schemas.microsoft.com/office/drawing/2014/main" id="{B794E426-2F6B-6E92-C6C9-A807F573EC8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pic>
        <p:nvPicPr>
          <p:cNvPr id="30" name="object 32">
            <a:extLst>
              <a:ext uri="{FF2B5EF4-FFF2-40B4-BE49-F238E27FC236}">
                <a16:creationId xmlns:a16="http://schemas.microsoft.com/office/drawing/2014/main" id="{88407ACC-F795-B81F-CC25-B0ECE276329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pic>
        <p:nvPicPr>
          <p:cNvPr id="32" name="object 23">
            <a:extLst>
              <a:ext uri="{FF2B5EF4-FFF2-40B4-BE49-F238E27FC236}">
                <a16:creationId xmlns:a16="http://schemas.microsoft.com/office/drawing/2014/main" id="{2245CFCC-4C0C-86EF-095A-5CDD1BE43A3C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34" name="object 24">
            <a:extLst>
              <a:ext uri="{FF2B5EF4-FFF2-40B4-BE49-F238E27FC236}">
                <a16:creationId xmlns:a16="http://schemas.microsoft.com/office/drawing/2014/main" id="{4100CB68-B297-0AD6-5DD0-8A569CDACAA8}"/>
              </a:ext>
            </a:extLst>
          </p:cNvPr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id="{E1AD4787-A258-7339-8417-4BF1478B945A}"/>
              </a:ext>
            </a:extLst>
          </p:cNvPr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2">
            <a:extLst>
              <a:ext uri="{FF2B5EF4-FFF2-40B4-BE49-F238E27FC236}">
                <a16:creationId xmlns:a16="http://schemas.microsoft.com/office/drawing/2014/main" id="{F2CBCFC2-98A4-93A2-D791-FA06EFC4D8F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5350" y="4870934"/>
            <a:ext cx="91491" cy="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0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7046" y="4435976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968166" y="237117"/>
            <a:ext cx="623575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/>
              <a:t>Sous système : Assemblage et Impression 3D</a:t>
            </a:r>
            <a:endParaRPr spc="4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19</a:t>
            </a:fld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D90F71-D2C5-05A1-E1B4-120EBE622C46}"/>
              </a:ext>
            </a:extLst>
          </p:cNvPr>
          <p:cNvSpPr/>
          <p:nvPr/>
        </p:nvSpPr>
        <p:spPr>
          <a:xfrm>
            <a:off x="1168878" y="1416566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63763"/>
                </a:solidFill>
                <a:latin typeface="Trebuchet MS" panose="020B0603020202020204" pitchFamily="34" charset="0"/>
              </a:rPr>
              <a:t>Simulation CAO</a:t>
            </a:r>
            <a:endParaRPr lang="fr-CA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pic>
        <p:nvPicPr>
          <p:cNvPr id="39" name="Picture 39">
            <a:extLst>
              <a:ext uri="{FF2B5EF4-FFF2-40B4-BE49-F238E27FC236}">
                <a16:creationId xmlns:a16="http://schemas.microsoft.com/office/drawing/2014/main" id="{B662DB1A-C3A6-BFFE-6104-8A818EC5CCB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56473" r="26697" b="14554"/>
          <a:stretch/>
        </p:blipFill>
        <p:spPr>
          <a:xfrm>
            <a:off x="722794" y="2016525"/>
            <a:ext cx="1409417" cy="1215012"/>
          </a:xfrm>
          <a:prstGeom prst="rect">
            <a:avLst/>
          </a:prstGeom>
        </p:spPr>
      </p:pic>
      <p:pic>
        <p:nvPicPr>
          <p:cNvPr id="40" name="Picture 40">
            <a:extLst>
              <a:ext uri="{FF2B5EF4-FFF2-40B4-BE49-F238E27FC236}">
                <a16:creationId xmlns:a16="http://schemas.microsoft.com/office/drawing/2014/main" id="{CDF82829-E02E-B34E-79BD-AB78AF84B8B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7" t="24125" r="1648" b="42578"/>
          <a:stretch/>
        </p:blipFill>
        <p:spPr>
          <a:xfrm>
            <a:off x="2536987" y="3233656"/>
            <a:ext cx="1669683" cy="135319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EB0D8E0-9FB4-4070-4723-58E2D8CE5D18}"/>
              </a:ext>
            </a:extLst>
          </p:cNvPr>
          <p:cNvSpPr txBox="1"/>
          <p:nvPr/>
        </p:nvSpPr>
        <p:spPr>
          <a:xfrm>
            <a:off x="4963258" y="22625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888048-EE05-5C04-65B4-1A450BABC4DF}"/>
              </a:ext>
            </a:extLst>
          </p:cNvPr>
          <p:cNvSpPr txBox="1"/>
          <p:nvPr/>
        </p:nvSpPr>
        <p:spPr>
          <a:xfrm>
            <a:off x="219750" y="3117022"/>
            <a:ext cx="396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Trebuchet MS" panose="020B0603020202020204" pitchFamily="34" charset="0"/>
              </a:rPr>
              <a:t>Plug pour </a:t>
            </a:r>
            <a:r>
              <a:rPr lang="en-US" err="1">
                <a:latin typeface="Trebuchet MS" panose="020B0603020202020204" pitchFamily="34" charset="0"/>
              </a:rPr>
              <a:t>capteur</a:t>
            </a:r>
            <a:r>
              <a:rPr lang="en-US">
                <a:latin typeface="Trebuchet MS" panose="020B0603020202020204" pitchFamily="34" charset="0"/>
              </a:rPr>
              <a:t> pH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7CB130-C77A-7132-D678-B5118823E1E3}"/>
              </a:ext>
            </a:extLst>
          </p:cNvPr>
          <p:cNvSpPr txBox="1"/>
          <p:nvPr/>
        </p:nvSpPr>
        <p:spPr>
          <a:xfrm>
            <a:off x="732671" y="4515052"/>
            <a:ext cx="396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err="1">
                <a:latin typeface="Trebuchet MS" panose="020B0603020202020204" pitchFamily="34" charset="0"/>
              </a:rPr>
              <a:t>Boîtier</a:t>
            </a:r>
            <a:r>
              <a:rPr lang="en-US">
                <a:latin typeface="Trebuchet MS" panose="020B0603020202020204" pitchFamily="34" charset="0"/>
              </a:rPr>
              <a:t> </a:t>
            </a:r>
            <a:r>
              <a:rPr lang="en-US" err="1">
                <a:latin typeface="Trebuchet MS" panose="020B0603020202020204" pitchFamily="34" charset="0"/>
              </a:rPr>
              <a:t>electrovanne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758BD97-0023-336F-C70A-28F7346BB6D2}"/>
              </a:ext>
            </a:extLst>
          </p:cNvPr>
          <p:cNvSpPr/>
          <p:nvPr/>
        </p:nvSpPr>
        <p:spPr>
          <a:xfrm>
            <a:off x="5713949" y="1416566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err="1">
                <a:solidFill>
                  <a:srgbClr val="063763"/>
                </a:solidFill>
                <a:latin typeface="Trebuchet MS" panose="020B0603020202020204" pitchFamily="34" charset="0"/>
              </a:rPr>
              <a:t>Logiciel</a:t>
            </a:r>
            <a:r>
              <a:rPr lang="en-US" b="1">
                <a:solidFill>
                  <a:srgbClr val="063763"/>
                </a:solidFill>
                <a:latin typeface="Trebuchet MS" panose="020B0603020202020204" pitchFamily="34" charset="0"/>
              </a:rPr>
              <a:t> </a:t>
            </a:r>
            <a:endParaRPr lang="fr-CA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EEB9080-17A6-8D78-340D-066892205CD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17258" y="2057520"/>
            <a:ext cx="1574800" cy="8255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E6A4FB-E1EA-2749-6739-70F48D95942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15758" y="2741965"/>
            <a:ext cx="1308100" cy="8128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2C6CA10-6764-88E8-0F92-AB38FFBB96A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36308" y="3567465"/>
            <a:ext cx="11811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>
            <a:extLst>
              <a:ext uri="{FF2B5EF4-FFF2-40B4-BE49-F238E27FC236}">
                <a16:creationId xmlns:a16="http://schemas.microsoft.com/office/drawing/2014/main" id="{0EE998C0-723C-E9E7-2FF3-631B1C41B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2" t="2687" b="7768"/>
          <a:stretch/>
        </p:blipFill>
        <p:spPr>
          <a:xfrm>
            <a:off x="7823353" y="0"/>
            <a:ext cx="1293355" cy="64587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12986" y="1822"/>
            <a:ext cx="2385638" cy="161111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582247" y="4130861"/>
            <a:ext cx="561975" cy="1012825"/>
          </a:xfrm>
          <a:custGeom>
            <a:avLst/>
            <a:gdLst/>
            <a:ahLst/>
            <a:cxnLst/>
            <a:rect l="l" t="t" r="r" b="b"/>
            <a:pathLst>
              <a:path w="561975" h="1012825">
                <a:moveTo>
                  <a:pt x="63456" y="1005520"/>
                </a:moveTo>
                <a:lnTo>
                  <a:pt x="24317" y="995212"/>
                </a:lnTo>
                <a:lnTo>
                  <a:pt x="2876" y="958641"/>
                </a:lnTo>
                <a:lnTo>
                  <a:pt x="0" y="940140"/>
                </a:lnTo>
                <a:lnTo>
                  <a:pt x="0" y="921579"/>
                </a:lnTo>
                <a:lnTo>
                  <a:pt x="9485" y="882526"/>
                </a:lnTo>
                <a:lnTo>
                  <a:pt x="25841" y="842579"/>
                </a:lnTo>
                <a:lnTo>
                  <a:pt x="61539" y="775393"/>
                </a:lnTo>
                <a:lnTo>
                  <a:pt x="87706" y="728153"/>
                </a:lnTo>
                <a:lnTo>
                  <a:pt x="114332" y="681115"/>
                </a:lnTo>
                <a:lnTo>
                  <a:pt x="141371" y="634026"/>
                </a:lnTo>
                <a:lnTo>
                  <a:pt x="168372" y="587820"/>
                </a:lnTo>
                <a:lnTo>
                  <a:pt x="195768" y="541737"/>
                </a:lnTo>
                <a:lnTo>
                  <a:pt x="223607" y="495726"/>
                </a:lnTo>
                <a:lnTo>
                  <a:pt x="251783" y="449986"/>
                </a:lnTo>
                <a:lnTo>
                  <a:pt x="280422" y="404342"/>
                </a:lnTo>
                <a:lnTo>
                  <a:pt x="309495" y="358868"/>
                </a:lnTo>
                <a:lnTo>
                  <a:pt x="339012" y="313576"/>
                </a:lnTo>
                <a:lnTo>
                  <a:pt x="368983" y="268479"/>
                </a:lnTo>
                <a:lnTo>
                  <a:pt x="396225" y="228822"/>
                </a:lnTo>
                <a:lnTo>
                  <a:pt x="423771" y="189285"/>
                </a:lnTo>
                <a:lnTo>
                  <a:pt x="451620" y="149895"/>
                </a:lnTo>
                <a:lnTo>
                  <a:pt x="479769" y="110680"/>
                </a:lnTo>
                <a:lnTo>
                  <a:pt x="508216" y="71669"/>
                </a:lnTo>
                <a:lnTo>
                  <a:pt x="536959" y="32890"/>
                </a:lnTo>
                <a:lnTo>
                  <a:pt x="561752" y="0"/>
                </a:lnTo>
                <a:lnTo>
                  <a:pt x="561752" y="17593"/>
                </a:lnTo>
                <a:lnTo>
                  <a:pt x="538806" y="48860"/>
                </a:lnTo>
                <a:lnTo>
                  <a:pt x="508071" y="91379"/>
                </a:lnTo>
                <a:lnTo>
                  <a:pt x="477663" y="134117"/>
                </a:lnTo>
                <a:lnTo>
                  <a:pt x="447590" y="177087"/>
                </a:lnTo>
                <a:lnTo>
                  <a:pt x="417862" y="220302"/>
                </a:lnTo>
                <a:lnTo>
                  <a:pt x="388489" y="263774"/>
                </a:lnTo>
                <a:lnTo>
                  <a:pt x="359480" y="307515"/>
                </a:lnTo>
                <a:lnTo>
                  <a:pt x="330815" y="351457"/>
                </a:lnTo>
                <a:lnTo>
                  <a:pt x="302475" y="395591"/>
                </a:lnTo>
                <a:lnTo>
                  <a:pt x="274478" y="439918"/>
                </a:lnTo>
                <a:lnTo>
                  <a:pt x="246723" y="484637"/>
                </a:lnTo>
                <a:lnTo>
                  <a:pt x="219590" y="529153"/>
                </a:lnTo>
                <a:lnTo>
                  <a:pt x="192737" y="574063"/>
                </a:lnTo>
                <a:lnTo>
                  <a:pt x="166303" y="619168"/>
                </a:lnTo>
                <a:lnTo>
                  <a:pt x="140306" y="664469"/>
                </a:lnTo>
                <a:lnTo>
                  <a:pt x="114718" y="709423"/>
                </a:lnTo>
                <a:lnTo>
                  <a:pt x="89423" y="754718"/>
                </a:lnTo>
                <a:lnTo>
                  <a:pt x="64424" y="800351"/>
                </a:lnTo>
                <a:lnTo>
                  <a:pt x="39726" y="846318"/>
                </a:lnTo>
                <a:lnTo>
                  <a:pt x="23165" y="885037"/>
                </a:lnTo>
                <a:lnTo>
                  <a:pt x="14623" y="926433"/>
                </a:lnTo>
                <a:lnTo>
                  <a:pt x="14096" y="940140"/>
                </a:lnTo>
                <a:lnTo>
                  <a:pt x="15364" y="954191"/>
                </a:lnTo>
                <a:lnTo>
                  <a:pt x="36226" y="987820"/>
                </a:lnTo>
                <a:lnTo>
                  <a:pt x="54856" y="993024"/>
                </a:lnTo>
                <a:lnTo>
                  <a:pt x="94108" y="993024"/>
                </a:lnTo>
                <a:lnTo>
                  <a:pt x="81769" y="999667"/>
                </a:lnTo>
                <a:lnTo>
                  <a:pt x="63456" y="1005520"/>
                </a:lnTo>
                <a:close/>
              </a:path>
              <a:path w="561975" h="1012825">
                <a:moveTo>
                  <a:pt x="94108" y="993024"/>
                </a:moveTo>
                <a:lnTo>
                  <a:pt x="54856" y="993024"/>
                </a:lnTo>
                <a:lnTo>
                  <a:pt x="73635" y="989484"/>
                </a:lnTo>
                <a:lnTo>
                  <a:pt x="91353" y="980117"/>
                </a:lnTo>
                <a:lnTo>
                  <a:pt x="122522" y="950688"/>
                </a:lnTo>
                <a:lnTo>
                  <a:pt x="151200" y="915123"/>
                </a:lnTo>
                <a:lnTo>
                  <a:pt x="190478" y="857175"/>
                </a:lnTo>
                <a:lnTo>
                  <a:pt x="215599" y="816720"/>
                </a:lnTo>
                <a:lnTo>
                  <a:pt x="236931" y="781178"/>
                </a:lnTo>
                <a:lnTo>
                  <a:pt x="264594" y="735188"/>
                </a:lnTo>
                <a:lnTo>
                  <a:pt x="292000" y="690093"/>
                </a:lnTo>
                <a:lnTo>
                  <a:pt x="320567" y="645710"/>
                </a:lnTo>
                <a:lnTo>
                  <a:pt x="350939" y="602812"/>
                </a:lnTo>
                <a:lnTo>
                  <a:pt x="383762" y="562168"/>
                </a:lnTo>
                <a:lnTo>
                  <a:pt x="419680" y="524550"/>
                </a:lnTo>
                <a:lnTo>
                  <a:pt x="459339" y="490727"/>
                </a:lnTo>
                <a:lnTo>
                  <a:pt x="503385" y="461472"/>
                </a:lnTo>
                <a:lnTo>
                  <a:pt x="506801" y="459857"/>
                </a:lnTo>
                <a:lnTo>
                  <a:pt x="509910" y="461125"/>
                </a:lnTo>
                <a:lnTo>
                  <a:pt x="515729" y="479431"/>
                </a:lnTo>
                <a:lnTo>
                  <a:pt x="501440" y="479431"/>
                </a:lnTo>
                <a:lnTo>
                  <a:pt x="492930" y="484637"/>
                </a:lnTo>
                <a:lnTo>
                  <a:pt x="431306" y="532418"/>
                </a:lnTo>
                <a:lnTo>
                  <a:pt x="397655" y="566621"/>
                </a:lnTo>
                <a:lnTo>
                  <a:pt x="366858" y="603554"/>
                </a:lnTo>
                <a:lnTo>
                  <a:pt x="338379" y="642570"/>
                </a:lnTo>
                <a:lnTo>
                  <a:pt x="311679" y="683025"/>
                </a:lnTo>
                <a:lnTo>
                  <a:pt x="286221" y="724272"/>
                </a:lnTo>
                <a:lnTo>
                  <a:pt x="252125" y="781204"/>
                </a:lnTo>
                <a:lnTo>
                  <a:pt x="236881" y="806558"/>
                </a:lnTo>
                <a:lnTo>
                  <a:pt x="212331" y="847759"/>
                </a:lnTo>
                <a:lnTo>
                  <a:pt x="185805" y="887844"/>
                </a:lnTo>
                <a:lnTo>
                  <a:pt x="157457" y="926815"/>
                </a:lnTo>
                <a:lnTo>
                  <a:pt x="127443" y="964673"/>
                </a:lnTo>
                <a:lnTo>
                  <a:pt x="98787" y="990505"/>
                </a:lnTo>
                <a:lnTo>
                  <a:pt x="94108" y="993024"/>
                </a:lnTo>
                <a:close/>
              </a:path>
              <a:path w="561975" h="1012825">
                <a:moveTo>
                  <a:pt x="208831" y="1012638"/>
                </a:moveTo>
                <a:lnTo>
                  <a:pt x="189176" y="1012638"/>
                </a:lnTo>
                <a:lnTo>
                  <a:pt x="190947" y="1010056"/>
                </a:lnTo>
                <a:lnTo>
                  <a:pt x="206896" y="987209"/>
                </a:lnTo>
                <a:lnTo>
                  <a:pt x="335923" y="800288"/>
                </a:lnTo>
                <a:lnTo>
                  <a:pt x="398007" y="711583"/>
                </a:lnTo>
                <a:lnTo>
                  <a:pt x="428623" y="666993"/>
                </a:lnTo>
                <a:lnTo>
                  <a:pt x="458250" y="622073"/>
                </a:lnTo>
                <a:lnTo>
                  <a:pt x="478000" y="589204"/>
                </a:lnTo>
                <a:lnTo>
                  <a:pt x="493708" y="554162"/>
                </a:lnTo>
                <a:lnTo>
                  <a:pt x="502484" y="517415"/>
                </a:lnTo>
                <a:lnTo>
                  <a:pt x="501440" y="479431"/>
                </a:lnTo>
                <a:lnTo>
                  <a:pt x="515729" y="479431"/>
                </a:lnTo>
                <a:lnTo>
                  <a:pt x="516528" y="485185"/>
                </a:lnTo>
                <a:lnTo>
                  <a:pt x="517248" y="494794"/>
                </a:lnTo>
                <a:lnTo>
                  <a:pt x="517356" y="504343"/>
                </a:lnTo>
                <a:lnTo>
                  <a:pt x="511136" y="542237"/>
                </a:lnTo>
                <a:lnTo>
                  <a:pt x="497440" y="578503"/>
                </a:lnTo>
                <a:lnTo>
                  <a:pt x="478813" y="613045"/>
                </a:lnTo>
                <a:lnTo>
                  <a:pt x="457798" y="645766"/>
                </a:lnTo>
                <a:lnTo>
                  <a:pt x="427777" y="691293"/>
                </a:lnTo>
                <a:lnTo>
                  <a:pt x="397149" y="736426"/>
                </a:lnTo>
                <a:lnTo>
                  <a:pt x="366226" y="781204"/>
                </a:lnTo>
                <a:lnTo>
                  <a:pt x="335319" y="825669"/>
                </a:lnTo>
                <a:lnTo>
                  <a:pt x="209820" y="1011209"/>
                </a:lnTo>
                <a:lnTo>
                  <a:pt x="208831" y="1012638"/>
                </a:lnTo>
                <a:close/>
              </a:path>
              <a:path w="561975" h="1012825">
                <a:moveTo>
                  <a:pt x="400956" y="1012638"/>
                </a:moveTo>
                <a:lnTo>
                  <a:pt x="382006" y="1012638"/>
                </a:lnTo>
                <a:lnTo>
                  <a:pt x="391147" y="998401"/>
                </a:lnTo>
                <a:lnTo>
                  <a:pt x="420640" y="953647"/>
                </a:lnTo>
                <a:lnTo>
                  <a:pt x="450659" y="909238"/>
                </a:lnTo>
                <a:lnTo>
                  <a:pt x="481205" y="865155"/>
                </a:lnTo>
                <a:lnTo>
                  <a:pt x="512279" y="821375"/>
                </a:lnTo>
                <a:lnTo>
                  <a:pt x="542890" y="779656"/>
                </a:lnTo>
                <a:lnTo>
                  <a:pt x="561752" y="754496"/>
                </a:lnTo>
                <a:lnTo>
                  <a:pt x="561733" y="781204"/>
                </a:lnTo>
                <a:lnTo>
                  <a:pt x="539675" y="810828"/>
                </a:lnTo>
                <a:lnTo>
                  <a:pt x="507563" y="855227"/>
                </a:lnTo>
                <a:lnTo>
                  <a:pt x="476330" y="899609"/>
                </a:lnTo>
                <a:lnTo>
                  <a:pt x="449104" y="940140"/>
                </a:lnTo>
                <a:lnTo>
                  <a:pt x="415651" y="990233"/>
                </a:lnTo>
                <a:lnTo>
                  <a:pt x="400956" y="101263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195748"/>
            <a:ext cx="90908" cy="8611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1253" y="322031"/>
            <a:ext cx="105410" cy="112395"/>
          </a:xfrm>
          <a:custGeom>
            <a:avLst/>
            <a:gdLst/>
            <a:ahLst/>
            <a:cxnLst/>
            <a:rect l="l" t="t" r="r" b="b"/>
            <a:pathLst>
              <a:path w="105409" h="112395">
                <a:moveTo>
                  <a:pt x="68657" y="111844"/>
                </a:moveTo>
                <a:lnTo>
                  <a:pt x="38384" y="108289"/>
                </a:lnTo>
                <a:lnTo>
                  <a:pt x="10775" y="81647"/>
                </a:lnTo>
                <a:lnTo>
                  <a:pt x="0" y="43558"/>
                </a:lnTo>
                <a:lnTo>
                  <a:pt x="11080" y="14748"/>
                </a:lnTo>
                <a:lnTo>
                  <a:pt x="35950" y="0"/>
                </a:lnTo>
                <a:lnTo>
                  <a:pt x="66544" y="4097"/>
                </a:lnTo>
                <a:lnTo>
                  <a:pt x="94796" y="31823"/>
                </a:lnTo>
                <a:lnTo>
                  <a:pt x="104929" y="68828"/>
                </a:lnTo>
                <a:lnTo>
                  <a:pt x="93527" y="97096"/>
                </a:lnTo>
                <a:lnTo>
                  <a:pt x="68657" y="11184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0876" y="468484"/>
            <a:ext cx="36195" cy="38100"/>
          </a:xfrm>
          <a:custGeom>
            <a:avLst/>
            <a:gdLst/>
            <a:ahLst/>
            <a:cxnLst/>
            <a:rect l="l" t="t" r="r" b="b"/>
            <a:pathLst>
              <a:path w="36195" h="38100">
                <a:moveTo>
                  <a:pt x="14994" y="37514"/>
                </a:moveTo>
                <a:lnTo>
                  <a:pt x="2546" y="28580"/>
                </a:lnTo>
                <a:lnTo>
                  <a:pt x="0" y="12229"/>
                </a:lnTo>
                <a:lnTo>
                  <a:pt x="7539" y="1804"/>
                </a:lnTo>
                <a:lnTo>
                  <a:pt x="20622" y="0"/>
                </a:lnTo>
                <a:lnTo>
                  <a:pt x="34702" y="9511"/>
                </a:lnTo>
                <a:lnTo>
                  <a:pt x="35616" y="25285"/>
                </a:lnTo>
                <a:lnTo>
                  <a:pt x="27531" y="35518"/>
                </a:lnTo>
                <a:lnTo>
                  <a:pt x="14994" y="3751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9747" y="628930"/>
            <a:ext cx="20320" cy="21590"/>
          </a:xfrm>
          <a:custGeom>
            <a:avLst/>
            <a:gdLst/>
            <a:ahLst/>
            <a:cxnLst/>
            <a:rect l="l" t="t" r="r" b="b"/>
            <a:pathLst>
              <a:path w="20320" h="21590">
                <a:moveTo>
                  <a:pt x="8589" y="21192"/>
                </a:moveTo>
                <a:lnTo>
                  <a:pt x="991" y="15908"/>
                </a:lnTo>
                <a:lnTo>
                  <a:pt x="0" y="6706"/>
                </a:lnTo>
                <a:lnTo>
                  <a:pt x="4223" y="939"/>
                </a:lnTo>
                <a:lnTo>
                  <a:pt x="11310" y="0"/>
                </a:lnTo>
                <a:lnTo>
                  <a:pt x="18908" y="5283"/>
                </a:lnTo>
                <a:lnTo>
                  <a:pt x="19899" y="14485"/>
                </a:lnTo>
                <a:lnTo>
                  <a:pt x="15676" y="20252"/>
                </a:lnTo>
                <a:lnTo>
                  <a:pt x="8589" y="2119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2230" y="716738"/>
            <a:ext cx="48895" cy="43180"/>
          </a:xfrm>
          <a:custGeom>
            <a:avLst/>
            <a:gdLst/>
            <a:ahLst/>
            <a:cxnLst/>
            <a:rect l="l" t="t" r="r" b="b"/>
            <a:pathLst>
              <a:path w="48895" h="43179">
                <a:moveTo>
                  <a:pt x="38467" y="2124"/>
                </a:moveTo>
                <a:lnTo>
                  <a:pt x="24330" y="2124"/>
                </a:lnTo>
                <a:lnTo>
                  <a:pt x="27913" y="0"/>
                </a:lnTo>
                <a:lnTo>
                  <a:pt x="30883" y="1139"/>
                </a:lnTo>
                <a:lnTo>
                  <a:pt x="35739" y="1160"/>
                </a:lnTo>
                <a:lnTo>
                  <a:pt x="38467" y="2124"/>
                </a:lnTo>
                <a:close/>
              </a:path>
              <a:path w="48895" h="43179">
                <a:moveTo>
                  <a:pt x="19372" y="42772"/>
                </a:moveTo>
                <a:lnTo>
                  <a:pt x="10180" y="39521"/>
                </a:lnTo>
                <a:lnTo>
                  <a:pt x="5090" y="30937"/>
                </a:lnTo>
                <a:lnTo>
                  <a:pt x="4122" y="30595"/>
                </a:lnTo>
                <a:lnTo>
                  <a:pt x="3527" y="30022"/>
                </a:lnTo>
                <a:lnTo>
                  <a:pt x="2267" y="27897"/>
                </a:lnTo>
                <a:lnTo>
                  <a:pt x="2143" y="25968"/>
                </a:lnTo>
                <a:lnTo>
                  <a:pt x="0" y="22354"/>
                </a:lnTo>
                <a:lnTo>
                  <a:pt x="1038" y="15937"/>
                </a:lnTo>
                <a:lnTo>
                  <a:pt x="1624" y="12841"/>
                </a:lnTo>
                <a:lnTo>
                  <a:pt x="3416" y="11779"/>
                </a:lnTo>
                <a:lnTo>
                  <a:pt x="3935" y="8570"/>
                </a:lnTo>
                <a:lnTo>
                  <a:pt x="7518" y="6445"/>
                </a:lnTo>
                <a:lnTo>
                  <a:pt x="14166" y="5404"/>
                </a:lnTo>
                <a:lnTo>
                  <a:pt x="23124" y="91"/>
                </a:lnTo>
                <a:lnTo>
                  <a:pt x="24330" y="2124"/>
                </a:lnTo>
                <a:lnTo>
                  <a:pt x="38467" y="2124"/>
                </a:lnTo>
                <a:lnTo>
                  <a:pt x="38803" y="2243"/>
                </a:lnTo>
                <a:lnTo>
                  <a:pt x="43140" y="5473"/>
                </a:lnTo>
                <a:lnTo>
                  <a:pt x="48230" y="14057"/>
                </a:lnTo>
                <a:lnTo>
                  <a:pt x="47711" y="17265"/>
                </a:lnTo>
                <a:lnTo>
                  <a:pt x="48464" y="22619"/>
                </a:lnTo>
                <a:lnTo>
                  <a:pt x="47945" y="25828"/>
                </a:lnTo>
                <a:lnTo>
                  <a:pt x="44456" y="27897"/>
                </a:lnTo>
                <a:lnTo>
                  <a:pt x="45716" y="30022"/>
                </a:lnTo>
                <a:lnTo>
                  <a:pt x="40873" y="30022"/>
                </a:lnTo>
                <a:lnTo>
                  <a:pt x="19372" y="42772"/>
                </a:lnTo>
                <a:close/>
              </a:path>
              <a:path w="48895" h="43179">
                <a:moveTo>
                  <a:pt x="43937" y="31105"/>
                </a:moveTo>
                <a:lnTo>
                  <a:pt x="40873" y="30022"/>
                </a:lnTo>
                <a:lnTo>
                  <a:pt x="45716" y="30022"/>
                </a:lnTo>
                <a:lnTo>
                  <a:pt x="43937" y="311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35" y="929955"/>
            <a:ext cx="36830" cy="39370"/>
          </a:xfrm>
          <a:custGeom>
            <a:avLst/>
            <a:gdLst/>
            <a:ahLst/>
            <a:cxnLst/>
            <a:rect l="l" t="t" r="r" b="b"/>
            <a:pathLst>
              <a:path w="36830" h="39369">
                <a:moveTo>
                  <a:pt x="15709" y="38910"/>
                </a:moveTo>
                <a:lnTo>
                  <a:pt x="3114" y="28517"/>
                </a:lnTo>
                <a:lnTo>
                  <a:pt x="0" y="12417"/>
                </a:lnTo>
                <a:lnTo>
                  <a:pt x="7845" y="1782"/>
                </a:lnTo>
                <a:lnTo>
                  <a:pt x="20940" y="0"/>
                </a:lnTo>
                <a:lnTo>
                  <a:pt x="33573" y="10455"/>
                </a:lnTo>
                <a:lnTo>
                  <a:pt x="36650" y="26492"/>
                </a:lnTo>
                <a:lnTo>
                  <a:pt x="28792" y="37106"/>
                </a:lnTo>
                <a:lnTo>
                  <a:pt x="15709" y="3891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9761" y="1082405"/>
            <a:ext cx="69378" cy="7397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10457" y="887634"/>
            <a:ext cx="55244" cy="59690"/>
          </a:xfrm>
          <a:custGeom>
            <a:avLst/>
            <a:gdLst/>
            <a:ahLst/>
            <a:cxnLst/>
            <a:rect l="l" t="t" r="r" b="b"/>
            <a:pathLst>
              <a:path w="55245" h="59690">
                <a:moveTo>
                  <a:pt x="24261" y="59137"/>
                </a:moveTo>
                <a:lnTo>
                  <a:pt x="5146" y="42821"/>
                </a:lnTo>
                <a:lnTo>
                  <a:pt x="0" y="18222"/>
                </a:lnTo>
                <a:lnTo>
                  <a:pt x="11321" y="2292"/>
                </a:lnTo>
                <a:lnTo>
                  <a:pt x="30730" y="0"/>
                </a:lnTo>
                <a:lnTo>
                  <a:pt x="49844" y="16315"/>
                </a:lnTo>
                <a:lnTo>
                  <a:pt x="54991" y="40914"/>
                </a:lnTo>
                <a:lnTo>
                  <a:pt x="43670" y="56844"/>
                </a:lnTo>
                <a:lnTo>
                  <a:pt x="24261" y="5913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141" y="707755"/>
            <a:ext cx="44450" cy="46355"/>
          </a:xfrm>
          <a:custGeom>
            <a:avLst/>
            <a:gdLst/>
            <a:ahLst/>
            <a:cxnLst/>
            <a:rect l="l" t="t" r="r" b="b"/>
            <a:pathLst>
              <a:path w="44450" h="46354">
                <a:moveTo>
                  <a:pt x="17857" y="45813"/>
                </a:moveTo>
                <a:lnTo>
                  <a:pt x="373" y="35056"/>
                </a:lnTo>
                <a:lnTo>
                  <a:pt x="0" y="15699"/>
                </a:lnTo>
                <a:lnTo>
                  <a:pt x="10374" y="3021"/>
                </a:lnTo>
                <a:lnTo>
                  <a:pt x="26474" y="0"/>
                </a:lnTo>
                <a:lnTo>
                  <a:pt x="43280" y="9613"/>
                </a:lnTo>
                <a:lnTo>
                  <a:pt x="44331" y="30113"/>
                </a:lnTo>
                <a:lnTo>
                  <a:pt x="34183" y="43173"/>
                </a:lnTo>
                <a:lnTo>
                  <a:pt x="17857" y="45813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0440" y="836210"/>
            <a:ext cx="44450" cy="46355"/>
          </a:xfrm>
          <a:custGeom>
            <a:avLst/>
            <a:gdLst/>
            <a:ahLst/>
            <a:cxnLst/>
            <a:rect l="l" t="t" r="r" b="b"/>
            <a:pathLst>
              <a:path w="44450" h="46355">
                <a:moveTo>
                  <a:pt x="17857" y="45813"/>
                </a:moveTo>
                <a:lnTo>
                  <a:pt x="1051" y="36200"/>
                </a:lnTo>
                <a:lnTo>
                  <a:pt x="0" y="15699"/>
                </a:lnTo>
                <a:lnTo>
                  <a:pt x="10148" y="2640"/>
                </a:lnTo>
                <a:lnTo>
                  <a:pt x="26474" y="0"/>
                </a:lnTo>
                <a:lnTo>
                  <a:pt x="43958" y="10756"/>
                </a:lnTo>
                <a:lnTo>
                  <a:pt x="44331" y="30113"/>
                </a:lnTo>
                <a:lnTo>
                  <a:pt x="33957" y="42792"/>
                </a:lnTo>
                <a:lnTo>
                  <a:pt x="17857" y="45813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4276" y="670722"/>
            <a:ext cx="64940" cy="7481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1243" y="590430"/>
            <a:ext cx="63771" cy="6751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472437" y="366643"/>
            <a:ext cx="56515" cy="59055"/>
          </a:xfrm>
          <a:custGeom>
            <a:avLst/>
            <a:gdLst/>
            <a:ahLst/>
            <a:cxnLst/>
            <a:rect l="l" t="t" r="r" b="b"/>
            <a:pathLst>
              <a:path w="56515" h="59054">
                <a:moveTo>
                  <a:pt x="23583" y="58989"/>
                </a:moveTo>
                <a:lnTo>
                  <a:pt x="3336" y="44976"/>
                </a:lnTo>
                <a:lnTo>
                  <a:pt x="0" y="19219"/>
                </a:lnTo>
                <a:lnTo>
                  <a:pt x="12148" y="2769"/>
                </a:lnTo>
                <a:lnTo>
                  <a:pt x="32409" y="0"/>
                </a:lnTo>
                <a:lnTo>
                  <a:pt x="53410" y="15283"/>
                </a:lnTo>
                <a:lnTo>
                  <a:pt x="55993" y="39770"/>
                </a:lnTo>
                <a:lnTo>
                  <a:pt x="43593" y="55796"/>
                </a:lnTo>
                <a:lnTo>
                  <a:pt x="23583" y="5898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4241" y="266545"/>
            <a:ext cx="55244" cy="59690"/>
          </a:xfrm>
          <a:custGeom>
            <a:avLst/>
            <a:gdLst/>
            <a:ahLst/>
            <a:cxnLst/>
            <a:rect l="l" t="t" r="r" b="b"/>
            <a:pathLst>
              <a:path w="55244" h="59689">
                <a:moveTo>
                  <a:pt x="24299" y="59162"/>
                </a:moveTo>
                <a:lnTo>
                  <a:pt x="5161" y="42774"/>
                </a:lnTo>
                <a:lnTo>
                  <a:pt x="0" y="18184"/>
                </a:lnTo>
                <a:lnTo>
                  <a:pt x="11288" y="2273"/>
                </a:lnTo>
                <a:lnTo>
                  <a:pt x="30665" y="0"/>
                </a:lnTo>
                <a:lnTo>
                  <a:pt x="49765" y="16324"/>
                </a:lnTo>
                <a:lnTo>
                  <a:pt x="54964" y="40977"/>
                </a:lnTo>
                <a:lnTo>
                  <a:pt x="43688" y="56910"/>
                </a:lnTo>
                <a:lnTo>
                  <a:pt x="24299" y="5916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9258" y="0"/>
            <a:ext cx="75893" cy="142246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029255" y="54398"/>
            <a:ext cx="62230" cy="66040"/>
          </a:xfrm>
          <a:custGeom>
            <a:avLst/>
            <a:gdLst/>
            <a:ahLst/>
            <a:cxnLst/>
            <a:rect l="l" t="t" r="r" b="b"/>
            <a:pathLst>
              <a:path w="62230" h="66039">
                <a:moveTo>
                  <a:pt x="26409" y="65680"/>
                </a:moveTo>
                <a:lnTo>
                  <a:pt x="5458" y="48821"/>
                </a:lnTo>
                <a:lnTo>
                  <a:pt x="0" y="21144"/>
                </a:lnTo>
                <a:lnTo>
                  <a:pt x="13307" y="2948"/>
                </a:lnTo>
                <a:lnTo>
                  <a:pt x="35657" y="0"/>
                </a:lnTo>
                <a:lnTo>
                  <a:pt x="57323" y="18065"/>
                </a:lnTo>
                <a:lnTo>
                  <a:pt x="62066" y="44535"/>
                </a:lnTo>
                <a:lnTo>
                  <a:pt x="48519" y="62329"/>
                </a:lnTo>
                <a:lnTo>
                  <a:pt x="26409" y="656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6439" y="827248"/>
            <a:ext cx="62865" cy="67310"/>
          </a:xfrm>
          <a:custGeom>
            <a:avLst/>
            <a:gdLst/>
            <a:ahLst/>
            <a:cxnLst/>
            <a:rect l="l" t="t" r="r" b="b"/>
            <a:pathLst>
              <a:path w="62865" h="67309">
                <a:moveTo>
                  <a:pt x="27162" y="66912"/>
                </a:moveTo>
                <a:lnTo>
                  <a:pt x="5473" y="48774"/>
                </a:lnTo>
                <a:lnTo>
                  <a:pt x="0" y="21106"/>
                </a:lnTo>
                <a:lnTo>
                  <a:pt x="13275" y="2929"/>
                </a:lnTo>
                <a:lnTo>
                  <a:pt x="35592" y="0"/>
                </a:lnTo>
                <a:lnTo>
                  <a:pt x="57243" y="18074"/>
                </a:lnTo>
                <a:lnTo>
                  <a:pt x="62754" y="45806"/>
                </a:lnTo>
                <a:lnTo>
                  <a:pt x="49492" y="64004"/>
                </a:lnTo>
                <a:lnTo>
                  <a:pt x="27162" y="66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3560" y="994147"/>
            <a:ext cx="37465" cy="50800"/>
          </a:xfrm>
          <a:custGeom>
            <a:avLst/>
            <a:gdLst/>
            <a:ahLst/>
            <a:cxnLst/>
            <a:rect l="l" t="t" r="r" b="b"/>
            <a:pathLst>
              <a:path w="37465" h="50800">
                <a:moveTo>
                  <a:pt x="25149" y="50243"/>
                </a:moveTo>
                <a:lnTo>
                  <a:pt x="23876" y="48097"/>
                </a:lnTo>
                <a:lnTo>
                  <a:pt x="19080" y="48097"/>
                </a:lnTo>
                <a:lnTo>
                  <a:pt x="14684" y="44847"/>
                </a:lnTo>
                <a:lnTo>
                  <a:pt x="686" y="21241"/>
                </a:lnTo>
                <a:lnTo>
                  <a:pt x="0" y="16000"/>
                </a:lnTo>
                <a:lnTo>
                  <a:pt x="1042" y="9575"/>
                </a:lnTo>
                <a:lnTo>
                  <a:pt x="3349" y="5312"/>
                </a:lnTo>
                <a:lnTo>
                  <a:pt x="12307" y="0"/>
                </a:lnTo>
                <a:lnTo>
                  <a:pt x="18436" y="2166"/>
                </a:lnTo>
                <a:lnTo>
                  <a:pt x="22772" y="5396"/>
                </a:lnTo>
                <a:lnTo>
                  <a:pt x="36703" y="28888"/>
                </a:lnTo>
                <a:lnTo>
                  <a:pt x="37457" y="34243"/>
                </a:lnTo>
                <a:lnTo>
                  <a:pt x="36418" y="40660"/>
                </a:lnTo>
                <a:lnTo>
                  <a:pt x="34107" y="44931"/>
                </a:lnTo>
                <a:lnTo>
                  <a:pt x="28768" y="48097"/>
                </a:lnTo>
                <a:lnTo>
                  <a:pt x="23876" y="48097"/>
                </a:lnTo>
                <a:lnTo>
                  <a:pt x="22085" y="49160"/>
                </a:lnTo>
                <a:lnTo>
                  <a:pt x="26976" y="49160"/>
                </a:lnTo>
                <a:lnTo>
                  <a:pt x="25149" y="50243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5594" y="1116371"/>
            <a:ext cx="86250" cy="9171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99" y="489218"/>
            <a:ext cx="73683" cy="78047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243049"/>
            <a:ext cx="46990" cy="79375"/>
          </a:xfrm>
          <a:custGeom>
            <a:avLst/>
            <a:gdLst/>
            <a:ahLst/>
            <a:cxnLst/>
            <a:rect l="l" t="t" r="r" b="b"/>
            <a:pathLst>
              <a:path w="46990" h="79375">
                <a:moveTo>
                  <a:pt x="16792" y="78940"/>
                </a:moveTo>
                <a:lnTo>
                  <a:pt x="8872" y="77836"/>
                </a:lnTo>
                <a:lnTo>
                  <a:pt x="3262" y="72460"/>
                </a:lnTo>
                <a:lnTo>
                  <a:pt x="0" y="70030"/>
                </a:lnTo>
                <a:lnTo>
                  <a:pt x="0" y="0"/>
                </a:lnTo>
                <a:lnTo>
                  <a:pt x="6737" y="939"/>
                </a:lnTo>
                <a:lnTo>
                  <a:pt x="12865" y="3106"/>
                </a:lnTo>
                <a:lnTo>
                  <a:pt x="17721" y="3127"/>
                </a:lnTo>
                <a:lnTo>
                  <a:pt x="22058" y="6356"/>
                </a:lnTo>
                <a:lnTo>
                  <a:pt x="23330" y="8502"/>
                </a:lnTo>
                <a:lnTo>
                  <a:pt x="27667" y="11732"/>
                </a:lnTo>
                <a:lnTo>
                  <a:pt x="41598" y="35224"/>
                </a:lnTo>
                <a:lnTo>
                  <a:pt x="39806" y="36287"/>
                </a:lnTo>
                <a:lnTo>
                  <a:pt x="46169" y="47017"/>
                </a:lnTo>
                <a:lnTo>
                  <a:pt x="46922" y="52371"/>
                </a:lnTo>
                <a:lnTo>
                  <a:pt x="44846" y="65205"/>
                </a:lnTo>
                <a:lnTo>
                  <a:pt x="42535" y="69476"/>
                </a:lnTo>
                <a:lnTo>
                  <a:pt x="33576" y="74788"/>
                </a:lnTo>
                <a:lnTo>
                  <a:pt x="31863" y="77954"/>
                </a:lnTo>
                <a:lnTo>
                  <a:pt x="23345" y="77954"/>
                </a:lnTo>
                <a:lnTo>
                  <a:pt x="16792" y="78940"/>
                </a:lnTo>
                <a:close/>
              </a:path>
              <a:path w="46990" h="79375">
                <a:moveTo>
                  <a:pt x="31265" y="79059"/>
                </a:moveTo>
                <a:lnTo>
                  <a:pt x="26409" y="79038"/>
                </a:lnTo>
                <a:lnTo>
                  <a:pt x="23345" y="77954"/>
                </a:lnTo>
                <a:lnTo>
                  <a:pt x="31863" y="77954"/>
                </a:lnTo>
                <a:lnTo>
                  <a:pt x="31265" y="7905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9265" y="163739"/>
            <a:ext cx="54610" cy="58419"/>
          </a:xfrm>
          <a:custGeom>
            <a:avLst/>
            <a:gdLst/>
            <a:ahLst/>
            <a:cxnLst/>
            <a:rect l="l" t="t" r="r" b="b"/>
            <a:pathLst>
              <a:path w="54610" h="58420">
                <a:moveTo>
                  <a:pt x="23545" y="57930"/>
                </a:moveTo>
                <a:lnTo>
                  <a:pt x="4430" y="41614"/>
                </a:lnTo>
                <a:lnTo>
                  <a:pt x="0" y="18222"/>
                </a:lnTo>
                <a:lnTo>
                  <a:pt x="11559" y="2694"/>
                </a:lnTo>
                <a:lnTo>
                  <a:pt x="30730" y="0"/>
                </a:lnTo>
                <a:lnTo>
                  <a:pt x="49129" y="15108"/>
                </a:lnTo>
                <a:lnTo>
                  <a:pt x="54275" y="39707"/>
                </a:lnTo>
                <a:lnTo>
                  <a:pt x="42954" y="55637"/>
                </a:lnTo>
                <a:lnTo>
                  <a:pt x="23545" y="5793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6745" y="0"/>
            <a:ext cx="30480" cy="22860"/>
          </a:xfrm>
          <a:custGeom>
            <a:avLst/>
            <a:gdLst/>
            <a:ahLst/>
            <a:cxnLst/>
            <a:rect l="l" t="t" r="r" b="b"/>
            <a:pathLst>
              <a:path w="30479" h="22860">
                <a:moveTo>
                  <a:pt x="12846" y="22318"/>
                </a:moveTo>
                <a:lnTo>
                  <a:pt x="1753" y="14298"/>
                </a:lnTo>
                <a:lnTo>
                  <a:pt x="0" y="654"/>
                </a:lnTo>
                <a:lnTo>
                  <a:pt x="488" y="0"/>
                </a:lnTo>
                <a:lnTo>
                  <a:pt x="28734" y="0"/>
                </a:lnTo>
                <a:lnTo>
                  <a:pt x="30250" y="11997"/>
                </a:lnTo>
                <a:lnTo>
                  <a:pt x="23683" y="20758"/>
                </a:lnTo>
                <a:lnTo>
                  <a:pt x="12846" y="2231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11352" y="300251"/>
            <a:ext cx="75834" cy="8088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35612" y="2303"/>
            <a:ext cx="82151" cy="8698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5527675" y="-5994"/>
            <a:ext cx="3616325" cy="1607690"/>
            <a:chOff x="5527678" y="0"/>
            <a:chExt cx="3616325" cy="1607690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02827" y="0"/>
              <a:ext cx="2241176" cy="160769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27678" y="0"/>
              <a:ext cx="3057621" cy="1430438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7698" rIns="0" bIns="0" rtlCol="0">
            <a:spAutoFit/>
          </a:bodyPr>
          <a:lstStyle/>
          <a:p>
            <a:pPr marL="556260">
              <a:lnSpc>
                <a:spcPct val="100000"/>
              </a:lnSpc>
              <a:spcBef>
                <a:spcPts val="100"/>
              </a:spcBef>
            </a:pPr>
            <a:r>
              <a:rPr lang="fr-FR"/>
              <a:t>Agenda </a:t>
            </a:r>
            <a:endParaRPr spc="-10"/>
          </a:p>
        </p:txBody>
      </p: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54415" y="3071951"/>
            <a:ext cx="842174" cy="70840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00710" y="3082742"/>
            <a:ext cx="842174" cy="70840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83118" y="3071951"/>
            <a:ext cx="842173" cy="70840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20096" y="1308151"/>
            <a:ext cx="842174" cy="70840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95141" y="1345300"/>
            <a:ext cx="842173" cy="70839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74123" y="1292489"/>
            <a:ext cx="842174" cy="70840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6008096" y="3331196"/>
            <a:ext cx="4273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500" b="1" spc="90">
                <a:solidFill>
                  <a:srgbClr val="063763"/>
                </a:solidFill>
                <a:latin typeface="Trebuchet MS"/>
                <a:cs typeface="Trebuchet MS"/>
              </a:rPr>
              <a:t>11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2843" y="3223656"/>
            <a:ext cx="4464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65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r>
              <a:rPr lang="fr-FR" sz="2500" b="1" spc="165">
                <a:solidFill>
                  <a:srgbClr val="063763"/>
                </a:solidFill>
                <a:latin typeface="Trebuchet MS"/>
                <a:cs typeface="Trebuchet MS"/>
              </a:rPr>
              <a:t>3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30778" y="1446454"/>
            <a:ext cx="3702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90">
                <a:solidFill>
                  <a:srgbClr val="063763"/>
                </a:solidFill>
                <a:latin typeface="Trebuchet MS"/>
                <a:cs typeface="Trebuchet MS"/>
              </a:rPr>
              <a:t>01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32893" y="1446454"/>
            <a:ext cx="4318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05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r>
              <a:rPr lang="fr-FR" sz="2500" b="1" spc="105">
                <a:solidFill>
                  <a:srgbClr val="063763"/>
                </a:solidFill>
                <a:latin typeface="Trebuchet MS"/>
                <a:cs typeface="Trebuchet MS"/>
              </a:rPr>
              <a:t>5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34004" y="3196856"/>
            <a:ext cx="430689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1525" algn="l"/>
                <a:tab pos="2525395" algn="l"/>
              </a:tabLst>
            </a:pPr>
            <a:r>
              <a:rPr sz="2500" b="1" spc="90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r>
              <a:rPr lang="fr-FR" sz="2500" b="1" spc="90">
                <a:solidFill>
                  <a:srgbClr val="063763"/>
                </a:solidFill>
                <a:latin typeface="Trebuchet MS"/>
                <a:cs typeface="Trebuchet MS"/>
              </a:rPr>
              <a:t>7 </a:t>
            </a:r>
            <a:r>
              <a:rPr sz="1600" b="1">
                <a:solidFill>
                  <a:srgbClr val="063763"/>
                </a:solidFill>
                <a:latin typeface="Trebuchet MS"/>
                <a:cs typeface="Trebuchet MS"/>
              </a:rPr>
              <a:t>	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00644" y="3071951"/>
            <a:ext cx="1414145" cy="74680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Modèle d’affaires et économie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721845" y="1423464"/>
            <a:ext cx="1101725" cy="49564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Partie application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52064" y="3259729"/>
            <a:ext cx="14236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600" b="1" spc="-10">
                <a:solidFill>
                  <a:srgbClr val="063763"/>
                </a:solidFill>
                <a:latin typeface="Trebuchet MS"/>
                <a:cs typeface="Trebuchet MS"/>
              </a:rPr>
              <a:t>Problème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65039" y="1423464"/>
            <a:ext cx="1205865" cy="49564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Plan de gestion 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193439" y="1533152"/>
            <a:ext cx="13252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Etalonnage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51" name="object 34">
            <a:extLst>
              <a:ext uri="{FF2B5EF4-FFF2-40B4-BE49-F238E27FC236}">
                <a16:creationId xmlns:a16="http://schemas.microsoft.com/office/drawing/2014/main" id="{B2F977C4-0BFE-3008-7274-B7D3E3ED87B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5322" y="2185649"/>
            <a:ext cx="842174" cy="708407"/>
          </a:xfrm>
          <a:prstGeom prst="rect">
            <a:avLst/>
          </a:prstGeom>
        </p:spPr>
      </p:pic>
      <p:sp>
        <p:nvSpPr>
          <p:cNvPr id="52" name="Espace réservé du numéro de diapositive 51">
            <a:extLst>
              <a:ext uri="{FF2B5EF4-FFF2-40B4-BE49-F238E27FC236}">
                <a16:creationId xmlns:a16="http://schemas.microsoft.com/office/drawing/2014/main" id="{EF081118-0C76-9EFC-E760-4F2089AEC9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</a:t>
            </a:fld>
            <a:endParaRPr lang="en-GB"/>
          </a:p>
        </p:txBody>
      </p:sp>
      <p:sp>
        <p:nvSpPr>
          <p:cNvPr id="53" name="object 42">
            <a:extLst>
              <a:ext uri="{FF2B5EF4-FFF2-40B4-BE49-F238E27FC236}">
                <a16:creationId xmlns:a16="http://schemas.microsoft.com/office/drawing/2014/main" id="{F5BB9244-F8E3-AA26-BDD3-BE931ECC8C0F}"/>
              </a:ext>
            </a:extLst>
          </p:cNvPr>
          <p:cNvSpPr txBox="1"/>
          <p:nvPr/>
        </p:nvSpPr>
        <p:spPr>
          <a:xfrm>
            <a:off x="842602" y="2365003"/>
            <a:ext cx="4318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05">
                <a:solidFill>
                  <a:srgbClr val="063763"/>
                </a:solidFill>
                <a:latin typeface="Trebuchet MS"/>
                <a:cs typeface="Trebuchet MS"/>
              </a:rPr>
              <a:t>02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54" name="object 47">
            <a:extLst>
              <a:ext uri="{FF2B5EF4-FFF2-40B4-BE49-F238E27FC236}">
                <a16:creationId xmlns:a16="http://schemas.microsoft.com/office/drawing/2014/main" id="{1356E448-9629-00AE-0A67-EAF3C9612576}"/>
              </a:ext>
            </a:extLst>
          </p:cNvPr>
          <p:cNvSpPr txBox="1"/>
          <p:nvPr/>
        </p:nvSpPr>
        <p:spPr>
          <a:xfrm>
            <a:off x="1562270" y="2348251"/>
            <a:ext cx="1205865" cy="24449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Besoins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55" name="object 38">
            <a:extLst>
              <a:ext uri="{FF2B5EF4-FFF2-40B4-BE49-F238E27FC236}">
                <a16:creationId xmlns:a16="http://schemas.microsoft.com/office/drawing/2014/main" id="{9A179B25-00AF-06A7-C554-F20C66B0E949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27706" y="2071793"/>
            <a:ext cx="842174" cy="708407"/>
          </a:xfrm>
          <a:prstGeom prst="rect">
            <a:avLst/>
          </a:prstGeom>
        </p:spPr>
      </p:pic>
      <p:pic>
        <p:nvPicPr>
          <p:cNvPr id="56" name="object 38">
            <a:extLst>
              <a:ext uri="{FF2B5EF4-FFF2-40B4-BE49-F238E27FC236}">
                <a16:creationId xmlns:a16="http://schemas.microsoft.com/office/drawing/2014/main" id="{D845D012-294A-B1D6-B296-97B240787A25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58746" y="3905321"/>
            <a:ext cx="842174" cy="708407"/>
          </a:xfrm>
          <a:prstGeom prst="rect">
            <a:avLst/>
          </a:prstGeom>
        </p:spPr>
      </p:pic>
      <p:pic>
        <p:nvPicPr>
          <p:cNvPr id="58" name="object 38">
            <a:extLst>
              <a:ext uri="{FF2B5EF4-FFF2-40B4-BE49-F238E27FC236}">
                <a16:creationId xmlns:a16="http://schemas.microsoft.com/office/drawing/2014/main" id="{E2AA02BF-CFEC-49E0-D741-5A719C4EFC0B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05861" y="3905321"/>
            <a:ext cx="842174" cy="708407"/>
          </a:xfrm>
          <a:prstGeom prst="rect">
            <a:avLst/>
          </a:prstGeom>
        </p:spPr>
      </p:pic>
      <p:sp>
        <p:nvSpPr>
          <p:cNvPr id="60" name="object 42">
            <a:extLst>
              <a:ext uri="{FF2B5EF4-FFF2-40B4-BE49-F238E27FC236}">
                <a16:creationId xmlns:a16="http://schemas.microsoft.com/office/drawing/2014/main" id="{5C4AE0B8-10C7-B924-F440-8E0779AC5192}"/>
              </a:ext>
            </a:extLst>
          </p:cNvPr>
          <p:cNvSpPr txBox="1"/>
          <p:nvPr/>
        </p:nvSpPr>
        <p:spPr>
          <a:xfrm>
            <a:off x="869183" y="4034209"/>
            <a:ext cx="4318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05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r>
              <a:rPr lang="fr-FR" sz="2500" b="1" spc="105">
                <a:solidFill>
                  <a:srgbClr val="063763"/>
                </a:solidFill>
                <a:latin typeface="Trebuchet MS"/>
                <a:cs typeface="Trebuchet MS"/>
              </a:rPr>
              <a:t>4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1" name="object 48">
            <a:extLst>
              <a:ext uri="{FF2B5EF4-FFF2-40B4-BE49-F238E27FC236}">
                <a16:creationId xmlns:a16="http://schemas.microsoft.com/office/drawing/2014/main" id="{85E02DBA-4505-F277-3A0F-8EAE62BDFC2A}"/>
              </a:ext>
            </a:extLst>
          </p:cNvPr>
          <p:cNvSpPr txBox="1"/>
          <p:nvPr/>
        </p:nvSpPr>
        <p:spPr>
          <a:xfrm>
            <a:off x="1530847" y="4029742"/>
            <a:ext cx="13252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Critères de conception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62" name="object 38">
            <a:extLst>
              <a:ext uri="{FF2B5EF4-FFF2-40B4-BE49-F238E27FC236}">
                <a16:creationId xmlns:a16="http://schemas.microsoft.com/office/drawing/2014/main" id="{55B90CAA-8041-13E7-4262-E2C13A8312E9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01677" y="2133673"/>
            <a:ext cx="842174" cy="708407"/>
          </a:xfrm>
          <a:prstGeom prst="rect">
            <a:avLst/>
          </a:prstGeom>
        </p:spPr>
      </p:pic>
      <p:pic>
        <p:nvPicPr>
          <p:cNvPr id="63" name="object 38">
            <a:extLst>
              <a:ext uri="{FF2B5EF4-FFF2-40B4-BE49-F238E27FC236}">
                <a16:creationId xmlns:a16="http://schemas.microsoft.com/office/drawing/2014/main" id="{0F051211-2922-BE83-653B-BEF178C145BE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858470" y="3875802"/>
            <a:ext cx="842174" cy="708407"/>
          </a:xfrm>
          <a:prstGeom prst="rect">
            <a:avLst/>
          </a:prstGeom>
        </p:spPr>
      </p:pic>
      <p:sp>
        <p:nvSpPr>
          <p:cNvPr id="65" name="object 42">
            <a:extLst>
              <a:ext uri="{FF2B5EF4-FFF2-40B4-BE49-F238E27FC236}">
                <a16:creationId xmlns:a16="http://schemas.microsoft.com/office/drawing/2014/main" id="{7A75388B-E2E9-7E87-1A69-8D7B2254CCBC}"/>
              </a:ext>
            </a:extLst>
          </p:cNvPr>
          <p:cNvSpPr txBox="1"/>
          <p:nvPr/>
        </p:nvSpPr>
        <p:spPr>
          <a:xfrm>
            <a:off x="3411048" y="2209253"/>
            <a:ext cx="4318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105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r>
              <a:rPr lang="fr-FR" sz="2500" b="1" spc="105">
                <a:solidFill>
                  <a:srgbClr val="063763"/>
                </a:solidFill>
                <a:latin typeface="Trebuchet MS"/>
                <a:cs typeface="Trebuchet MS"/>
              </a:rPr>
              <a:t>6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66" name="object 48">
            <a:extLst>
              <a:ext uri="{FF2B5EF4-FFF2-40B4-BE49-F238E27FC236}">
                <a16:creationId xmlns:a16="http://schemas.microsoft.com/office/drawing/2014/main" id="{3E9E2525-097D-5068-FD29-116B92600170}"/>
              </a:ext>
            </a:extLst>
          </p:cNvPr>
          <p:cNvSpPr txBox="1"/>
          <p:nvPr/>
        </p:nvSpPr>
        <p:spPr>
          <a:xfrm>
            <a:off x="4123566" y="2112132"/>
            <a:ext cx="152796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Différents concepts et choix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7" name="object 48">
            <a:extLst>
              <a:ext uri="{FF2B5EF4-FFF2-40B4-BE49-F238E27FC236}">
                <a16:creationId xmlns:a16="http://schemas.microsoft.com/office/drawing/2014/main" id="{A621BF46-5D33-B1A2-80C7-93C4BA15D45D}"/>
              </a:ext>
            </a:extLst>
          </p:cNvPr>
          <p:cNvSpPr txBox="1"/>
          <p:nvPr/>
        </p:nvSpPr>
        <p:spPr>
          <a:xfrm>
            <a:off x="4173382" y="3196856"/>
            <a:ext cx="152796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600" b="1" spc="-10">
                <a:solidFill>
                  <a:srgbClr val="063763"/>
                </a:solidFill>
                <a:latin typeface="Trebuchet MS"/>
                <a:cs typeface="Trebuchet MS"/>
              </a:rPr>
              <a:t>Partie Tuyauterie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8" name="object 48">
            <a:extLst>
              <a:ext uri="{FF2B5EF4-FFF2-40B4-BE49-F238E27FC236}">
                <a16:creationId xmlns:a16="http://schemas.microsoft.com/office/drawing/2014/main" id="{00DA4905-4BB7-EA9C-2E9F-95A0F418A1DD}"/>
              </a:ext>
            </a:extLst>
          </p:cNvPr>
          <p:cNvSpPr txBox="1"/>
          <p:nvPr/>
        </p:nvSpPr>
        <p:spPr>
          <a:xfrm>
            <a:off x="4153692" y="4029741"/>
            <a:ext cx="152796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600" b="1" spc="-10">
                <a:solidFill>
                  <a:srgbClr val="063763"/>
                </a:solidFill>
                <a:latin typeface="Trebuchet MS"/>
                <a:cs typeface="Trebuchet MS"/>
              </a:rPr>
              <a:t>Partie Electrique 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9" name="object 43">
            <a:extLst>
              <a:ext uri="{FF2B5EF4-FFF2-40B4-BE49-F238E27FC236}">
                <a16:creationId xmlns:a16="http://schemas.microsoft.com/office/drawing/2014/main" id="{C1D88ACF-0093-4A98-C68A-959254649525}"/>
              </a:ext>
            </a:extLst>
          </p:cNvPr>
          <p:cNvSpPr txBox="1"/>
          <p:nvPr/>
        </p:nvSpPr>
        <p:spPr>
          <a:xfrm>
            <a:off x="3419254" y="4099153"/>
            <a:ext cx="430689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1525" algn="l"/>
                <a:tab pos="2525395" algn="l"/>
              </a:tabLst>
            </a:pPr>
            <a:r>
              <a:rPr sz="2500" b="1" spc="90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r>
              <a:rPr lang="fr-FR" sz="2500" b="1" spc="90">
                <a:solidFill>
                  <a:srgbClr val="063763"/>
                </a:solidFill>
                <a:latin typeface="Trebuchet MS"/>
                <a:cs typeface="Trebuchet MS"/>
              </a:rPr>
              <a:t>8 </a:t>
            </a:r>
            <a:r>
              <a:rPr sz="1600" b="1">
                <a:solidFill>
                  <a:srgbClr val="063763"/>
                </a:solidFill>
                <a:latin typeface="Trebuchet MS"/>
                <a:cs typeface="Trebuchet MS"/>
              </a:rPr>
              <a:t>	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0" name="object 39">
            <a:extLst>
              <a:ext uri="{FF2B5EF4-FFF2-40B4-BE49-F238E27FC236}">
                <a16:creationId xmlns:a16="http://schemas.microsoft.com/office/drawing/2014/main" id="{DCABA703-2657-CD78-BAE8-BD032D994765}"/>
              </a:ext>
            </a:extLst>
          </p:cNvPr>
          <p:cNvSpPr txBox="1"/>
          <p:nvPr/>
        </p:nvSpPr>
        <p:spPr>
          <a:xfrm>
            <a:off x="5909086" y="2330678"/>
            <a:ext cx="54983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500" b="1" spc="90">
                <a:solidFill>
                  <a:srgbClr val="063763"/>
                </a:solidFill>
                <a:latin typeface="Trebuchet MS"/>
                <a:cs typeface="Trebuchet MS"/>
              </a:rPr>
              <a:t>1</a:t>
            </a:r>
            <a:r>
              <a:rPr sz="2500" b="1" spc="90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1" name="object 39">
            <a:extLst>
              <a:ext uri="{FF2B5EF4-FFF2-40B4-BE49-F238E27FC236}">
                <a16:creationId xmlns:a16="http://schemas.microsoft.com/office/drawing/2014/main" id="{CD22B603-7B40-41E6-4E2B-658B01581E27}"/>
              </a:ext>
            </a:extLst>
          </p:cNvPr>
          <p:cNvSpPr txBox="1"/>
          <p:nvPr/>
        </p:nvSpPr>
        <p:spPr>
          <a:xfrm>
            <a:off x="6002551" y="1533152"/>
            <a:ext cx="4273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90">
                <a:solidFill>
                  <a:srgbClr val="063763"/>
                </a:solidFill>
                <a:latin typeface="Trebuchet MS"/>
                <a:cs typeface="Trebuchet MS"/>
              </a:rPr>
              <a:t>0</a:t>
            </a:r>
            <a:r>
              <a:rPr lang="fr-FR" sz="2500" b="1" spc="90">
                <a:solidFill>
                  <a:srgbClr val="063763"/>
                </a:solidFill>
                <a:latin typeface="Trebuchet MS"/>
                <a:cs typeface="Trebuchet MS"/>
              </a:rPr>
              <a:t>9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2" name="object 39">
            <a:extLst>
              <a:ext uri="{FF2B5EF4-FFF2-40B4-BE49-F238E27FC236}">
                <a16:creationId xmlns:a16="http://schemas.microsoft.com/office/drawing/2014/main" id="{7AF55F97-7479-60DB-5A5C-C3E6D796157F}"/>
              </a:ext>
            </a:extLst>
          </p:cNvPr>
          <p:cNvSpPr txBox="1"/>
          <p:nvPr/>
        </p:nvSpPr>
        <p:spPr>
          <a:xfrm>
            <a:off x="6065879" y="4026805"/>
            <a:ext cx="4273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500" b="1" spc="90">
                <a:solidFill>
                  <a:srgbClr val="063763"/>
                </a:solidFill>
                <a:latin typeface="Trebuchet MS"/>
                <a:cs typeface="Trebuchet MS"/>
              </a:rPr>
              <a:t>12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73" name="object 45">
            <a:extLst>
              <a:ext uri="{FF2B5EF4-FFF2-40B4-BE49-F238E27FC236}">
                <a16:creationId xmlns:a16="http://schemas.microsoft.com/office/drawing/2014/main" id="{B7BFE293-80C9-664D-DDAB-6AC87A4A8184}"/>
              </a:ext>
            </a:extLst>
          </p:cNvPr>
          <p:cNvSpPr txBox="1"/>
          <p:nvPr/>
        </p:nvSpPr>
        <p:spPr>
          <a:xfrm>
            <a:off x="6565641" y="2222684"/>
            <a:ext cx="2349760" cy="49564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Partie assemblage et impression 3D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4" name="object 44">
            <a:extLst>
              <a:ext uri="{FF2B5EF4-FFF2-40B4-BE49-F238E27FC236}">
                <a16:creationId xmlns:a16="http://schemas.microsoft.com/office/drawing/2014/main" id="{7EFECF0B-404F-102C-C707-D65D4CE7D606}"/>
              </a:ext>
            </a:extLst>
          </p:cNvPr>
          <p:cNvSpPr txBox="1"/>
          <p:nvPr/>
        </p:nvSpPr>
        <p:spPr>
          <a:xfrm>
            <a:off x="6711592" y="3958175"/>
            <a:ext cx="1742744" cy="99796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lang="fr-FR" sz="1600" b="1">
                <a:solidFill>
                  <a:srgbClr val="063763"/>
                </a:solidFill>
                <a:latin typeface="Trebuchet MS"/>
                <a:cs typeface="Trebuchet MS"/>
              </a:rPr>
              <a:t>Analyse FFOM, difficultés rencontrées et étapes futures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79616" y="4464490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0" y="237117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pc="40" dirty="0"/>
              <a:t>Sous système : Assemblage </a:t>
            </a:r>
            <a:br>
              <a:rPr lang="fr-FR" spc="40" dirty="0"/>
            </a:br>
            <a:r>
              <a:rPr lang="fr-FR" spc="40" dirty="0"/>
              <a:t>et Impression 3D</a:t>
            </a:r>
            <a:endParaRPr spc="40" dirty="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20</a:t>
            </a:fld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D90F71-D2C5-05A1-E1B4-120EBE622C46}"/>
              </a:ext>
            </a:extLst>
          </p:cNvPr>
          <p:cNvSpPr/>
          <p:nvPr/>
        </p:nvSpPr>
        <p:spPr>
          <a:xfrm>
            <a:off x="1168878" y="1416566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63763"/>
                </a:solidFill>
                <a:latin typeface="Trebuchet MS" panose="020B0603020202020204" pitchFamily="34" charset="0"/>
              </a:rPr>
              <a:t>Impression 3D</a:t>
            </a:r>
            <a:endParaRPr lang="fr-CA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DD9C0B-9E7B-1F29-3869-565004A6BEB0}"/>
              </a:ext>
            </a:extLst>
          </p:cNvPr>
          <p:cNvSpPr/>
          <p:nvPr/>
        </p:nvSpPr>
        <p:spPr>
          <a:xfrm>
            <a:off x="5596184" y="1431313"/>
            <a:ext cx="2621475" cy="403924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err="1">
                <a:solidFill>
                  <a:srgbClr val="063763"/>
                </a:solidFill>
                <a:latin typeface="Trebuchet MS" panose="020B0603020202020204" pitchFamily="34" charset="0"/>
              </a:rPr>
              <a:t>Difficultés</a:t>
            </a:r>
            <a:r>
              <a:rPr lang="en-US" b="1">
                <a:solidFill>
                  <a:srgbClr val="063763"/>
                </a:solidFill>
                <a:latin typeface="Trebuchet MS" panose="020B0603020202020204" pitchFamily="34" charset="0"/>
              </a:rPr>
              <a:t> </a:t>
            </a:r>
            <a:endParaRPr lang="fr-CA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pic>
        <p:nvPicPr>
          <p:cNvPr id="42" name="Picture 42">
            <a:extLst>
              <a:ext uri="{FF2B5EF4-FFF2-40B4-BE49-F238E27FC236}">
                <a16:creationId xmlns:a16="http://schemas.microsoft.com/office/drawing/2014/main" id="{F110E40A-AE26-833A-F082-416DF00F4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4"/>
          <a:stretch/>
        </p:blipFill>
        <p:spPr>
          <a:xfrm>
            <a:off x="211462" y="2015656"/>
            <a:ext cx="2261716" cy="1217526"/>
          </a:xfrm>
          <a:prstGeom prst="rect">
            <a:avLst/>
          </a:prstGeom>
        </p:spPr>
      </p:pic>
      <p:pic>
        <p:nvPicPr>
          <p:cNvPr id="43" name="Picture 43">
            <a:extLst>
              <a:ext uri="{FF2B5EF4-FFF2-40B4-BE49-F238E27FC236}">
                <a16:creationId xmlns:a16="http://schemas.microsoft.com/office/drawing/2014/main" id="{8D5A4C93-1679-ED77-05EC-4E411C99899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t="27539" r="30220" b="36523"/>
          <a:stretch/>
        </p:blipFill>
        <p:spPr>
          <a:xfrm>
            <a:off x="2525031" y="3058035"/>
            <a:ext cx="1543593" cy="129155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B20D4FA-5739-10B7-F12B-0D4C69B150F1}"/>
              </a:ext>
            </a:extLst>
          </p:cNvPr>
          <p:cNvSpPr/>
          <p:nvPr/>
        </p:nvSpPr>
        <p:spPr>
          <a:xfrm>
            <a:off x="5234268" y="1675758"/>
            <a:ext cx="3201525" cy="2980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Dimensionnement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des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pièces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</a:t>
            </a: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Modification du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fichier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STL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sur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cura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pour impression</a:t>
            </a: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Mauvaise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impression du au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manque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de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matériau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et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mauvaise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mesure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(retard de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réception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</a:t>
            </a:r>
            <a:r>
              <a:rPr lang="en-US" sz="1600" b="1" err="1">
                <a:solidFill>
                  <a:srgbClr val="063763"/>
                </a:solidFill>
                <a:latin typeface="Trebuchet MS" panose="020B0603020202020204" pitchFamily="34" charset="0"/>
              </a:rPr>
              <a:t>capteur</a:t>
            </a:r>
            <a:r>
              <a:rPr lang="en-US" sz="1600" b="1">
                <a:solidFill>
                  <a:srgbClr val="063763"/>
                </a:solidFill>
                <a:latin typeface="Trebuchet MS" panose="020B0603020202020204" pitchFamily="34" charset="0"/>
              </a:rPr>
              <a:t> pH)</a:t>
            </a:r>
            <a:endParaRPr lang="fr-CA" sz="1600" b="1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81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27C25-FF88-6E67-2C2E-86BA6486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2748"/>
            <a:ext cx="6781800" cy="461665"/>
          </a:xfrm>
        </p:spPr>
        <p:txBody>
          <a:bodyPr/>
          <a:lstStyle/>
          <a:p>
            <a:r>
              <a:rPr lang="fr-FR"/>
              <a:t>Modèle d’affaire et Plan d’économie</a:t>
            </a:r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7BD26-805C-1366-3713-828C3EFB1F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21</a:t>
            </a:fld>
            <a:endParaRPr lang="en-GB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9BF359A2-A3A5-CC18-E9D9-F144DF11628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pic>
        <p:nvPicPr>
          <p:cNvPr id="6" name="object 21">
            <a:extLst>
              <a:ext uri="{FF2B5EF4-FFF2-40B4-BE49-F238E27FC236}">
                <a16:creationId xmlns:a16="http://schemas.microsoft.com/office/drawing/2014/main" id="{9488A9CA-F672-137F-9BAA-A4F88334057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C69476-D82A-114D-FBC8-E42C1AE25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72" y="513651"/>
            <a:ext cx="6440095" cy="457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15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8599" y="0"/>
            <a:ext cx="1895400" cy="26760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709837" y="967124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6452" y="11157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9735" y="9981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7622" y="900757"/>
            <a:ext cx="69264" cy="710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9061" y="655604"/>
            <a:ext cx="67752" cy="677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730017" y="90296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53808" y="61665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4844" y="802329"/>
            <a:ext cx="146935" cy="1007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8853" y="433706"/>
            <a:ext cx="65924" cy="659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74419" y="787118"/>
            <a:ext cx="70979" cy="709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31605" y="400094"/>
            <a:ext cx="76712" cy="7754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865818" y="595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34503" y="630703"/>
            <a:ext cx="74969" cy="7496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907877" y="33077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76306" y="3108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80892" y="1060095"/>
            <a:ext cx="86893" cy="8689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112620" y="537802"/>
            <a:ext cx="31750" cy="64135"/>
          </a:xfrm>
          <a:custGeom>
            <a:avLst/>
            <a:gdLst/>
            <a:ahLst/>
            <a:cxnLst/>
            <a:rect l="l" t="t" r="r" b="b"/>
            <a:pathLst>
              <a:path w="31750" h="64134">
                <a:moveTo>
                  <a:pt x="29259" y="63912"/>
                </a:moveTo>
                <a:lnTo>
                  <a:pt x="8362" y="55550"/>
                </a:lnTo>
                <a:lnTo>
                  <a:pt x="0" y="34652"/>
                </a:lnTo>
                <a:lnTo>
                  <a:pt x="12151" y="9200"/>
                </a:lnTo>
                <a:lnTo>
                  <a:pt x="31379" y="0"/>
                </a:lnTo>
                <a:lnTo>
                  <a:pt x="31379" y="62900"/>
                </a:lnTo>
                <a:lnTo>
                  <a:pt x="29259" y="63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961305" y="1302194"/>
            <a:ext cx="78302" cy="783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33884" y="1395798"/>
            <a:ext cx="74574" cy="733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601467" y="1219542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32431" y="127327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80163" y="180386"/>
            <a:ext cx="80879" cy="8087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502886" cy="1771263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829925" y="393458"/>
            <a:ext cx="363748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/>
              <a:t>Analyse FFOM </a:t>
            </a:r>
            <a:endParaRPr spc="-10"/>
          </a:p>
        </p:txBody>
      </p:sp>
      <p:sp>
        <p:nvSpPr>
          <p:cNvPr id="39" name="Espace réservé du numéro de diapositive 38">
            <a:extLst>
              <a:ext uri="{FF2B5EF4-FFF2-40B4-BE49-F238E27FC236}">
                <a16:creationId xmlns:a16="http://schemas.microsoft.com/office/drawing/2014/main" id="{A9EAA7CF-34FA-26F2-0CFD-5B24639DAD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22</a:t>
            </a:fld>
            <a:endParaRPr lang="en-GB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591DC7E-880F-61B7-2F92-A5CA3F045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>
          <a:xfrm>
            <a:off x="843812" y="1075074"/>
            <a:ext cx="6858000" cy="39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8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709837" y="967124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6452" y="11157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9735" y="9981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47622" y="900757"/>
            <a:ext cx="69264" cy="710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99061" y="655604"/>
            <a:ext cx="67752" cy="677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730017" y="90296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53808" y="61665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24844" y="802329"/>
            <a:ext cx="146935" cy="1007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88853" y="433706"/>
            <a:ext cx="65924" cy="659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74419" y="787118"/>
            <a:ext cx="70979" cy="709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31605" y="400094"/>
            <a:ext cx="76712" cy="7754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865818" y="595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34503" y="630703"/>
            <a:ext cx="74969" cy="7496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907877" y="33077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76306" y="3108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80892" y="1060095"/>
            <a:ext cx="86893" cy="8689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112620" y="537802"/>
            <a:ext cx="31750" cy="64135"/>
          </a:xfrm>
          <a:custGeom>
            <a:avLst/>
            <a:gdLst/>
            <a:ahLst/>
            <a:cxnLst/>
            <a:rect l="l" t="t" r="r" b="b"/>
            <a:pathLst>
              <a:path w="31750" h="64134">
                <a:moveTo>
                  <a:pt x="29259" y="63912"/>
                </a:moveTo>
                <a:lnTo>
                  <a:pt x="8362" y="55550"/>
                </a:lnTo>
                <a:lnTo>
                  <a:pt x="0" y="34652"/>
                </a:lnTo>
                <a:lnTo>
                  <a:pt x="12151" y="9200"/>
                </a:lnTo>
                <a:lnTo>
                  <a:pt x="31379" y="0"/>
                </a:lnTo>
                <a:lnTo>
                  <a:pt x="31379" y="62900"/>
                </a:lnTo>
                <a:lnTo>
                  <a:pt x="29259" y="63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61305" y="1302194"/>
            <a:ext cx="78302" cy="783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33884" y="1395798"/>
            <a:ext cx="74574" cy="733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601467" y="1219542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32431" y="127327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80163" y="180386"/>
            <a:ext cx="80879" cy="8087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502886" cy="1771263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751908" y="275025"/>
            <a:ext cx="460053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pc="-10"/>
              <a:t>Difficultés Rencontrées </a:t>
            </a:r>
            <a:endParaRPr spc="-10"/>
          </a:p>
        </p:txBody>
      </p:sp>
      <p:sp>
        <p:nvSpPr>
          <p:cNvPr id="39" name="Espace réservé du numéro de diapositive 38">
            <a:extLst>
              <a:ext uri="{FF2B5EF4-FFF2-40B4-BE49-F238E27FC236}">
                <a16:creationId xmlns:a16="http://schemas.microsoft.com/office/drawing/2014/main" id="{A9EAA7CF-34FA-26F2-0CFD-5B24639DAD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D3B44-5EF8-F8FC-2633-51A708D47719}"/>
              </a:ext>
            </a:extLst>
          </p:cNvPr>
          <p:cNvSpPr txBox="1"/>
          <p:nvPr/>
        </p:nvSpPr>
        <p:spPr>
          <a:xfrm>
            <a:off x="923108" y="1146989"/>
            <a:ext cx="6492104" cy="33649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63763"/>
                </a:solidFill>
                <a:latin typeface="Trebuchet MS"/>
              </a:rPr>
              <a:t>Reception tardive de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certains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équipements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 </a:t>
            </a:r>
            <a:endParaRPr lang="en-US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63763"/>
                </a:solidFill>
                <a:latin typeface="Trebuchet MS"/>
              </a:rPr>
              <a:t>Assemblage total du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système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méthode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choisie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était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l'impression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3D qui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prenait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beaucoup de temps </a:t>
            </a:r>
            <a:endParaRPr lang="en-US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>
                <a:solidFill>
                  <a:srgbClr val="063763"/>
                </a:solidFill>
                <a:latin typeface="Trebuchet MS"/>
              </a:rPr>
              <a:t>Connaissances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et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ressources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limitées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sur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codage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avec Swift et Xcode pour IOS</a:t>
            </a: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>
                <a:solidFill>
                  <a:srgbClr val="063763"/>
                </a:solidFill>
                <a:latin typeface="Trebuchet MS"/>
              </a:rPr>
              <a:t>Écoulement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063763"/>
                </a:solidFill>
                <a:latin typeface="Trebuchet MS"/>
              </a:rPr>
              <a:t>faible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 </a:t>
            </a:r>
            <a:endParaRPr lang="en-US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>
                <a:solidFill>
                  <a:srgbClr val="063763"/>
                </a:solidFill>
                <a:latin typeface="Trebuchet MS"/>
              </a:rPr>
              <a:t>Contrainte</a:t>
            </a:r>
            <a:r>
              <a:rPr lang="en-US" dirty="0">
                <a:solidFill>
                  <a:srgbClr val="063763"/>
                </a:solidFill>
                <a:latin typeface="Trebuchet MS"/>
              </a:rPr>
              <a:t> de temps pour faire plus de test</a:t>
            </a: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endParaRPr lang="en-US" dirty="0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01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C7D2680-7A68-F2C2-C75C-08C2EC40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526" y="361950"/>
            <a:ext cx="4336947" cy="461665"/>
          </a:xfrm>
        </p:spPr>
        <p:txBody>
          <a:bodyPr/>
          <a:lstStyle/>
          <a:p>
            <a:r>
              <a:rPr lang="fr-FR"/>
              <a:t>Etapes Futures </a:t>
            </a:r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F760ED-B87D-1F29-7F55-A6D2C2C7405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24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CF4D06-56D4-CABE-7626-F84ED6CB70F0}"/>
              </a:ext>
            </a:extLst>
          </p:cNvPr>
          <p:cNvSpPr/>
          <p:nvPr/>
        </p:nvSpPr>
        <p:spPr>
          <a:xfrm>
            <a:off x="4627810" y="2494937"/>
            <a:ext cx="4058162" cy="2285112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r>
              <a:rPr lang="fr-CA" b="1" dirty="0">
                <a:solidFill>
                  <a:srgbClr val="063763"/>
                </a:solidFill>
                <a:latin typeface="Trebuchet MS"/>
              </a:rPr>
              <a:t>Acheter un module wifi ESP32 et lié directement au circuit électronique du système (capteur ultrason)</a:t>
            </a:r>
            <a:endParaRPr lang="fr-CA" b="1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DEA5A2-0D58-0BC6-F539-D8B213798771}"/>
              </a:ext>
            </a:extLst>
          </p:cNvPr>
          <p:cNvSpPr/>
          <p:nvPr/>
        </p:nvSpPr>
        <p:spPr>
          <a:xfrm>
            <a:off x="341559" y="1240811"/>
            <a:ext cx="3891475" cy="2364487"/>
          </a:xfrm>
          <a:prstGeom prst="rect">
            <a:avLst/>
          </a:prstGeom>
          <a:solidFill>
            <a:srgbClr val="C6E0BB"/>
          </a:solidFill>
          <a:ln>
            <a:solidFill>
              <a:srgbClr val="3C8D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/>
            </a:endParaRPr>
          </a:p>
          <a:p>
            <a:r>
              <a:rPr lang="en-GB" b="1" dirty="0">
                <a:solidFill>
                  <a:srgbClr val="063763"/>
                </a:solidFill>
                <a:latin typeface="Trebuchet MS"/>
              </a:rPr>
              <a:t>Faire plus d'essais avec le </a:t>
            </a:r>
            <a:r>
              <a:rPr lang="en-GB" b="1" dirty="0" err="1">
                <a:solidFill>
                  <a:srgbClr val="063763"/>
                </a:solidFill>
                <a:latin typeface="Trebuchet MS"/>
              </a:rPr>
              <a:t>produit</a:t>
            </a:r>
            <a:r>
              <a:rPr lang="en-GB" b="1" dirty="0">
                <a:solidFill>
                  <a:srgbClr val="063763"/>
                </a:solidFill>
                <a:latin typeface="Trebuchet MS"/>
              </a:rPr>
              <a:t> </a:t>
            </a:r>
            <a:endParaRPr lang="en-GB" b="1" dirty="0">
              <a:solidFill>
                <a:srgbClr val="063763"/>
              </a:solidFill>
              <a:latin typeface="Trebuchet MS"/>
              <a:ea typeface="+mn-lt"/>
              <a:cs typeface="+mn-lt"/>
            </a:endParaRPr>
          </a:p>
          <a:p>
            <a:endParaRPr lang="en-GB" b="1" dirty="0">
              <a:solidFill>
                <a:srgbClr val="063763"/>
              </a:solidFill>
              <a:latin typeface="Trebuchet MS"/>
              <a:ea typeface="+mn-lt"/>
              <a:cs typeface="+mn-lt"/>
            </a:endParaRPr>
          </a:p>
          <a:p>
            <a:r>
              <a:rPr lang="en-GB" dirty="0">
                <a:solidFill>
                  <a:srgbClr val="063763"/>
                </a:solidFill>
                <a:latin typeface="Trebuchet MS"/>
              </a:rPr>
              <a:t>Augmenter le </a:t>
            </a:r>
            <a:r>
              <a:rPr lang="en-GB" dirty="0" err="1">
                <a:solidFill>
                  <a:srgbClr val="063763"/>
                </a:solidFill>
                <a:latin typeface="Trebuchet MS"/>
              </a:rPr>
              <a:t>débit</a:t>
            </a:r>
            <a:r>
              <a:rPr lang="en-GB" dirty="0">
                <a:solidFill>
                  <a:srgbClr val="063763"/>
                </a:solidFill>
                <a:latin typeface="Trebuchet MS"/>
              </a:rPr>
              <a:t> et </a:t>
            </a:r>
            <a:r>
              <a:rPr lang="en-GB" dirty="0" err="1">
                <a:solidFill>
                  <a:srgbClr val="063763"/>
                </a:solidFill>
                <a:latin typeface="Trebuchet MS"/>
              </a:rPr>
              <a:t>taux</a:t>
            </a:r>
            <a:r>
              <a:rPr lang="en-GB" dirty="0">
                <a:solidFill>
                  <a:srgbClr val="063763"/>
                </a:solidFill>
                <a:latin typeface="Trebuchet MS"/>
              </a:rPr>
              <a:t> </a:t>
            </a:r>
            <a:r>
              <a:rPr lang="en-GB" dirty="0" err="1">
                <a:solidFill>
                  <a:srgbClr val="063763"/>
                </a:solidFill>
                <a:latin typeface="Trebuchet MS"/>
              </a:rPr>
              <a:t>d'écoulement</a:t>
            </a:r>
            <a:r>
              <a:rPr lang="en-GB" dirty="0">
                <a:solidFill>
                  <a:srgbClr val="063763"/>
                </a:solidFill>
                <a:latin typeface="Trebuchet MS"/>
              </a:rPr>
              <a:t> à travers l'électrovanne </a:t>
            </a:r>
            <a:endParaRPr lang="fr-CA">
              <a:solidFill>
                <a:srgbClr val="063763"/>
              </a:solidFill>
              <a:cs typeface="Calibri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l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  <a:p>
            <a:pPr algn="ctr"/>
            <a:endParaRPr lang="fr-CA" b="1" dirty="0">
              <a:solidFill>
                <a:srgbClr val="063763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1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38966"/>
            <a:ext cx="5480685" cy="3804920"/>
            <a:chOff x="0" y="1338966"/>
            <a:chExt cx="5480685" cy="3804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9263" y="1338966"/>
              <a:ext cx="4231400" cy="38045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99762"/>
              <a:ext cx="1897612" cy="164373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630987" y="0"/>
            <a:ext cx="7513320" cy="4999990"/>
            <a:chOff x="1630987" y="0"/>
            <a:chExt cx="7513320" cy="49999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05335" y="0"/>
              <a:ext cx="2138664" cy="18525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0987" y="143887"/>
              <a:ext cx="5882025" cy="48557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7412" y="4784022"/>
              <a:ext cx="68575" cy="13559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018987" y="463631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1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5603" y="478493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30" y="4789"/>
                </a:lnTo>
                <a:lnTo>
                  <a:pt x="20786" y="0"/>
                </a:lnTo>
                <a:lnTo>
                  <a:pt x="32701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8885" y="466732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8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52978" y="4787598"/>
            <a:ext cx="44450" cy="48260"/>
          </a:xfrm>
          <a:custGeom>
            <a:avLst/>
            <a:gdLst/>
            <a:ahLst/>
            <a:cxnLst/>
            <a:rect l="l" t="t" r="r" b="b"/>
            <a:pathLst>
              <a:path w="44450" h="48260">
                <a:moveTo>
                  <a:pt x="15052" y="46912"/>
                </a:moveTo>
                <a:lnTo>
                  <a:pt x="12106" y="43966"/>
                </a:lnTo>
                <a:lnTo>
                  <a:pt x="9452" y="37783"/>
                </a:lnTo>
                <a:lnTo>
                  <a:pt x="2087" y="30419"/>
                </a:lnTo>
                <a:lnTo>
                  <a:pt x="3758" y="28748"/>
                </a:lnTo>
                <a:lnTo>
                  <a:pt x="812" y="25802"/>
                </a:lnTo>
                <a:lnTo>
                  <a:pt x="1181" y="22642"/>
                </a:lnTo>
                <a:lnTo>
                  <a:pt x="0" y="17932"/>
                </a:lnTo>
                <a:lnTo>
                  <a:pt x="291" y="14695"/>
                </a:lnTo>
                <a:lnTo>
                  <a:pt x="2346" y="9694"/>
                </a:lnTo>
                <a:lnTo>
                  <a:pt x="9403" y="2637"/>
                </a:lnTo>
                <a:lnTo>
                  <a:pt x="12640" y="2346"/>
                </a:lnTo>
                <a:lnTo>
                  <a:pt x="17641" y="291"/>
                </a:lnTo>
                <a:lnTo>
                  <a:pt x="20878" y="0"/>
                </a:lnTo>
                <a:lnTo>
                  <a:pt x="23746" y="2868"/>
                </a:lnTo>
                <a:lnTo>
                  <a:pt x="26957" y="2868"/>
                </a:lnTo>
                <a:lnTo>
                  <a:pt x="26692" y="5814"/>
                </a:lnTo>
                <a:lnTo>
                  <a:pt x="44367" y="23489"/>
                </a:lnTo>
                <a:lnTo>
                  <a:pt x="43494" y="33200"/>
                </a:lnTo>
                <a:lnTo>
                  <a:pt x="36437" y="40256"/>
                </a:lnTo>
                <a:lnTo>
                  <a:pt x="36345" y="41279"/>
                </a:lnTo>
                <a:lnTo>
                  <a:pt x="35943" y="41991"/>
                </a:lnTo>
                <a:lnTo>
                  <a:pt x="34179" y="43755"/>
                </a:lnTo>
                <a:lnTo>
                  <a:pt x="32352" y="44342"/>
                </a:lnTo>
                <a:lnTo>
                  <a:pt x="30073" y="46621"/>
                </a:lnTo>
                <a:lnTo>
                  <a:pt x="18289" y="46621"/>
                </a:lnTo>
                <a:lnTo>
                  <a:pt x="15052" y="46912"/>
                </a:lnTo>
                <a:close/>
              </a:path>
              <a:path w="44450" h="48260">
                <a:moveTo>
                  <a:pt x="26957" y="2868"/>
                </a:moveTo>
                <a:lnTo>
                  <a:pt x="23746" y="2868"/>
                </a:lnTo>
                <a:lnTo>
                  <a:pt x="25511" y="1104"/>
                </a:lnTo>
                <a:lnTo>
                  <a:pt x="26983" y="2576"/>
                </a:lnTo>
                <a:lnTo>
                  <a:pt x="26957" y="2868"/>
                </a:lnTo>
                <a:close/>
              </a:path>
              <a:path w="44450" h="48260">
                <a:moveTo>
                  <a:pt x="19762" y="48094"/>
                </a:moveTo>
                <a:lnTo>
                  <a:pt x="18289" y="46621"/>
                </a:lnTo>
                <a:lnTo>
                  <a:pt x="30073" y="46621"/>
                </a:lnTo>
                <a:lnTo>
                  <a:pt x="29380" y="47313"/>
                </a:lnTo>
                <a:lnTo>
                  <a:pt x="22906" y="47896"/>
                </a:lnTo>
                <a:lnTo>
                  <a:pt x="19762" y="480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2446" y="490351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7214" y="38994"/>
                </a:moveTo>
                <a:lnTo>
                  <a:pt x="4968" y="34025"/>
                </a:lnTo>
                <a:lnTo>
                  <a:pt x="0" y="21779"/>
                </a:lnTo>
                <a:lnTo>
                  <a:pt x="7003" y="6950"/>
                </a:lnTo>
                <a:lnTo>
                  <a:pt x="21779" y="0"/>
                </a:lnTo>
                <a:lnTo>
                  <a:pt x="34007" y="4986"/>
                </a:lnTo>
                <a:lnTo>
                  <a:pt x="38993" y="17214"/>
                </a:lnTo>
                <a:lnTo>
                  <a:pt x="32043" y="31990"/>
                </a:lnTo>
                <a:lnTo>
                  <a:pt x="17214" y="389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90948" y="495126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5136" y="34930"/>
                </a:moveTo>
                <a:lnTo>
                  <a:pt x="4260" y="30670"/>
                </a:lnTo>
                <a:lnTo>
                  <a:pt x="0" y="19794"/>
                </a:lnTo>
                <a:lnTo>
                  <a:pt x="6483" y="6431"/>
                </a:lnTo>
                <a:lnTo>
                  <a:pt x="19794" y="0"/>
                </a:lnTo>
                <a:lnTo>
                  <a:pt x="30653" y="4277"/>
                </a:lnTo>
                <a:lnTo>
                  <a:pt x="34930" y="15136"/>
                </a:lnTo>
                <a:lnTo>
                  <a:pt x="28499" y="28447"/>
                </a:lnTo>
                <a:lnTo>
                  <a:pt x="15136" y="3493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5856" y="4672565"/>
            <a:ext cx="73976" cy="73976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609208" y="469769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5262" y="58897"/>
                </a:moveTo>
                <a:lnTo>
                  <a:pt x="7025" y="51872"/>
                </a:lnTo>
                <a:lnTo>
                  <a:pt x="0" y="33634"/>
                </a:lnTo>
                <a:lnTo>
                  <a:pt x="11075" y="11075"/>
                </a:lnTo>
                <a:lnTo>
                  <a:pt x="33634" y="0"/>
                </a:lnTo>
                <a:lnTo>
                  <a:pt x="51872" y="7025"/>
                </a:lnTo>
                <a:lnTo>
                  <a:pt x="58897" y="25262"/>
                </a:lnTo>
                <a:lnTo>
                  <a:pt x="47821" y="47821"/>
                </a:lnTo>
                <a:lnTo>
                  <a:pt x="25262" y="5889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80865" y="4930899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1764" y="46520"/>
                </a:moveTo>
                <a:lnTo>
                  <a:pt x="6912" y="39607"/>
                </a:lnTo>
                <a:lnTo>
                  <a:pt x="0" y="24756"/>
                </a:lnTo>
                <a:lnTo>
                  <a:pt x="5153" y="6093"/>
                </a:lnTo>
                <a:lnTo>
                  <a:pt x="24756" y="0"/>
                </a:lnTo>
                <a:lnTo>
                  <a:pt x="39921" y="6599"/>
                </a:lnTo>
                <a:lnTo>
                  <a:pt x="46520" y="21764"/>
                </a:lnTo>
                <a:lnTo>
                  <a:pt x="40426" y="4136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15884" y="454904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1764" y="46520"/>
                </a:moveTo>
                <a:lnTo>
                  <a:pt x="6599" y="39921"/>
                </a:lnTo>
                <a:lnTo>
                  <a:pt x="0" y="24756"/>
                </a:lnTo>
                <a:lnTo>
                  <a:pt x="6093" y="5153"/>
                </a:lnTo>
                <a:lnTo>
                  <a:pt x="24756" y="0"/>
                </a:lnTo>
                <a:lnTo>
                  <a:pt x="39607" y="6912"/>
                </a:lnTo>
                <a:lnTo>
                  <a:pt x="46520" y="21764"/>
                </a:lnTo>
                <a:lnTo>
                  <a:pt x="41366" y="4042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56772" y="4569944"/>
            <a:ext cx="69264" cy="7102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8211" y="4324792"/>
            <a:ext cx="67752" cy="67752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039167" y="4572150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6643" y="59338"/>
                </a:moveTo>
                <a:lnTo>
                  <a:pt x="7698" y="51640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2957" y="428583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8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6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5183" y="4471517"/>
            <a:ext cx="65747" cy="6574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81594" y="4119718"/>
            <a:ext cx="70631" cy="7150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6603" y="3569493"/>
            <a:ext cx="65925" cy="6592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3569" y="4456306"/>
            <a:ext cx="70979" cy="7097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0756" y="3459681"/>
            <a:ext cx="76713" cy="77548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74968" y="426420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653" y="4299891"/>
            <a:ext cx="74969" cy="74969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17027" y="399996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50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456" y="3980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0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29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0042" y="4729283"/>
            <a:ext cx="86893" cy="8689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21770" y="4203986"/>
            <a:ext cx="66916" cy="66916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619656" y="4308517"/>
            <a:ext cx="45720" cy="42545"/>
          </a:xfrm>
          <a:custGeom>
            <a:avLst/>
            <a:gdLst/>
            <a:ahLst/>
            <a:cxnLst/>
            <a:rect l="l" t="t" r="r" b="b"/>
            <a:pathLst>
              <a:path w="45719" h="42545">
                <a:moveTo>
                  <a:pt x="12074" y="41972"/>
                </a:moveTo>
                <a:lnTo>
                  <a:pt x="7364" y="40790"/>
                </a:lnTo>
                <a:lnTo>
                  <a:pt x="0" y="33425"/>
                </a:lnTo>
                <a:lnTo>
                  <a:pt x="582" y="26951"/>
                </a:lnTo>
                <a:lnTo>
                  <a:pt x="2637" y="21950"/>
                </a:lnTo>
                <a:lnTo>
                  <a:pt x="21950" y="2637"/>
                </a:lnTo>
                <a:lnTo>
                  <a:pt x="26951" y="582"/>
                </a:lnTo>
                <a:lnTo>
                  <a:pt x="33426" y="0"/>
                </a:lnTo>
                <a:lnTo>
                  <a:pt x="38136" y="1181"/>
                </a:lnTo>
                <a:lnTo>
                  <a:pt x="45500" y="8545"/>
                </a:lnTo>
                <a:lnTo>
                  <a:pt x="43736" y="10310"/>
                </a:lnTo>
                <a:lnTo>
                  <a:pt x="45209" y="11783"/>
                </a:lnTo>
                <a:lnTo>
                  <a:pt x="44918" y="15020"/>
                </a:lnTo>
                <a:lnTo>
                  <a:pt x="42862" y="20021"/>
                </a:lnTo>
                <a:lnTo>
                  <a:pt x="23457" y="39427"/>
                </a:lnTo>
                <a:lnTo>
                  <a:pt x="18548" y="41389"/>
                </a:lnTo>
                <a:lnTo>
                  <a:pt x="12074" y="419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70536" y="4387293"/>
            <a:ext cx="91843" cy="9184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43035" y="5064985"/>
            <a:ext cx="74573" cy="73374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910618" y="4888730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20">
                <a:moveTo>
                  <a:pt x="25262" y="57905"/>
                </a:moveTo>
                <a:lnTo>
                  <a:pt x="7356" y="50549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1581" y="494246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4307" y="32117"/>
                </a:moveTo>
                <a:lnTo>
                  <a:pt x="4176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3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8313" y="3849574"/>
            <a:ext cx="80878" cy="8087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3094" y="3318032"/>
            <a:ext cx="87283" cy="87283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8709837" y="967124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86452" y="11157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19735" y="9981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047622" y="900757"/>
            <a:ext cx="69264" cy="71028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99061" y="655604"/>
            <a:ext cx="67752" cy="67752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8730017" y="90296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53808" y="61665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324844" y="802329"/>
            <a:ext cx="146935" cy="100708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288853" y="433706"/>
            <a:ext cx="65924" cy="6592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974419" y="787118"/>
            <a:ext cx="70979" cy="7097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31605" y="400094"/>
            <a:ext cx="76712" cy="77548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7865818" y="595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34503" y="630703"/>
            <a:ext cx="74969" cy="74969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7907877" y="33077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76306" y="3108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80892" y="1060095"/>
            <a:ext cx="86893" cy="86893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9112620" y="537802"/>
            <a:ext cx="31750" cy="64135"/>
          </a:xfrm>
          <a:custGeom>
            <a:avLst/>
            <a:gdLst/>
            <a:ahLst/>
            <a:cxnLst/>
            <a:rect l="l" t="t" r="r" b="b"/>
            <a:pathLst>
              <a:path w="31750" h="64134">
                <a:moveTo>
                  <a:pt x="29259" y="63912"/>
                </a:moveTo>
                <a:lnTo>
                  <a:pt x="8362" y="55550"/>
                </a:lnTo>
                <a:lnTo>
                  <a:pt x="0" y="34652"/>
                </a:lnTo>
                <a:lnTo>
                  <a:pt x="12151" y="9200"/>
                </a:lnTo>
                <a:lnTo>
                  <a:pt x="31379" y="0"/>
                </a:lnTo>
                <a:lnTo>
                  <a:pt x="31379" y="62900"/>
                </a:lnTo>
                <a:lnTo>
                  <a:pt x="29259" y="63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733884" y="1395798"/>
            <a:ext cx="74574" cy="73375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961305" y="1302194"/>
            <a:ext cx="78302" cy="78302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8601467" y="1219542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432431" y="127327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480163" y="180386"/>
            <a:ext cx="80879" cy="80878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6526955" y="0"/>
            <a:ext cx="2617470" cy="4838065"/>
            <a:chOff x="6526955" y="0"/>
            <a:chExt cx="2617470" cy="4838065"/>
          </a:xfrm>
        </p:grpSpPr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134944" y="29844"/>
              <a:ext cx="87283" cy="8728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526955" y="0"/>
              <a:ext cx="2617470" cy="4838065"/>
            </a:xfrm>
            <a:custGeom>
              <a:avLst/>
              <a:gdLst/>
              <a:ahLst/>
              <a:cxnLst/>
              <a:rect l="l" t="t" r="r" b="b"/>
              <a:pathLst>
                <a:path w="2617470" h="4838065">
                  <a:moveTo>
                    <a:pt x="1945444" y="4824819"/>
                  </a:moveTo>
                  <a:lnTo>
                    <a:pt x="1839396" y="4824819"/>
                  </a:lnTo>
                  <a:lnTo>
                    <a:pt x="1814501" y="4812119"/>
                  </a:lnTo>
                  <a:lnTo>
                    <a:pt x="1749121" y="4774019"/>
                  </a:lnTo>
                  <a:lnTo>
                    <a:pt x="1722188" y="4735919"/>
                  </a:lnTo>
                  <a:lnTo>
                    <a:pt x="1707645" y="4685119"/>
                  </a:lnTo>
                  <a:lnTo>
                    <a:pt x="1703515" y="4647019"/>
                  </a:lnTo>
                  <a:lnTo>
                    <a:pt x="1707821" y="4596219"/>
                  </a:lnTo>
                  <a:lnTo>
                    <a:pt x="1718586" y="4545419"/>
                  </a:lnTo>
                  <a:lnTo>
                    <a:pt x="1733835" y="4494619"/>
                  </a:lnTo>
                  <a:lnTo>
                    <a:pt x="1752717" y="4456519"/>
                  </a:lnTo>
                  <a:lnTo>
                    <a:pt x="1772855" y="4405719"/>
                  </a:lnTo>
                  <a:lnTo>
                    <a:pt x="1794164" y="4354919"/>
                  </a:lnTo>
                  <a:lnTo>
                    <a:pt x="1816561" y="4316819"/>
                  </a:lnTo>
                  <a:lnTo>
                    <a:pt x="1839962" y="4266019"/>
                  </a:lnTo>
                  <a:lnTo>
                    <a:pt x="1864284" y="4227919"/>
                  </a:lnTo>
                  <a:lnTo>
                    <a:pt x="1889443" y="4177119"/>
                  </a:lnTo>
                  <a:lnTo>
                    <a:pt x="1915355" y="4139019"/>
                  </a:lnTo>
                  <a:lnTo>
                    <a:pt x="1941937" y="4088219"/>
                  </a:lnTo>
                  <a:lnTo>
                    <a:pt x="1969104" y="4050119"/>
                  </a:lnTo>
                  <a:lnTo>
                    <a:pt x="1996774" y="3999319"/>
                  </a:lnTo>
                  <a:lnTo>
                    <a:pt x="2024862" y="3961219"/>
                  </a:lnTo>
                  <a:lnTo>
                    <a:pt x="2053286" y="3923119"/>
                  </a:lnTo>
                  <a:lnTo>
                    <a:pt x="2081960" y="3872319"/>
                  </a:lnTo>
                  <a:lnTo>
                    <a:pt x="2110802" y="3834219"/>
                  </a:lnTo>
                  <a:lnTo>
                    <a:pt x="2140870" y="3796119"/>
                  </a:lnTo>
                  <a:lnTo>
                    <a:pt x="2171373" y="3745319"/>
                  </a:lnTo>
                  <a:lnTo>
                    <a:pt x="2202286" y="3707219"/>
                  </a:lnTo>
                  <a:lnTo>
                    <a:pt x="2233583" y="3669119"/>
                  </a:lnTo>
                  <a:lnTo>
                    <a:pt x="2265240" y="3618319"/>
                  </a:lnTo>
                  <a:lnTo>
                    <a:pt x="2297233" y="3580219"/>
                  </a:lnTo>
                  <a:lnTo>
                    <a:pt x="2329536" y="3542119"/>
                  </a:lnTo>
                  <a:lnTo>
                    <a:pt x="2362124" y="3504019"/>
                  </a:lnTo>
                  <a:lnTo>
                    <a:pt x="2394972" y="3453219"/>
                  </a:lnTo>
                  <a:lnTo>
                    <a:pt x="2461351" y="3377019"/>
                  </a:lnTo>
                  <a:lnTo>
                    <a:pt x="2562249" y="3262719"/>
                  </a:lnTo>
                  <a:lnTo>
                    <a:pt x="2596138" y="3211919"/>
                  </a:lnTo>
                  <a:lnTo>
                    <a:pt x="2617045" y="3199219"/>
                  </a:lnTo>
                  <a:lnTo>
                    <a:pt x="2617045" y="3250019"/>
                  </a:lnTo>
                  <a:lnTo>
                    <a:pt x="2608514" y="3262719"/>
                  </a:lnTo>
                  <a:lnTo>
                    <a:pt x="2507526" y="3377019"/>
                  </a:lnTo>
                  <a:lnTo>
                    <a:pt x="2441184" y="3453219"/>
                  </a:lnTo>
                  <a:lnTo>
                    <a:pt x="2408368" y="3504019"/>
                  </a:lnTo>
                  <a:lnTo>
                    <a:pt x="2375816" y="3542119"/>
                  </a:lnTo>
                  <a:lnTo>
                    <a:pt x="2343548" y="3580219"/>
                  </a:lnTo>
                  <a:lnTo>
                    <a:pt x="2311585" y="3618319"/>
                  </a:lnTo>
                  <a:lnTo>
                    <a:pt x="2279946" y="3656419"/>
                  </a:lnTo>
                  <a:lnTo>
                    <a:pt x="2248653" y="3707219"/>
                  </a:lnTo>
                  <a:lnTo>
                    <a:pt x="2217725" y="3745319"/>
                  </a:lnTo>
                  <a:lnTo>
                    <a:pt x="2187182" y="3783419"/>
                  </a:lnTo>
                  <a:lnTo>
                    <a:pt x="2157045" y="3821519"/>
                  </a:lnTo>
                  <a:lnTo>
                    <a:pt x="2127334" y="3872319"/>
                  </a:lnTo>
                  <a:lnTo>
                    <a:pt x="2098069" y="3910419"/>
                  </a:lnTo>
                  <a:lnTo>
                    <a:pt x="2069271" y="3948519"/>
                  </a:lnTo>
                  <a:lnTo>
                    <a:pt x="2040960" y="3999319"/>
                  </a:lnTo>
                  <a:lnTo>
                    <a:pt x="2046427" y="3999319"/>
                  </a:lnTo>
                  <a:lnTo>
                    <a:pt x="2057164" y="4012019"/>
                  </a:lnTo>
                  <a:lnTo>
                    <a:pt x="2030686" y="4012019"/>
                  </a:lnTo>
                  <a:lnTo>
                    <a:pt x="2011052" y="4037419"/>
                  </a:lnTo>
                  <a:lnTo>
                    <a:pt x="1991674" y="4075519"/>
                  </a:lnTo>
                  <a:lnTo>
                    <a:pt x="1972561" y="4100919"/>
                  </a:lnTo>
                  <a:lnTo>
                    <a:pt x="1953719" y="4139019"/>
                  </a:lnTo>
                  <a:lnTo>
                    <a:pt x="1926150" y="4177119"/>
                  </a:lnTo>
                  <a:lnTo>
                    <a:pt x="1898969" y="4227919"/>
                  </a:lnTo>
                  <a:lnTo>
                    <a:pt x="1872415" y="4278719"/>
                  </a:lnTo>
                  <a:lnTo>
                    <a:pt x="1846728" y="4316819"/>
                  </a:lnTo>
                  <a:lnTo>
                    <a:pt x="1822148" y="4367619"/>
                  </a:lnTo>
                  <a:lnTo>
                    <a:pt x="1798915" y="4418419"/>
                  </a:lnTo>
                  <a:lnTo>
                    <a:pt x="1777268" y="4469219"/>
                  </a:lnTo>
                  <a:lnTo>
                    <a:pt x="1757447" y="4520019"/>
                  </a:lnTo>
                  <a:lnTo>
                    <a:pt x="1741274" y="4570819"/>
                  </a:lnTo>
                  <a:lnTo>
                    <a:pt x="1730717" y="4621619"/>
                  </a:lnTo>
                  <a:lnTo>
                    <a:pt x="1729590" y="4659719"/>
                  </a:lnTo>
                  <a:lnTo>
                    <a:pt x="1741706" y="4710519"/>
                  </a:lnTo>
                  <a:lnTo>
                    <a:pt x="1767702" y="4748619"/>
                  </a:lnTo>
                  <a:lnTo>
                    <a:pt x="1803718" y="4786719"/>
                  </a:lnTo>
                  <a:lnTo>
                    <a:pt x="1847005" y="4799419"/>
                  </a:lnTo>
                  <a:lnTo>
                    <a:pt x="2026109" y="4799419"/>
                  </a:lnTo>
                  <a:lnTo>
                    <a:pt x="1999775" y="4812119"/>
                  </a:lnTo>
                  <a:lnTo>
                    <a:pt x="1945444" y="4824819"/>
                  </a:lnTo>
                  <a:close/>
                </a:path>
                <a:path w="2617470" h="4838065">
                  <a:moveTo>
                    <a:pt x="2359477" y="4824819"/>
                  </a:moveTo>
                  <a:lnTo>
                    <a:pt x="2325963" y="4824819"/>
                  </a:lnTo>
                  <a:lnTo>
                    <a:pt x="2342813" y="4812119"/>
                  </a:lnTo>
                  <a:lnTo>
                    <a:pt x="2355997" y="4799419"/>
                  </a:lnTo>
                  <a:lnTo>
                    <a:pt x="2365949" y="4786719"/>
                  </a:lnTo>
                  <a:lnTo>
                    <a:pt x="2373105" y="4774019"/>
                  </a:lnTo>
                  <a:lnTo>
                    <a:pt x="2383203" y="4723219"/>
                  </a:lnTo>
                  <a:lnTo>
                    <a:pt x="2383306" y="4685119"/>
                  </a:lnTo>
                  <a:lnTo>
                    <a:pt x="2377521" y="4647019"/>
                  </a:lnTo>
                  <a:lnTo>
                    <a:pt x="2369957" y="4596219"/>
                  </a:lnTo>
                  <a:lnTo>
                    <a:pt x="2325963" y="4380319"/>
                  </a:lnTo>
                  <a:lnTo>
                    <a:pt x="2316490" y="4329519"/>
                  </a:lnTo>
                  <a:lnTo>
                    <a:pt x="2306913" y="4278719"/>
                  </a:lnTo>
                  <a:lnTo>
                    <a:pt x="2297245" y="4227919"/>
                  </a:lnTo>
                  <a:lnTo>
                    <a:pt x="2287500" y="4189819"/>
                  </a:lnTo>
                  <a:lnTo>
                    <a:pt x="2277690" y="4139019"/>
                  </a:lnTo>
                  <a:lnTo>
                    <a:pt x="2267828" y="4088219"/>
                  </a:lnTo>
                  <a:lnTo>
                    <a:pt x="2257927" y="4037419"/>
                  </a:lnTo>
                  <a:lnTo>
                    <a:pt x="2238060" y="3935819"/>
                  </a:lnTo>
                  <a:lnTo>
                    <a:pt x="2236651" y="3935819"/>
                  </a:lnTo>
                  <a:lnTo>
                    <a:pt x="2241125" y="3923119"/>
                  </a:lnTo>
                  <a:lnTo>
                    <a:pt x="2250570" y="3923119"/>
                  </a:lnTo>
                  <a:lnTo>
                    <a:pt x="2284696" y="3935819"/>
                  </a:lnTo>
                  <a:lnTo>
                    <a:pt x="2300431" y="3948519"/>
                  </a:lnTo>
                  <a:lnTo>
                    <a:pt x="2262003" y="3948519"/>
                  </a:lnTo>
                  <a:lnTo>
                    <a:pt x="2271462" y="3999319"/>
                  </a:lnTo>
                  <a:lnTo>
                    <a:pt x="2280869" y="4050119"/>
                  </a:lnTo>
                  <a:lnTo>
                    <a:pt x="2290235" y="4100919"/>
                  </a:lnTo>
                  <a:lnTo>
                    <a:pt x="2327550" y="4291419"/>
                  </a:lnTo>
                  <a:lnTo>
                    <a:pt x="2336904" y="4342219"/>
                  </a:lnTo>
                  <a:lnTo>
                    <a:pt x="2346295" y="4393019"/>
                  </a:lnTo>
                  <a:lnTo>
                    <a:pt x="2355734" y="4431119"/>
                  </a:lnTo>
                  <a:lnTo>
                    <a:pt x="2365235" y="4481919"/>
                  </a:lnTo>
                  <a:lnTo>
                    <a:pt x="2375994" y="4532719"/>
                  </a:lnTo>
                  <a:lnTo>
                    <a:pt x="2387624" y="4583519"/>
                  </a:lnTo>
                  <a:lnTo>
                    <a:pt x="2397484" y="4647019"/>
                  </a:lnTo>
                  <a:lnTo>
                    <a:pt x="2402931" y="4697819"/>
                  </a:lnTo>
                  <a:lnTo>
                    <a:pt x="2402416" y="4723219"/>
                  </a:lnTo>
                  <a:lnTo>
                    <a:pt x="2397629" y="4761319"/>
                  </a:lnTo>
                  <a:lnTo>
                    <a:pt x="2387249" y="4786719"/>
                  </a:lnTo>
                  <a:lnTo>
                    <a:pt x="2369957" y="4812119"/>
                  </a:lnTo>
                  <a:lnTo>
                    <a:pt x="2359477" y="4824819"/>
                  </a:lnTo>
                  <a:close/>
                </a:path>
                <a:path w="2617470" h="4838065">
                  <a:moveTo>
                    <a:pt x="2617045" y="4532719"/>
                  </a:moveTo>
                  <a:lnTo>
                    <a:pt x="2560015" y="4532719"/>
                  </a:lnTo>
                  <a:lnTo>
                    <a:pt x="2531114" y="4507319"/>
                  </a:lnTo>
                  <a:lnTo>
                    <a:pt x="2512676" y="4469219"/>
                  </a:lnTo>
                  <a:lnTo>
                    <a:pt x="2501027" y="4431119"/>
                  </a:lnTo>
                  <a:lnTo>
                    <a:pt x="2492492" y="4405719"/>
                  </a:lnTo>
                  <a:lnTo>
                    <a:pt x="2481425" y="4354919"/>
                  </a:lnTo>
                  <a:lnTo>
                    <a:pt x="2461093" y="4266019"/>
                  </a:lnTo>
                  <a:lnTo>
                    <a:pt x="2450073" y="4227919"/>
                  </a:lnTo>
                  <a:lnTo>
                    <a:pt x="2436146" y="4177119"/>
                  </a:lnTo>
                  <a:lnTo>
                    <a:pt x="2419505" y="4126319"/>
                  </a:lnTo>
                  <a:lnTo>
                    <a:pt x="2399190" y="4088219"/>
                  </a:lnTo>
                  <a:lnTo>
                    <a:pt x="2374242" y="4050119"/>
                  </a:lnTo>
                  <a:lnTo>
                    <a:pt x="2343701" y="4012019"/>
                  </a:lnTo>
                  <a:lnTo>
                    <a:pt x="2306608" y="3973919"/>
                  </a:lnTo>
                  <a:lnTo>
                    <a:pt x="2262003" y="3948519"/>
                  </a:lnTo>
                  <a:lnTo>
                    <a:pt x="2300431" y="3948519"/>
                  </a:lnTo>
                  <a:lnTo>
                    <a:pt x="2344685" y="3986619"/>
                  </a:lnTo>
                  <a:lnTo>
                    <a:pt x="2402362" y="4050119"/>
                  </a:lnTo>
                  <a:lnTo>
                    <a:pt x="2428179" y="4100919"/>
                  </a:lnTo>
                  <a:lnTo>
                    <a:pt x="2448675" y="4151719"/>
                  </a:lnTo>
                  <a:lnTo>
                    <a:pt x="2465118" y="4202519"/>
                  </a:lnTo>
                  <a:lnTo>
                    <a:pt x="2478776" y="4253319"/>
                  </a:lnTo>
                  <a:lnTo>
                    <a:pt x="2490918" y="4304119"/>
                  </a:lnTo>
                  <a:lnTo>
                    <a:pt x="2499969" y="4342219"/>
                  </a:lnTo>
                  <a:lnTo>
                    <a:pt x="2509331" y="4380319"/>
                  </a:lnTo>
                  <a:lnTo>
                    <a:pt x="2520464" y="4431119"/>
                  </a:lnTo>
                  <a:lnTo>
                    <a:pt x="2534828" y="4469219"/>
                  </a:lnTo>
                  <a:lnTo>
                    <a:pt x="2546200" y="4481919"/>
                  </a:lnTo>
                  <a:lnTo>
                    <a:pt x="2561309" y="4507319"/>
                  </a:lnTo>
                  <a:lnTo>
                    <a:pt x="2579229" y="4520019"/>
                  </a:lnTo>
                  <a:lnTo>
                    <a:pt x="2617045" y="4520019"/>
                  </a:lnTo>
                  <a:lnTo>
                    <a:pt x="2617045" y="4532719"/>
                  </a:lnTo>
                  <a:close/>
                </a:path>
                <a:path w="2617470" h="4838065">
                  <a:moveTo>
                    <a:pt x="2153221" y="4735919"/>
                  </a:moveTo>
                  <a:lnTo>
                    <a:pt x="2119486" y="4735919"/>
                  </a:lnTo>
                  <a:lnTo>
                    <a:pt x="2126544" y="4723219"/>
                  </a:lnTo>
                  <a:lnTo>
                    <a:pt x="2128304" y="4710519"/>
                  </a:lnTo>
                  <a:lnTo>
                    <a:pt x="2124348" y="4697819"/>
                  </a:lnTo>
                  <a:lnTo>
                    <a:pt x="2118341" y="4685119"/>
                  </a:lnTo>
                  <a:lnTo>
                    <a:pt x="2113950" y="4672419"/>
                  </a:lnTo>
                  <a:lnTo>
                    <a:pt x="2110187" y="4647019"/>
                  </a:lnTo>
                  <a:lnTo>
                    <a:pt x="2106276" y="4634319"/>
                  </a:lnTo>
                  <a:lnTo>
                    <a:pt x="2102661" y="4621619"/>
                  </a:lnTo>
                  <a:lnTo>
                    <a:pt x="2099783" y="4608919"/>
                  </a:lnTo>
                  <a:lnTo>
                    <a:pt x="2093018" y="4583519"/>
                  </a:lnTo>
                  <a:lnTo>
                    <a:pt x="2086672" y="4545419"/>
                  </a:lnTo>
                  <a:lnTo>
                    <a:pt x="2080606" y="4520019"/>
                  </a:lnTo>
                  <a:lnTo>
                    <a:pt x="2074680" y="4494619"/>
                  </a:lnTo>
                  <a:lnTo>
                    <a:pt x="2065438" y="4431119"/>
                  </a:lnTo>
                  <a:lnTo>
                    <a:pt x="2057314" y="4380319"/>
                  </a:lnTo>
                  <a:lnTo>
                    <a:pt x="2050294" y="4329519"/>
                  </a:lnTo>
                  <a:lnTo>
                    <a:pt x="2044367" y="4278719"/>
                  </a:lnTo>
                  <a:lnTo>
                    <a:pt x="2039519" y="4227919"/>
                  </a:lnTo>
                  <a:lnTo>
                    <a:pt x="2035740" y="4177119"/>
                  </a:lnTo>
                  <a:lnTo>
                    <a:pt x="2033016" y="4113619"/>
                  </a:lnTo>
                  <a:lnTo>
                    <a:pt x="2031336" y="4062819"/>
                  </a:lnTo>
                  <a:lnTo>
                    <a:pt x="2030686" y="4012019"/>
                  </a:lnTo>
                  <a:lnTo>
                    <a:pt x="2057164" y="4012019"/>
                  </a:lnTo>
                  <a:lnTo>
                    <a:pt x="2067901" y="4024719"/>
                  </a:lnTo>
                  <a:lnTo>
                    <a:pt x="2051067" y="4024719"/>
                  </a:lnTo>
                  <a:lnTo>
                    <a:pt x="2051742" y="4075519"/>
                  </a:lnTo>
                  <a:lnTo>
                    <a:pt x="2053443" y="4126319"/>
                  </a:lnTo>
                  <a:lnTo>
                    <a:pt x="2056164" y="4177119"/>
                  </a:lnTo>
                  <a:lnTo>
                    <a:pt x="2059898" y="4227919"/>
                  </a:lnTo>
                  <a:lnTo>
                    <a:pt x="2064641" y="4278719"/>
                  </a:lnTo>
                  <a:lnTo>
                    <a:pt x="2070384" y="4329519"/>
                  </a:lnTo>
                  <a:lnTo>
                    <a:pt x="2077123" y="4380319"/>
                  </a:lnTo>
                  <a:lnTo>
                    <a:pt x="2084851" y="4431119"/>
                  </a:lnTo>
                  <a:lnTo>
                    <a:pt x="2093563" y="4481919"/>
                  </a:lnTo>
                  <a:lnTo>
                    <a:pt x="2103250" y="4532719"/>
                  </a:lnTo>
                  <a:lnTo>
                    <a:pt x="2113909" y="4583519"/>
                  </a:lnTo>
                  <a:lnTo>
                    <a:pt x="2125532" y="4634319"/>
                  </a:lnTo>
                  <a:lnTo>
                    <a:pt x="2138113" y="4685119"/>
                  </a:lnTo>
                  <a:lnTo>
                    <a:pt x="2151647" y="4723219"/>
                  </a:lnTo>
                  <a:lnTo>
                    <a:pt x="2153221" y="4735919"/>
                  </a:lnTo>
                  <a:close/>
                </a:path>
                <a:path w="2617470" h="4838065">
                  <a:moveTo>
                    <a:pt x="2322484" y="4824819"/>
                  </a:moveTo>
                  <a:lnTo>
                    <a:pt x="2291415" y="4824819"/>
                  </a:lnTo>
                  <a:lnTo>
                    <a:pt x="2268232" y="4786719"/>
                  </a:lnTo>
                  <a:lnTo>
                    <a:pt x="2248437" y="4748619"/>
                  </a:lnTo>
                  <a:lnTo>
                    <a:pt x="2232462" y="4710519"/>
                  </a:lnTo>
                  <a:lnTo>
                    <a:pt x="2220744" y="4672419"/>
                  </a:lnTo>
                  <a:lnTo>
                    <a:pt x="2208745" y="4634319"/>
                  </a:lnTo>
                  <a:lnTo>
                    <a:pt x="2199580" y="4583519"/>
                  </a:lnTo>
                  <a:lnTo>
                    <a:pt x="2192534" y="4532719"/>
                  </a:lnTo>
                  <a:lnTo>
                    <a:pt x="2186895" y="4494619"/>
                  </a:lnTo>
                  <a:lnTo>
                    <a:pt x="2176987" y="4393019"/>
                  </a:lnTo>
                  <a:lnTo>
                    <a:pt x="2171293" y="4342219"/>
                  </a:lnTo>
                  <a:lnTo>
                    <a:pt x="2164154" y="4291419"/>
                  </a:lnTo>
                  <a:lnTo>
                    <a:pt x="2154857" y="4240619"/>
                  </a:lnTo>
                  <a:lnTo>
                    <a:pt x="2142691" y="4202519"/>
                  </a:lnTo>
                  <a:lnTo>
                    <a:pt x="2126941" y="4151719"/>
                  </a:lnTo>
                  <a:lnTo>
                    <a:pt x="2106896" y="4113619"/>
                  </a:lnTo>
                  <a:lnTo>
                    <a:pt x="2081842" y="4062819"/>
                  </a:lnTo>
                  <a:lnTo>
                    <a:pt x="2051067" y="4024719"/>
                  </a:lnTo>
                  <a:lnTo>
                    <a:pt x="2067901" y="4024719"/>
                  </a:lnTo>
                  <a:lnTo>
                    <a:pt x="2078638" y="4037419"/>
                  </a:lnTo>
                  <a:lnTo>
                    <a:pt x="2105599" y="4075519"/>
                  </a:lnTo>
                  <a:lnTo>
                    <a:pt x="2127830" y="4113619"/>
                  </a:lnTo>
                  <a:lnTo>
                    <a:pt x="2145854" y="4164419"/>
                  </a:lnTo>
                  <a:lnTo>
                    <a:pt x="2160192" y="4202519"/>
                  </a:lnTo>
                  <a:lnTo>
                    <a:pt x="2171367" y="4253319"/>
                  </a:lnTo>
                  <a:lnTo>
                    <a:pt x="2179900" y="4291419"/>
                  </a:lnTo>
                  <a:lnTo>
                    <a:pt x="2186866" y="4342219"/>
                  </a:lnTo>
                  <a:lnTo>
                    <a:pt x="2192606" y="4405719"/>
                  </a:lnTo>
                  <a:lnTo>
                    <a:pt x="2197991" y="4456519"/>
                  </a:lnTo>
                  <a:lnTo>
                    <a:pt x="2203895" y="4507319"/>
                  </a:lnTo>
                  <a:lnTo>
                    <a:pt x="2211188" y="4558119"/>
                  </a:lnTo>
                  <a:lnTo>
                    <a:pt x="2220744" y="4608919"/>
                  </a:lnTo>
                  <a:lnTo>
                    <a:pt x="2229266" y="4647019"/>
                  </a:lnTo>
                  <a:lnTo>
                    <a:pt x="2240576" y="4685119"/>
                  </a:lnTo>
                  <a:lnTo>
                    <a:pt x="2254543" y="4723219"/>
                  </a:lnTo>
                  <a:lnTo>
                    <a:pt x="2271034" y="4761319"/>
                  </a:lnTo>
                  <a:lnTo>
                    <a:pt x="2280191" y="4774019"/>
                  </a:lnTo>
                  <a:lnTo>
                    <a:pt x="2291912" y="4799419"/>
                  </a:lnTo>
                  <a:lnTo>
                    <a:pt x="2306056" y="4812119"/>
                  </a:lnTo>
                  <a:lnTo>
                    <a:pt x="2322484" y="4824819"/>
                  </a:lnTo>
                  <a:close/>
                </a:path>
                <a:path w="2617470" h="4838065">
                  <a:moveTo>
                    <a:pt x="2595889" y="4545419"/>
                  </a:moveTo>
                  <a:lnTo>
                    <a:pt x="2587056" y="4545419"/>
                  </a:lnTo>
                  <a:lnTo>
                    <a:pt x="2578107" y="4532719"/>
                  </a:lnTo>
                  <a:lnTo>
                    <a:pt x="2615111" y="4532719"/>
                  </a:lnTo>
                  <a:lnTo>
                    <a:pt x="2595889" y="4545419"/>
                  </a:lnTo>
                  <a:close/>
                </a:path>
                <a:path w="2617470" h="4838065">
                  <a:moveTo>
                    <a:pt x="2026109" y="4799419"/>
                  </a:moveTo>
                  <a:lnTo>
                    <a:pt x="1945844" y="4799419"/>
                  </a:lnTo>
                  <a:lnTo>
                    <a:pt x="1973944" y="4786719"/>
                  </a:lnTo>
                  <a:lnTo>
                    <a:pt x="2001749" y="4786719"/>
                  </a:lnTo>
                  <a:lnTo>
                    <a:pt x="2029112" y="4774019"/>
                  </a:lnTo>
                  <a:lnTo>
                    <a:pt x="2044152" y="4774019"/>
                  </a:lnTo>
                  <a:lnTo>
                    <a:pt x="2058586" y="4761319"/>
                  </a:lnTo>
                  <a:lnTo>
                    <a:pt x="2072430" y="4761319"/>
                  </a:lnTo>
                  <a:lnTo>
                    <a:pt x="2085699" y="4748619"/>
                  </a:lnTo>
                  <a:lnTo>
                    <a:pt x="2095366" y="4748619"/>
                  </a:lnTo>
                  <a:lnTo>
                    <a:pt x="2107861" y="4735919"/>
                  </a:lnTo>
                  <a:lnTo>
                    <a:pt x="2146925" y="4735919"/>
                  </a:lnTo>
                  <a:lnTo>
                    <a:pt x="2101983" y="4761319"/>
                  </a:lnTo>
                  <a:lnTo>
                    <a:pt x="2052444" y="4786719"/>
                  </a:lnTo>
                  <a:lnTo>
                    <a:pt x="2026109" y="4799419"/>
                  </a:lnTo>
                  <a:close/>
                </a:path>
                <a:path w="2617470" h="4838065">
                  <a:moveTo>
                    <a:pt x="2332954" y="4837519"/>
                  </a:moveTo>
                  <a:lnTo>
                    <a:pt x="2303977" y="4837519"/>
                  </a:lnTo>
                  <a:lnTo>
                    <a:pt x="2297319" y="4824819"/>
                  </a:lnTo>
                  <a:lnTo>
                    <a:pt x="2346821" y="4824819"/>
                  </a:lnTo>
                  <a:lnTo>
                    <a:pt x="2332954" y="4837519"/>
                  </a:lnTo>
                  <a:close/>
                </a:path>
                <a:path w="2617470" h="4838065">
                  <a:moveTo>
                    <a:pt x="592079" y="670872"/>
                  </a:moveTo>
                  <a:lnTo>
                    <a:pt x="548159" y="669506"/>
                  </a:lnTo>
                  <a:lnTo>
                    <a:pt x="504869" y="665014"/>
                  </a:lnTo>
                  <a:lnTo>
                    <a:pt x="462370" y="656806"/>
                  </a:lnTo>
                  <a:lnTo>
                    <a:pt x="420827" y="644291"/>
                  </a:lnTo>
                  <a:lnTo>
                    <a:pt x="373400" y="622944"/>
                  </a:lnTo>
                  <a:lnTo>
                    <a:pt x="330497" y="595715"/>
                  </a:lnTo>
                  <a:lnTo>
                    <a:pt x="291846" y="563495"/>
                  </a:lnTo>
                  <a:lnTo>
                    <a:pt x="257170" y="527174"/>
                  </a:lnTo>
                  <a:lnTo>
                    <a:pt x="226198" y="487645"/>
                  </a:lnTo>
                  <a:lnTo>
                    <a:pt x="198655" y="445797"/>
                  </a:lnTo>
                  <a:lnTo>
                    <a:pt x="174267" y="402522"/>
                  </a:lnTo>
                  <a:lnTo>
                    <a:pt x="151372" y="357503"/>
                  </a:lnTo>
                  <a:lnTo>
                    <a:pt x="129664" y="311847"/>
                  </a:lnTo>
                  <a:lnTo>
                    <a:pt x="108938" y="265674"/>
                  </a:lnTo>
                  <a:lnTo>
                    <a:pt x="88987" y="219105"/>
                  </a:lnTo>
                  <a:lnTo>
                    <a:pt x="69605" y="172260"/>
                  </a:lnTo>
                  <a:lnTo>
                    <a:pt x="50587" y="125258"/>
                  </a:lnTo>
                  <a:lnTo>
                    <a:pt x="31726" y="78220"/>
                  </a:lnTo>
                  <a:lnTo>
                    <a:pt x="12817" y="31267"/>
                  </a:lnTo>
                  <a:lnTo>
                    <a:pt x="0" y="0"/>
                  </a:lnTo>
                  <a:lnTo>
                    <a:pt x="21345" y="0"/>
                  </a:lnTo>
                  <a:lnTo>
                    <a:pt x="53288" y="76540"/>
                  </a:lnTo>
                  <a:lnTo>
                    <a:pt x="73531" y="124837"/>
                  </a:lnTo>
                  <a:lnTo>
                    <a:pt x="93877" y="173167"/>
                  </a:lnTo>
                  <a:lnTo>
                    <a:pt x="114356" y="221548"/>
                  </a:lnTo>
                  <a:lnTo>
                    <a:pt x="134995" y="269999"/>
                  </a:lnTo>
                  <a:lnTo>
                    <a:pt x="154459" y="315273"/>
                  </a:lnTo>
                  <a:lnTo>
                    <a:pt x="175501" y="360953"/>
                  </a:lnTo>
                  <a:lnTo>
                    <a:pt x="198675" y="406218"/>
                  </a:lnTo>
                  <a:lnTo>
                    <a:pt x="224535" y="450250"/>
                  </a:lnTo>
                  <a:lnTo>
                    <a:pt x="253634" y="492229"/>
                  </a:lnTo>
                  <a:lnTo>
                    <a:pt x="286525" y="531336"/>
                  </a:lnTo>
                  <a:lnTo>
                    <a:pt x="323762" y="566752"/>
                  </a:lnTo>
                  <a:lnTo>
                    <a:pt x="365899" y="597658"/>
                  </a:lnTo>
                  <a:lnTo>
                    <a:pt x="408378" y="619829"/>
                  </a:lnTo>
                  <a:lnTo>
                    <a:pt x="452691" y="635635"/>
                  </a:lnTo>
                  <a:lnTo>
                    <a:pt x="498523" y="645903"/>
                  </a:lnTo>
                  <a:lnTo>
                    <a:pt x="545559" y="651458"/>
                  </a:lnTo>
                  <a:lnTo>
                    <a:pt x="593487" y="653126"/>
                  </a:lnTo>
                  <a:lnTo>
                    <a:pt x="803019" y="653126"/>
                  </a:lnTo>
                  <a:lnTo>
                    <a:pt x="751182" y="659300"/>
                  </a:lnTo>
                  <a:lnTo>
                    <a:pt x="698035" y="665053"/>
                  </a:lnTo>
                  <a:lnTo>
                    <a:pt x="644902" y="669248"/>
                  </a:lnTo>
                  <a:lnTo>
                    <a:pt x="592079" y="670872"/>
                  </a:lnTo>
                  <a:close/>
                </a:path>
                <a:path w="2617470" h="4838065">
                  <a:moveTo>
                    <a:pt x="803019" y="653126"/>
                  </a:moveTo>
                  <a:lnTo>
                    <a:pt x="593487" y="653126"/>
                  </a:lnTo>
                  <a:lnTo>
                    <a:pt x="641228" y="651778"/>
                  </a:lnTo>
                  <a:lnTo>
                    <a:pt x="689228" y="648260"/>
                  </a:lnTo>
                  <a:lnTo>
                    <a:pt x="737190" y="643359"/>
                  </a:lnTo>
                  <a:lnTo>
                    <a:pt x="831826" y="632559"/>
                  </a:lnTo>
                  <a:lnTo>
                    <a:pt x="877911" y="628234"/>
                  </a:lnTo>
                  <a:lnTo>
                    <a:pt x="931860" y="624838"/>
                  </a:lnTo>
                  <a:lnTo>
                    <a:pt x="985823" y="622386"/>
                  </a:lnTo>
                  <a:lnTo>
                    <a:pt x="1039787" y="620899"/>
                  </a:lnTo>
                  <a:lnTo>
                    <a:pt x="1093735" y="620398"/>
                  </a:lnTo>
                  <a:lnTo>
                    <a:pt x="1140991" y="620786"/>
                  </a:lnTo>
                  <a:lnTo>
                    <a:pt x="1188239" y="621955"/>
                  </a:lnTo>
                  <a:lnTo>
                    <a:pt x="1235483" y="623918"/>
                  </a:lnTo>
                  <a:lnTo>
                    <a:pt x="1282725" y="626684"/>
                  </a:lnTo>
                  <a:lnTo>
                    <a:pt x="1329969" y="630264"/>
                  </a:lnTo>
                  <a:lnTo>
                    <a:pt x="1377217" y="634670"/>
                  </a:lnTo>
                  <a:lnTo>
                    <a:pt x="1398153" y="636992"/>
                  </a:lnTo>
                  <a:lnTo>
                    <a:pt x="1093901" y="636992"/>
                  </a:lnTo>
                  <a:lnTo>
                    <a:pt x="1047220" y="637354"/>
                  </a:lnTo>
                  <a:lnTo>
                    <a:pt x="1000633" y="638442"/>
                  </a:lnTo>
                  <a:lnTo>
                    <a:pt x="954138" y="640266"/>
                  </a:lnTo>
                  <a:lnTo>
                    <a:pt x="907738" y="642831"/>
                  </a:lnTo>
                  <a:lnTo>
                    <a:pt x="856330" y="647176"/>
                  </a:lnTo>
                  <a:lnTo>
                    <a:pt x="803019" y="653126"/>
                  </a:lnTo>
                  <a:close/>
                </a:path>
                <a:path w="2617470" h="4838065">
                  <a:moveTo>
                    <a:pt x="2617045" y="2603264"/>
                  </a:moveTo>
                  <a:lnTo>
                    <a:pt x="2606382" y="2524996"/>
                  </a:lnTo>
                  <a:lnTo>
                    <a:pt x="2599112" y="2474350"/>
                  </a:lnTo>
                  <a:lnTo>
                    <a:pt x="2591573" y="2423738"/>
                  </a:lnTo>
                  <a:lnTo>
                    <a:pt x="2583763" y="2373161"/>
                  </a:lnTo>
                  <a:lnTo>
                    <a:pt x="2575683" y="2322620"/>
                  </a:lnTo>
                  <a:lnTo>
                    <a:pt x="2567332" y="2272116"/>
                  </a:lnTo>
                  <a:lnTo>
                    <a:pt x="2558710" y="2221651"/>
                  </a:lnTo>
                  <a:lnTo>
                    <a:pt x="2549816" y="2171225"/>
                  </a:lnTo>
                  <a:lnTo>
                    <a:pt x="2540651" y="2120840"/>
                  </a:lnTo>
                  <a:lnTo>
                    <a:pt x="2531214" y="2070498"/>
                  </a:lnTo>
                  <a:lnTo>
                    <a:pt x="2521505" y="2020198"/>
                  </a:lnTo>
                  <a:lnTo>
                    <a:pt x="2511523" y="1969943"/>
                  </a:lnTo>
                  <a:lnTo>
                    <a:pt x="2501267" y="1919733"/>
                  </a:lnTo>
                  <a:lnTo>
                    <a:pt x="2490739" y="1869569"/>
                  </a:lnTo>
                  <a:lnTo>
                    <a:pt x="2479937" y="1819454"/>
                  </a:lnTo>
                  <a:lnTo>
                    <a:pt x="2468861" y="1769388"/>
                  </a:lnTo>
                  <a:lnTo>
                    <a:pt x="2457511" y="1719371"/>
                  </a:lnTo>
                  <a:lnTo>
                    <a:pt x="2445886" y="1669406"/>
                  </a:lnTo>
                  <a:lnTo>
                    <a:pt x="2433986" y="1619494"/>
                  </a:lnTo>
                  <a:lnTo>
                    <a:pt x="2421811" y="1569635"/>
                  </a:lnTo>
                  <a:lnTo>
                    <a:pt x="2409361" y="1519831"/>
                  </a:lnTo>
                  <a:lnTo>
                    <a:pt x="2396635" y="1470083"/>
                  </a:lnTo>
                  <a:lnTo>
                    <a:pt x="2383402" y="1419186"/>
                  </a:lnTo>
                  <a:lnTo>
                    <a:pt x="2369396" y="1368203"/>
                  </a:lnTo>
                  <a:lnTo>
                    <a:pt x="2354285" y="1317321"/>
                  </a:lnTo>
                  <a:lnTo>
                    <a:pt x="2337738" y="1266727"/>
                  </a:lnTo>
                  <a:lnTo>
                    <a:pt x="2319424" y="1216608"/>
                  </a:lnTo>
                  <a:lnTo>
                    <a:pt x="2299012" y="1167152"/>
                  </a:lnTo>
                  <a:lnTo>
                    <a:pt x="2276171" y="1118546"/>
                  </a:lnTo>
                  <a:lnTo>
                    <a:pt x="2250569" y="1070975"/>
                  </a:lnTo>
                  <a:lnTo>
                    <a:pt x="2224885" y="1029150"/>
                  </a:lnTo>
                  <a:lnTo>
                    <a:pt x="2196096" y="989204"/>
                  </a:lnTo>
                  <a:lnTo>
                    <a:pt x="2164360" y="951295"/>
                  </a:lnTo>
                  <a:lnTo>
                    <a:pt x="2129831" y="915578"/>
                  </a:lnTo>
                  <a:lnTo>
                    <a:pt x="2092666" y="882211"/>
                  </a:lnTo>
                  <a:lnTo>
                    <a:pt x="2053019" y="851348"/>
                  </a:lnTo>
                  <a:lnTo>
                    <a:pt x="2011046" y="823147"/>
                  </a:lnTo>
                  <a:lnTo>
                    <a:pt x="1966902" y="797764"/>
                  </a:lnTo>
                  <a:lnTo>
                    <a:pt x="1920744" y="775354"/>
                  </a:lnTo>
                  <a:lnTo>
                    <a:pt x="1873019" y="755205"/>
                  </a:lnTo>
                  <a:lnTo>
                    <a:pt x="1824193" y="737345"/>
                  </a:lnTo>
                  <a:lnTo>
                    <a:pt x="1774449" y="721582"/>
                  </a:lnTo>
                  <a:lnTo>
                    <a:pt x="1723969" y="707724"/>
                  </a:lnTo>
                  <a:lnTo>
                    <a:pt x="1672934" y="695577"/>
                  </a:lnTo>
                  <a:lnTo>
                    <a:pt x="1621527" y="684951"/>
                  </a:lnTo>
                  <a:lnTo>
                    <a:pt x="1569929" y="675653"/>
                  </a:lnTo>
                  <a:lnTo>
                    <a:pt x="1518324" y="667490"/>
                  </a:lnTo>
                  <a:lnTo>
                    <a:pt x="1466892" y="660270"/>
                  </a:lnTo>
                  <a:lnTo>
                    <a:pt x="1413839" y="654094"/>
                  </a:lnTo>
                  <a:lnTo>
                    <a:pt x="1360656" y="648869"/>
                  </a:lnTo>
                  <a:lnTo>
                    <a:pt x="1307375" y="644593"/>
                  </a:lnTo>
                  <a:lnTo>
                    <a:pt x="1254027" y="641268"/>
                  </a:lnTo>
                  <a:lnTo>
                    <a:pt x="1200644" y="638893"/>
                  </a:lnTo>
                  <a:lnTo>
                    <a:pt x="1147258" y="637467"/>
                  </a:lnTo>
                  <a:lnTo>
                    <a:pt x="1093901" y="636992"/>
                  </a:lnTo>
                  <a:lnTo>
                    <a:pt x="1398153" y="636992"/>
                  </a:lnTo>
                  <a:lnTo>
                    <a:pt x="1473862" y="645867"/>
                  </a:lnTo>
                  <a:lnTo>
                    <a:pt x="1523494" y="652657"/>
                  </a:lnTo>
                  <a:lnTo>
                    <a:pt x="1573207" y="660416"/>
                  </a:lnTo>
                  <a:lnTo>
                    <a:pt x="1622837" y="669275"/>
                  </a:lnTo>
                  <a:lnTo>
                    <a:pt x="1672221" y="679370"/>
                  </a:lnTo>
                  <a:lnTo>
                    <a:pt x="1721195" y="690832"/>
                  </a:lnTo>
                  <a:lnTo>
                    <a:pt x="1769598" y="703796"/>
                  </a:lnTo>
                  <a:lnTo>
                    <a:pt x="1817265" y="718395"/>
                  </a:lnTo>
                  <a:lnTo>
                    <a:pt x="1864033" y="734762"/>
                  </a:lnTo>
                  <a:lnTo>
                    <a:pt x="1909740" y="753030"/>
                  </a:lnTo>
                  <a:lnTo>
                    <a:pt x="1954222" y="773333"/>
                  </a:lnTo>
                  <a:lnTo>
                    <a:pt x="1997316" y="795804"/>
                  </a:lnTo>
                  <a:lnTo>
                    <a:pt x="2038859" y="820576"/>
                  </a:lnTo>
                  <a:lnTo>
                    <a:pt x="2078687" y="847783"/>
                  </a:lnTo>
                  <a:lnTo>
                    <a:pt x="2116638" y="877559"/>
                  </a:lnTo>
                  <a:lnTo>
                    <a:pt x="2152549" y="910036"/>
                  </a:lnTo>
                  <a:lnTo>
                    <a:pt x="2186255" y="945347"/>
                  </a:lnTo>
                  <a:lnTo>
                    <a:pt x="2217595" y="983627"/>
                  </a:lnTo>
                  <a:lnTo>
                    <a:pt x="2247310" y="1026534"/>
                  </a:lnTo>
                  <a:lnTo>
                    <a:pt x="2274167" y="1070977"/>
                  </a:lnTo>
                  <a:lnTo>
                    <a:pt x="2298406" y="1116711"/>
                  </a:lnTo>
                  <a:lnTo>
                    <a:pt x="2320268" y="1163503"/>
                  </a:lnTo>
                  <a:lnTo>
                    <a:pt x="2339994" y="1211112"/>
                  </a:lnTo>
                  <a:lnTo>
                    <a:pt x="2357825" y="1259300"/>
                  </a:lnTo>
                  <a:lnTo>
                    <a:pt x="2374001" y="1307828"/>
                  </a:lnTo>
                  <a:lnTo>
                    <a:pt x="2388764" y="1356458"/>
                  </a:lnTo>
                  <a:lnTo>
                    <a:pt x="2402629" y="1404200"/>
                  </a:lnTo>
                  <a:lnTo>
                    <a:pt x="2415966" y="1452170"/>
                  </a:lnTo>
                  <a:lnTo>
                    <a:pt x="2428811" y="1500334"/>
                  </a:lnTo>
                  <a:lnTo>
                    <a:pt x="2441203" y="1548656"/>
                  </a:lnTo>
                  <a:lnTo>
                    <a:pt x="2453180" y="1597103"/>
                  </a:lnTo>
                  <a:lnTo>
                    <a:pt x="2464778" y="1645640"/>
                  </a:lnTo>
                  <a:lnTo>
                    <a:pt x="2476037" y="1694232"/>
                  </a:lnTo>
                  <a:lnTo>
                    <a:pt x="2486993" y="1742845"/>
                  </a:lnTo>
                  <a:lnTo>
                    <a:pt x="2497685" y="1791444"/>
                  </a:lnTo>
                  <a:lnTo>
                    <a:pt x="2508151" y="1839995"/>
                  </a:lnTo>
                  <a:lnTo>
                    <a:pt x="2519036" y="1890227"/>
                  </a:lnTo>
                  <a:lnTo>
                    <a:pt x="2529641" y="1940509"/>
                  </a:lnTo>
                  <a:lnTo>
                    <a:pt x="2539965" y="1990839"/>
                  </a:lnTo>
                  <a:lnTo>
                    <a:pt x="2550008" y="2041217"/>
                  </a:lnTo>
                  <a:lnTo>
                    <a:pt x="2559770" y="2091641"/>
                  </a:lnTo>
                  <a:lnTo>
                    <a:pt x="2569252" y="2142110"/>
                  </a:lnTo>
                  <a:lnTo>
                    <a:pt x="2578454" y="2192623"/>
                  </a:lnTo>
                  <a:lnTo>
                    <a:pt x="2587374" y="2243179"/>
                  </a:lnTo>
                  <a:lnTo>
                    <a:pt x="2596015" y="2293776"/>
                  </a:lnTo>
                  <a:lnTo>
                    <a:pt x="2604375" y="2344414"/>
                  </a:lnTo>
                  <a:lnTo>
                    <a:pt x="2612454" y="2395092"/>
                  </a:lnTo>
                  <a:lnTo>
                    <a:pt x="2617045" y="2424943"/>
                  </a:lnTo>
                  <a:lnTo>
                    <a:pt x="2617045" y="2603264"/>
                  </a:lnTo>
                  <a:close/>
                </a:path>
              </a:pathLst>
            </a:custGeom>
            <a:solidFill>
              <a:srgbClr val="1B5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189018" y="2102841"/>
            <a:ext cx="6771786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6000" spc="100"/>
              <a:t>DÉMONSTRATION</a:t>
            </a:r>
            <a:endParaRPr lang="fr-FR" sz="6000"/>
          </a:p>
        </p:txBody>
      </p:sp>
      <p:sp>
        <p:nvSpPr>
          <p:cNvPr id="70" name="Espace réservé du numéro de diapositive 69">
            <a:extLst>
              <a:ext uri="{FF2B5EF4-FFF2-40B4-BE49-F238E27FC236}">
                <a16:creationId xmlns:a16="http://schemas.microsoft.com/office/drawing/2014/main" id="{D05E3241-9B53-83C0-8124-92E567CF2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38966"/>
            <a:ext cx="5480685" cy="3804920"/>
            <a:chOff x="0" y="1338966"/>
            <a:chExt cx="5480685" cy="3804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9263" y="1338966"/>
              <a:ext cx="4231400" cy="38045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99762"/>
              <a:ext cx="1897612" cy="164373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630987" y="0"/>
            <a:ext cx="7513320" cy="4999990"/>
            <a:chOff x="1630987" y="0"/>
            <a:chExt cx="7513320" cy="49999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05335" y="0"/>
              <a:ext cx="2138664" cy="18525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0987" y="143887"/>
              <a:ext cx="5882025" cy="48557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7412" y="4784022"/>
              <a:ext cx="68575" cy="13559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018987" y="463631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1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5603" y="478493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30" y="4789"/>
                </a:lnTo>
                <a:lnTo>
                  <a:pt x="20786" y="0"/>
                </a:lnTo>
                <a:lnTo>
                  <a:pt x="32701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8885" y="466732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8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52978" y="4787598"/>
            <a:ext cx="44450" cy="48260"/>
          </a:xfrm>
          <a:custGeom>
            <a:avLst/>
            <a:gdLst/>
            <a:ahLst/>
            <a:cxnLst/>
            <a:rect l="l" t="t" r="r" b="b"/>
            <a:pathLst>
              <a:path w="44450" h="48260">
                <a:moveTo>
                  <a:pt x="15052" y="46912"/>
                </a:moveTo>
                <a:lnTo>
                  <a:pt x="12106" y="43966"/>
                </a:lnTo>
                <a:lnTo>
                  <a:pt x="9452" y="37783"/>
                </a:lnTo>
                <a:lnTo>
                  <a:pt x="2087" y="30419"/>
                </a:lnTo>
                <a:lnTo>
                  <a:pt x="3758" y="28748"/>
                </a:lnTo>
                <a:lnTo>
                  <a:pt x="812" y="25802"/>
                </a:lnTo>
                <a:lnTo>
                  <a:pt x="1181" y="22642"/>
                </a:lnTo>
                <a:lnTo>
                  <a:pt x="0" y="17932"/>
                </a:lnTo>
                <a:lnTo>
                  <a:pt x="291" y="14695"/>
                </a:lnTo>
                <a:lnTo>
                  <a:pt x="2346" y="9694"/>
                </a:lnTo>
                <a:lnTo>
                  <a:pt x="9403" y="2637"/>
                </a:lnTo>
                <a:lnTo>
                  <a:pt x="12640" y="2346"/>
                </a:lnTo>
                <a:lnTo>
                  <a:pt x="17641" y="291"/>
                </a:lnTo>
                <a:lnTo>
                  <a:pt x="20878" y="0"/>
                </a:lnTo>
                <a:lnTo>
                  <a:pt x="23746" y="2868"/>
                </a:lnTo>
                <a:lnTo>
                  <a:pt x="26957" y="2868"/>
                </a:lnTo>
                <a:lnTo>
                  <a:pt x="26692" y="5814"/>
                </a:lnTo>
                <a:lnTo>
                  <a:pt x="44367" y="23489"/>
                </a:lnTo>
                <a:lnTo>
                  <a:pt x="43494" y="33200"/>
                </a:lnTo>
                <a:lnTo>
                  <a:pt x="36437" y="40256"/>
                </a:lnTo>
                <a:lnTo>
                  <a:pt x="36345" y="41279"/>
                </a:lnTo>
                <a:lnTo>
                  <a:pt x="35943" y="41991"/>
                </a:lnTo>
                <a:lnTo>
                  <a:pt x="34179" y="43755"/>
                </a:lnTo>
                <a:lnTo>
                  <a:pt x="32352" y="44342"/>
                </a:lnTo>
                <a:lnTo>
                  <a:pt x="30073" y="46621"/>
                </a:lnTo>
                <a:lnTo>
                  <a:pt x="18289" y="46621"/>
                </a:lnTo>
                <a:lnTo>
                  <a:pt x="15052" y="46912"/>
                </a:lnTo>
                <a:close/>
              </a:path>
              <a:path w="44450" h="48260">
                <a:moveTo>
                  <a:pt x="26957" y="2868"/>
                </a:moveTo>
                <a:lnTo>
                  <a:pt x="23746" y="2868"/>
                </a:lnTo>
                <a:lnTo>
                  <a:pt x="25511" y="1104"/>
                </a:lnTo>
                <a:lnTo>
                  <a:pt x="26983" y="2576"/>
                </a:lnTo>
                <a:lnTo>
                  <a:pt x="26957" y="2868"/>
                </a:lnTo>
                <a:close/>
              </a:path>
              <a:path w="44450" h="48260">
                <a:moveTo>
                  <a:pt x="19762" y="48094"/>
                </a:moveTo>
                <a:lnTo>
                  <a:pt x="18289" y="46621"/>
                </a:lnTo>
                <a:lnTo>
                  <a:pt x="30073" y="46621"/>
                </a:lnTo>
                <a:lnTo>
                  <a:pt x="29380" y="47313"/>
                </a:lnTo>
                <a:lnTo>
                  <a:pt x="22906" y="47896"/>
                </a:lnTo>
                <a:lnTo>
                  <a:pt x="19762" y="480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2446" y="490351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7214" y="38994"/>
                </a:moveTo>
                <a:lnTo>
                  <a:pt x="4968" y="34025"/>
                </a:lnTo>
                <a:lnTo>
                  <a:pt x="0" y="21779"/>
                </a:lnTo>
                <a:lnTo>
                  <a:pt x="7003" y="6950"/>
                </a:lnTo>
                <a:lnTo>
                  <a:pt x="21779" y="0"/>
                </a:lnTo>
                <a:lnTo>
                  <a:pt x="34007" y="4986"/>
                </a:lnTo>
                <a:lnTo>
                  <a:pt x="38993" y="17214"/>
                </a:lnTo>
                <a:lnTo>
                  <a:pt x="32043" y="31990"/>
                </a:lnTo>
                <a:lnTo>
                  <a:pt x="17214" y="389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90948" y="495126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5136" y="34930"/>
                </a:moveTo>
                <a:lnTo>
                  <a:pt x="4260" y="30670"/>
                </a:lnTo>
                <a:lnTo>
                  <a:pt x="0" y="19794"/>
                </a:lnTo>
                <a:lnTo>
                  <a:pt x="6483" y="6431"/>
                </a:lnTo>
                <a:lnTo>
                  <a:pt x="19794" y="0"/>
                </a:lnTo>
                <a:lnTo>
                  <a:pt x="30653" y="4277"/>
                </a:lnTo>
                <a:lnTo>
                  <a:pt x="34930" y="15136"/>
                </a:lnTo>
                <a:lnTo>
                  <a:pt x="28499" y="28447"/>
                </a:lnTo>
                <a:lnTo>
                  <a:pt x="15136" y="3493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5856" y="4672565"/>
            <a:ext cx="73976" cy="73976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609208" y="469769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5262" y="58897"/>
                </a:moveTo>
                <a:lnTo>
                  <a:pt x="7025" y="51872"/>
                </a:lnTo>
                <a:lnTo>
                  <a:pt x="0" y="33634"/>
                </a:lnTo>
                <a:lnTo>
                  <a:pt x="11075" y="11075"/>
                </a:lnTo>
                <a:lnTo>
                  <a:pt x="33634" y="0"/>
                </a:lnTo>
                <a:lnTo>
                  <a:pt x="51872" y="7025"/>
                </a:lnTo>
                <a:lnTo>
                  <a:pt x="58897" y="25262"/>
                </a:lnTo>
                <a:lnTo>
                  <a:pt x="47821" y="47821"/>
                </a:lnTo>
                <a:lnTo>
                  <a:pt x="25262" y="5889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80865" y="4930899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1764" y="46520"/>
                </a:moveTo>
                <a:lnTo>
                  <a:pt x="6912" y="39607"/>
                </a:lnTo>
                <a:lnTo>
                  <a:pt x="0" y="24756"/>
                </a:lnTo>
                <a:lnTo>
                  <a:pt x="5153" y="6093"/>
                </a:lnTo>
                <a:lnTo>
                  <a:pt x="24756" y="0"/>
                </a:lnTo>
                <a:lnTo>
                  <a:pt x="39921" y="6599"/>
                </a:lnTo>
                <a:lnTo>
                  <a:pt x="46520" y="21764"/>
                </a:lnTo>
                <a:lnTo>
                  <a:pt x="40426" y="4136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15884" y="454904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89">
                <a:moveTo>
                  <a:pt x="21764" y="46520"/>
                </a:moveTo>
                <a:lnTo>
                  <a:pt x="6599" y="39921"/>
                </a:lnTo>
                <a:lnTo>
                  <a:pt x="0" y="24756"/>
                </a:lnTo>
                <a:lnTo>
                  <a:pt x="6093" y="5153"/>
                </a:lnTo>
                <a:lnTo>
                  <a:pt x="24756" y="0"/>
                </a:lnTo>
                <a:lnTo>
                  <a:pt x="39607" y="6912"/>
                </a:lnTo>
                <a:lnTo>
                  <a:pt x="46520" y="21764"/>
                </a:lnTo>
                <a:lnTo>
                  <a:pt x="41366" y="40426"/>
                </a:lnTo>
                <a:lnTo>
                  <a:pt x="21764" y="4652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56772" y="4569944"/>
            <a:ext cx="69264" cy="7102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8211" y="4324792"/>
            <a:ext cx="67752" cy="67752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039167" y="4572150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6643" y="59338"/>
                </a:moveTo>
                <a:lnTo>
                  <a:pt x="7698" y="51640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2957" y="428583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8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6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5183" y="4471517"/>
            <a:ext cx="65747" cy="6574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81594" y="4119718"/>
            <a:ext cx="70631" cy="7150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6603" y="3569493"/>
            <a:ext cx="65925" cy="6592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3569" y="4456306"/>
            <a:ext cx="70979" cy="7097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0756" y="3459681"/>
            <a:ext cx="76713" cy="77548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74968" y="426420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653" y="4299891"/>
            <a:ext cx="74969" cy="74969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17027" y="399996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50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456" y="3980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0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29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0042" y="4729283"/>
            <a:ext cx="86893" cy="8689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21770" y="4203986"/>
            <a:ext cx="66916" cy="66916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619656" y="4308517"/>
            <a:ext cx="45720" cy="42545"/>
          </a:xfrm>
          <a:custGeom>
            <a:avLst/>
            <a:gdLst/>
            <a:ahLst/>
            <a:cxnLst/>
            <a:rect l="l" t="t" r="r" b="b"/>
            <a:pathLst>
              <a:path w="45719" h="42545">
                <a:moveTo>
                  <a:pt x="12074" y="41972"/>
                </a:moveTo>
                <a:lnTo>
                  <a:pt x="7364" y="40790"/>
                </a:lnTo>
                <a:lnTo>
                  <a:pt x="0" y="33425"/>
                </a:lnTo>
                <a:lnTo>
                  <a:pt x="582" y="26951"/>
                </a:lnTo>
                <a:lnTo>
                  <a:pt x="2637" y="21950"/>
                </a:lnTo>
                <a:lnTo>
                  <a:pt x="21950" y="2637"/>
                </a:lnTo>
                <a:lnTo>
                  <a:pt x="26951" y="582"/>
                </a:lnTo>
                <a:lnTo>
                  <a:pt x="33426" y="0"/>
                </a:lnTo>
                <a:lnTo>
                  <a:pt x="38136" y="1181"/>
                </a:lnTo>
                <a:lnTo>
                  <a:pt x="45500" y="8545"/>
                </a:lnTo>
                <a:lnTo>
                  <a:pt x="43736" y="10310"/>
                </a:lnTo>
                <a:lnTo>
                  <a:pt x="45209" y="11783"/>
                </a:lnTo>
                <a:lnTo>
                  <a:pt x="44918" y="15020"/>
                </a:lnTo>
                <a:lnTo>
                  <a:pt x="42862" y="20021"/>
                </a:lnTo>
                <a:lnTo>
                  <a:pt x="23457" y="39427"/>
                </a:lnTo>
                <a:lnTo>
                  <a:pt x="18548" y="41389"/>
                </a:lnTo>
                <a:lnTo>
                  <a:pt x="12074" y="419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70536" y="4387293"/>
            <a:ext cx="91843" cy="9184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43035" y="5064985"/>
            <a:ext cx="74573" cy="73374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910618" y="4888730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20">
                <a:moveTo>
                  <a:pt x="25262" y="57905"/>
                </a:moveTo>
                <a:lnTo>
                  <a:pt x="7356" y="50549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1581" y="494246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5">
                <a:moveTo>
                  <a:pt x="14307" y="32117"/>
                </a:moveTo>
                <a:lnTo>
                  <a:pt x="4176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3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8313" y="3849574"/>
            <a:ext cx="80878" cy="8087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3094" y="3318032"/>
            <a:ext cx="87283" cy="87283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8709837" y="967124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86452" y="11157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19735" y="9981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047622" y="900757"/>
            <a:ext cx="69264" cy="71028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99061" y="655604"/>
            <a:ext cx="67752" cy="67752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8730017" y="90296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53808" y="61665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324844" y="802329"/>
            <a:ext cx="146935" cy="100708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288853" y="433706"/>
            <a:ext cx="65924" cy="6592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974419" y="787118"/>
            <a:ext cx="70979" cy="7097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31605" y="400094"/>
            <a:ext cx="76712" cy="77548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7865818" y="595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34503" y="630703"/>
            <a:ext cx="74969" cy="74969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7907877" y="33077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76306" y="3108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80892" y="1060095"/>
            <a:ext cx="86893" cy="86893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9112620" y="537802"/>
            <a:ext cx="31750" cy="64135"/>
          </a:xfrm>
          <a:custGeom>
            <a:avLst/>
            <a:gdLst/>
            <a:ahLst/>
            <a:cxnLst/>
            <a:rect l="l" t="t" r="r" b="b"/>
            <a:pathLst>
              <a:path w="31750" h="64134">
                <a:moveTo>
                  <a:pt x="29259" y="63912"/>
                </a:moveTo>
                <a:lnTo>
                  <a:pt x="8362" y="55550"/>
                </a:lnTo>
                <a:lnTo>
                  <a:pt x="0" y="34652"/>
                </a:lnTo>
                <a:lnTo>
                  <a:pt x="12151" y="9200"/>
                </a:lnTo>
                <a:lnTo>
                  <a:pt x="31379" y="0"/>
                </a:lnTo>
                <a:lnTo>
                  <a:pt x="31379" y="62900"/>
                </a:lnTo>
                <a:lnTo>
                  <a:pt x="29259" y="63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733884" y="1395798"/>
            <a:ext cx="74574" cy="73375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961305" y="1302194"/>
            <a:ext cx="78302" cy="78302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8601467" y="1219542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432431" y="127327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480163" y="180386"/>
            <a:ext cx="80879" cy="80878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6526955" y="0"/>
            <a:ext cx="2617470" cy="4838065"/>
            <a:chOff x="6526955" y="0"/>
            <a:chExt cx="2617470" cy="4838065"/>
          </a:xfrm>
        </p:grpSpPr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134944" y="29844"/>
              <a:ext cx="87283" cy="8728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526955" y="0"/>
              <a:ext cx="2617470" cy="4838065"/>
            </a:xfrm>
            <a:custGeom>
              <a:avLst/>
              <a:gdLst/>
              <a:ahLst/>
              <a:cxnLst/>
              <a:rect l="l" t="t" r="r" b="b"/>
              <a:pathLst>
                <a:path w="2617470" h="4838065">
                  <a:moveTo>
                    <a:pt x="1945444" y="4824819"/>
                  </a:moveTo>
                  <a:lnTo>
                    <a:pt x="1839396" y="4824819"/>
                  </a:lnTo>
                  <a:lnTo>
                    <a:pt x="1814501" y="4812119"/>
                  </a:lnTo>
                  <a:lnTo>
                    <a:pt x="1749121" y="4774019"/>
                  </a:lnTo>
                  <a:lnTo>
                    <a:pt x="1722188" y="4735919"/>
                  </a:lnTo>
                  <a:lnTo>
                    <a:pt x="1707645" y="4685119"/>
                  </a:lnTo>
                  <a:lnTo>
                    <a:pt x="1703515" y="4647019"/>
                  </a:lnTo>
                  <a:lnTo>
                    <a:pt x="1707821" y="4596219"/>
                  </a:lnTo>
                  <a:lnTo>
                    <a:pt x="1718586" y="4545419"/>
                  </a:lnTo>
                  <a:lnTo>
                    <a:pt x="1733835" y="4494619"/>
                  </a:lnTo>
                  <a:lnTo>
                    <a:pt x="1752717" y="4456519"/>
                  </a:lnTo>
                  <a:lnTo>
                    <a:pt x="1772855" y="4405719"/>
                  </a:lnTo>
                  <a:lnTo>
                    <a:pt x="1794164" y="4354919"/>
                  </a:lnTo>
                  <a:lnTo>
                    <a:pt x="1816561" y="4316819"/>
                  </a:lnTo>
                  <a:lnTo>
                    <a:pt x="1839962" y="4266019"/>
                  </a:lnTo>
                  <a:lnTo>
                    <a:pt x="1864284" y="4227919"/>
                  </a:lnTo>
                  <a:lnTo>
                    <a:pt x="1889443" y="4177119"/>
                  </a:lnTo>
                  <a:lnTo>
                    <a:pt x="1915355" y="4139019"/>
                  </a:lnTo>
                  <a:lnTo>
                    <a:pt x="1941937" y="4088219"/>
                  </a:lnTo>
                  <a:lnTo>
                    <a:pt x="1969104" y="4050119"/>
                  </a:lnTo>
                  <a:lnTo>
                    <a:pt x="1996774" y="3999319"/>
                  </a:lnTo>
                  <a:lnTo>
                    <a:pt x="2024862" y="3961219"/>
                  </a:lnTo>
                  <a:lnTo>
                    <a:pt x="2053286" y="3923119"/>
                  </a:lnTo>
                  <a:lnTo>
                    <a:pt x="2081960" y="3872319"/>
                  </a:lnTo>
                  <a:lnTo>
                    <a:pt x="2110802" y="3834219"/>
                  </a:lnTo>
                  <a:lnTo>
                    <a:pt x="2140870" y="3796119"/>
                  </a:lnTo>
                  <a:lnTo>
                    <a:pt x="2171373" y="3745319"/>
                  </a:lnTo>
                  <a:lnTo>
                    <a:pt x="2202286" y="3707219"/>
                  </a:lnTo>
                  <a:lnTo>
                    <a:pt x="2233583" y="3669119"/>
                  </a:lnTo>
                  <a:lnTo>
                    <a:pt x="2265240" y="3618319"/>
                  </a:lnTo>
                  <a:lnTo>
                    <a:pt x="2297233" y="3580219"/>
                  </a:lnTo>
                  <a:lnTo>
                    <a:pt x="2329536" y="3542119"/>
                  </a:lnTo>
                  <a:lnTo>
                    <a:pt x="2362124" y="3504019"/>
                  </a:lnTo>
                  <a:lnTo>
                    <a:pt x="2394972" y="3453219"/>
                  </a:lnTo>
                  <a:lnTo>
                    <a:pt x="2461351" y="3377019"/>
                  </a:lnTo>
                  <a:lnTo>
                    <a:pt x="2562249" y="3262719"/>
                  </a:lnTo>
                  <a:lnTo>
                    <a:pt x="2596138" y="3211919"/>
                  </a:lnTo>
                  <a:lnTo>
                    <a:pt x="2617045" y="3199219"/>
                  </a:lnTo>
                  <a:lnTo>
                    <a:pt x="2617045" y="3250019"/>
                  </a:lnTo>
                  <a:lnTo>
                    <a:pt x="2608514" y="3262719"/>
                  </a:lnTo>
                  <a:lnTo>
                    <a:pt x="2507526" y="3377019"/>
                  </a:lnTo>
                  <a:lnTo>
                    <a:pt x="2441184" y="3453219"/>
                  </a:lnTo>
                  <a:lnTo>
                    <a:pt x="2408368" y="3504019"/>
                  </a:lnTo>
                  <a:lnTo>
                    <a:pt x="2375816" y="3542119"/>
                  </a:lnTo>
                  <a:lnTo>
                    <a:pt x="2343548" y="3580219"/>
                  </a:lnTo>
                  <a:lnTo>
                    <a:pt x="2311585" y="3618319"/>
                  </a:lnTo>
                  <a:lnTo>
                    <a:pt x="2279946" y="3656419"/>
                  </a:lnTo>
                  <a:lnTo>
                    <a:pt x="2248653" y="3707219"/>
                  </a:lnTo>
                  <a:lnTo>
                    <a:pt x="2217725" y="3745319"/>
                  </a:lnTo>
                  <a:lnTo>
                    <a:pt x="2187182" y="3783419"/>
                  </a:lnTo>
                  <a:lnTo>
                    <a:pt x="2157045" y="3821519"/>
                  </a:lnTo>
                  <a:lnTo>
                    <a:pt x="2127334" y="3872319"/>
                  </a:lnTo>
                  <a:lnTo>
                    <a:pt x="2098069" y="3910419"/>
                  </a:lnTo>
                  <a:lnTo>
                    <a:pt x="2069271" y="3948519"/>
                  </a:lnTo>
                  <a:lnTo>
                    <a:pt x="2040960" y="3999319"/>
                  </a:lnTo>
                  <a:lnTo>
                    <a:pt x="2046427" y="3999319"/>
                  </a:lnTo>
                  <a:lnTo>
                    <a:pt x="2057164" y="4012019"/>
                  </a:lnTo>
                  <a:lnTo>
                    <a:pt x="2030686" y="4012019"/>
                  </a:lnTo>
                  <a:lnTo>
                    <a:pt x="2011052" y="4037419"/>
                  </a:lnTo>
                  <a:lnTo>
                    <a:pt x="1991674" y="4075519"/>
                  </a:lnTo>
                  <a:lnTo>
                    <a:pt x="1972561" y="4100919"/>
                  </a:lnTo>
                  <a:lnTo>
                    <a:pt x="1953719" y="4139019"/>
                  </a:lnTo>
                  <a:lnTo>
                    <a:pt x="1926150" y="4177119"/>
                  </a:lnTo>
                  <a:lnTo>
                    <a:pt x="1898969" y="4227919"/>
                  </a:lnTo>
                  <a:lnTo>
                    <a:pt x="1872415" y="4278719"/>
                  </a:lnTo>
                  <a:lnTo>
                    <a:pt x="1846728" y="4316819"/>
                  </a:lnTo>
                  <a:lnTo>
                    <a:pt x="1822148" y="4367619"/>
                  </a:lnTo>
                  <a:lnTo>
                    <a:pt x="1798915" y="4418419"/>
                  </a:lnTo>
                  <a:lnTo>
                    <a:pt x="1777268" y="4469219"/>
                  </a:lnTo>
                  <a:lnTo>
                    <a:pt x="1757447" y="4520019"/>
                  </a:lnTo>
                  <a:lnTo>
                    <a:pt x="1741274" y="4570819"/>
                  </a:lnTo>
                  <a:lnTo>
                    <a:pt x="1730717" y="4621619"/>
                  </a:lnTo>
                  <a:lnTo>
                    <a:pt x="1729590" y="4659719"/>
                  </a:lnTo>
                  <a:lnTo>
                    <a:pt x="1741706" y="4710519"/>
                  </a:lnTo>
                  <a:lnTo>
                    <a:pt x="1767702" y="4748619"/>
                  </a:lnTo>
                  <a:lnTo>
                    <a:pt x="1803718" y="4786719"/>
                  </a:lnTo>
                  <a:lnTo>
                    <a:pt x="1847005" y="4799419"/>
                  </a:lnTo>
                  <a:lnTo>
                    <a:pt x="2026109" y="4799419"/>
                  </a:lnTo>
                  <a:lnTo>
                    <a:pt x="1999775" y="4812119"/>
                  </a:lnTo>
                  <a:lnTo>
                    <a:pt x="1945444" y="4824819"/>
                  </a:lnTo>
                  <a:close/>
                </a:path>
                <a:path w="2617470" h="4838065">
                  <a:moveTo>
                    <a:pt x="2359477" y="4824819"/>
                  </a:moveTo>
                  <a:lnTo>
                    <a:pt x="2325963" y="4824819"/>
                  </a:lnTo>
                  <a:lnTo>
                    <a:pt x="2342813" y="4812119"/>
                  </a:lnTo>
                  <a:lnTo>
                    <a:pt x="2355997" y="4799419"/>
                  </a:lnTo>
                  <a:lnTo>
                    <a:pt x="2365949" y="4786719"/>
                  </a:lnTo>
                  <a:lnTo>
                    <a:pt x="2373105" y="4774019"/>
                  </a:lnTo>
                  <a:lnTo>
                    <a:pt x="2383203" y="4723219"/>
                  </a:lnTo>
                  <a:lnTo>
                    <a:pt x="2383306" y="4685119"/>
                  </a:lnTo>
                  <a:lnTo>
                    <a:pt x="2377521" y="4647019"/>
                  </a:lnTo>
                  <a:lnTo>
                    <a:pt x="2369957" y="4596219"/>
                  </a:lnTo>
                  <a:lnTo>
                    <a:pt x="2325963" y="4380319"/>
                  </a:lnTo>
                  <a:lnTo>
                    <a:pt x="2316490" y="4329519"/>
                  </a:lnTo>
                  <a:lnTo>
                    <a:pt x="2306913" y="4278719"/>
                  </a:lnTo>
                  <a:lnTo>
                    <a:pt x="2297245" y="4227919"/>
                  </a:lnTo>
                  <a:lnTo>
                    <a:pt x="2287500" y="4189819"/>
                  </a:lnTo>
                  <a:lnTo>
                    <a:pt x="2277690" y="4139019"/>
                  </a:lnTo>
                  <a:lnTo>
                    <a:pt x="2267828" y="4088219"/>
                  </a:lnTo>
                  <a:lnTo>
                    <a:pt x="2257927" y="4037419"/>
                  </a:lnTo>
                  <a:lnTo>
                    <a:pt x="2238060" y="3935819"/>
                  </a:lnTo>
                  <a:lnTo>
                    <a:pt x="2236651" y="3935819"/>
                  </a:lnTo>
                  <a:lnTo>
                    <a:pt x="2241125" y="3923119"/>
                  </a:lnTo>
                  <a:lnTo>
                    <a:pt x="2250570" y="3923119"/>
                  </a:lnTo>
                  <a:lnTo>
                    <a:pt x="2284696" y="3935819"/>
                  </a:lnTo>
                  <a:lnTo>
                    <a:pt x="2300431" y="3948519"/>
                  </a:lnTo>
                  <a:lnTo>
                    <a:pt x="2262003" y="3948519"/>
                  </a:lnTo>
                  <a:lnTo>
                    <a:pt x="2271462" y="3999319"/>
                  </a:lnTo>
                  <a:lnTo>
                    <a:pt x="2280869" y="4050119"/>
                  </a:lnTo>
                  <a:lnTo>
                    <a:pt x="2290235" y="4100919"/>
                  </a:lnTo>
                  <a:lnTo>
                    <a:pt x="2327550" y="4291419"/>
                  </a:lnTo>
                  <a:lnTo>
                    <a:pt x="2336904" y="4342219"/>
                  </a:lnTo>
                  <a:lnTo>
                    <a:pt x="2346295" y="4393019"/>
                  </a:lnTo>
                  <a:lnTo>
                    <a:pt x="2355734" y="4431119"/>
                  </a:lnTo>
                  <a:lnTo>
                    <a:pt x="2365235" y="4481919"/>
                  </a:lnTo>
                  <a:lnTo>
                    <a:pt x="2375994" y="4532719"/>
                  </a:lnTo>
                  <a:lnTo>
                    <a:pt x="2387624" y="4583519"/>
                  </a:lnTo>
                  <a:lnTo>
                    <a:pt x="2397484" y="4647019"/>
                  </a:lnTo>
                  <a:lnTo>
                    <a:pt x="2402931" y="4697819"/>
                  </a:lnTo>
                  <a:lnTo>
                    <a:pt x="2402416" y="4723219"/>
                  </a:lnTo>
                  <a:lnTo>
                    <a:pt x="2397629" y="4761319"/>
                  </a:lnTo>
                  <a:lnTo>
                    <a:pt x="2387249" y="4786719"/>
                  </a:lnTo>
                  <a:lnTo>
                    <a:pt x="2369957" y="4812119"/>
                  </a:lnTo>
                  <a:lnTo>
                    <a:pt x="2359477" y="4824819"/>
                  </a:lnTo>
                  <a:close/>
                </a:path>
                <a:path w="2617470" h="4838065">
                  <a:moveTo>
                    <a:pt x="2617045" y="4532719"/>
                  </a:moveTo>
                  <a:lnTo>
                    <a:pt x="2560015" y="4532719"/>
                  </a:lnTo>
                  <a:lnTo>
                    <a:pt x="2531114" y="4507319"/>
                  </a:lnTo>
                  <a:lnTo>
                    <a:pt x="2512676" y="4469219"/>
                  </a:lnTo>
                  <a:lnTo>
                    <a:pt x="2501027" y="4431119"/>
                  </a:lnTo>
                  <a:lnTo>
                    <a:pt x="2492492" y="4405719"/>
                  </a:lnTo>
                  <a:lnTo>
                    <a:pt x="2481425" y="4354919"/>
                  </a:lnTo>
                  <a:lnTo>
                    <a:pt x="2461093" y="4266019"/>
                  </a:lnTo>
                  <a:lnTo>
                    <a:pt x="2450073" y="4227919"/>
                  </a:lnTo>
                  <a:lnTo>
                    <a:pt x="2436146" y="4177119"/>
                  </a:lnTo>
                  <a:lnTo>
                    <a:pt x="2419505" y="4126319"/>
                  </a:lnTo>
                  <a:lnTo>
                    <a:pt x="2399190" y="4088219"/>
                  </a:lnTo>
                  <a:lnTo>
                    <a:pt x="2374242" y="4050119"/>
                  </a:lnTo>
                  <a:lnTo>
                    <a:pt x="2343701" y="4012019"/>
                  </a:lnTo>
                  <a:lnTo>
                    <a:pt x="2306608" y="3973919"/>
                  </a:lnTo>
                  <a:lnTo>
                    <a:pt x="2262003" y="3948519"/>
                  </a:lnTo>
                  <a:lnTo>
                    <a:pt x="2300431" y="3948519"/>
                  </a:lnTo>
                  <a:lnTo>
                    <a:pt x="2344685" y="3986619"/>
                  </a:lnTo>
                  <a:lnTo>
                    <a:pt x="2402362" y="4050119"/>
                  </a:lnTo>
                  <a:lnTo>
                    <a:pt x="2428179" y="4100919"/>
                  </a:lnTo>
                  <a:lnTo>
                    <a:pt x="2448675" y="4151719"/>
                  </a:lnTo>
                  <a:lnTo>
                    <a:pt x="2465118" y="4202519"/>
                  </a:lnTo>
                  <a:lnTo>
                    <a:pt x="2478776" y="4253319"/>
                  </a:lnTo>
                  <a:lnTo>
                    <a:pt x="2490918" y="4304119"/>
                  </a:lnTo>
                  <a:lnTo>
                    <a:pt x="2499969" y="4342219"/>
                  </a:lnTo>
                  <a:lnTo>
                    <a:pt x="2509331" y="4380319"/>
                  </a:lnTo>
                  <a:lnTo>
                    <a:pt x="2520464" y="4431119"/>
                  </a:lnTo>
                  <a:lnTo>
                    <a:pt x="2534828" y="4469219"/>
                  </a:lnTo>
                  <a:lnTo>
                    <a:pt x="2546200" y="4481919"/>
                  </a:lnTo>
                  <a:lnTo>
                    <a:pt x="2561309" y="4507319"/>
                  </a:lnTo>
                  <a:lnTo>
                    <a:pt x="2579229" y="4520019"/>
                  </a:lnTo>
                  <a:lnTo>
                    <a:pt x="2617045" y="4520019"/>
                  </a:lnTo>
                  <a:lnTo>
                    <a:pt x="2617045" y="4532719"/>
                  </a:lnTo>
                  <a:close/>
                </a:path>
                <a:path w="2617470" h="4838065">
                  <a:moveTo>
                    <a:pt x="2153221" y="4735919"/>
                  </a:moveTo>
                  <a:lnTo>
                    <a:pt x="2119486" y="4735919"/>
                  </a:lnTo>
                  <a:lnTo>
                    <a:pt x="2126544" y="4723219"/>
                  </a:lnTo>
                  <a:lnTo>
                    <a:pt x="2128304" y="4710519"/>
                  </a:lnTo>
                  <a:lnTo>
                    <a:pt x="2124348" y="4697819"/>
                  </a:lnTo>
                  <a:lnTo>
                    <a:pt x="2118341" y="4685119"/>
                  </a:lnTo>
                  <a:lnTo>
                    <a:pt x="2113950" y="4672419"/>
                  </a:lnTo>
                  <a:lnTo>
                    <a:pt x="2110187" y="4647019"/>
                  </a:lnTo>
                  <a:lnTo>
                    <a:pt x="2106276" y="4634319"/>
                  </a:lnTo>
                  <a:lnTo>
                    <a:pt x="2102661" y="4621619"/>
                  </a:lnTo>
                  <a:lnTo>
                    <a:pt x="2099783" y="4608919"/>
                  </a:lnTo>
                  <a:lnTo>
                    <a:pt x="2093018" y="4583519"/>
                  </a:lnTo>
                  <a:lnTo>
                    <a:pt x="2086672" y="4545419"/>
                  </a:lnTo>
                  <a:lnTo>
                    <a:pt x="2080606" y="4520019"/>
                  </a:lnTo>
                  <a:lnTo>
                    <a:pt x="2074680" y="4494619"/>
                  </a:lnTo>
                  <a:lnTo>
                    <a:pt x="2065438" y="4431119"/>
                  </a:lnTo>
                  <a:lnTo>
                    <a:pt x="2057314" y="4380319"/>
                  </a:lnTo>
                  <a:lnTo>
                    <a:pt x="2050294" y="4329519"/>
                  </a:lnTo>
                  <a:lnTo>
                    <a:pt x="2044367" y="4278719"/>
                  </a:lnTo>
                  <a:lnTo>
                    <a:pt x="2039519" y="4227919"/>
                  </a:lnTo>
                  <a:lnTo>
                    <a:pt x="2035740" y="4177119"/>
                  </a:lnTo>
                  <a:lnTo>
                    <a:pt x="2033016" y="4113619"/>
                  </a:lnTo>
                  <a:lnTo>
                    <a:pt x="2031336" y="4062819"/>
                  </a:lnTo>
                  <a:lnTo>
                    <a:pt x="2030686" y="4012019"/>
                  </a:lnTo>
                  <a:lnTo>
                    <a:pt x="2057164" y="4012019"/>
                  </a:lnTo>
                  <a:lnTo>
                    <a:pt x="2067901" y="4024719"/>
                  </a:lnTo>
                  <a:lnTo>
                    <a:pt x="2051067" y="4024719"/>
                  </a:lnTo>
                  <a:lnTo>
                    <a:pt x="2051742" y="4075519"/>
                  </a:lnTo>
                  <a:lnTo>
                    <a:pt x="2053443" y="4126319"/>
                  </a:lnTo>
                  <a:lnTo>
                    <a:pt x="2056164" y="4177119"/>
                  </a:lnTo>
                  <a:lnTo>
                    <a:pt x="2059898" y="4227919"/>
                  </a:lnTo>
                  <a:lnTo>
                    <a:pt x="2064641" y="4278719"/>
                  </a:lnTo>
                  <a:lnTo>
                    <a:pt x="2070384" y="4329519"/>
                  </a:lnTo>
                  <a:lnTo>
                    <a:pt x="2077123" y="4380319"/>
                  </a:lnTo>
                  <a:lnTo>
                    <a:pt x="2084851" y="4431119"/>
                  </a:lnTo>
                  <a:lnTo>
                    <a:pt x="2093563" y="4481919"/>
                  </a:lnTo>
                  <a:lnTo>
                    <a:pt x="2103250" y="4532719"/>
                  </a:lnTo>
                  <a:lnTo>
                    <a:pt x="2113909" y="4583519"/>
                  </a:lnTo>
                  <a:lnTo>
                    <a:pt x="2125532" y="4634319"/>
                  </a:lnTo>
                  <a:lnTo>
                    <a:pt x="2138113" y="4685119"/>
                  </a:lnTo>
                  <a:lnTo>
                    <a:pt x="2151647" y="4723219"/>
                  </a:lnTo>
                  <a:lnTo>
                    <a:pt x="2153221" y="4735919"/>
                  </a:lnTo>
                  <a:close/>
                </a:path>
                <a:path w="2617470" h="4838065">
                  <a:moveTo>
                    <a:pt x="2322484" y="4824819"/>
                  </a:moveTo>
                  <a:lnTo>
                    <a:pt x="2291415" y="4824819"/>
                  </a:lnTo>
                  <a:lnTo>
                    <a:pt x="2268232" y="4786719"/>
                  </a:lnTo>
                  <a:lnTo>
                    <a:pt x="2248437" y="4748619"/>
                  </a:lnTo>
                  <a:lnTo>
                    <a:pt x="2232462" y="4710519"/>
                  </a:lnTo>
                  <a:lnTo>
                    <a:pt x="2220744" y="4672419"/>
                  </a:lnTo>
                  <a:lnTo>
                    <a:pt x="2208745" y="4634319"/>
                  </a:lnTo>
                  <a:lnTo>
                    <a:pt x="2199580" y="4583519"/>
                  </a:lnTo>
                  <a:lnTo>
                    <a:pt x="2192534" y="4532719"/>
                  </a:lnTo>
                  <a:lnTo>
                    <a:pt x="2186895" y="4494619"/>
                  </a:lnTo>
                  <a:lnTo>
                    <a:pt x="2176987" y="4393019"/>
                  </a:lnTo>
                  <a:lnTo>
                    <a:pt x="2171293" y="4342219"/>
                  </a:lnTo>
                  <a:lnTo>
                    <a:pt x="2164154" y="4291419"/>
                  </a:lnTo>
                  <a:lnTo>
                    <a:pt x="2154857" y="4240619"/>
                  </a:lnTo>
                  <a:lnTo>
                    <a:pt x="2142691" y="4202519"/>
                  </a:lnTo>
                  <a:lnTo>
                    <a:pt x="2126941" y="4151719"/>
                  </a:lnTo>
                  <a:lnTo>
                    <a:pt x="2106896" y="4113619"/>
                  </a:lnTo>
                  <a:lnTo>
                    <a:pt x="2081842" y="4062819"/>
                  </a:lnTo>
                  <a:lnTo>
                    <a:pt x="2051067" y="4024719"/>
                  </a:lnTo>
                  <a:lnTo>
                    <a:pt x="2067901" y="4024719"/>
                  </a:lnTo>
                  <a:lnTo>
                    <a:pt x="2078638" y="4037419"/>
                  </a:lnTo>
                  <a:lnTo>
                    <a:pt x="2105599" y="4075519"/>
                  </a:lnTo>
                  <a:lnTo>
                    <a:pt x="2127830" y="4113619"/>
                  </a:lnTo>
                  <a:lnTo>
                    <a:pt x="2145854" y="4164419"/>
                  </a:lnTo>
                  <a:lnTo>
                    <a:pt x="2160192" y="4202519"/>
                  </a:lnTo>
                  <a:lnTo>
                    <a:pt x="2171367" y="4253319"/>
                  </a:lnTo>
                  <a:lnTo>
                    <a:pt x="2179900" y="4291419"/>
                  </a:lnTo>
                  <a:lnTo>
                    <a:pt x="2186866" y="4342219"/>
                  </a:lnTo>
                  <a:lnTo>
                    <a:pt x="2192606" y="4405719"/>
                  </a:lnTo>
                  <a:lnTo>
                    <a:pt x="2197991" y="4456519"/>
                  </a:lnTo>
                  <a:lnTo>
                    <a:pt x="2203895" y="4507319"/>
                  </a:lnTo>
                  <a:lnTo>
                    <a:pt x="2211188" y="4558119"/>
                  </a:lnTo>
                  <a:lnTo>
                    <a:pt x="2220744" y="4608919"/>
                  </a:lnTo>
                  <a:lnTo>
                    <a:pt x="2229266" y="4647019"/>
                  </a:lnTo>
                  <a:lnTo>
                    <a:pt x="2240576" y="4685119"/>
                  </a:lnTo>
                  <a:lnTo>
                    <a:pt x="2254543" y="4723219"/>
                  </a:lnTo>
                  <a:lnTo>
                    <a:pt x="2271034" y="4761319"/>
                  </a:lnTo>
                  <a:lnTo>
                    <a:pt x="2280191" y="4774019"/>
                  </a:lnTo>
                  <a:lnTo>
                    <a:pt x="2291912" y="4799419"/>
                  </a:lnTo>
                  <a:lnTo>
                    <a:pt x="2306056" y="4812119"/>
                  </a:lnTo>
                  <a:lnTo>
                    <a:pt x="2322484" y="4824819"/>
                  </a:lnTo>
                  <a:close/>
                </a:path>
                <a:path w="2617470" h="4838065">
                  <a:moveTo>
                    <a:pt x="2595889" y="4545419"/>
                  </a:moveTo>
                  <a:lnTo>
                    <a:pt x="2587056" y="4545419"/>
                  </a:lnTo>
                  <a:lnTo>
                    <a:pt x="2578107" y="4532719"/>
                  </a:lnTo>
                  <a:lnTo>
                    <a:pt x="2615111" y="4532719"/>
                  </a:lnTo>
                  <a:lnTo>
                    <a:pt x="2595889" y="4545419"/>
                  </a:lnTo>
                  <a:close/>
                </a:path>
                <a:path w="2617470" h="4838065">
                  <a:moveTo>
                    <a:pt x="2026109" y="4799419"/>
                  </a:moveTo>
                  <a:lnTo>
                    <a:pt x="1945844" y="4799419"/>
                  </a:lnTo>
                  <a:lnTo>
                    <a:pt x="1973944" y="4786719"/>
                  </a:lnTo>
                  <a:lnTo>
                    <a:pt x="2001749" y="4786719"/>
                  </a:lnTo>
                  <a:lnTo>
                    <a:pt x="2029112" y="4774019"/>
                  </a:lnTo>
                  <a:lnTo>
                    <a:pt x="2044152" y="4774019"/>
                  </a:lnTo>
                  <a:lnTo>
                    <a:pt x="2058586" y="4761319"/>
                  </a:lnTo>
                  <a:lnTo>
                    <a:pt x="2072430" y="4761319"/>
                  </a:lnTo>
                  <a:lnTo>
                    <a:pt x="2085699" y="4748619"/>
                  </a:lnTo>
                  <a:lnTo>
                    <a:pt x="2095366" y="4748619"/>
                  </a:lnTo>
                  <a:lnTo>
                    <a:pt x="2107861" y="4735919"/>
                  </a:lnTo>
                  <a:lnTo>
                    <a:pt x="2146925" y="4735919"/>
                  </a:lnTo>
                  <a:lnTo>
                    <a:pt x="2101983" y="4761319"/>
                  </a:lnTo>
                  <a:lnTo>
                    <a:pt x="2052444" y="4786719"/>
                  </a:lnTo>
                  <a:lnTo>
                    <a:pt x="2026109" y="4799419"/>
                  </a:lnTo>
                  <a:close/>
                </a:path>
                <a:path w="2617470" h="4838065">
                  <a:moveTo>
                    <a:pt x="2332954" y="4837519"/>
                  </a:moveTo>
                  <a:lnTo>
                    <a:pt x="2303977" y="4837519"/>
                  </a:lnTo>
                  <a:lnTo>
                    <a:pt x="2297319" y="4824819"/>
                  </a:lnTo>
                  <a:lnTo>
                    <a:pt x="2346821" y="4824819"/>
                  </a:lnTo>
                  <a:lnTo>
                    <a:pt x="2332954" y="4837519"/>
                  </a:lnTo>
                  <a:close/>
                </a:path>
                <a:path w="2617470" h="4838065">
                  <a:moveTo>
                    <a:pt x="592079" y="670872"/>
                  </a:moveTo>
                  <a:lnTo>
                    <a:pt x="548159" y="669506"/>
                  </a:lnTo>
                  <a:lnTo>
                    <a:pt x="504869" y="665014"/>
                  </a:lnTo>
                  <a:lnTo>
                    <a:pt x="462370" y="656806"/>
                  </a:lnTo>
                  <a:lnTo>
                    <a:pt x="420827" y="644291"/>
                  </a:lnTo>
                  <a:lnTo>
                    <a:pt x="373400" y="622944"/>
                  </a:lnTo>
                  <a:lnTo>
                    <a:pt x="330497" y="595715"/>
                  </a:lnTo>
                  <a:lnTo>
                    <a:pt x="291846" y="563495"/>
                  </a:lnTo>
                  <a:lnTo>
                    <a:pt x="257170" y="527174"/>
                  </a:lnTo>
                  <a:lnTo>
                    <a:pt x="226198" y="487645"/>
                  </a:lnTo>
                  <a:lnTo>
                    <a:pt x="198655" y="445797"/>
                  </a:lnTo>
                  <a:lnTo>
                    <a:pt x="174267" y="402522"/>
                  </a:lnTo>
                  <a:lnTo>
                    <a:pt x="151372" y="357503"/>
                  </a:lnTo>
                  <a:lnTo>
                    <a:pt x="129664" y="311847"/>
                  </a:lnTo>
                  <a:lnTo>
                    <a:pt x="108938" y="265674"/>
                  </a:lnTo>
                  <a:lnTo>
                    <a:pt x="88987" y="219105"/>
                  </a:lnTo>
                  <a:lnTo>
                    <a:pt x="69605" y="172260"/>
                  </a:lnTo>
                  <a:lnTo>
                    <a:pt x="50587" y="125258"/>
                  </a:lnTo>
                  <a:lnTo>
                    <a:pt x="31726" y="78220"/>
                  </a:lnTo>
                  <a:lnTo>
                    <a:pt x="12817" y="31267"/>
                  </a:lnTo>
                  <a:lnTo>
                    <a:pt x="0" y="0"/>
                  </a:lnTo>
                  <a:lnTo>
                    <a:pt x="21345" y="0"/>
                  </a:lnTo>
                  <a:lnTo>
                    <a:pt x="53288" y="76540"/>
                  </a:lnTo>
                  <a:lnTo>
                    <a:pt x="73531" y="124837"/>
                  </a:lnTo>
                  <a:lnTo>
                    <a:pt x="93877" y="173167"/>
                  </a:lnTo>
                  <a:lnTo>
                    <a:pt x="114356" y="221548"/>
                  </a:lnTo>
                  <a:lnTo>
                    <a:pt x="134995" y="269999"/>
                  </a:lnTo>
                  <a:lnTo>
                    <a:pt x="154459" y="315273"/>
                  </a:lnTo>
                  <a:lnTo>
                    <a:pt x="175501" y="360953"/>
                  </a:lnTo>
                  <a:lnTo>
                    <a:pt x="198675" y="406218"/>
                  </a:lnTo>
                  <a:lnTo>
                    <a:pt x="224535" y="450250"/>
                  </a:lnTo>
                  <a:lnTo>
                    <a:pt x="253634" y="492229"/>
                  </a:lnTo>
                  <a:lnTo>
                    <a:pt x="286525" y="531336"/>
                  </a:lnTo>
                  <a:lnTo>
                    <a:pt x="323762" y="566752"/>
                  </a:lnTo>
                  <a:lnTo>
                    <a:pt x="365899" y="597658"/>
                  </a:lnTo>
                  <a:lnTo>
                    <a:pt x="408378" y="619829"/>
                  </a:lnTo>
                  <a:lnTo>
                    <a:pt x="452691" y="635635"/>
                  </a:lnTo>
                  <a:lnTo>
                    <a:pt x="498523" y="645903"/>
                  </a:lnTo>
                  <a:lnTo>
                    <a:pt x="545559" y="651458"/>
                  </a:lnTo>
                  <a:lnTo>
                    <a:pt x="593487" y="653126"/>
                  </a:lnTo>
                  <a:lnTo>
                    <a:pt x="803019" y="653126"/>
                  </a:lnTo>
                  <a:lnTo>
                    <a:pt x="751182" y="659300"/>
                  </a:lnTo>
                  <a:lnTo>
                    <a:pt x="698035" y="665053"/>
                  </a:lnTo>
                  <a:lnTo>
                    <a:pt x="644902" y="669248"/>
                  </a:lnTo>
                  <a:lnTo>
                    <a:pt x="592079" y="670872"/>
                  </a:lnTo>
                  <a:close/>
                </a:path>
                <a:path w="2617470" h="4838065">
                  <a:moveTo>
                    <a:pt x="803019" y="653126"/>
                  </a:moveTo>
                  <a:lnTo>
                    <a:pt x="593487" y="653126"/>
                  </a:lnTo>
                  <a:lnTo>
                    <a:pt x="641228" y="651778"/>
                  </a:lnTo>
                  <a:lnTo>
                    <a:pt x="689228" y="648260"/>
                  </a:lnTo>
                  <a:lnTo>
                    <a:pt x="737190" y="643359"/>
                  </a:lnTo>
                  <a:lnTo>
                    <a:pt x="831826" y="632559"/>
                  </a:lnTo>
                  <a:lnTo>
                    <a:pt x="877911" y="628234"/>
                  </a:lnTo>
                  <a:lnTo>
                    <a:pt x="931860" y="624838"/>
                  </a:lnTo>
                  <a:lnTo>
                    <a:pt x="985823" y="622386"/>
                  </a:lnTo>
                  <a:lnTo>
                    <a:pt x="1039787" y="620899"/>
                  </a:lnTo>
                  <a:lnTo>
                    <a:pt x="1093735" y="620398"/>
                  </a:lnTo>
                  <a:lnTo>
                    <a:pt x="1140991" y="620786"/>
                  </a:lnTo>
                  <a:lnTo>
                    <a:pt x="1188239" y="621955"/>
                  </a:lnTo>
                  <a:lnTo>
                    <a:pt x="1235483" y="623918"/>
                  </a:lnTo>
                  <a:lnTo>
                    <a:pt x="1282725" y="626684"/>
                  </a:lnTo>
                  <a:lnTo>
                    <a:pt x="1329969" y="630264"/>
                  </a:lnTo>
                  <a:lnTo>
                    <a:pt x="1377217" y="634670"/>
                  </a:lnTo>
                  <a:lnTo>
                    <a:pt x="1398153" y="636992"/>
                  </a:lnTo>
                  <a:lnTo>
                    <a:pt x="1093901" y="636992"/>
                  </a:lnTo>
                  <a:lnTo>
                    <a:pt x="1047220" y="637354"/>
                  </a:lnTo>
                  <a:lnTo>
                    <a:pt x="1000633" y="638442"/>
                  </a:lnTo>
                  <a:lnTo>
                    <a:pt x="954138" y="640266"/>
                  </a:lnTo>
                  <a:lnTo>
                    <a:pt x="907738" y="642831"/>
                  </a:lnTo>
                  <a:lnTo>
                    <a:pt x="856330" y="647176"/>
                  </a:lnTo>
                  <a:lnTo>
                    <a:pt x="803019" y="653126"/>
                  </a:lnTo>
                  <a:close/>
                </a:path>
                <a:path w="2617470" h="4838065">
                  <a:moveTo>
                    <a:pt x="2617045" y="2603264"/>
                  </a:moveTo>
                  <a:lnTo>
                    <a:pt x="2606382" y="2524996"/>
                  </a:lnTo>
                  <a:lnTo>
                    <a:pt x="2599112" y="2474350"/>
                  </a:lnTo>
                  <a:lnTo>
                    <a:pt x="2591573" y="2423738"/>
                  </a:lnTo>
                  <a:lnTo>
                    <a:pt x="2583763" y="2373161"/>
                  </a:lnTo>
                  <a:lnTo>
                    <a:pt x="2575683" y="2322620"/>
                  </a:lnTo>
                  <a:lnTo>
                    <a:pt x="2567332" y="2272116"/>
                  </a:lnTo>
                  <a:lnTo>
                    <a:pt x="2558710" y="2221651"/>
                  </a:lnTo>
                  <a:lnTo>
                    <a:pt x="2549816" y="2171225"/>
                  </a:lnTo>
                  <a:lnTo>
                    <a:pt x="2540651" y="2120840"/>
                  </a:lnTo>
                  <a:lnTo>
                    <a:pt x="2531214" y="2070498"/>
                  </a:lnTo>
                  <a:lnTo>
                    <a:pt x="2521505" y="2020198"/>
                  </a:lnTo>
                  <a:lnTo>
                    <a:pt x="2511523" y="1969943"/>
                  </a:lnTo>
                  <a:lnTo>
                    <a:pt x="2501267" y="1919733"/>
                  </a:lnTo>
                  <a:lnTo>
                    <a:pt x="2490739" y="1869569"/>
                  </a:lnTo>
                  <a:lnTo>
                    <a:pt x="2479937" y="1819454"/>
                  </a:lnTo>
                  <a:lnTo>
                    <a:pt x="2468861" y="1769388"/>
                  </a:lnTo>
                  <a:lnTo>
                    <a:pt x="2457511" y="1719371"/>
                  </a:lnTo>
                  <a:lnTo>
                    <a:pt x="2445886" y="1669406"/>
                  </a:lnTo>
                  <a:lnTo>
                    <a:pt x="2433986" y="1619494"/>
                  </a:lnTo>
                  <a:lnTo>
                    <a:pt x="2421811" y="1569635"/>
                  </a:lnTo>
                  <a:lnTo>
                    <a:pt x="2409361" y="1519831"/>
                  </a:lnTo>
                  <a:lnTo>
                    <a:pt x="2396635" y="1470083"/>
                  </a:lnTo>
                  <a:lnTo>
                    <a:pt x="2383402" y="1419186"/>
                  </a:lnTo>
                  <a:lnTo>
                    <a:pt x="2369396" y="1368203"/>
                  </a:lnTo>
                  <a:lnTo>
                    <a:pt x="2354285" y="1317321"/>
                  </a:lnTo>
                  <a:lnTo>
                    <a:pt x="2337738" y="1266727"/>
                  </a:lnTo>
                  <a:lnTo>
                    <a:pt x="2319424" y="1216608"/>
                  </a:lnTo>
                  <a:lnTo>
                    <a:pt x="2299012" y="1167152"/>
                  </a:lnTo>
                  <a:lnTo>
                    <a:pt x="2276171" y="1118546"/>
                  </a:lnTo>
                  <a:lnTo>
                    <a:pt x="2250569" y="1070975"/>
                  </a:lnTo>
                  <a:lnTo>
                    <a:pt x="2224885" y="1029150"/>
                  </a:lnTo>
                  <a:lnTo>
                    <a:pt x="2196096" y="989204"/>
                  </a:lnTo>
                  <a:lnTo>
                    <a:pt x="2164360" y="951295"/>
                  </a:lnTo>
                  <a:lnTo>
                    <a:pt x="2129831" y="915578"/>
                  </a:lnTo>
                  <a:lnTo>
                    <a:pt x="2092666" y="882211"/>
                  </a:lnTo>
                  <a:lnTo>
                    <a:pt x="2053019" y="851348"/>
                  </a:lnTo>
                  <a:lnTo>
                    <a:pt x="2011046" y="823147"/>
                  </a:lnTo>
                  <a:lnTo>
                    <a:pt x="1966902" y="797764"/>
                  </a:lnTo>
                  <a:lnTo>
                    <a:pt x="1920744" y="775354"/>
                  </a:lnTo>
                  <a:lnTo>
                    <a:pt x="1873019" y="755205"/>
                  </a:lnTo>
                  <a:lnTo>
                    <a:pt x="1824193" y="737345"/>
                  </a:lnTo>
                  <a:lnTo>
                    <a:pt x="1774449" y="721582"/>
                  </a:lnTo>
                  <a:lnTo>
                    <a:pt x="1723969" y="707724"/>
                  </a:lnTo>
                  <a:lnTo>
                    <a:pt x="1672934" y="695577"/>
                  </a:lnTo>
                  <a:lnTo>
                    <a:pt x="1621527" y="684951"/>
                  </a:lnTo>
                  <a:lnTo>
                    <a:pt x="1569929" y="675653"/>
                  </a:lnTo>
                  <a:lnTo>
                    <a:pt x="1518324" y="667490"/>
                  </a:lnTo>
                  <a:lnTo>
                    <a:pt x="1466892" y="660270"/>
                  </a:lnTo>
                  <a:lnTo>
                    <a:pt x="1413839" y="654094"/>
                  </a:lnTo>
                  <a:lnTo>
                    <a:pt x="1360656" y="648869"/>
                  </a:lnTo>
                  <a:lnTo>
                    <a:pt x="1307375" y="644593"/>
                  </a:lnTo>
                  <a:lnTo>
                    <a:pt x="1254027" y="641268"/>
                  </a:lnTo>
                  <a:lnTo>
                    <a:pt x="1200644" y="638893"/>
                  </a:lnTo>
                  <a:lnTo>
                    <a:pt x="1147258" y="637467"/>
                  </a:lnTo>
                  <a:lnTo>
                    <a:pt x="1093901" y="636992"/>
                  </a:lnTo>
                  <a:lnTo>
                    <a:pt x="1398153" y="636992"/>
                  </a:lnTo>
                  <a:lnTo>
                    <a:pt x="1473862" y="645867"/>
                  </a:lnTo>
                  <a:lnTo>
                    <a:pt x="1523494" y="652657"/>
                  </a:lnTo>
                  <a:lnTo>
                    <a:pt x="1573207" y="660416"/>
                  </a:lnTo>
                  <a:lnTo>
                    <a:pt x="1622837" y="669275"/>
                  </a:lnTo>
                  <a:lnTo>
                    <a:pt x="1672221" y="679370"/>
                  </a:lnTo>
                  <a:lnTo>
                    <a:pt x="1721195" y="690832"/>
                  </a:lnTo>
                  <a:lnTo>
                    <a:pt x="1769598" y="703796"/>
                  </a:lnTo>
                  <a:lnTo>
                    <a:pt x="1817265" y="718395"/>
                  </a:lnTo>
                  <a:lnTo>
                    <a:pt x="1864033" y="734762"/>
                  </a:lnTo>
                  <a:lnTo>
                    <a:pt x="1909740" y="753030"/>
                  </a:lnTo>
                  <a:lnTo>
                    <a:pt x="1954222" y="773333"/>
                  </a:lnTo>
                  <a:lnTo>
                    <a:pt x="1997316" y="795804"/>
                  </a:lnTo>
                  <a:lnTo>
                    <a:pt x="2038859" y="820576"/>
                  </a:lnTo>
                  <a:lnTo>
                    <a:pt x="2078687" y="847783"/>
                  </a:lnTo>
                  <a:lnTo>
                    <a:pt x="2116638" y="877559"/>
                  </a:lnTo>
                  <a:lnTo>
                    <a:pt x="2152549" y="910036"/>
                  </a:lnTo>
                  <a:lnTo>
                    <a:pt x="2186255" y="945347"/>
                  </a:lnTo>
                  <a:lnTo>
                    <a:pt x="2217595" y="983627"/>
                  </a:lnTo>
                  <a:lnTo>
                    <a:pt x="2247310" y="1026534"/>
                  </a:lnTo>
                  <a:lnTo>
                    <a:pt x="2274167" y="1070977"/>
                  </a:lnTo>
                  <a:lnTo>
                    <a:pt x="2298406" y="1116711"/>
                  </a:lnTo>
                  <a:lnTo>
                    <a:pt x="2320268" y="1163503"/>
                  </a:lnTo>
                  <a:lnTo>
                    <a:pt x="2339994" y="1211112"/>
                  </a:lnTo>
                  <a:lnTo>
                    <a:pt x="2357825" y="1259300"/>
                  </a:lnTo>
                  <a:lnTo>
                    <a:pt x="2374001" y="1307828"/>
                  </a:lnTo>
                  <a:lnTo>
                    <a:pt x="2388764" y="1356458"/>
                  </a:lnTo>
                  <a:lnTo>
                    <a:pt x="2402629" y="1404200"/>
                  </a:lnTo>
                  <a:lnTo>
                    <a:pt x="2415966" y="1452170"/>
                  </a:lnTo>
                  <a:lnTo>
                    <a:pt x="2428811" y="1500334"/>
                  </a:lnTo>
                  <a:lnTo>
                    <a:pt x="2441203" y="1548656"/>
                  </a:lnTo>
                  <a:lnTo>
                    <a:pt x="2453180" y="1597103"/>
                  </a:lnTo>
                  <a:lnTo>
                    <a:pt x="2464778" y="1645640"/>
                  </a:lnTo>
                  <a:lnTo>
                    <a:pt x="2476037" y="1694232"/>
                  </a:lnTo>
                  <a:lnTo>
                    <a:pt x="2486993" y="1742845"/>
                  </a:lnTo>
                  <a:lnTo>
                    <a:pt x="2497685" y="1791444"/>
                  </a:lnTo>
                  <a:lnTo>
                    <a:pt x="2508151" y="1839995"/>
                  </a:lnTo>
                  <a:lnTo>
                    <a:pt x="2519036" y="1890227"/>
                  </a:lnTo>
                  <a:lnTo>
                    <a:pt x="2529641" y="1940509"/>
                  </a:lnTo>
                  <a:lnTo>
                    <a:pt x="2539965" y="1990839"/>
                  </a:lnTo>
                  <a:lnTo>
                    <a:pt x="2550008" y="2041217"/>
                  </a:lnTo>
                  <a:lnTo>
                    <a:pt x="2559770" y="2091641"/>
                  </a:lnTo>
                  <a:lnTo>
                    <a:pt x="2569252" y="2142110"/>
                  </a:lnTo>
                  <a:lnTo>
                    <a:pt x="2578454" y="2192623"/>
                  </a:lnTo>
                  <a:lnTo>
                    <a:pt x="2587374" y="2243179"/>
                  </a:lnTo>
                  <a:lnTo>
                    <a:pt x="2596015" y="2293776"/>
                  </a:lnTo>
                  <a:lnTo>
                    <a:pt x="2604375" y="2344414"/>
                  </a:lnTo>
                  <a:lnTo>
                    <a:pt x="2612454" y="2395092"/>
                  </a:lnTo>
                  <a:lnTo>
                    <a:pt x="2617045" y="2424943"/>
                  </a:lnTo>
                  <a:lnTo>
                    <a:pt x="2617045" y="2603264"/>
                  </a:lnTo>
                  <a:close/>
                </a:path>
              </a:pathLst>
            </a:custGeom>
            <a:solidFill>
              <a:srgbClr val="1B5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3488309" y="1238945"/>
            <a:ext cx="205358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00" dirty="0"/>
              <a:t>Merci</a:t>
            </a:r>
            <a:endParaRPr sz="6000" dirty="0"/>
          </a:p>
        </p:txBody>
      </p:sp>
      <p:sp>
        <p:nvSpPr>
          <p:cNvPr id="68" name="object 68"/>
          <p:cNvSpPr txBox="1"/>
          <p:nvPr/>
        </p:nvSpPr>
        <p:spPr>
          <a:xfrm>
            <a:off x="3912618" y="2669862"/>
            <a:ext cx="13176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63763"/>
                </a:solidFill>
                <a:latin typeface="Arial"/>
                <a:cs typeface="Arial"/>
              </a:rPr>
              <a:t>Des</a:t>
            </a:r>
            <a:r>
              <a:rPr sz="1400" spc="110" dirty="0">
                <a:solidFill>
                  <a:srgbClr val="06376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63763"/>
                </a:solidFill>
                <a:latin typeface="Arial"/>
                <a:cs typeface="Arial"/>
              </a:rPr>
              <a:t>questions</a:t>
            </a:r>
            <a:r>
              <a:rPr sz="1400" spc="110" dirty="0">
                <a:solidFill>
                  <a:srgbClr val="063763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63763"/>
                </a:solidFill>
                <a:latin typeface="Arial"/>
                <a:cs typeface="Arial"/>
              </a:rPr>
              <a:t>?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0" name="Espace réservé du numéro de diapositive 69">
            <a:extLst>
              <a:ext uri="{FF2B5EF4-FFF2-40B4-BE49-F238E27FC236}">
                <a16:creationId xmlns:a16="http://schemas.microsoft.com/office/drawing/2014/main" id="{D05E3241-9B53-83C0-8124-92E567CF2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dirty="0" smtClean="0"/>
              <a:t>26</a:t>
            </a:fld>
            <a:endParaRPr lang="en-GB" dirty="0"/>
          </a:p>
        </p:txBody>
      </p:sp>
      <p:sp>
        <p:nvSpPr>
          <p:cNvPr id="66" name="TextBox 1">
            <a:extLst>
              <a:ext uri="{FF2B5EF4-FFF2-40B4-BE49-F238E27FC236}">
                <a16:creationId xmlns:a16="http://schemas.microsoft.com/office/drawing/2014/main" id="{1FBB3D84-3045-2316-609B-904E9ACBBCA3}"/>
              </a:ext>
            </a:extLst>
          </p:cNvPr>
          <p:cNvSpPr txBox="1"/>
          <p:nvPr/>
        </p:nvSpPr>
        <p:spPr>
          <a:xfrm>
            <a:off x="3200400" y="3242733"/>
            <a:ext cx="2743200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kern="0"/>
            </a:defPPr>
          </a:lstStyle>
          <a:p>
            <a:pPr algn="ctr" rtl="0"/>
            <a:r>
              <a:rPr lang="en-US" b="1" err="1">
                <a:solidFill>
                  <a:srgbClr val="063763"/>
                </a:solidFill>
                <a:latin typeface="Trebuchet MS"/>
                <a:cs typeface="Segoe UI"/>
              </a:rPr>
              <a:t>Présenter</a:t>
            </a:r>
            <a:r>
              <a:rPr lang="en-US" b="1">
                <a:solidFill>
                  <a:srgbClr val="063763"/>
                </a:solidFill>
                <a:latin typeface="Trebuchet MS"/>
                <a:cs typeface="Segoe UI"/>
              </a:rPr>
              <a:t> par:</a:t>
            </a:r>
          </a:p>
          <a:p>
            <a:pPr marL="285750" indent="-285750" algn="ctr">
              <a:buFont typeface="Wingdings"/>
              <a:buChar char="q"/>
            </a:pPr>
            <a:r>
              <a:rPr lang="en-US">
                <a:solidFill>
                  <a:srgbClr val="063763"/>
                </a:solidFill>
                <a:latin typeface="Trebuchet MS"/>
                <a:cs typeface="Segoe UI"/>
              </a:rPr>
              <a:t>Assia </a:t>
            </a:r>
            <a:r>
              <a:rPr lang="en-US" err="1">
                <a:solidFill>
                  <a:srgbClr val="063763"/>
                </a:solidFill>
                <a:latin typeface="Trebuchet MS"/>
                <a:cs typeface="Segoe UI"/>
              </a:rPr>
              <a:t>Rguib</a:t>
            </a:r>
            <a:r>
              <a:rPr lang="en-US">
                <a:solidFill>
                  <a:srgbClr val="063763"/>
                </a:solidFill>
                <a:latin typeface="Trebuchet MS"/>
                <a:cs typeface="Segoe UI"/>
              </a:rPr>
              <a:t> ​</a:t>
            </a:r>
          </a:p>
          <a:p>
            <a:pPr marL="285750" indent="-285750" algn="ctr">
              <a:buFont typeface="Wingdings"/>
              <a:buChar char="q"/>
            </a:pPr>
            <a:r>
              <a:rPr lang="en-US">
                <a:solidFill>
                  <a:srgbClr val="063763"/>
                </a:solidFill>
                <a:latin typeface="Trebuchet MS"/>
                <a:cs typeface="Segoe UI"/>
              </a:rPr>
              <a:t>Dounia Tsamo </a:t>
            </a:r>
            <a:endParaRPr lang="en-US">
              <a:solidFill>
                <a:srgbClr val="063763"/>
              </a:solidFill>
              <a:latin typeface="Trebuchet MS"/>
            </a:endParaRPr>
          </a:p>
          <a:p>
            <a:pPr marL="285750" indent="-285750" algn="ctr">
              <a:buFont typeface="Wingdings"/>
              <a:buChar char="q"/>
            </a:pPr>
            <a:r>
              <a:rPr lang="en-US">
                <a:solidFill>
                  <a:srgbClr val="063763"/>
                </a:solidFill>
                <a:latin typeface="Trebuchet MS"/>
                <a:cs typeface="Segoe UI"/>
              </a:rPr>
              <a:t>Juliette Leprohon ​</a:t>
            </a:r>
            <a:endParaRPr lang="en-US">
              <a:solidFill>
                <a:srgbClr val="063763"/>
              </a:solidFill>
              <a:latin typeface="Trebuchet MS"/>
            </a:endParaRPr>
          </a:p>
          <a:p>
            <a:pPr marL="285750" indent="-285750" algn="ctr">
              <a:buFont typeface="Wingdings"/>
              <a:buChar char="q"/>
            </a:pPr>
            <a:r>
              <a:rPr lang="en-US">
                <a:solidFill>
                  <a:srgbClr val="063763"/>
                </a:solidFill>
                <a:latin typeface="Trebuchet MS"/>
                <a:cs typeface="Segoe UI"/>
              </a:rPr>
              <a:t>Jean-Paul </a:t>
            </a:r>
            <a:r>
              <a:rPr lang="en-US" err="1">
                <a:solidFill>
                  <a:srgbClr val="063763"/>
                </a:solidFill>
                <a:latin typeface="Trebuchet MS"/>
                <a:cs typeface="Segoe UI"/>
              </a:rPr>
              <a:t>Binnendyk</a:t>
            </a:r>
            <a:r>
              <a:rPr lang="en-US">
                <a:solidFill>
                  <a:srgbClr val="063763"/>
                </a:solidFill>
                <a:latin typeface="Trebuchet MS"/>
                <a:cs typeface="Segoe UI"/>
              </a:rPr>
              <a:t>​</a:t>
            </a:r>
            <a:endParaRPr lang="en-US">
              <a:solidFill>
                <a:srgbClr val="063763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1862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709837" y="967124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6452" y="11157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9735" y="9981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47622" y="900757"/>
            <a:ext cx="69264" cy="710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99061" y="655604"/>
            <a:ext cx="67752" cy="677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730017" y="90296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53808" y="61665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24844" y="802329"/>
            <a:ext cx="146935" cy="1007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88853" y="433706"/>
            <a:ext cx="65924" cy="659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74419" y="787118"/>
            <a:ext cx="70979" cy="709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31605" y="400094"/>
            <a:ext cx="76712" cy="7754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865818" y="595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34503" y="630703"/>
            <a:ext cx="74969" cy="7496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907877" y="33077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76306" y="3108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80892" y="1060095"/>
            <a:ext cx="86893" cy="8689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112620" y="537802"/>
            <a:ext cx="31750" cy="64135"/>
          </a:xfrm>
          <a:custGeom>
            <a:avLst/>
            <a:gdLst/>
            <a:ahLst/>
            <a:cxnLst/>
            <a:rect l="l" t="t" r="r" b="b"/>
            <a:pathLst>
              <a:path w="31750" h="64134">
                <a:moveTo>
                  <a:pt x="29259" y="63912"/>
                </a:moveTo>
                <a:lnTo>
                  <a:pt x="8362" y="55550"/>
                </a:lnTo>
                <a:lnTo>
                  <a:pt x="0" y="34652"/>
                </a:lnTo>
                <a:lnTo>
                  <a:pt x="12151" y="9200"/>
                </a:lnTo>
                <a:lnTo>
                  <a:pt x="31379" y="0"/>
                </a:lnTo>
                <a:lnTo>
                  <a:pt x="31379" y="62900"/>
                </a:lnTo>
                <a:lnTo>
                  <a:pt x="29259" y="63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61305" y="1302194"/>
            <a:ext cx="78302" cy="783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33884" y="1395798"/>
            <a:ext cx="74574" cy="733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601467" y="1219542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32431" y="127327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80163" y="180386"/>
            <a:ext cx="80879" cy="80878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204933" y="0"/>
            <a:ext cx="6939280" cy="4724400"/>
            <a:chOff x="2204933" y="0"/>
            <a:chExt cx="6939280" cy="4724400"/>
          </a:xfrm>
        </p:grpSpPr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34944" y="29844"/>
              <a:ext cx="87283" cy="8728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567214" y="0"/>
              <a:ext cx="3576954" cy="4724400"/>
            </a:xfrm>
            <a:custGeom>
              <a:avLst/>
              <a:gdLst/>
              <a:ahLst/>
              <a:cxnLst/>
              <a:rect l="l" t="t" r="r" b="b"/>
              <a:pathLst>
                <a:path w="3576954" h="4724400">
                  <a:moveTo>
                    <a:pt x="707310" y="546099"/>
                  </a:moveTo>
                  <a:lnTo>
                    <a:pt x="418498" y="546099"/>
                  </a:lnTo>
                  <a:lnTo>
                    <a:pt x="376956" y="533399"/>
                  </a:lnTo>
                  <a:lnTo>
                    <a:pt x="329528" y="507999"/>
                  </a:lnTo>
                  <a:lnTo>
                    <a:pt x="286625" y="482599"/>
                  </a:lnTo>
                  <a:lnTo>
                    <a:pt x="247973" y="444499"/>
                  </a:lnTo>
                  <a:lnTo>
                    <a:pt x="213298" y="406399"/>
                  </a:lnTo>
                  <a:lnTo>
                    <a:pt x="182326" y="368299"/>
                  </a:lnTo>
                  <a:lnTo>
                    <a:pt x="154782" y="330199"/>
                  </a:lnTo>
                  <a:lnTo>
                    <a:pt x="130394" y="292099"/>
                  </a:lnTo>
                  <a:lnTo>
                    <a:pt x="107499" y="241299"/>
                  </a:lnTo>
                  <a:lnTo>
                    <a:pt x="85792" y="203199"/>
                  </a:lnTo>
                  <a:lnTo>
                    <a:pt x="65065" y="152399"/>
                  </a:lnTo>
                  <a:lnTo>
                    <a:pt x="45114" y="101599"/>
                  </a:lnTo>
                  <a:lnTo>
                    <a:pt x="25732" y="63499"/>
                  </a:lnTo>
                  <a:lnTo>
                    <a:pt x="6714" y="12699"/>
                  </a:lnTo>
                  <a:lnTo>
                    <a:pt x="0" y="0"/>
                  </a:lnTo>
                  <a:lnTo>
                    <a:pt x="22816" y="0"/>
                  </a:lnTo>
                  <a:lnTo>
                    <a:pt x="29659" y="12699"/>
                  </a:lnTo>
                  <a:lnTo>
                    <a:pt x="50005" y="63499"/>
                  </a:lnTo>
                  <a:lnTo>
                    <a:pt x="70484" y="101599"/>
                  </a:lnTo>
                  <a:lnTo>
                    <a:pt x="91123" y="152399"/>
                  </a:lnTo>
                  <a:lnTo>
                    <a:pt x="110587" y="203199"/>
                  </a:lnTo>
                  <a:lnTo>
                    <a:pt x="131629" y="241299"/>
                  </a:lnTo>
                  <a:lnTo>
                    <a:pt x="154803" y="292099"/>
                  </a:lnTo>
                  <a:lnTo>
                    <a:pt x="180663" y="330199"/>
                  </a:lnTo>
                  <a:lnTo>
                    <a:pt x="209762" y="380999"/>
                  </a:lnTo>
                  <a:lnTo>
                    <a:pt x="242653" y="419099"/>
                  </a:lnTo>
                  <a:lnTo>
                    <a:pt x="279890" y="457199"/>
                  </a:lnTo>
                  <a:lnTo>
                    <a:pt x="364506" y="507999"/>
                  </a:lnTo>
                  <a:lnTo>
                    <a:pt x="454650" y="533399"/>
                  </a:lnTo>
                  <a:lnTo>
                    <a:pt x="760174" y="533399"/>
                  </a:lnTo>
                  <a:lnTo>
                    <a:pt x="707310" y="546099"/>
                  </a:lnTo>
                  <a:close/>
                </a:path>
                <a:path w="3576954" h="4724400">
                  <a:moveTo>
                    <a:pt x="1286097" y="520699"/>
                  </a:moveTo>
                  <a:lnTo>
                    <a:pt x="787954" y="520699"/>
                  </a:lnTo>
                  <a:lnTo>
                    <a:pt x="834039" y="507999"/>
                  </a:lnTo>
                  <a:lnTo>
                    <a:pt x="1238853" y="507999"/>
                  </a:lnTo>
                  <a:lnTo>
                    <a:pt x="1286097" y="520699"/>
                  </a:lnTo>
                  <a:close/>
                </a:path>
                <a:path w="3576954" h="4724400">
                  <a:moveTo>
                    <a:pt x="863865" y="533399"/>
                  </a:moveTo>
                  <a:lnTo>
                    <a:pt x="693318" y="533399"/>
                  </a:lnTo>
                  <a:lnTo>
                    <a:pt x="740949" y="520699"/>
                  </a:lnTo>
                  <a:lnTo>
                    <a:pt x="910266" y="520699"/>
                  </a:lnTo>
                  <a:lnTo>
                    <a:pt x="863865" y="533399"/>
                  </a:lnTo>
                  <a:close/>
                </a:path>
                <a:path w="3576954" h="4724400">
                  <a:moveTo>
                    <a:pt x="1429989" y="533399"/>
                  </a:moveTo>
                  <a:lnTo>
                    <a:pt x="1263503" y="533399"/>
                  </a:lnTo>
                  <a:lnTo>
                    <a:pt x="1210154" y="520699"/>
                  </a:lnTo>
                  <a:lnTo>
                    <a:pt x="1380600" y="520699"/>
                  </a:lnTo>
                  <a:lnTo>
                    <a:pt x="1429989" y="533399"/>
                  </a:lnTo>
                  <a:close/>
                </a:path>
                <a:path w="3576954" h="4724400">
                  <a:moveTo>
                    <a:pt x="1578965" y="558799"/>
                  </a:moveTo>
                  <a:lnTo>
                    <a:pt x="1474451" y="558799"/>
                  </a:lnTo>
                  <a:lnTo>
                    <a:pt x="1369967" y="533399"/>
                  </a:lnTo>
                  <a:lnTo>
                    <a:pt x="1479622" y="533399"/>
                  </a:lnTo>
                  <a:lnTo>
                    <a:pt x="1578965" y="558799"/>
                  </a:lnTo>
                  <a:close/>
                </a:path>
                <a:path w="3576954" h="4724400">
                  <a:moveTo>
                    <a:pt x="601029" y="558799"/>
                  </a:moveTo>
                  <a:lnTo>
                    <a:pt x="504287" y="558799"/>
                  </a:lnTo>
                  <a:lnTo>
                    <a:pt x="460996" y="546099"/>
                  </a:lnTo>
                  <a:lnTo>
                    <a:pt x="654162" y="546099"/>
                  </a:lnTo>
                  <a:lnTo>
                    <a:pt x="601029" y="558799"/>
                  </a:lnTo>
                  <a:close/>
                </a:path>
                <a:path w="3576954" h="4724400">
                  <a:moveTo>
                    <a:pt x="1847046" y="4724399"/>
                  </a:moveTo>
                  <a:lnTo>
                    <a:pt x="1821056" y="4711699"/>
                  </a:lnTo>
                  <a:lnTo>
                    <a:pt x="1770629" y="4711699"/>
                  </a:lnTo>
                  <a:lnTo>
                    <a:pt x="1746549" y="4698999"/>
                  </a:lnTo>
                  <a:lnTo>
                    <a:pt x="1705249" y="4660899"/>
                  </a:lnTo>
                  <a:lnTo>
                    <a:pt x="1678316" y="4622799"/>
                  </a:lnTo>
                  <a:lnTo>
                    <a:pt x="1663773" y="4584699"/>
                  </a:lnTo>
                  <a:lnTo>
                    <a:pt x="1659643" y="4533899"/>
                  </a:lnTo>
                  <a:lnTo>
                    <a:pt x="1663949" y="4483099"/>
                  </a:lnTo>
                  <a:lnTo>
                    <a:pt x="1674714" y="4432299"/>
                  </a:lnTo>
                  <a:lnTo>
                    <a:pt x="1689962" y="4394199"/>
                  </a:lnTo>
                  <a:lnTo>
                    <a:pt x="1708845" y="4343399"/>
                  </a:lnTo>
                  <a:lnTo>
                    <a:pt x="1728983" y="4292599"/>
                  </a:lnTo>
                  <a:lnTo>
                    <a:pt x="1750292" y="4254499"/>
                  </a:lnTo>
                  <a:lnTo>
                    <a:pt x="1772689" y="4203699"/>
                  </a:lnTo>
                  <a:lnTo>
                    <a:pt x="1796090" y="4165599"/>
                  </a:lnTo>
                  <a:lnTo>
                    <a:pt x="1820412" y="4114799"/>
                  </a:lnTo>
                  <a:lnTo>
                    <a:pt x="1845571" y="4076699"/>
                  </a:lnTo>
                  <a:lnTo>
                    <a:pt x="1871483" y="4025899"/>
                  </a:lnTo>
                  <a:lnTo>
                    <a:pt x="1898065" y="3987799"/>
                  </a:lnTo>
                  <a:lnTo>
                    <a:pt x="1925232" y="3936999"/>
                  </a:lnTo>
                  <a:lnTo>
                    <a:pt x="1952902" y="3898899"/>
                  </a:lnTo>
                  <a:lnTo>
                    <a:pt x="1980990" y="3848099"/>
                  </a:lnTo>
                  <a:lnTo>
                    <a:pt x="2009413" y="3809999"/>
                  </a:lnTo>
                  <a:lnTo>
                    <a:pt x="2038088" y="3771899"/>
                  </a:lnTo>
                  <a:lnTo>
                    <a:pt x="2066930" y="3721099"/>
                  </a:lnTo>
                  <a:lnTo>
                    <a:pt x="2096998" y="3682999"/>
                  </a:lnTo>
                  <a:lnTo>
                    <a:pt x="2127501" y="3644899"/>
                  </a:lnTo>
                  <a:lnTo>
                    <a:pt x="2158413" y="3594099"/>
                  </a:lnTo>
                  <a:lnTo>
                    <a:pt x="2189711" y="3555999"/>
                  </a:lnTo>
                  <a:lnTo>
                    <a:pt x="2221368" y="3517899"/>
                  </a:lnTo>
                  <a:lnTo>
                    <a:pt x="2253361" y="3467099"/>
                  </a:lnTo>
                  <a:lnTo>
                    <a:pt x="2285663" y="3428999"/>
                  </a:lnTo>
                  <a:lnTo>
                    <a:pt x="2318251" y="3390899"/>
                  </a:lnTo>
                  <a:lnTo>
                    <a:pt x="2384184" y="3314699"/>
                  </a:lnTo>
                  <a:lnTo>
                    <a:pt x="2417478" y="3263899"/>
                  </a:lnTo>
                  <a:lnTo>
                    <a:pt x="2552265" y="3111499"/>
                  </a:lnTo>
                  <a:lnTo>
                    <a:pt x="2590479" y="3060699"/>
                  </a:lnTo>
                  <a:lnTo>
                    <a:pt x="2609633" y="3047999"/>
                  </a:lnTo>
                  <a:lnTo>
                    <a:pt x="2628818" y="3022599"/>
                  </a:lnTo>
                  <a:lnTo>
                    <a:pt x="2624761" y="2971799"/>
                  </a:lnTo>
                  <a:lnTo>
                    <a:pt x="2620439" y="2920999"/>
                  </a:lnTo>
                  <a:lnTo>
                    <a:pt x="2615849" y="2870199"/>
                  </a:lnTo>
                  <a:lnTo>
                    <a:pt x="2610993" y="2819399"/>
                  </a:lnTo>
                  <a:lnTo>
                    <a:pt x="2605871" y="2768599"/>
                  </a:lnTo>
                  <a:lnTo>
                    <a:pt x="2600481" y="2717799"/>
                  </a:lnTo>
                  <a:lnTo>
                    <a:pt x="2594823" y="2666999"/>
                  </a:lnTo>
                  <a:lnTo>
                    <a:pt x="2588897" y="2616199"/>
                  </a:lnTo>
                  <a:lnTo>
                    <a:pt x="2582704" y="2565399"/>
                  </a:lnTo>
                  <a:lnTo>
                    <a:pt x="2576241" y="2514599"/>
                  </a:lnTo>
                  <a:lnTo>
                    <a:pt x="2569510" y="2463799"/>
                  </a:lnTo>
                  <a:lnTo>
                    <a:pt x="2562510" y="2412999"/>
                  </a:lnTo>
                  <a:lnTo>
                    <a:pt x="2555240" y="2362199"/>
                  </a:lnTo>
                  <a:lnTo>
                    <a:pt x="2547700" y="2311399"/>
                  </a:lnTo>
                  <a:lnTo>
                    <a:pt x="2539891" y="2260599"/>
                  </a:lnTo>
                  <a:lnTo>
                    <a:pt x="2531811" y="2209799"/>
                  </a:lnTo>
                  <a:lnTo>
                    <a:pt x="2523460" y="2158999"/>
                  </a:lnTo>
                  <a:lnTo>
                    <a:pt x="2514838" y="2108199"/>
                  </a:lnTo>
                  <a:lnTo>
                    <a:pt x="2505944" y="2057399"/>
                  </a:lnTo>
                  <a:lnTo>
                    <a:pt x="2496779" y="2006599"/>
                  </a:lnTo>
                  <a:lnTo>
                    <a:pt x="2487342" y="1955799"/>
                  </a:lnTo>
                  <a:lnTo>
                    <a:pt x="2477633" y="1904999"/>
                  </a:lnTo>
                  <a:lnTo>
                    <a:pt x="2467650" y="1854199"/>
                  </a:lnTo>
                  <a:lnTo>
                    <a:pt x="2457395" y="1803399"/>
                  </a:lnTo>
                  <a:lnTo>
                    <a:pt x="2446867" y="1752599"/>
                  </a:lnTo>
                  <a:lnTo>
                    <a:pt x="2436065" y="1701799"/>
                  </a:lnTo>
                  <a:lnTo>
                    <a:pt x="2424989" y="1650999"/>
                  </a:lnTo>
                  <a:lnTo>
                    <a:pt x="2413639" y="1600199"/>
                  </a:lnTo>
                  <a:lnTo>
                    <a:pt x="2402014" y="1549399"/>
                  </a:lnTo>
                  <a:lnTo>
                    <a:pt x="2390114" y="1498599"/>
                  </a:lnTo>
                  <a:lnTo>
                    <a:pt x="2377939" y="1460499"/>
                  </a:lnTo>
                  <a:lnTo>
                    <a:pt x="2365489" y="1409699"/>
                  </a:lnTo>
                  <a:lnTo>
                    <a:pt x="2352762" y="1358899"/>
                  </a:lnTo>
                  <a:lnTo>
                    <a:pt x="2339530" y="1308099"/>
                  </a:lnTo>
                  <a:lnTo>
                    <a:pt x="2325524" y="1257299"/>
                  </a:lnTo>
                  <a:lnTo>
                    <a:pt x="2310413" y="1206499"/>
                  </a:lnTo>
                  <a:lnTo>
                    <a:pt x="2293866" y="1155699"/>
                  </a:lnTo>
                  <a:lnTo>
                    <a:pt x="2275552" y="1104899"/>
                  </a:lnTo>
                  <a:lnTo>
                    <a:pt x="2255140" y="1054099"/>
                  </a:lnTo>
                  <a:lnTo>
                    <a:pt x="2232299" y="1003299"/>
                  </a:lnTo>
                  <a:lnTo>
                    <a:pt x="2206697" y="952499"/>
                  </a:lnTo>
                  <a:lnTo>
                    <a:pt x="2181012" y="914399"/>
                  </a:lnTo>
                  <a:lnTo>
                    <a:pt x="2152224" y="876299"/>
                  </a:lnTo>
                  <a:lnTo>
                    <a:pt x="2120488" y="838199"/>
                  </a:lnTo>
                  <a:lnTo>
                    <a:pt x="2085959" y="800099"/>
                  </a:lnTo>
                  <a:lnTo>
                    <a:pt x="2048794" y="761999"/>
                  </a:lnTo>
                  <a:lnTo>
                    <a:pt x="2009146" y="736599"/>
                  </a:lnTo>
                  <a:lnTo>
                    <a:pt x="1967174" y="711199"/>
                  </a:lnTo>
                  <a:lnTo>
                    <a:pt x="1923030" y="685799"/>
                  </a:lnTo>
                  <a:lnTo>
                    <a:pt x="1876872" y="660399"/>
                  </a:lnTo>
                  <a:lnTo>
                    <a:pt x="1829147" y="634999"/>
                  </a:lnTo>
                  <a:lnTo>
                    <a:pt x="1780321" y="622299"/>
                  </a:lnTo>
                  <a:lnTo>
                    <a:pt x="1526057" y="558799"/>
                  </a:lnTo>
                  <a:lnTo>
                    <a:pt x="1628348" y="558799"/>
                  </a:lnTo>
                  <a:lnTo>
                    <a:pt x="1725726" y="584199"/>
                  </a:lnTo>
                  <a:lnTo>
                    <a:pt x="1773393" y="609599"/>
                  </a:lnTo>
                  <a:lnTo>
                    <a:pt x="1865868" y="634999"/>
                  </a:lnTo>
                  <a:lnTo>
                    <a:pt x="1910350" y="660399"/>
                  </a:lnTo>
                  <a:lnTo>
                    <a:pt x="1953444" y="685799"/>
                  </a:lnTo>
                  <a:lnTo>
                    <a:pt x="1994987" y="711199"/>
                  </a:lnTo>
                  <a:lnTo>
                    <a:pt x="2034815" y="736599"/>
                  </a:lnTo>
                  <a:lnTo>
                    <a:pt x="2072766" y="761999"/>
                  </a:lnTo>
                  <a:lnTo>
                    <a:pt x="2108677" y="800099"/>
                  </a:lnTo>
                  <a:lnTo>
                    <a:pt x="2142383" y="825499"/>
                  </a:lnTo>
                  <a:lnTo>
                    <a:pt x="2173723" y="863599"/>
                  </a:lnTo>
                  <a:lnTo>
                    <a:pt x="2203438" y="914399"/>
                  </a:lnTo>
                  <a:lnTo>
                    <a:pt x="2230294" y="952499"/>
                  </a:lnTo>
                  <a:lnTo>
                    <a:pt x="2254533" y="1003299"/>
                  </a:lnTo>
                  <a:lnTo>
                    <a:pt x="2276395" y="1054099"/>
                  </a:lnTo>
                  <a:lnTo>
                    <a:pt x="2296122" y="1092199"/>
                  </a:lnTo>
                  <a:lnTo>
                    <a:pt x="2313952" y="1142999"/>
                  </a:lnTo>
                  <a:lnTo>
                    <a:pt x="2330129" y="1193799"/>
                  </a:lnTo>
                  <a:lnTo>
                    <a:pt x="2344892" y="1244599"/>
                  </a:lnTo>
                  <a:lnTo>
                    <a:pt x="2358757" y="1295399"/>
                  </a:lnTo>
                  <a:lnTo>
                    <a:pt x="2372094" y="1333499"/>
                  </a:lnTo>
                  <a:lnTo>
                    <a:pt x="2384939" y="1384299"/>
                  </a:lnTo>
                  <a:lnTo>
                    <a:pt x="2397331" y="1435099"/>
                  </a:lnTo>
                  <a:lnTo>
                    <a:pt x="2409308" y="1485899"/>
                  </a:lnTo>
                  <a:lnTo>
                    <a:pt x="2420906" y="1536699"/>
                  </a:lnTo>
                  <a:lnTo>
                    <a:pt x="2432165" y="1574799"/>
                  </a:lnTo>
                  <a:lnTo>
                    <a:pt x="2443121" y="1625599"/>
                  </a:lnTo>
                  <a:lnTo>
                    <a:pt x="2453813" y="1676399"/>
                  </a:lnTo>
                  <a:lnTo>
                    <a:pt x="2464279" y="1727199"/>
                  </a:lnTo>
                  <a:lnTo>
                    <a:pt x="2475164" y="1777999"/>
                  </a:lnTo>
                  <a:lnTo>
                    <a:pt x="2485769" y="1828799"/>
                  </a:lnTo>
                  <a:lnTo>
                    <a:pt x="2496092" y="1879599"/>
                  </a:lnTo>
                  <a:lnTo>
                    <a:pt x="2506136" y="1930399"/>
                  </a:lnTo>
                  <a:lnTo>
                    <a:pt x="2515898" y="1981199"/>
                  </a:lnTo>
                  <a:lnTo>
                    <a:pt x="2525380" y="2031999"/>
                  </a:lnTo>
                  <a:lnTo>
                    <a:pt x="2534581" y="2082799"/>
                  </a:lnTo>
                  <a:lnTo>
                    <a:pt x="2543502" y="2133599"/>
                  </a:lnTo>
                  <a:lnTo>
                    <a:pt x="2552143" y="2184399"/>
                  </a:lnTo>
                  <a:lnTo>
                    <a:pt x="2560502" y="2235199"/>
                  </a:lnTo>
                  <a:lnTo>
                    <a:pt x="2568582" y="2285999"/>
                  </a:lnTo>
                  <a:lnTo>
                    <a:pt x="2576381" y="2336799"/>
                  </a:lnTo>
                  <a:lnTo>
                    <a:pt x="2583900" y="2387599"/>
                  </a:lnTo>
                  <a:lnTo>
                    <a:pt x="2591138" y="2438399"/>
                  </a:lnTo>
                  <a:lnTo>
                    <a:pt x="2598096" y="2489199"/>
                  </a:lnTo>
                  <a:lnTo>
                    <a:pt x="2604773" y="2539999"/>
                  </a:lnTo>
                  <a:lnTo>
                    <a:pt x="2611171" y="2590799"/>
                  </a:lnTo>
                  <a:lnTo>
                    <a:pt x="2617288" y="2641599"/>
                  </a:lnTo>
                  <a:lnTo>
                    <a:pt x="2623125" y="2692399"/>
                  </a:lnTo>
                  <a:lnTo>
                    <a:pt x="2628682" y="2743199"/>
                  </a:lnTo>
                  <a:lnTo>
                    <a:pt x="2633959" y="2793999"/>
                  </a:lnTo>
                  <a:lnTo>
                    <a:pt x="2638956" y="2844799"/>
                  </a:lnTo>
                  <a:lnTo>
                    <a:pt x="2643672" y="2895599"/>
                  </a:lnTo>
                  <a:lnTo>
                    <a:pt x="2648109" y="2946399"/>
                  </a:lnTo>
                  <a:lnTo>
                    <a:pt x="2652265" y="2997199"/>
                  </a:lnTo>
                  <a:lnTo>
                    <a:pt x="2702418" y="2997199"/>
                  </a:lnTo>
                  <a:lnTo>
                    <a:pt x="2656242" y="3047999"/>
                  </a:lnTo>
                  <a:lnTo>
                    <a:pt x="2658071" y="3073399"/>
                  </a:lnTo>
                  <a:lnTo>
                    <a:pt x="2632712" y="3073399"/>
                  </a:lnTo>
                  <a:lnTo>
                    <a:pt x="2497141" y="3225799"/>
                  </a:lnTo>
                  <a:lnTo>
                    <a:pt x="2463654" y="3263899"/>
                  </a:lnTo>
                  <a:lnTo>
                    <a:pt x="2430371" y="3314699"/>
                  </a:lnTo>
                  <a:lnTo>
                    <a:pt x="2364496" y="3390899"/>
                  </a:lnTo>
                  <a:lnTo>
                    <a:pt x="2331944" y="3428999"/>
                  </a:lnTo>
                  <a:lnTo>
                    <a:pt x="2299676" y="3467099"/>
                  </a:lnTo>
                  <a:lnTo>
                    <a:pt x="2267713" y="3505199"/>
                  </a:lnTo>
                  <a:lnTo>
                    <a:pt x="2236074" y="3555999"/>
                  </a:lnTo>
                  <a:lnTo>
                    <a:pt x="2204781" y="3594099"/>
                  </a:lnTo>
                  <a:lnTo>
                    <a:pt x="2173852" y="3632199"/>
                  </a:lnTo>
                  <a:lnTo>
                    <a:pt x="2143310" y="3670299"/>
                  </a:lnTo>
                  <a:lnTo>
                    <a:pt x="2113173" y="3721099"/>
                  </a:lnTo>
                  <a:lnTo>
                    <a:pt x="2083462" y="3759199"/>
                  </a:lnTo>
                  <a:lnTo>
                    <a:pt x="2054197" y="3797299"/>
                  </a:lnTo>
                  <a:lnTo>
                    <a:pt x="2025399" y="3848099"/>
                  </a:lnTo>
                  <a:lnTo>
                    <a:pt x="1997087" y="3886199"/>
                  </a:lnTo>
                  <a:lnTo>
                    <a:pt x="2002555" y="3886199"/>
                  </a:lnTo>
                  <a:lnTo>
                    <a:pt x="2013292" y="3898899"/>
                  </a:lnTo>
                  <a:lnTo>
                    <a:pt x="1986814" y="3898899"/>
                  </a:lnTo>
                  <a:lnTo>
                    <a:pt x="1967180" y="3936999"/>
                  </a:lnTo>
                  <a:lnTo>
                    <a:pt x="1947802" y="3962399"/>
                  </a:lnTo>
                  <a:lnTo>
                    <a:pt x="1928688" y="4000499"/>
                  </a:lnTo>
                  <a:lnTo>
                    <a:pt x="1909847" y="4025899"/>
                  </a:lnTo>
                  <a:lnTo>
                    <a:pt x="1882278" y="4076699"/>
                  </a:lnTo>
                  <a:lnTo>
                    <a:pt x="1855097" y="4114799"/>
                  </a:lnTo>
                  <a:lnTo>
                    <a:pt x="1828543" y="4165599"/>
                  </a:lnTo>
                  <a:lnTo>
                    <a:pt x="1802856" y="4216399"/>
                  </a:lnTo>
                  <a:lnTo>
                    <a:pt x="1778276" y="4267199"/>
                  </a:lnTo>
                  <a:lnTo>
                    <a:pt x="1755043" y="4305299"/>
                  </a:lnTo>
                  <a:lnTo>
                    <a:pt x="1733396" y="4356099"/>
                  </a:lnTo>
                  <a:lnTo>
                    <a:pt x="1713575" y="4406899"/>
                  </a:lnTo>
                  <a:lnTo>
                    <a:pt x="1697402" y="4457699"/>
                  </a:lnTo>
                  <a:lnTo>
                    <a:pt x="1686845" y="4508499"/>
                  </a:lnTo>
                  <a:lnTo>
                    <a:pt x="1685718" y="4559299"/>
                  </a:lnTo>
                  <a:lnTo>
                    <a:pt x="1697833" y="4610099"/>
                  </a:lnTo>
                  <a:lnTo>
                    <a:pt x="1723830" y="4648199"/>
                  </a:lnTo>
                  <a:lnTo>
                    <a:pt x="1759846" y="4673599"/>
                  </a:lnTo>
                  <a:lnTo>
                    <a:pt x="1803133" y="4686299"/>
                  </a:lnTo>
                  <a:lnTo>
                    <a:pt x="1850940" y="4698999"/>
                  </a:lnTo>
                  <a:lnTo>
                    <a:pt x="1955903" y="4698999"/>
                  </a:lnTo>
                  <a:lnTo>
                    <a:pt x="1847046" y="4724399"/>
                  </a:lnTo>
                  <a:close/>
                </a:path>
                <a:path w="3576954" h="4724400">
                  <a:moveTo>
                    <a:pt x="2702418" y="2997199"/>
                  </a:moveTo>
                  <a:lnTo>
                    <a:pt x="2652265" y="2997199"/>
                  </a:lnTo>
                  <a:lnTo>
                    <a:pt x="3084220" y="2501899"/>
                  </a:lnTo>
                  <a:lnTo>
                    <a:pt x="3182048" y="2387599"/>
                  </a:lnTo>
                  <a:lnTo>
                    <a:pt x="3246373" y="2311399"/>
                  </a:lnTo>
                  <a:lnTo>
                    <a:pt x="3309826" y="2235199"/>
                  </a:lnTo>
                  <a:lnTo>
                    <a:pt x="3341182" y="2184399"/>
                  </a:lnTo>
                  <a:lnTo>
                    <a:pt x="3372270" y="2146299"/>
                  </a:lnTo>
                  <a:lnTo>
                    <a:pt x="3403072" y="2108199"/>
                  </a:lnTo>
                  <a:lnTo>
                    <a:pt x="3433570" y="2070099"/>
                  </a:lnTo>
                  <a:lnTo>
                    <a:pt x="3463750" y="2031999"/>
                  </a:lnTo>
                  <a:lnTo>
                    <a:pt x="3493592" y="1993899"/>
                  </a:lnTo>
                  <a:lnTo>
                    <a:pt x="3523081" y="1955799"/>
                  </a:lnTo>
                  <a:lnTo>
                    <a:pt x="3552200" y="1904999"/>
                  </a:lnTo>
                  <a:lnTo>
                    <a:pt x="3576785" y="1879599"/>
                  </a:lnTo>
                  <a:lnTo>
                    <a:pt x="3576785" y="1943099"/>
                  </a:lnTo>
                  <a:lnTo>
                    <a:pt x="3554648" y="1968499"/>
                  </a:lnTo>
                  <a:lnTo>
                    <a:pt x="3524395" y="2006599"/>
                  </a:lnTo>
                  <a:lnTo>
                    <a:pt x="3493777" y="2057399"/>
                  </a:lnTo>
                  <a:lnTo>
                    <a:pt x="3462812" y="2095499"/>
                  </a:lnTo>
                  <a:lnTo>
                    <a:pt x="3431519" y="2133599"/>
                  </a:lnTo>
                  <a:lnTo>
                    <a:pt x="3399915" y="2171699"/>
                  </a:lnTo>
                  <a:lnTo>
                    <a:pt x="3368018" y="2222499"/>
                  </a:lnTo>
                  <a:lnTo>
                    <a:pt x="3303418" y="2298699"/>
                  </a:lnTo>
                  <a:lnTo>
                    <a:pt x="3237862" y="2374899"/>
                  </a:lnTo>
                  <a:lnTo>
                    <a:pt x="3138052" y="2489199"/>
                  </a:lnTo>
                  <a:lnTo>
                    <a:pt x="3104460" y="2539999"/>
                  </a:lnTo>
                  <a:lnTo>
                    <a:pt x="3002969" y="2654299"/>
                  </a:lnTo>
                  <a:lnTo>
                    <a:pt x="2760271" y="2920999"/>
                  </a:lnTo>
                  <a:lnTo>
                    <a:pt x="2725540" y="2971799"/>
                  </a:lnTo>
                  <a:lnTo>
                    <a:pt x="2702418" y="2997199"/>
                  </a:lnTo>
                  <a:close/>
                </a:path>
                <a:path w="3576954" h="4724400">
                  <a:moveTo>
                    <a:pt x="2605552" y="4406899"/>
                  </a:moveTo>
                  <a:lnTo>
                    <a:pt x="2581240" y="4406899"/>
                  </a:lnTo>
                  <a:lnTo>
                    <a:pt x="2589962" y="4394199"/>
                  </a:lnTo>
                  <a:lnTo>
                    <a:pt x="2605212" y="4381499"/>
                  </a:lnTo>
                  <a:lnTo>
                    <a:pt x="2617820" y="4356099"/>
                  </a:lnTo>
                  <a:lnTo>
                    <a:pt x="2627477" y="4330699"/>
                  </a:lnTo>
                  <a:lnTo>
                    <a:pt x="2633872" y="4317999"/>
                  </a:lnTo>
                  <a:lnTo>
                    <a:pt x="2642461" y="4267199"/>
                  </a:lnTo>
                  <a:lnTo>
                    <a:pt x="2646667" y="4229099"/>
                  </a:lnTo>
                  <a:lnTo>
                    <a:pt x="2648153" y="4178299"/>
                  </a:lnTo>
                  <a:lnTo>
                    <a:pt x="2648581" y="4127499"/>
                  </a:lnTo>
                  <a:lnTo>
                    <a:pt x="2649614" y="4076699"/>
                  </a:lnTo>
                  <a:lnTo>
                    <a:pt x="2651327" y="4038599"/>
                  </a:lnTo>
                  <a:lnTo>
                    <a:pt x="2652737" y="3987799"/>
                  </a:lnTo>
                  <a:lnTo>
                    <a:pt x="2653921" y="3936999"/>
                  </a:lnTo>
                  <a:lnTo>
                    <a:pt x="2654954" y="3886199"/>
                  </a:lnTo>
                  <a:lnTo>
                    <a:pt x="2655911" y="3835399"/>
                  </a:lnTo>
                  <a:lnTo>
                    <a:pt x="2656160" y="3797299"/>
                  </a:lnTo>
                  <a:lnTo>
                    <a:pt x="2656250" y="3721099"/>
                  </a:lnTo>
                  <a:lnTo>
                    <a:pt x="2656095" y="3682999"/>
                  </a:lnTo>
                  <a:lnTo>
                    <a:pt x="2655634" y="3632199"/>
                  </a:lnTo>
                  <a:lnTo>
                    <a:pt x="2654927" y="3581399"/>
                  </a:lnTo>
                  <a:lnTo>
                    <a:pt x="2653984" y="3530599"/>
                  </a:lnTo>
                  <a:lnTo>
                    <a:pt x="2652814" y="3479799"/>
                  </a:lnTo>
                  <a:lnTo>
                    <a:pt x="2651427" y="3428999"/>
                  </a:lnTo>
                  <a:lnTo>
                    <a:pt x="2649833" y="3390899"/>
                  </a:lnTo>
                  <a:lnTo>
                    <a:pt x="2648040" y="3340099"/>
                  </a:lnTo>
                  <a:lnTo>
                    <a:pt x="2645555" y="3289299"/>
                  </a:lnTo>
                  <a:lnTo>
                    <a:pt x="2642776" y="3225799"/>
                  </a:lnTo>
                  <a:lnTo>
                    <a:pt x="2639706" y="3174999"/>
                  </a:lnTo>
                  <a:lnTo>
                    <a:pt x="2636351" y="3124199"/>
                  </a:lnTo>
                  <a:lnTo>
                    <a:pt x="2632712" y="3073399"/>
                  </a:lnTo>
                  <a:lnTo>
                    <a:pt x="2658071" y="3073399"/>
                  </a:lnTo>
                  <a:lnTo>
                    <a:pt x="2663269" y="3149599"/>
                  </a:lnTo>
                  <a:lnTo>
                    <a:pt x="2666344" y="3200399"/>
                  </a:lnTo>
                  <a:lnTo>
                    <a:pt x="2669129" y="3251199"/>
                  </a:lnTo>
                  <a:lnTo>
                    <a:pt x="2671621" y="3301999"/>
                  </a:lnTo>
                  <a:lnTo>
                    <a:pt x="2673820" y="3365499"/>
                  </a:lnTo>
                  <a:lnTo>
                    <a:pt x="2675727" y="3416299"/>
                  </a:lnTo>
                  <a:lnTo>
                    <a:pt x="2677342" y="3467099"/>
                  </a:lnTo>
                  <a:lnTo>
                    <a:pt x="2678663" y="3517899"/>
                  </a:lnTo>
                  <a:lnTo>
                    <a:pt x="2679691" y="3568699"/>
                  </a:lnTo>
                  <a:lnTo>
                    <a:pt x="2680426" y="3619499"/>
                  </a:lnTo>
                  <a:lnTo>
                    <a:pt x="2680867" y="3670299"/>
                  </a:lnTo>
                  <a:lnTo>
                    <a:pt x="2680985" y="3721099"/>
                  </a:lnTo>
                  <a:lnTo>
                    <a:pt x="2680872" y="3784599"/>
                  </a:lnTo>
                  <a:lnTo>
                    <a:pt x="2680448" y="3835399"/>
                  </a:lnTo>
                  <a:lnTo>
                    <a:pt x="2679741" y="3886199"/>
                  </a:lnTo>
                  <a:lnTo>
                    <a:pt x="2678753" y="3936999"/>
                  </a:lnTo>
                  <a:lnTo>
                    <a:pt x="2677483" y="3987799"/>
                  </a:lnTo>
                  <a:lnTo>
                    <a:pt x="2675932" y="4038599"/>
                  </a:lnTo>
                  <a:lnTo>
                    <a:pt x="2674101" y="4089399"/>
                  </a:lnTo>
                  <a:lnTo>
                    <a:pt x="2671989" y="4140199"/>
                  </a:lnTo>
                  <a:lnTo>
                    <a:pt x="2669599" y="4190999"/>
                  </a:lnTo>
                  <a:lnTo>
                    <a:pt x="2666929" y="4241799"/>
                  </a:lnTo>
                  <a:lnTo>
                    <a:pt x="2663758" y="4279899"/>
                  </a:lnTo>
                  <a:lnTo>
                    <a:pt x="2656905" y="4317999"/>
                  </a:lnTo>
                  <a:lnTo>
                    <a:pt x="2643279" y="4356099"/>
                  </a:lnTo>
                  <a:lnTo>
                    <a:pt x="2619788" y="4394199"/>
                  </a:lnTo>
                  <a:lnTo>
                    <a:pt x="2605552" y="4406899"/>
                  </a:lnTo>
                  <a:close/>
                </a:path>
                <a:path w="3576954" h="4724400">
                  <a:moveTo>
                    <a:pt x="2315604" y="4711699"/>
                  </a:moveTo>
                  <a:lnTo>
                    <a:pt x="2298941" y="4711699"/>
                  </a:lnTo>
                  <a:lnTo>
                    <a:pt x="2312124" y="4698999"/>
                  </a:lnTo>
                  <a:lnTo>
                    <a:pt x="2322077" y="4673599"/>
                  </a:lnTo>
                  <a:lnTo>
                    <a:pt x="2329232" y="4660899"/>
                  </a:lnTo>
                  <a:lnTo>
                    <a:pt x="2339331" y="4622799"/>
                  </a:lnTo>
                  <a:lnTo>
                    <a:pt x="2339434" y="4584699"/>
                  </a:lnTo>
                  <a:lnTo>
                    <a:pt x="2333649" y="4533899"/>
                  </a:lnTo>
                  <a:lnTo>
                    <a:pt x="2326085" y="4495799"/>
                  </a:lnTo>
                  <a:lnTo>
                    <a:pt x="2282091" y="4279899"/>
                  </a:lnTo>
                  <a:lnTo>
                    <a:pt x="2272618" y="4229099"/>
                  </a:lnTo>
                  <a:lnTo>
                    <a:pt x="2263041" y="4178299"/>
                  </a:lnTo>
                  <a:lnTo>
                    <a:pt x="2253373" y="4127499"/>
                  </a:lnTo>
                  <a:lnTo>
                    <a:pt x="2243628" y="4076699"/>
                  </a:lnTo>
                  <a:lnTo>
                    <a:pt x="2233818" y="4025899"/>
                  </a:lnTo>
                  <a:lnTo>
                    <a:pt x="2223955" y="3975099"/>
                  </a:lnTo>
                  <a:lnTo>
                    <a:pt x="2214054" y="3924299"/>
                  </a:lnTo>
                  <a:lnTo>
                    <a:pt x="2194187" y="3822699"/>
                  </a:lnTo>
                  <a:lnTo>
                    <a:pt x="2192779" y="3822699"/>
                  </a:lnTo>
                  <a:lnTo>
                    <a:pt x="2197253" y="3809999"/>
                  </a:lnTo>
                  <a:lnTo>
                    <a:pt x="2205621" y="3809999"/>
                  </a:lnTo>
                  <a:lnTo>
                    <a:pt x="2206697" y="3822699"/>
                  </a:lnTo>
                  <a:lnTo>
                    <a:pt x="2240824" y="3835399"/>
                  </a:lnTo>
                  <a:lnTo>
                    <a:pt x="2272294" y="3848099"/>
                  </a:lnTo>
                  <a:lnTo>
                    <a:pt x="2218131" y="3848099"/>
                  </a:lnTo>
                  <a:lnTo>
                    <a:pt x="2227590" y="3886199"/>
                  </a:lnTo>
                  <a:lnTo>
                    <a:pt x="2236997" y="3936999"/>
                  </a:lnTo>
                  <a:lnTo>
                    <a:pt x="2246363" y="3987799"/>
                  </a:lnTo>
                  <a:lnTo>
                    <a:pt x="2283677" y="4178299"/>
                  </a:lnTo>
                  <a:lnTo>
                    <a:pt x="2293032" y="4229099"/>
                  </a:lnTo>
                  <a:lnTo>
                    <a:pt x="2302423" y="4279899"/>
                  </a:lnTo>
                  <a:lnTo>
                    <a:pt x="2311862" y="4330699"/>
                  </a:lnTo>
                  <a:lnTo>
                    <a:pt x="2321362" y="4381499"/>
                  </a:lnTo>
                  <a:lnTo>
                    <a:pt x="2332122" y="4432299"/>
                  </a:lnTo>
                  <a:lnTo>
                    <a:pt x="2343752" y="4483099"/>
                  </a:lnTo>
                  <a:lnTo>
                    <a:pt x="2353612" y="4533899"/>
                  </a:lnTo>
                  <a:lnTo>
                    <a:pt x="2359059" y="4584699"/>
                  </a:lnTo>
                  <a:lnTo>
                    <a:pt x="2358544" y="4610099"/>
                  </a:lnTo>
                  <a:lnTo>
                    <a:pt x="2353757" y="4648199"/>
                  </a:lnTo>
                  <a:lnTo>
                    <a:pt x="2343377" y="4673599"/>
                  </a:lnTo>
                  <a:lnTo>
                    <a:pt x="2326085" y="4698999"/>
                  </a:lnTo>
                  <a:lnTo>
                    <a:pt x="2315604" y="4711699"/>
                  </a:lnTo>
                  <a:close/>
                </a:path>
                <a:path w="3576954" h="4724400">
                  <a:moveTo>
                    <a:pt x="2571239" y="4432299"/>
                  </a:moveTo>
                  <a:lnTo>
                    <a:pt x="2525208" y="4432299"/>
                  </a:lnTo>
                  <a:lnTo>
                    <a:pt x="2516142" y="4419599"/>
                  </a:lnTo>
                  <a:lnTo>
                    <a:pt x="2487242" y="4394199"/>
                  </a:lnTo>
                  <a:lnTo>
                    <a:pt x="2468804" y="4368799"/>
                  </a:lnTo>
                  <a:lnTo>
                    <a:pt x="2457155" y="4330699"/>
                  </a:lnTo>
                  <a:lnTo>
                    <a:pt x="2448620" y="4292599"/>
                  </a:lnTo>
                  <a:lnTo>
                    <a:pt x="2437553" y="4254499"/>
                  </a:lnTo>
                  <a:lnTo>
                    <a:pt x="2417221" y="4165599"/>
                  </a:lnTo>
                  <a:lnTo>
                    <a:pt x="2406200" y="4114799"/>
                  </a:lnTo>
                  <a:lnTo>
                    <a:pt x="2392274" y="4063999"/>
                  </a:lnTo>
                  <a:lnTo>
                    <a:pt x="2375633" y="4025899"/>
                  </a:lnTo>
                  <a:lnTo>
                    <a:pt x="2355318" y="3975099"/>
                  </a:lnTo>
                  <a:lnTo>
                    <a:pt x="2330370" y="3936999"/>
                  </a:lnTo>
                  <a:lnTo>
                    <a:pt x="2299829" y="3898899"/>
                  </a:lnTo>
                  <a:lnTo>
                    <a:pt x="2262736" y="3873499"/>
                  </a:lnTo>
                  <a:lnTo>
                    <a:pt x="2218131" y="3848099"/>
                  </a:lnTo>
                  <a:lnTo>
                    <a:pt x="2272294" y="3848099"/>
                  </a:lnTo>
                  <a:lnTo>
                    <a:pt x="2300813" y="3873499"/>
                  </a:lnTo>
                  <a:lnTo>
                    <a:pt x="2358490" y="3936999"/>
                  </a:lnTo>
                  <a:lnTo>
                    <a:pt x="2384307" y="3987799"/>
                  </a:lnTo>
                  <a:lnTo>
                    <a:pt x="2404803" y="4038599"/>
                  </a:lnTo>
                  <a:lnTo>
                    <a:pt x="2421246" y="4089399"/>
                  </a:lnTo>
                  <a:lnTo>
                    <a:pt x="2434904" y="4140199"/>
                  </a:lnTo>
                  <a:lnTo>
                    <a:pt x="2447046" y="4190999"/>
                  </a:lnTo>
                  <a:lnTo>
                    <a:pt x="2456097" y="4229099"/>
                  </a:lnTo>
                  <a:lnTo>
                    <a:pt x="2465459" y="4279899"/>
                  </a:lnTo>
                  <a:lnTo>
                    <a:pt x="2476592" y="4317999"/>
                  </a:lnTo>
                  <a:lnTo>
                    <a:pt x="2490956" y="4356099"/>
                  </a:lnTo>
                  <a:lnTo>
                    <a:pt x="2502328" y="4381499"/>
                  </a:lnTo>
                  <a:lnTo>
                    <a:pt x="2517437" y="4394199"/>
                  </a:lnTo>
                  <a:lnTo>
                    <a:pt x="2535357" y="4406899"/>
                  </a:lnTo>
                  <a:lnTo>
                    <a:pt x="2605552" y="4406899"/>
                  </a:lnTo>
                  <a:lnTo>
                    <a:pt x="2589227" y="4419599"/>
                  </a:lnTo>
                  <a:lnTo>
                    <a:pt x="2571239" y="4432299"/>
                  </a:lnTo>
                  <a:close/>
                </a:path>
                <a:path w="3576954" h="4724400">
                  <a:moveTo>
                    <a:pt x="1955903" y="4698999"/>
                  </a:moveTo>
                  <a:lnTo>
                    <a:pt x="1873724" y="4698999"/>
                  </a:lnTo>
                  <a:lnTo>
                    <a:pt x="1901972" y="4686299"/>
                  </a:lnTo>
                  <a:lnTo>
                    <a:pt x="1930072" y="4686299"/>
                  </a:lnTo>
                  <a:lnTo>
                    <a:pt x="1985240" y="4660899"/>
                  </a:lnTo>
                  <a:lnTo>
                    <a:pt x="2000280" y="4660899"/>
                  </a:lnTo>
                  <a:lnTo>
                    <a:pt x="2014714" y="4648199"/>
                  </a:lnTo>
                  <a:lnTo>
                    <a:pt x="2028557" y="4648199"/>
                  </a:lnTo>
                  <a:lnTo>
                    <a:pt x="2041826" y="4635499"/>
                  </a:lnTo>
                  <a:lnTo>
                    <a:pt x="2063989" y="4635499"/>
                  </a:lnTo>
                  <a:lnTo>
                    <a:pt x="2075614" y="4622799"/>
                  </a:lnTo>
                  <a:lnTo>
                    <a:pt x="2082672" y="4622799"/>
                  </a:lnTo>
                  <a:lnTo>
                    <a:pt x="2084432" y="4610099"/>
                  </a:lnTo>
                  <a:lnTo>
                    <a:pt x="2080476" y="4584699"/>
                  </a:lnTo>
                  <a:lnTo>
                    <a:pt x="2074469" y="4571999"/>
                  </a:lnTo>
                  <a:lnTo>
                    <a:pt x="2070078" y="4559299"/>
                  </a:lnTo>
                  <a:lnTo>
                    <a:pt x="2066315" y="4546599"/>
                  </a:lnTo>
                  <a:lnTo>
                    <a:pt x="2062404" y="4533899"/>
                  </a:lnTo>
                  <a:lnTo>
                    <a:pt x="2058789" y="4508499"/>
                  </a:lnTo>
                  <a:lnTo>
                    <a:pt x="2055911" y="4495799"/>
                  </a:lnTo>
                  <a:lnTo>
                    <a:pt x="2049146" y="4470399"/>
                  </a:lnTo>
                  <a:lnTo>
                    <a:pt x="2042800" y="4444999"/>
                  </a:lnTo>
                  <a:lnTo>
                    <a:pt x="2036734" y="4406899"/>
                  </a:lnTo>
                  <a:lnTo>
                    <a:pt x="2030807" y="4381499"/>
                  </a:lnTo>
                  <a:lnTo>
                    <a:pt x="2021566" y="4330699"/>
                  </a:lnTo>
                  <a:lnTo>
                    <a:pt x="2013442" y="4279899"/>
                  </a:lnTo>
                  <a:lnTo>
                    <a:pt x="2006422" y="4229099"/>
                  </a:lnTo>
                  <a:lnTo>
                    <a:pt x="2000495" y="4165599"/>
                  </a:lnTo>
                  <a:lnTo>
                    <a:pt x="1995647" y="4114799"/>
                  </a:lnTo>
                  <a:lnTo>
                    <a:pt x="1991868" y="4063999"/>
                  </a:lnTo>
                  <a:lnTo>
                    <a:pt x="1989144" y="4013199"/>
                  </a:lnTo>
                  <a:lnTo>
                    <a:pt x="1987463" y="3962399"/>
                  </a:lnTo>
                  <a:lnTo>
                    <a:pt x="1986814" y="3898899"/>
                  </a:lnTo>
                  <a:lnTo>
                    <a:pt x="2013292" y="3898899"/>
                  </a:lnTo>
                  <a:lnTo>
                    <a:pt x="2034766" y="3924299"/>
                  </a:lnTo>
                  <a:lnTo>
                    <a:pt x="2007195" y="3924299"/>
                  </a:lnTo>
                  <a:lnTo>
                    <a:pt x="2007870" y="3975099"/>
                  </a:lnTo>
                  <a:lnTo>
                    <a:pt x="2009571" y="4025899"/>
                  </a:lnTo>
                  <a:lnTo>
                    <a:pt x="2012292" y="4076699"/>
                  </a:lnTo>
                  <a:lnTo>
                    <a:pt x="2016026" y="4127499"/>
                  </a:lnTo>
                  <a:lnTo>
                    <a:pt x="2020768" y="4178299"/>
                  </a:lnTo>
                  <a:lnTo>
                    <a:pt x="2026512" y="4229099"/>
                  </a:lnTo>
                  <a:lnTo>
                    <a:pt x="2033251" y="4279899"/>
                  </a:lnTo>
                  <a:lnTo>
                    <a:pt x="2040979" y="4317999"/>
                  </a:lnTo>
                  <a:lnTo>
                    <a:pt x="2049690" y="4368799"/>
                  </a:lnTo>
                  <a:lnTo>
                    <a:pt x="2059378" y="4419599"/>
                  </a:lnTo>
                  <a:lnTo>
                    <a:pt x="2070037" y="4470399"/>
                  </a:lnTo>
                  <a:lnTo>
                    <a:pt x="2081660" y="4521199"/>
                  </a:lnTo>
                  <a:lnTo>
                    <a:pt x="2094241" y="4571999"/>
                  </a:lnTo>
                  <a:lnTo>
                    <a:pt x="2107775" y="4622799"/>
                  </a:lnTo>
                  <a:lnTo>
                    <a:pt x="2103052" y="4635499"/>
                  </a:lnTo>
                  <a:lnTo>
                    <a:pt x="2058111" y="4660899"/>
                  </a:lnTo>
                  <a:lnTo>
                    <a:pt x="2008572" y="4673599"/>
                  </a:lnTo>
                  <a:lnTo>
                    <a:pt x="1955903" y="4698999"/>
                  </a:lnTo>
                  <a:close/>
                </a:path>
                <a:path w="3576954" h="4724400">
                  <a:moveTo>
                    <a:pt x="2302949" y="4724399"/>
                  </a:moveTo>
                  <a:lnTo>
                    <a:pt x="2253447" y="4724399"/>
                  </a:lnTo>
                  <a:lnTo>
                    <a:pt x="2247542" y="4711699"/>
                  </a:lnTo>
                  <a:lnTo>
                    <a:pt x="2224360" y="4686299"/>
                  </a:lnTo>
                  <a:lnTo>
                    <a:pt x="2204564" y="4648199"/>
                  </a:lnTo>
                  <a:lnTo>
                    <a:pt x="2188590" y="4610099"/>
                  </a:lnTo>
                  <a:lnTo>
                    <a:pt x="2176872" y="4571999"/>
                  </a:lnTo>
                  <a:lnTo>
                    <a:pt x="2164873" y="4521199"/>
                  </a:lnTo>
                  <a:lnTo>
                    <a:pt x="2155707" y="4483099"/>
                  </a:lnTo>
                  <a:lnTo>
                    <a:pt x="2148662" y="4432299"/>
                  </a:lnTo>
                  <a:lnTo>
                    <a:pt x="2143023" y="4381499"/>
                  </a:lnTo>
                  <a:lnTo>
                    <a:pt x="2133115" y="4279899"/>
                  </a:lnTo>
                  <a:lnTo>
                    <a:pt x="2127420" y="4229099"/>
                  </a:lnTo>
                  <a:lnTo>
                    <a:pt x="2120281" y="4178299"/>
                  </a:lnTo>
                  <a:lnTo>
                    <a:pt x="2110985" y="4140199"/>
                  </a:lnTo>
                  <a:lnTo>
                    <a:pt x="2098819" y="4089399"/>
                  </a:lnTo>
                  <a:lnTo>
                    <a:pt x="2083069" y="4051299"/>
                  </a:lnTo>
                  <a:lnTo>
                    <a:pt x="2063024" y="4000499"/>
                  </a:lnTo>
                  <a:lnTo>
                    <a:pt x="2037970" y="3962399"/>
                  </a:lnTo>
                  <a:lnTo>
                    <a:pt x="2007195" y="3924299"/>
                  </a:lnTo>
                  <a:lnTo>
                    <a:pt x="2034766" y="3924299"/>
                  </a:lnTo>
                  <a:lnTo>
                    <a:pt x="2061726" y="3962399"/>
                  </a:lnTo>
                  <a:lnTo>
                    <a:pt x="2083958" y="4013199"/>
                  </a:lnTo>
                  <a:lnTo>
                    <a:pt x="2101982" y="4051299"/>
                  </a:lnTo>
                  <a:lnTo>
                    <a:pt x="2116320" y="4089399"/>
                  </a:lnTo>
                  <a:lnTo>
                    <a:pt x="2127495" y="4140199"/>
                  </a:lnTo>
                  <a:lnTo>
                    <a:pt x="2136027" y="4190999"/>
                  </a:lnTo>
                  <a:lnTo>
                    <a:pt x="2142994" y="4241799"/>
                  </a:lnTo>
                  <a:lnTo>
                    <a:pt x="2148734" y="4292599"/>
                  </a:lnTo>
                  <a:lnTo>
                    <a:pt x="2154119" y="4343399"/>
                  </a:lnTo>
                  <a:lnTo>
                    <a:pt x="2160022" y="4394199"/>
                  </a:lnTo>
                  <a:lnTo>
                    <a:pt x="2167316" y="4444999"/>
                  </a:lnTo>
                  <a:lnTo>
                    <a:pt x="2176872" y="4508499"/>
                  </a:lnTo>
                  <a:lnTo>
                    <a:pt x="2185394" y="4546599"/>
                  </a:lnTo>
                  <a:lnTo>
                    <a:pt x="2196704" y="4584699"/>
                  </a:lnTo>
                  <a:lnTo>
                    <a:pt x="2210671" y="4622799"/>
                  </a:lnTo>
                  <a:lnTo>
                    <a:pt x="2227161" y="4648199"/>
                  </a:lnTo>
                  <a:lnTo>
                    <a:pt x="2236319" y="4673599"/>
                  </a:lnTo>
                  <a:lnTo>
                    <a:pt x="2248040" y="4686299"/>
                  </a:lnTo>
                  <a:lnTo>
                    <a:pt x="2262184" y="4711699"/>
                  </a:lnTo>
                  <a:lnTo>
                    <a:pt x="2315604" y="4711699"/>
                  </a:lnTo>
                  <a:lnTo>
                    <a:pt x="2302949" y="4724399"/>
                  </a:lnTo>
                  <a:close/>
                </a:path>
              </a:pathLst>
            </a:custGeom>
            <a:solidFill>
              <a:srgbClr val="1B5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4933" y="0"/>
              <a:ext cx="3385076" cy="1719211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1502886" cy="1771263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5191012" y="0"/>
            <a:ext cx="3953156" cy="4724400"/>
            <a:chOff x="5191012" y="0"/>
            <a:chExt cx="3953156" cy="4724400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91012" y="1023649"/>
              <a:ext cx="3375899" cy="327029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567214" y="0"/>
              <a:ext cx="3576954" cy="4724400"/>
            </a:xfrm>
            <a:custGeom>
              <a:avLst/>
              <a:gdLst/>
              <a:ahLst/>
              <a:cxnLst/>
              <a:rect l="l" t="t" r="r" b="b"/>
              <a:pathLst>
                <a:path w="3576954" h="4724400">
                  <a:moveTo>
                    <a:pt x="707310" y="546099"/>
                  </a:moveTo>
                  <a:lnTo>
                    <a:pt x="418498" y="546099"/>
                  </a:lnTo>
                  <a:lnTo>
                    <a:pt x="376956" y="533399"/>
                  </a:lnTo>
                  <a:lnTo>
                    <a:pt x="329528" y="507999"/>
                  </a:lnTo>
                  <a:lnTo>
                    <a:pt x="286625" y="482599"/>
                  </a:lnTo>
                  <a:lnTo>
                    <a:pt x="247973" y="444499"/>
                  </a:lnTo>
                  <a:lnTo>
                    <a:pt x="213298" y="406399"/>
                  </a:lnTo>
                  <a:lnTo>
                    <a:pt x="182326" y="368299"/>
                  </a:lnTo>
                  <a:lnTo>
                    <a:pt x="154782" y="330199"/>
                  </a:lnTo>
                  <a:lnTo>
                    <a:pt x="130394" y="292099"/>
                  </a:lnTo>
                  <a:lnTo>
                    <a:pt x="107499" y="241299"/>
                  </a:lnTo>
                  <a:lnTo>
                    <a:pt x="85792" y="203199"/>
                  </a:lnTo>
                  <a:lnTo>
                    <a:pt x="65065" y="152399"/>
                  </a:lnTo>
                  <a:lnTo>
                    <a:pt x="45114" y="101599"/>
                  </a:lnTo>
                  <a:lnTo>
                    <a:pt x="25732" y="63499"/>
                  </a:lnTo>
                  <a:lnTo>
                    <a:pt x="6714" y="12699"/>
                  </a:lnTo>
                  <a:lnTo>
                    <a:pt x="0" y="0"/>
                  </a:lnTo>
                  <a:lnTo>
                    <a:pt x="22816" y="0"/>
                  </a:lnTo>
                  <a:lnTo>
                    <a:pt x="29659" y="12699"/>
                  </a:lnTo>
                  <a:lnTo>
                    <a:pt x="50005" y="63499"/>
                  </a:lnTo>
                  <a:lnTo>
                    <a:pt x="70484" y="101599"/>
                  </a:lnTo>
                  <a:lnTo>
                    <a:pt x="91123" y="152399"/>
                  </a:lnTo>
                  <a:lnTo>
                    <a:pt x="110587" y="203199"/>
                  </a:lnTo>
                  <a:lnTo>
                    <a:pt x="131629" y="241299"/>
                  </a:lnTo>
                  <a:lnTo>
                    <a:pt x="154803" y="292099"/>
                  </a:lnTo>
                  <a:lnTo>
                    <a:pt x="180663" y="330199"/>
                  </a:lnTo>
                  <a:lnTo>
                    <a:pt x="209762" y="380999"/>
                  </a:lnTo>
                  <a:lnTo>
                    <a:pt x="242653" y="419099"/>
                  </a:lnTo>
                  <a:lnTo>
                    <a:pt x="279890" y="457199"/>
                  </a:lnTo>
                  <a:lnTo>
                    <a:pt x="364506" y="507999"/>
                  </a:lnTo>
                  <a:lnTo>
                    <a:pt x="454650" y="533399"/>
                  </a:lnTo>
                  <a:lnTo>
                    <a:pt x="760174" y="533399"/>
                  </a:lnTo>
                  <a:lnTo>
                    <a:pt x="707310" y="546099"/>
                  </a:lnTo>
                  <a:close/>
                </a:path>
                <a:path w="3576954" h="4724400">
                  <a:moveTo>
                    <a:pt x="1286097" y="520699"/>
                  </a:moveTo>
                  <a:lnTo>
                    <a:pt x="787954" y="520699"/>
                  </a:lnTo>
                  <a:lnTo>
                    <a:pt x="834039" y="507999"/>
                  </a:lnTo>
                  <a:lnTo>
                    <a:pt x="1238853" y="507999"/>
                  </a:lnTo>
                  <a:lnTo>
                    <a:pt x="1286097" y="520699"/>
                  </a:lnTo>
                  <a:close/>
                </a:path>
                <a:path w="3576954" h="4724400">
                  <a:moveTo>
                    <a:pt x="863865" y="533399"/>
                  </a:moveTo>
                  <a:lnTo>
                    <a:pt x="693318" y="533399"/>
                  </a:lnTo>
                  <a:lnTo>
                    <a:pt x="740949" y="520699"/>
                  </a:lnTo>
                  <a:lnTo>
                    <a:pt x="910266" y="520699"/>
                  </a:lnTo>
                  <a:lnTo>
                    <a:pt x="863865" y="533399"/>
                  </a:lnTo>
                  <a:close/>
                </a:path>
                <a:path w="3576954" h="4724400">
                  <a:moveTo>
                    <a:pt x="1429989" y="533399"/>
                  </a:moveTo>
                  <a:lnTo>
                    <a:pt x="1263503" y="533399"/>
                  </a:lnTo>
                  <a:lnTo>
                    <a:pt x="1210154" y="520699"/>
                  </a:lnTo>
                  <a:lnTo>
                    <a:pt x="1380600" y="520699"/>
                  </a:lnTo>
                  <a:lnTo>
                    <a:pt x="1429989" y="533399"/>
                  </a:lnTo>
                  <a:close/>
                </a:path>
                <a:path w="3576954" h="4724400">
                  <a:moveTo>
                    <a:pt x="1578965" y="558799"/>
                  </a:moveTo>
                  <a:lnTo>
                    <a:pt x="1474451" y="558799"/>
                  </a:lnTo>
                  <a:lnTo>
                    <a:pt x="1369967" y="533399"/>
                  </a:lnTo>
                  <a:lnTo>
                    <a:pt x="1479622" y="533399"/>
                  </a:lnTo>
                  <a:lnTo>
                    <a:pt x="1578965" y="558799"/>
                  </a:lnTo>
                  <a:close/>
                </a:path>
                <a:path w="3576954" h="4724400">
                  <a:moveTo>
                    <a:pt x="601029" y="558799"/>
                  </a:moveTo>
                  <a:lnTo>
                    <a:pt x="504287" y="558799"/>
                  </a:lnTo>
                  <a:lnTo>
                    <a:pt x="460996" y="546099"/>
                  </a:lnTo>
                  <a:lnTo>
                    <a:pt x="654162" y="546099"/>
                  </a:lnTo>
                  <a:lnTo>
                    <a:pt x="601029" y="558799"/>
                  </a:lnTo>
                  <a:close/>
                </a:path>
                <a:path w="3576954" h="4724400">
                  <a:moveTo>
                    <a:pt x="1847046" y="4724399"/>
                  </a:moveTo>
                  <a:lnTo>
                    <a:pt x="1821056" y="4711699"/>
                  </a:lnTo>
                  <a:lnTo>
                    <a:pt x="1770629" y="4711699"/>
                  </a:lnTo>
                  <a:lnTo>
                    <a:pt x="1746549" y="4698999"/>
                  </a:lnTo>
                  <a:lnTo>
                    <a:pt x="1705249" y="4660899"/>
                  </a:lnTo>
                  <a:lnTo>
                    <a:pt x="1678316" y="4622799"/>
                  </a:lnTo>
                  <a:lnTo>
                    <a:pt x="1663773" y="4584699"/>
                  </a:lnTo>
                  <a:lnTo>
                    <a:pt x="1659643" y="4533899"/>
                  </a:lnTo>
                  <a:lnTo>
                    <a:pt x="1663949" y="4483099"/>
                  </a:lnTo>
                  <a:lnTo>
                    <a:pt x="1674714" y="4432299"/>
                  </a:lnTo>
                  <a:lnTo>
                    <a:pt x="1689962" y="4394199"/>
                  </a:lnTo>
                  <a:lnTo>
                    <a:pt x="1708845" y="4343399"/>
                  </a:lnTo>
                  <a:lnTo>
                    <a:pt x="1728983" y="4292599"/>
                  </a:lnTo>
                  <a:lnTo>
                    <a:pt x="1750292" y="4254499"/>
                  </a:lnTo>
                  <a:lnTo>
                    <a:pt x="1772689" y="4203699"/>
                  </a:lnTo>
                  <a:lnTo>
                    <a:pt x="1796090" y="4165599"/>
                  </a:lnTo>
                  <a:lnTo>
                    <a:pt x="1820412" y="4114799"/>
                  </a:lnTo>
                  <a:lnTo>
                    <a:pt x="1845571" y="4076699"/>
                  </a:lnTo>
                  <a:lnTo>
                    <a:pt x="1871483" y="4025899"/>
                  </a:lnTo>
                  <a:lnTo>
                    <a:pt x="1898065" y="3987799"/>
                  </a:lnTo>
                  <a:lnTo>
                    <a:pt x="1925232" y="3936999"/>
                  </a:lnTo>
                  <a:lnTo>
                    <a:pt x="1952902" y="3898899"/>
                  </a:lnTo>
                  <a:lnTo>
                    <a:pt x="1980990" y="3848099"/>
                  </a:lnTo>
                  <a:lnTo>
                    <a:pt x="2009413" y="3809999"/>
                  </a:lnTo>
                  <a:lnTo>
                    <a:pt x="2038088" y="3771899"/>
                  </a:lnTo>
                  <a:lnTo>
                    <a:pt x="2066930" y="3721099"/>
                  </a:lnTo>
                  <a:lnTo>
                    <a:pt x="2096998" y="3682999"/>
                  </a:lnTo>
                  <a:lnTo>
                    <a:pt x="2127501" y="3644899"/>
                  </a:lnTo>
                  <a:lnTo>
                    <a:pt x="2158413" y="3594099"/>
                  </a:lnTo>
                  <a:lnTo>
                    <a:pt x="2189711" y="3555999"/>
                  </a:lnTo>
                  <a:lnTo>
                    <a:pt x="2221368" y="3517899"/>
                  </a:lnTo>
                  <a:lnTo>
                    <a:pt x="2253361" y="3467099"/>
                  </a:lnTo>
                  <a:lnTo>
                    <a:pt x="2285663" y="3428999"/>
                  </a:lnTo>
                  <a:lnTo>
                    <a:pt x="2318251" y="3390899"/>
                  </a:lnTo>
                  <a:lnTo>
                    <a:pt x="2384184" y="3314699"/>
                  </a:lnTo>
                  <a:lnTo>
                    <a:pt x="2417478" y="3263899"/>
                  </a:lnTo>
                  <a:lnTo>
                    <a:pt x="2552265" y="3111499"/>
                  </a:lnTo>
                  <a:lnTo>
                    <a:pt x="2590479" y="3060699"/>
                  </a:lnTo>
                  <a:lnTo>
                    <a:pt x="2609633" y="3047999"/>
                  </a:lnTo>
                  <a:lnTo>
                    <a:pt x="2628818" y="3022599"/>
                  </a:lnTo>
                  <a:lnTo>
                    <a:pt x="2624761" y="2971799"/>
                  </a:lnTo>
                  <a:lnTo>
                    <a:pt x="2620439" y="2920999"/>
                  </a:lnTo>
                  <a:lnTo>
                    <a:pt x="2615849" y="2870199"/>
                  </a:lnTo>
                  <a:lnTo>
                    <a:pt x="2610993" y="2819399"/>
                  </a:lnTo>
                  <a:lnTo>
                    <a:pt x="2605871" y="2768599"/>
                  </a:lnTo>
                  <a:lnTo>
                    <a:pt x="2600481" y="2717799"/>
                  </a:lnTo>
                  <a:lnTo>
                    <a:pt x="2594823" y="2666999"/>
                  </a:lnTo>
                  <a:lnTo>
                    <a:pt x="2588897" y="2616199"/>
                  </a:lnTo>
                  <a:lnTo>
                    <a:pt x="2582704" y="2565399"/>
                  </a:lnTo>
                  <a:lnTo>
                    <a:pt x="2576241" y="2514599"/>
                  </a:lnTo>
                  <a:lnTo>
                    <a:pt x="2569510" y="2463799"/>
                  </a:lnTo>
                  <a:lnTo>
                    <a:pt x="2562510" y="2412999"/>
                  </a:lnTo>
                  <a:lnTo>
                    <a:pt x="2555240" y="2362199"/>
                  </a:lnTo>
                  <a:lnTo>
                    <a:pt x="2547700" y="2311399"/>
                  </a:lnTo>
                  <a:lnTo>
                    <a:pt x="2539891" y="2260599"/>
                  </a:lnTo>
                  <a:lnTo>
                    <a:pt x="2531811" y="2209799"/>
                  </a:lnTo>
                  <a:lnTo>
                    <a:pt x="2523460" y="2158999"/>
                  </a:lnTo>
                  <a:lnTo>
                    <a:pt x="2514838" y="2108199"/>
                  </a:lnTo>
                  <a:lnTo>
                    <a:pt x="2505944" y="2057399"/>
                  </a:lnTo>
                  <a:lnTo>
                    <a:pt x="2496779" y="2006599"/>
                  </a:lnTo>
                  <a:lnTo>
                    <a:pt x="2487342" y="1955799"/>
                  </a:lnTo>
                  <a:lnTo>
                    <a:pt x="2477633" y="1904999"/>
                  </a:lnTo>
                  <a:lnTo>
                    <a:pt x="2467650" y="1854199"/>
                  </a:lnTo>
                  <a:lnTo>
                    <a:pt x="2457395" y="1803399"/>
                  </a:lnTo>
                  <a:lnTo>
                    <a:pt x="2446867" y="1752599"/>
                  </a:lnTo>
                  <a:lnTo>
                    <a:pt x="2436065" y="1701799"/>
                  </a:lnTo>
                  <a:lnTo>
                    <a:pt x="2424989" y="1650999"/>
                  </a:lnTo>
                  <a:lnTo>
                    <a:pt x="2413639" y="1600199"/>
                  </a:lnTo>
                  <a:lnTo>
                    <a:pt x="2402014" y="1549399"/>
                  </a:lnTo>
                  <a:lnTo>
                    <a:pt x="2390114" y="1498599"/>
                  </a:lnTo>
                  <a:lnTo>
                    <a:pt x="2377939" y="1460499"/>
                  </a:lnTo>
                  <a:lnTo>
                    <a:pt x="2365489" y="1409699"/>
                  </a:lnTo>
                  <a:lnTo>
                    <a:pt x="2352762" y="1358899"/>
                  </a:lnTo>
                  <a:lnTo>
                    <a:pt x="2339530" y="1308099"/>
                  </a:lnTo>
                  <a:lnTo>
                    <a:pt x="2325524" y="1257299"/>
                  </a:lnTo>
                  <a:lnTo>
                    <a:pt x="2310413" y="1206499"/>
                  </a:lnTo>
                  <a:lnTo>
                    <a:pt x="2293866" y="1155699"/>
                  </a:lnTo>
                  <a:lnTo>
                    <a:pt x="2275552" y="1104899"/>
                  </a:lnTo>
                  <a:lnTo>
                    <a:pt x="2255140" y="1054099"/>
                  </a:lnTo>
                  <a:lnTo>
                    <a:pt x="2232299" y="1003299"/>
                  </a:lnTo>
                  <a:lnTo>
                    <a:pt x="2206697" y="952499"/>
                  </a:lnTo>
                  <a:lnTo>
                    <a:pt x="2181012" y="914399"/>
                  </a:lnTo>
                  <a:lnTo>
                    <a:pt x="2152224" y="876299"/>
                  </a:lnTo>
                  <a:lnTo>
                    <a:pt x="2120488" y="838199"/>
                  </a:lnTo>
                  <a:lnTo>
                    <a:pt x="2085959" y="800099"/>
                  </a:lnTo>
                  <a:lnTo>
                    <a:pt x="2048794" y="761999"/>
                  </a:lnTo>
                  <a:lnTo>
                    <a:pt x="2009146" y="736599"/>
                  </a:lnTo>
                  <a:lnTo>
                    <a:pt x="1967174" y="711199"/>
                  </a:lnTo>
                  <a:lnTo>
                    <a:pt x="1923030" y="685799"/>
                  </a:lnTo>
                  <a:lnTo>
                    <a:pt x="1876872" y="660399"/>
                  </a:lnTo>
                  <a:lnTo>
                    <a:pt x="1829147" y="634999"/>
                  </a:lnTo>
                  <a:lnTo>
                    <a:pt x="1780321" y="622299"/>
                  </a:lnTo>
                  <a:lnTo>
                    <a:pt x="1526057" y="558799"/>
                  </a:lnTo>
                  <a:lnTo>
                    <a:pt x="1628348" y="558799"/>
                  </a:lnTo>
                  <a:lnTo>
                    <a:pt x="1725726" y="584199"/>
                  </a:lnTo>
                  <a:lnTo>
                    <a:pt x="1773393" y="609599"/>
                  </a:lnTo>
                  <a:lnTo>
                    <a:pt x="1865868" y="634999"/>
                  </a:lnTo>
                  <a:lnTo>
                    <a:pt x="1910350" y="660399"/>
                  </a:lnTo>
                  <a:lnTo>
                    <a:pt x="1953444" y="685799"/>
                  </a:lnTo>
                  <a:lnTo>
                    <a:pt x="1994987" y="711199"/>
                  </a:lnTo>
                  <a:lnTo>
                    <a:pt x="2034815" y="736599"/>
                  </a:lnTo>
                  <a:lnTo>
                    <a:pt x="2072766" y="761999"/>
                  </a:lnTo>
                  <a:lnTo>
                    <a:pt x="2108677" y="800099"/>
                  </a:lnTo>
                  <a:lnTo>
                    <a:pt x="2142383" y="825499"/>
                  </a:lnTo>
                  <a:lnTo>
                    <a:pt x="2173723" y="863599"/>
                  </a:lnTo>
                  <a:lnTo>
                    <a:pt x="2203438" y="914399"/>
                  </a:lnTo>
                  <a:lnTo>
                    <a:pt x="2230294" y="952499"/>
                  </a:lnTo>
                  <a:lnTo>
                    <a:pt x="2254533" y="1003299"/>
                  </a:lnTo>
                  <a:lnTo>
                    <a:pt x="2276395" y="1054099"/>
                  </a:lnTo>
                  <a:lnTo>
                    <a:pt x="2296122" y="1092199"/>
                  </a:lnTo>
                  <a:lnTo>
                    <a:pt x="2313952" y="1142999"/>
                  </a:lnTo>
                  <a:lnTo>
                    <a:pt x="2330129" y="1193799"/>
                  </a:lnTo>
                  <a:lnTo>
                    <a:pt x="2344892" y="1244599"/>
                  </a:lnTo>
                  <a:lnTo>
                    <a:pt x="2358757" y="1295399"/>
                  </a:lnTo>
                  <a:lnTo>
                    <a:pt x="2372094" y="1333499"/>
                  </a:lnTo>
                  <a:lnTo>
                    <a:pt x="2384939" y="1384299"/>
                  </a:lnTo>
                  <a:lnTo>
                    <a:pt x="2397331" y="1435099"/>
                  </a:lnTo>
                  <a:lnTo>
                    <a:pt x="2409308" y="1485899"/>
                  </a:lnTo>
                  <a:lnTo>
                    <a:pt x="2420906" y="1536699"/>
                  </a:lnTo>
                  <a:lnTo>
                    <a:pt x="2432165" y="1574799"/>
                  </a:lnTo>
                  <a:lnTo>
                    <a:pt x="2443121" y="1625599"/>
                  </a:lnTo>
                  <a:lnTo>
                    <a:pt x="2453813" y="1676399"/>
                  </a:lnTo>
                  <a:lnTo>
                    <a:pt x="2464279" y="1727199"/>
                  </a:lnTo>
                  <a:lnTo>
                    <a:pt x="2475164" y="1777999"/>
                  </a:lnTo>
                  <a:lnTo>
                    <a:pt x="2485769" y="1828799"/>
                  </a:lnTo>
                  <a:lnTo>
                    <a:pt x="2496092" y="1879599"/>
                  </a:lnTo>
                  <a:lnTo>
                    <a:pt x="2506136" y="1930399"/>
                  </a:lnTo>
                  <a:lnTo>
                    <a:pt x="2515898" y="1981199"/>
                  </a:lnTo>
                  <a:lnTo>
                    <a:pt x="2525380" y="2031999"/>
                  </a:lnTo>
                  <a:lnTo>
                    <a:pt x="2534581" y="2082799"/>
                  </a:lnTo>
                  <a:lnTo>
                    <a:pt x="2543502" y="2133599"/>
                  </a:lnTo>
                  <a:lnTo>
                    <a:pt x="2552143" y="2184399"/>
                  </a:lnTo>
                  <a:lnTo>
                    <a:pt x="2560502" y="2235199"/>
                  </a:lnTo>
                  <a:lnTo>
                    <a:pt x="2568582" y="2285999"/>
                  </a:lnTo>
                  <a:lnTo>
                    <a:pt x="2576381" y="2336799"/>
                  </a:lnTo>
                  <a:lnTo>
                    <a:pt x="2583900" y="2387599"/>
                  </a:lnTo>
                  <a:lnTo>
                    <a:pt x="2591138" y="2438399"/>
                  </a:lnTo>
                  <a:lnTo>
                    <a:pt x="2598096" y="2489199"/>
                  </a:lnTo>
                  <a:lnTo>
                    <a:pt x="2604773" y="2539999"/>
                  </a:lnTo>
                  <a:lnTo>
                    <a:pt x="2611171" y="2590799"/>
                  </a:lnTo>
                  <a:lnTo>
                    <a:pt x="2617288" y="2641599"/>
                  </a:lnTo>
                  <a:lnTo>
                    <a:pt x="2623125" y="2692399"/>
                  </a:lnTo>
                  <a:lnTo>
                    <a:pt x="2628682" y="2743199"/>
                  </a:lnTo>
                  <a:lnTo>
                    <a:pt x="2633959" y="2793999"/>
                  </a:lnTo>
                  <a:lnTo>
                    <a:pt x="2638956" y="2844799"/>
                  </a:lnTo>
                  <a:lnTo>
                    <a:pt x="2643672" y="2895599"/>
                  </a:lnTo>
                  <a:lnTo>
                    <a:pt x="2648109" y="2946399"/>
                  </a:lnTo>
                  <a:lnTo>
                    <a:pt x="2652265" y="2997199"/>
                  </a:lnTo>
                  <a:lnTo>
                    <a:pt x="2702418" y="2997199"/>
                  </a:lnTo>
                  <a:lnTo>
                    <a:pt x="2656242" y="3047999"/>
                  </a:lnTo>
                  <a:lnTo>
                    <a:pt x="2658071" y="3073399"/>
                  </a:lnTo>
                  <a:lnTo>
                    <a:pt x="2632712" y="3073399"/>
                  </a:lnTo>
                  <a:lnTo>
                    <a:pt x="2497141" y="3225799"/>
                  </a:lnTo>
                  <a:lnTo>
                    <a:pt x="2463654" y="3263899"/>
                  </a:lnTo>
                  <a:lnTo>
                    <a:pt x="2430371" y="3314699"/>
                  </a:lnTo>
                  <a:lnTo>
                    <a:pt x="2364496" y="3390899"/>
                  </a:lnTo>
                  <a:lnTo>
                    <a:pt x="2331944" y="3428999"/>
                  </a:lnTo>
                  <a:lnTo>
                    <a:pt x="2299676" y="3467099"/>
                  </a:lnTo>
                  <a:lnTo>
                    <a:pt x="2267713" y="3505199"/>
                  </a:lnTo>
                  <a:lnTo>
                    <a:pt x="2236074" y="3555999"/>
                  </a:lnTo>
                  <a:lnTo>
                    <a:pt x="2204781" y="3594099"/>
                  </a:lnTo>
                  <a:lnTo>
                    <a:pt x="2173852" y="3632199"/>
                  </a:lnTo>
                  <a:lnTo>
                    <a:pt x="2143310" y="3670299"/>
                  </a:lnTo>
                  <a:lnTo>
                    <a:pt x="2113173" y="3721099"/>
                  </a:lnTo>
                  <a:lnTo>
                    <a:pt x="2083462" y="3759199"/>
                  </a:lnTo>
                  <a:lnTo>
                    <a:pt x="2054197" y="3797299"/>
                  </a:lnTo>
                  <a:lnTo>
                    <a:pt x="2025399" y="3848099"/>
                  </a:lnTo>
                  <a:lnTo>
                    <a:pt x="1997087" y="3886199"/>
                  </a:lnTo>
                  <a:lnTo>
                    <a:pt x="2002555" y="3886199"/>
                  </a:lnTo>
                  <a:lnTo>
                    <a:pt x="2013292" y="3898899"/>
                  </a:lnTo>
                  <a:lnTo>
                    <a:pt x="1986814" y="3898899"/>
                  </a:lnTo>
                  <a:lnTo>
                    <a:pt x="1967180" y="3936999"/>
                  </a:lnTo>
                  <a:lnTo>
                    <a:pt x="1947802" y="3962399"/>
                  </a:lnTo>
                  <a:lnTo>
                    <a:pt x="1928688" y="4000499"/>
                  </a:lnTo>
                  <a:lnTo>
                    <a:pt x="1909847" y="4025899"/>
                  </a:lnTo>
                  <a:lnTo>
                    <a:pt x="1882278" y="4076699"/>
                  </a:lnTo>
                  <a:lnTo>
                    <a:pt x="1855097" y="4114799"/>
                  </a:lnTo>
                  <a:lnTo>
                    <a:pt x="1828543" y="4165599"/>
                  </a:lnTo>
                  <a:lnTo>
                    <a:pt x="1802856" y="4216399"/>
                  </a:lnTo>
                  <a:lnTo>
                    <a:pt x="1778276" y="4267199"/>
                  </a:lnTo>
                  <a:lnTo>
                    <a:pt x="1755043" y="4305299"/>
                  </a:lnTo>
                  <a:lnTo>
                    <a:pt x="1733396" y="4356099"/>
                  </a:lnTo>
                  <a:lnTo>
                    <a:pt x="1713575" y="4406899"/>
                  </a:lnTo>
                  <a:lnTo>
                    <a:pt x="1697402" y="4457699"/>
                  </a:lnTo>
                  <a:lnTo>
                    <a:pt x="1686845" y="4508499"/>
                  </a:lnTo>
                  <a:lnTo>
                    <a:pt x="1685718" y="4559299"/>
                  </a:lnTo>
                  <a:lnTo>
                    <a:pt x="1697833" y="4610099"/>
                  </a:lnTo>
                  <a:lnTo>
                    <a:pt x="1723830" y="4648199"/>
                  </a:lnTo>
                  <a:lnTo>
                    <a:pt x="1759846" y="4673599"/>
                  </a:lnTo>
                  <a:lnTo>
                    <a:pt x="1803133" y="4686299"/>
                  </a:lnTo>
                  <a:lnTo>
                    <a:pt x="1850940" y="4698999"/>
                  </a:lnTo>
                  <a:lnTo>
                    <a:pt x="1955903" y="4698999"/>
                  </a:lnTo>
                  <a:lnTo>
                    <a:pt x="1847046" y="4724399"/>
                  </a:lnTo>
                  <a:close/>
                </a:path>
                <a:path w="3576954" h="4724400">
                  <a:moveTo>
                    <a:pt x="2702418" y="2997199"/>
                  </a:moveTo>
                  <a:lnTo>
                    <a:pt x="2652265" y="2997199"/>
                  </a:lnTo>
                  <a:lnTo>
                    <a:pt x="3084220" y="2501899"/>
                  </a:lnTo>
                  <a:lnTo>
                    <a:pt x="3182048" y="2387599"/>
                  </a:lnTo>
                  <a:lnTo>
                    <a:pt x="3246373" y="2311399"/>
                  </a:lnTo>
                  <a:lnTo>
                    <a:pt x="3309826" y="2235199"/>
                  </a:lnTo>
                  <a:lnTo>
                    <a:pt x="3341182" y="2184399"/>
                  </a:lnTo>
                  <a:lnTo>
                    <a:pt x="3372270" y="2146299"/>
                  </a:lnTo>
                  <a:lnTo>
                    <a:pt x="3403072" y="2108199"/>
                  </a:lnTo>
                  <a:lnTo>
                    <a:pt x="3433570" y="2070099"/>
                  </a:lnTo>
                  <a:lnTo>
                    <a:pt x="3463750" y="2031999"/>
                  </a:lnTo>
                  <a:lnTo>
                    <a:pt x="3493592" y="1993899"/>
                  </a:lnTo>
                  <a:lnTo>
                    <a:pt x="3523081" y="1955799"/>
                  </a:lnTo>
                  <a:lnTo>
                    <a:pt x="3552200" y="1904999"/>
                  </a:lnTo>
                  <a:lnTo>
                    <a:pt x="3576785" y="1879599"/>
                  </a:lnTo>
                  <a:lnTo>
                    <a:pt x="3576785" y="1943099"/>
                  </a:lnTo>
                  <a:lnTo>
                    <a:pt x="3554648" y="1968499"/>
                  </a:lnTo>
                  <a:lnTo>
                    <a:pt x="3524395" y="2006599"/>
                  </a:lnTo>
                  <a:lnTo>
                    <a:pt x="3493777" y="2057399"/>
                  </a:lnTo>
                  <a:lnTo>
                    <a:pt x="3462812" y="2095499"/>
                  </a:lnTo>
                  <a:lnTo>
                    <a:pt x="3431519" y="2133599"/>
                  </a:lnTo>
                  <a:lnTo>
                    <a:pt x="3399915" y="2171699"/>
                  </a:lnTo>
                  <a:lnTo>
                    <a:pt x="3368018" y="2222499"/>
                  </a:lnTo>
                  <a:lnTo>
                    <a:pt x="3303418" y="2298699"/>
                  </a:lnTo>
                  <a:lnTo>
                    <a:pt x="3237862" y="2374899"/>
                  </a:lnTo>
                  <a:lnTo>
                    <a:pt x="3138052" y="2489199"/>
                  </a:lnTo>
                  <a:lnTo>
                    <a:pt x="3104460" y="2539999"/>
                  </a:lnTo>
                  <a:lnTo>
                    <a:pt x="3002969" y="2654299"/>
                  </a:lnTo>
                  <a:lnTo>
                    <a:pt x="2760271" y="2920999"/>
                  </a:lnTo>
                  <a:lnTo>
                    <a:pt x="2725540" y="2971799"/>
                  </a:lnTo>
                  <a:lnTo>
                    <a:pt x="2702418" y="2997199"/>
                  </a:lnTo>
                  <a:close/>
                </a:path>
                <a:path w="3576954" h="4724400">
                  <a:moveTo>
                    <a:pt x="2605552" y="4406899"/>
                  </a:moveTo>
                  <a:lnTo>
                    <a:pt x="2581240" y="4406899"/>
                  </a:lnTo>
                  <a:lnTo>
                    <a:pt x="2589962" y="4394199"/>
                  </a:lnTo>
                  <a:lnTo>
                    <a:pt x="2605212" y="4381499"/>
                  </a:lnTo>
                  <a:lnTo>
                    <a:pt x="2617820" y="4356099"/>
                  </a:lnTo>
                  <a:lnTo>
                    <a:pt x="2627477" y="4330699"/>
                  </a:lnTo>
                  <a:lnTo>
                    <a:pt x="2633872" y="4317999"/>
                  </a:lnTo>
                  <a:lnTo>
                    <a:pt x="2642461" y="4267199"/>
                  </a:lnTo>
                  <a:lnTo>
                    <a:pt x="2646667" y="4229099"/>
                  </a:lnTo>
                  <a:lnTo>
                    <a:pt x="2648153" y="4178299"/>
                  </a:lnTo>
                  <a:lnTo>
                    <a:pt x="2648581" y="4127499"/>
                  </a:lnTo>
                  <a:lnTo>
                    <a:pt x="2649614" y="4076699"/>
                  </a:lnTo>
                  <a:lnTo>
                    <a:pt x="2651327" y="4038599"/>
                  </a:lnTo>
                  <a:lnTo>
                    <a:pt x="2652737" y="3987799"/>
                  </a:lnTo>
                  <a:lnTo>
                    <a:pt x="2653921" y="3936999"/>
                  </a:lnTo>
                  <a:lnTo>
                    <a:pt x="2654954" y="3886199"/>
                  </a:lnTo>
                  <a:lnTo>
                    <a:pt x="2655911" y="3835399"/>
                  </a:lnTo>
                  <a:lnTo>
                    <a:pt x="2656160" y="3797299"/>
                  </a:lnTo>
                  <a:lnTo>
                    <a:pt x="2656250" y="3721099"/>
                  </a:lnTo>
                  <a:lnTo>
                    <a:pt x="2656095" y="3682999"/>
                  </a:lnTo>
                  <a:lnTo>
                    <a:pt x="2655634" y="3632199"/>
                  </a:lnTo>
                  <a:lnTo>
                    <a:pt x="2654927" y="3581399"/>
                  </a:lnTo>
                  <a:lnTo>
                    <a:pt x="2653984" y="3530599"/>
                  </a:lnTo>
                  <a:lnTo>
                    <a:pt x="2652814" y="3479799"/>
                  </a:lnTo>
                  <a:lnTo>
                    <a:pt x="2651427" y="3428999"/>
                  </a:lnTo>
                  <a:lnTo>
                    <a:pt x="2649833" y="3390899"/>
                  </a:lnTo>
                  <a:lnTo>
                    <a:pt x="2648040" y="3340099"/>
                  </a:lnTo>
                  <a:lnTo>
                    <a:pt x="2645555" y="3289299"/>
                  </a:lnTo>
                  <a:lnTo>
                    <a:pt x="2642776" y="3225799"/>
                  </a:lnTo>
                  <a:lnTo>
                    <a:pt x="2639706" y="3174999"/>
                  </a:lnTo>
                  <a:lnTo>
                    <a:pt x="2636351" y="3124199"/>
                  </a:lnTo>
                  <a:lnTo>
                    <a:pt x="2632712" y="3073399"/>
                  </a:lnTo>
                  <a:lnTo>
                    <a:pt x="2658071" y="3073399"/>
                  </a:lnTo>
                  <a:lnTo>
                    <a:pt x="2663269" y="3149599"/>
                  </a:lnTo>
                  <a:lnTo>
                    <a:pt x="2666344" y="3200399"/>
                  </a:lnTo>
                  <a:lnTo>
                    <a:pt x="2669129" y="3251199"/>
                  </a:lnTo>
                  <a:lnTo>
                    <a:pt x="2671621" y="3301999"/>
                  </a:lnTo>
                  <a:lnTo>
                    <a:pt x="2673820" y="3365499"/>
                  </a:lnTo>
                  <a:lnTo>
                    <a:pt x="2675727" y="3416299"/>
                  </a:lnTo>
                  <a:lnTo>
                    <a:pt x="2677342" y="3467099"/>
                  </a:lnTo>
                  <a:lnTo>
                    <a:pt x="2678663" y="3517899"/>
                  </a:lnTo>
                  <a:lnTo>
                    <a:pt x="2679691" y="3568699"/>
                  </a:lnTo>
                  <a:lnTo>
                    <a:pt x="2680426" y="3619499"/>
                  </a:lnTo>
                  <a:lnTo>
                    <a:pt x="2680867" y="3670299"/>
                  </a:lnTo>
                  <a:lnTo>
                    <a:pt x="2680985" y="3721099"/>
                  </a:lnTo>
                  <a:lnTo>
                    <a:pt x="2680872" y="3784599"/>
                  </a:lnTo>
                  <a:lnTo>
                    <a:pt x="2680448" y="3835399"/>
                  </a:lnTo>
                  <a:lnTo>
                    <a:pt x="2679741" y="3886199"/>
                  </a:lnTo>
                  <a:lnTo>
                    <a:pt x="2678753" y="3936999"/>
                  </a:lnTo>
                  <a:lnTo>
                    <a:pt x="2677483" y="3987799"/>
                  </a:lnTo>
                  <a:lnTo>
                    <a:pt x="2675932" y="4038599"/>
                  </a:lnTo>
                  <a:lnTo>
                    <a:pt x="2674101" y="4089399"/>
                  </a:lnTo>
                  <a:lnTo>
                    <a:pt x="2671989" y="4140199"/>
                  </a:lnTo>
                  <a:lnTo>
                    <a:pt x="2669599" y="4190999"/>
                  </a:lnTo>
                  <a:lnTo>
                    <a:pt x="2666929" y="4241799"/>
                  </a:lnTo>
                  <a:lnTo>
                    <a:pt x="2663758" y="4279899"/>
                  </a:lnTo>
                  <a:lnTo>
                    <a:pt x="2656905" y="4317999"/>
                  </a:lnTo>
                  <a:lnTo>
                    <a:pt x="2643279" y="4356099"/>
                  </a:lnTo>
                  <a:lnTo>
                    <a:pt x="2619788" y="4394199"/>
                  </a:lnTo>
                  <a:lnTo>
                    <a:pt x="2605552" y="4406899"/>
                  </a:lnTo>
                  <a:close/>
                </a:path>
                <a:path w="3576954" h="4724400">
                  <a:moveTo>
                    <a:pt x="2315604" y="4711699"/>
                  </a:moveTo>
                  <a:lnTo>
                    <a:pt x="2298941" y="4711699"/>
                  </a:lnTo>
                  <a:lnTo>
                    <a:pt x="2312124" y="4698999"/>
                  </a:lnTo>
                  <a:lnTo>
                    <a:pt x="2322077" y="4673599"/>
                  </a:lnTo>
                  <a:lnTo>
                    <a:pt x="2329232" y="4660899"/>
                  </a:lnTo>
                  <a:lnTo>
                    <a:pt x="2339331" y="4622799"/>
                  </a:lnTo>
                  <a:lnTo>
                    <a:pt x="2339434" y="4584699"/>
                  </a:lnTo>
                  <a:lnTo>
                    <a:pt x="2333649" y="4533899"/>
                  </a:lnTo>
                  <a:lnTo>
                    <a:pt x="2326085" y="4495799"/>
                  </a:lnTo>
                  <a:lnTo>
                    <a:pt x="2282091" y="4279899"/>
                  </a:lnTo>
                  <a:lnTo>
                    <a:pt x="2272618" y="4229099"/>
                  </a:lnTo>
                  <a:lnTo>
                    <a:pt x="2263041" y="4178299"/>
                  </a:lnTo>
                  <a:lnTo>
                    <a:pt x="2253373" y="4127499"/>
                  </a:lnTo>
                  <a:lnTo>
                    <a:pt x="2243628" y="4076699"/>
                  </a:lnTo>
                  <a:lnTo>
                    <a:pt x="2233818" y="4025899"/>
                  </a:lnTo>
                  <a:lnTo>
                    <a:pt x="2223955" y="3975099"/>
                  </a:lnTo>
                  <a:lnTo>
                    <a:pt x="2214054" y="3924299"/>
                  </a:lnTo>
                  <a:lnTo>
                    <a:pt x="2194187" y="3822699"/>
                  </a:lnTo>
                  <a:lnTo>
                    <a:pt x="2192779" y="3822699"/>
                  </a:lnTo>
                  <a:lnTo>
                    <a:pt x="2197253" y="3809999"/>
                  </a:lnTo>
                  <a:lnTo>
                    <a:pt x="2205621" y="3809999"/>
                  </a:lnTo>
                  <a:lnTo>
                    <a:pt x="2206697" y="3822699"/>
                  </a:lnTo>
                  <a:lnTo>
                    <a:pt x="2240824" y="3835399"/>
                  </a:lnTo>
                  <a:lnTo>
                    <a:pt x="2272294" y="3848099"/>
                  </a:lnTo>
                  <a:lnTo>
                    <a:pt x="2218131" y="3848099"/>
                  </a:lnTo>
                  <a:lnTo>
                    <a:pt x="2227590" y="3886199"/>
                  </a:lnTo>
                  <a:lnTo>
                    <a:pt x="2236997" y="3936999"/>
                  </a:lnTo>
                  <a:lnTo>
                    <a:pt x="2246363" y="3987799"/>
                  </a:lnTo>
                  <a:lnTo>
                    <a:pt x="2283677" y="4178299"/>
                  </a:lnTo>
                  <a:lnTo>
                    <a:pt x="2293032" y="4229099"/>
                  </a:lnTo>
                  <a:lnTo>
                    <a:pt x="2302423" y="4279899"/>
                  </a:lnTo>
                  <a:lnTo>
                    <a:pt x="2311862" y="4330699"/>
                  </a:lnTo>
                  <a:lnTo>
                    <a:pt x="2321362" y="4381499"/>
                  </a:lnTo>
                  <a:lnTo>
                    <a:pt x="2332122" y="4432299"/>
                  </a:lnTo>
                  <a:lnTo>
                    <a:pt x="2343752" y="4483099"/>
                  </a:lnTo>
                  <a:lnTo>
                    <a:pt x="2353612" y="4533899"/>
                  </a:lnTo>
                  <a:lnTo>
                    <a:pt x="2359059" y="4584699"/>
                  </a:lnTo>
                  <a:lnTo>
                    <a:pt x="2358544" y="4610099"/>
                  </a:lnTo>
                  <a:lnTo>
                    <a:pt x="2353757" y="4648199"/>
                  </a:lnTo>
                  <a:lnTo>
                    <a:pt x="2343377" y="4673599"/>
                  </a:lnTo>
                  <a:lnTo>
                    <a:pt x="2326085" y="4698999"/>
                  </a:lnTo>
                  <a:lnTo>
                    <a:pt x="2315604" y="4711699"/>
                  </a:lnTo>
                  <a:close/>
                </a:path>
                <a:path w="3576954" h="4724400">
                  <a:moveTo>
                    <a:pt x="2571239" y="4432299"/>
                  </a:moveTo>
                  <a:lnTo>
                    <a:pt x="2525208" y="4432299"/>
                  </a:lnTo>
                  <a:lnTo>
                    <a:pt x="2516142" y="4419599"/>
                  </a:lnTo>
                  <a:lnTo>
                    <a:pt x="2487242" y="4394199"/>
                  </a:lnTo>
                  <a:lnTo>
                    <a:pt x="2468804" y="4368799"/>
                  </a:lnTo>
                  <a:lnTo>
                    <a:pt x="2457155" y="4330699"/>
                  </a:lnTo>
                  <a:lnTo>
                    <a:pt x="2448620" y="4292599"/>
                  </a:lnTo>
                  <a:lnTo>
                    <a:pt x="2437553" y="4254499"/>
                  </a:lnTo>
                  <a:lnTo>
                    <a:pt x="2417221" y="4165599"/>
                  </a:lnTo>
                  <a:lnTo>
                    <a:pt x="2406200" y="4114799"/>
                  </a:lnTo>
                  <a:lnTo>
                    <a:pt x="2392274" y="4063999"/>
                  </a:lnTo>
                  <a:lnTo>
                    <a:pt x="2375633" y="4025899"/>
                  </a:lnTo>
                  <a:lnTo>
                    <a:pt x="2355318" y="3975099"/>
                  </a:lnTo>
                  <a:lnTo>
                    <a:pt x="2330370" y="3936999"/>
                  </a:lnTo>
                  <a:lnTo>
                    <a:pt x="2299829" y="3898899"/>
                  </a:lnTo>
                  <a:lnTo>
                    <a:pt x="2262736" y="3873499"/>
                  </a:lnTo>
                  <a:lnTo>
                    <a:pt x="2218131" y="3848099"/>
                  </a:lnTo>
                  <a:lnTo>
                    <a:pt x="2272294" y="3848099"/>
                  </a:lnTo>
                  <a:lnTo>
                    <a:pt x="2300813" y="3873499"/>
                  </a:lnTo>
                  <a:lnTo>
                    <a:pt x="2358490" y="3936999"/>
                  </a:lnTo>
                  <a:lnTo>
                    <a:pt x="2384307" y="3987799"/>
                  </a:lnTo>
                  <a:lnTo>
                    <a:pt x="2404803" y="4038599"/>
                  </a:lnTo>
                  <a:lnTo>
                    <a:pt x="2421246" y="4089399"/>
                  </a:lnTo>
                  <a:lnTo>
                    <a:pt x="2434904" y="4140199"/>
                  </a:lnTo>
                  <a:lnTo>
                    <a:pt x="2447046" y="4190999"/>
                  </a:lnTo>
                  <a:lnTo>
                    <a:pt x="2456097" y="4229099"/>
                  </a:lnTo>
                  <a:lnTo>
                    <a:pt x="2465459" y="4279899"/>
                  </a:lnTo>
                  <a:lnTo>
                    <a:pt x="2476592" y="4317999"/>
                  </a:lnTo>
                  <a:lnTo>
                    <a:pt x="2490956" y="4356099"/>
                  </a:lnTo>
                  <a:lnTo>
                    <a:pt x="2502328" y="4381499"/>
                  </a:lnTo>
                  <a:lnTo>
                    <a:pt x="2517437" y="4394199"/>
                  </a:lnTo>
                  <a:lnTo>
                    <a:pt x="2535357" y="4406899"/>
                  </a:lnTo>
                  <a:lnTo>
                    <a:pt x="2605552" y="4406899"/>
                  </a:lnTo>
                  <a:lnTo>
                    <a:pt x="2589227" y="4419599"/>
                  </a:lnTo>
                  <a:lnTo>
                    <a:pt x="2571239" y="4432299"/>
                  </a:lnTo>
                  <a:close/>
                </a:path>
                <a:path w="3576954" h="4724400">
                  <a:moveTo>
                    <a:pt x="1955903" y="4698999"/>
                  </a:moveTo>
                  <a:lnTo>
                    <a:pt x="1873724" y="4698999"/>
                  </a:lnTo>
                  <a:lnTo>
                    <a:pt x="1901972" y="4686299"/>
                  </a:lnTo>
                  <a:lnTo>
                    <a:pt x="1930072" y="4686299"/>
                  </a:lnTo>
                  <a:lnTo>
                    <a:pt x="1985240" y="4660899"/>
                  </a:lnTo>
                  <a:lnTo>
                    <a:pt x="2000280" y="4660899"/>
                  </a:lnTo>
                  <a:lnTo>
                    <a:pt x="2014714" y="4648199"/>
                  </a:lnTo>
                  <a:lnTo>
                    <a:pt x="2028557" y="4648199"/>
                  </a:lnTo>
                  <a:lnTo>
                    <a:pt x="2041826" y="4635499"/>
                  </a:lnTo>
                  <a:lnTo>
                    <a:pt x="2063989" y="4635499"/>
                  </a:lnTo>
                  <a:lnTo>
                    <a:pt x="2075614" y="4622799"/>
                  </a:lnTo>
                  <a:lnTo>
                    <a:pt x="2082672" y="4622799"/>
                  </a:lnTo>
                  <a:lnTo>
                    <a:pt x="2084432" y="4610099"/>
                  </a:lnTo>
                  <a:lnTo>
                    <a:pt x="2080476" y="4584699"/>
                  </a:lnTo>
                  <a:lnTo>
                    <a:pt x="2074469" y="4571999"/>
                  </a:lnTo>
                  <a:lnTo>
                    <a:pt x="2070078" y="4559299"/>
                  </a:lnTo>
                  <a:lnTo>
                    <a:pt x="2066315" y="4546599"/>
                  </a:lnTo>
                  <a:lnTo>
                    <a:pt x="2062404" y="4533899"/>
                  </a:lnTo>
                  <a:lnTo>
                    <a:pt x="2058789" y="4508499"/>
                  </a:lnTo>
                  <a:lnTo>
                    <a:pt x="2055911" y="4495799"/>
                  </a:lnTo>
                  <a:lnTo>
                    <a:pt x="2049146" y="4470399"/>
                  </a:lnTo>
                  <a:lnTo>
                    <a:pt x="2042800" y="4444999"/>
                  </a:lnTo>
                  <a:lnTo>
                    <a:pt x="2036734" y="4406899"/>
                  </a:lnTo>
                  <a:lnTo>
                    <a:pt x="2030807" y="4381499"/>
                  </a:lnTo>
                  <a:lnTo>
                    <a:pt x="2021566" y="4330699"/>
                  </a:lnTo>
                  <a:lnTo>
                    <a:pt x="2013442" y="4279899"/>
                  </a:lnTo>
                  <a:lnTo>
                    <a:pt x="2006422" y="4229099"/>
                  </a:lnTo>
                  <a:lnTo>
                    <a:pt x="2000495" y="4165599"/>
                  </a:lnTo>
                  <a:lnTo>
                    <a:pt x="1995647" y="4114799"/>
                  </a:lnTo>
                  <a:lnTo>
                    <a:pt x="1991868" y="4063999"/>
                  </a:lnTo>
                  <a:lnTo>
                    <a:pt x="1989144" y="4013199"/>
                  </a:lnTo>
                  <a:lnTo>
                    <a:pt x="1987463" y="3962399"/>
                  </a:lnTo>
                  <a:lnTo>
                    <a:pt x="1986814" y="3898899"/>
                  </a:lnTo>
                  <a:lnTo>
                    <a:pt x="2013292" y="3898899"/>
                  </a:lnTo>
                  <a:lnTo>
                    <a:pt x="2034766" y="3924299"/>
                  </a:lnTo>
                  <a:lnTo>
                    <a:pt x="2007195" y="3924299"/>
                  </a:lnTo>
                  <a:lnTo>
                    <a:pt x="2007870" y="3975099"/>
                  </a:lnTo>
                  <a:lnTo>
                    <a:pt x="2009571" y="4025899"/>
                  </a:lnTo>
                  <a:lnTo>
                    <a:pt x="2012292" y="4076699"/>
                  </a:lnTo>
                  <a:lnTo>
                    <a:pt x="2016026" y="4127499"/>
                  </a:lnTo>
                  <a:lnTo>
                    <a:pt x="2020768" y="4178299"/>
                  </a:lnTo>
                  <a:lnTo>
                    <a:pt x="2026512" y="4229099"/>
                  </a:lnTo>
                  <a:lnTo>
                    <a:pt x="2033251" y="4279899"/>
                  </a:lnTo>
                  <a:lnTo>
                    <a:pt x="2040979" y="4317999"/>
                  </a:lnTo>
                  <a:lnTo>
                    <a:pt x="2049690" y="4368799"/>
                  </a:lnTo>
                  <a:lnTo>
                    <a:pt x="2059378" y="4419599"/>
                  </a:lnTo>
                  <a:lnTo>
                    <a:pt x="2070037" y="4470399"/>
                  </a:lnTo>
                  <a:lnTo>
                    <a:pt x="2081660" y="4521199"/>
                  </a:lnTo>
                  <a:lnTo>
                    <a:pt x="2094241" y="4571999"/>
                  </a:lnTo>
                  <a:lnTo>
                    <a:pt x="2107775" y="4622799"/>
                  </a:lnTo>
                  <a:lnTo>
                    <a:pt x="2103052" y="4635499"/>
                  </a:lnTo>
                  <a:lnTo>
                    <a:pt x="2058111" y="4660899"/>
                  </a:lnTo>
                  <a:lnTo>
                    <a:pt x="2008572" y="4673599"/>
                  </a:lnTo>
                  <a:lnTo>
                    <a:pt x="1955903" y="4698999"/>
                  </a:lnTo>
                  <a:close/>
                </a:path>
                <a:path w="3576954" h="4724400">
                  <a:moveTo>
                    <a:pt x="2302949" y="4724399"/>
                  </a:moveTo>
                  <a:lnTo>
                    <a:pt x="2253447" y="4724399"/>
                  </a:lnTo>
                  <a:lnTo>
                    <a:pt x="2247542" y="4711699"/>
                  </a:lnTo>
                  <a:lnTo>
                    <a:pt x="2224360" y="4686299"/>
                  </a:lnTo>
                  <a:lnTo>
                    <a:pt x="2204564" y="4648199"/>
                  </a:lnTo>
                  <a:lnTo>
                    <a:pt x="2188590" y="4610099"/>
                  </a:lnTo>
                  <a:lnTo>
                    <a:pt x="2176872" y="4571999"/>
                  </a:lnTo>
                  <a:lnTo>
                    <a:pt x="2164873" y="4521199"/>
                  </a:lnTo>
                  <a:lnTo>
                    <a:pt x="2155707" y="4483099"/>
                  </a:lnTo>
                  <a:lnTo>
                    <a:pt x="2148662" y="4432299"/>
                  </a:lnTo>
                  <a:lnTo>
                    <a:pt x="2143023" y="4381499"/>
                  </a:lnTo>
                  <a:lnTo>
                    <a:pt x="2133115" y="4279899"/>
                  </a:lnTo>
                  <a:lnTo>
                    <a:pt x="2127420" y="4229099"/>
                  </a:lnTo>
                  <a:lnTo>
                    <a:pt x="2120281" y="4178299"/>
                  </a:lnTo>
                  <a:lnTo>
                    <a:pt x="2110985" y="4140199"/>
                  </a:lnTo>
                  <a:lnTo>
                    <a:pt x="2098819" y="4089399"/>
                  </a:lnTo>
                  <a:lnTo>
                    <a:pt x="2083069" y="4051299"/>
                  </a:lnTo>
                  <a:lnTo>
                    <a:pt x="2063024" y="4000499"/>
                  </a:lnTo>
                  <a:lnTo>
                    <a:pt x="2037970" y="3962399"/>
                  </a:lnTo>
                  <a:lnTo>
                    <a:pt x="2007195" y="3924299"/>
                  </a:lnTo>
                  <a:lnTo>
                    <a:pt x="2034766" y="3924299"/>
                  </a:lnTo>
                  <a:lnTo>
                    <a:pt x="2061726" y="3962399"/>
                  </a:lnTo>
                  <a:lnTo>
                    <a:pt x="2083958" y="4013199"/>
                  </a:lnTo>
                  <a:lnTo>
                    <a:pt x="2101982" y="4051299"/>
                  </a:lnTo>
                  <a:lnTo>
                    <a:pt x="2116320" y="4089399"/>
                  </a:lnTo>
                  <a:lnTo>
                    <a:pt x="2127495" y="4140199"/>
                  </a:lnTo>
                  <a:lnTo>
                    <a:pt x="2136027" y="4190999"/>
                  </a:lnTo>
                  <a:lnTo>
                    <a:pt x="2142994" y="4241799"/>
                  </a:lnTo>
                  <a:lnTo>
                    <a:pt x="2148734" y="4292599"/>
                  </a:lnTo>
                  <a:lnTo>
                    <a:pt x="2154119" y="4343399"/>
                  </a:lnTo>
                  <a:lnTo>
                    <a:pt x="2160022" y="4394199"/>
                  </a:lnTo>
                  <a:lnTo>
                    <a:pt x="2167316" y="4444999"/>
                  </a:lnTo>
                  <a:lnTo>
                    <a:pt x="2176872" y="4508499"/>
                  </a:lnTo>
                  <a:lnTo>
                    <a:pt x="2185394" y="4546599"/>
                  </a:lnTo>
                  <a:lnTo>
                    <a:pt x="2196704" y="4584699"/>
                  </a:lnTo>
                  <a:lnTo>
                    <a:pt x="2210671" y="4622799"/>
                  </a:lnTo>
                  <a:lnTo>
                    <a:pt x="2227161" y="4648199"/>
                  </a:lnTo>
                  <a:lnTo>
                    <a:pt x="2236319" y="4673599"/>
                  </a:lnTo>
                  <a:lnTo>
                    <a:pt x="2248040" y="4686299"/>
                  </a:lnTo>
                  <a:lnTo>
                    <a:pt x="2262184" y="4711699"/>
                  </a:lnTo>
                  <a:lnTo>
                    <a:pt x="2315604" y="4711699"/>
                  </a:lnTo>
                  <a:lnTo>
                    <a:pt x="2302949" y="4724399"/>
                  </a:lnTo>
                  <a:close/>
                </a:path>
              </a:pathLst>
            </a:custGeom>
            <a:solidFill>
              <a:srgbClr val="1B5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904155" y="336139"/>
            <a:ext cx="24625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Le</a:t>
            </a:r>
            <a:r>
              <a:rPr spc="-95"/>
              <a:t> </a:t>
            </a:r>
            <a:r>
              <a:rPr spc="-10"/>
              <a:t>problème</a:t>
            </a:r>
          </a:p>
        </p:txBody>
      </p:sp>
      <p:sp>
        <p:nvSpPr>
          <p:cNvPr id="39" name="Espace réservé du numéro de diapositive 38">
            <a:extLst>
              <a:ext uri="{FF2B5EF4-FFF2-40B4-BE49-F238E27FC236}">
                <a16:creationId xmlns:a16="http://schemas.microsoft.com/office/drawing/2014/main" id="{A9EAA7CF-34FA-26F2-0CFD-5B24639DAD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</a:t>
            </a:fld>
            <a:endParaRPr lang="en-GB"/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8873584B-BED9-4117-2448-5BF27336D708}"/>
              </a:ext>
            </a:extLst>
          </p:cNvPr>
          <p:cNvSpPr txBox="1"/>
          <p:nvPr/>
        </p:nvSpPr>
        <p:spPr>
          <a:xfrm>
            <a:off x="162940" y="1395798"/>
            <a:ext cx="471463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« Nous devons concevoir un </a:t>
            </a:r>
            <a:r>
              <a:rPr lang="fr-FR" sz="2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 qui automatise la distribution du chlore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dans sa piscine qui </a:t>
            </a:r>
            <a:r>
              <a:rPr 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évite de soulever des charges lourdes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et qui </a:t>
            </a:r>
            <a:r>
              <a:rPr 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résiste aux différentes conditions météorologiques </a:t>
            </a:r>
            <a:r>
              <a:rPr lang="fr-FR" sz="2000">
                <a:solidFill>
                  <a:srgbClr val="00D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notre cliente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. Le système doit être </a:t>
            </a:r>
            <a:r>
              <a:rPr lang="fr-FR" sz="2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à utiliser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abordable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et il doit être </a:t>
            </a:r>
            <a:r>
              <a:rPr lang="fr-FR" sz="2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sécuritaire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pour les </a:t>
            </a:r>
            <a:r>
              <a:rPr lang="fr-FR" sz="2000">
                <a:solidFill>
                  <a:srgbClr val="00D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jeunes enfants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». 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object 2">
            <a:extLst>
              <a:ext uri="{FF2B5EF4-FFF2-40B4-BE49-F238E27FC236}">
                <a16:creationId xmlns:a16="http://schemas.microsoft.com/office/drawing/2014/main" id="{08138AE4-7F5E-C179-73C1-9D7747790ED4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248599" y="0"/>
            <a:ext cx="1895400" cy="2676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8599" y="0"/>
            <a:ext cx="1895400" cy="26760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709837" y="967124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6452" y="11157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9735" y="9981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7622" y="900757"/>
            <a:ext cx="69264" cy="710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9061" y="655604"/>
            <a:ext cx="67752" cy="677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730017" y="90296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53808" y="61665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4844" y="802329"/>
            <a:ext cx="146935" cy="1007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8853" y="433706"/>
            <a:ext cx="65924" cy="659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74419" y="787118"/>
            <a:ext cx="70979" cy="709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31605" y="400094"/>
            <a:ext cx="76712" cy="7754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865818" y="595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34503" y="630703"/>
            <a:ext cx="74969" cy="7496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907877" y="33077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76306" y="3108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80892" y="1060095"/>
            <a:ext cx="86893" cy="8689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112620" y="537802"/>
            <a:ext cx="31750" cy="64135"/>
          </a:xfrm>
          <a:custGeom>
            <a:avLst/>
            <a:gdLst/>
            <a:ahLst/>
            <a:cxnLst/>
            <a:rect l="l" t="t" r="r" b="b"/>
            <a:pathLst>
              <a:path w="31750" h="64134">
                <a:moveTo>
                  <a:pt x="29259" y="63912"/>
                </a:moveTo>
                <a:lnTo>
                  <a:pt x="8362" y="55550"/>
                </a:lnTo>
                <a:lnTo>
                  <a:pt x="0" y="34652"/>
                </a:lnTo>
                <a:lnTo>
                  <a:pt x="12151" y="9200"/>
                </a:lnTo>
                <a:lnTo>
                  <a:pt x="31379" y="0"/>
                </a:lnTo>
                <a:lnTo>
                  <a:pt x="31379" y="62900"/>
                </a:lnTo>
                <a:lnTo>
                  <a:pt x="29259" y="63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961305" y="1302194"/>
            <a:ext cx="78302" cy="783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33884" y="1395798"/>
            <a:ext cx="74574" cy="733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601467" y="1219542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32431" y="127327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80163" y="180386"/>
            <a:ext cx="80879" cy="80878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204933" y="0"/>
            <a:ext cx="6939280" cy="4724400"/>
            <a:chOff x="2204933" y="0"/>
            <a:chExt cx="6939280" cy="4724400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34944" y="29844"/>
              <a:ext cx="87283" cy="8728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567214" y="0"/>
              <a:ext cx="3576954" cy="4724400"/>
            </a:xfrm>
            <a:custGeom>
              <a:avLst/>
              <a:gdLst/>
              <a:ahLst/>
              <a:cxnLst/>
              <a:rect l="l" t="t" r="r" b="b"/>
              <a:pathLst>
                <a:path w="3576954" h="4724400">
                  <a:moveTo>
                    <a:pt x="707310" y="546099"/>
                  </a:moveTo>
                  <a:lnTo>
                    <a:pt x="418498" y="546099"/>
                  </a:lnTo>
                  <a:lnTo>
                    <a:pt x="376956" y="533399"/>
                  </a:lnTo>
                  <a:lnTo>
                    <a:pt x="329528" y="507999"/>
                  </a:lnTo>
                  <a:lnTo>
                    <a:pt x="286625" y="482599"/>
                  </a:lnTo>
                  <a:lnTo>
                    <a:pt x="247973" y="444499"/>
                  </a:lnTo>
                  <a:lnTo>
                    <a:pt x="213298" y="406399"/>
                  </a:lnTo>
                  <a:lnTo>
                    <a:pt x="182326" y="368299"/>
                  </a:lnTo>
                  <a:lnTo>
                    <a:pt x="154782" y="330199"/>
                  </a:lnTo>
                  <a:lnTo>
                    <a:pt x="130394" y="292099"/>
                  </a:lnTo>
                  <a:lnTo>
                    <a:pt x="107499" y="241299"/>
                  </a:lnTo>
                  <a:lnTo>
                    <a:pt x="85792" y="203199"/>
                  </a:lnTo>
                  <a:lnTo>
                    <a:pt x="65065" y="152399"/>
                  </a:lnTo>
                  <a:lnTo>
                    <a:pt x="45114" y="101599"/>
                  </a:lnTo>
                  <a:lnTo>
                    <a:pt x="25732" y="63499"/>
                  </a:lnTo>
                  <a:lnTo>
                    <a:pt x="6714" y="12699"/>
                  </a:lnTo>
                  <a:lnTo>
                    <a:pt x="0" y="0"/>
                  </a:lnTo>
                  <a:lnTo>
                    <a:pt x="22816" y="0"/>
                  </a:lnTo>
                  <a:lnTo>
                    <a:pt x="29659" y="12699"/>
                  </a:lnTo>
                  <a:lnTo>
                    <a:pt x="50005" y="63499"/>
                  </a:lnTo>
                  <a:lnTo>
                    <a:pt x="70484" y="101599"/>
                  </a:lnTo>
                  <a:lnTo>
                    <a:pt x="91123" y="152399"/>
                  </a:lnTo>
                  <a:lnTo>
                    <a:pt x="110587" y="203199"/>
                  </a:lnTo>
                  <a:lnTo>
                    <a:pt x="131629" y="241299"/>
                  </a:lnTo>
                  <a:lnTo>
                    <a:pt x="154803" y="292099"/>
                  </a:lnTo>
                  <a:lnTo>
                    <a:pt x="180663" y="330199"/>
                  </a:lnTo>
                  <a:lnTo>
                    <a:pt x="209762" y="380999"/>
                  </a:lnTo>
                  <a:lnTo>
                    <a:pt x="242653" y="419099"/>
                  </a:lnTo>
                  <a:lnTo>
                    <a:pt x="279890" y="457199"/>
                  </a:lnTo>
                  <a:lnTo>
                    <a:pt x="364506" y="507999"/>
                  </a:lnTo>
                  <a:lnTo>
                    <a:pt x="454650" y="533399"/>
                  </a:lnTo>
                  <a:lnTo>
                    <a:pt x="760174" y="533399"/>
                  </a:lnTo>
                  <a:lnTo>
                    <a:pt x="707310" y="546099"/>
                  </a:lnTo>
                  <a:close/>
                </a:path>
                <a:path w="3576954" h="4724400">
                  <a:moveTo>
                    <a:pt x="1286097" y="520699"/>
                  </a:moveTo>
                  <a:lnTo>
                    <a:pt x="787954" y="520699"/>
                  </a:lnTo>
                  <a:lnTo>
                    <a:pt x="834039" y="507999"/>
                  </a:lnTo>
                  <a:lnTo>
                    <a:pt x="1238853" y="507999"/>
                  </a:lnTo>
                  <a:lnTo>
                    <a:pt x="1286097" y="520699"/>
                  </a:lnTo>
                  <a:close/>
                </a:path>
                <a:path w="3576954" h="4724400">
                  <a:moveTo>
                    <a:pt x="863865" y="533399"/>
                  </a:moveTo>
                  <a:lnTo>
                    <a:pt x="693318" y="533399"/>
                  </a:lnTo>
                  <a:lnTo>
                    <a:pt x="740949" y="520699"/>
                  </a:lnTo>
                  <a:lnTo>
                    <a:pt x="910266" y="520699"/>
                  </a:lnTo>
                  <a:lnTo>
                    <a:pt x="863865" y="533399"/>
                  </a:lnTo>
                  <a:close/>
                </a:path>
                <a:path w="3576954" h="4724400">
                  <a:moveTo>
                    <a:pt x="1429989" y="533399"/>
                  </a:moveTo>
                  <a:lnTo>
                    <a:pt x="1263503" y="533399"/>
                  </a:lnTo>
                  <a:lnTo>
                    <a:pt x="1210154" y="520699"/>
                  </a:lnTo>
                  <a:lnTo>
                    <a:pt x="1380600" y="520699"/>
                  </a:lnTo>
                  <a:lnTo>
                    <a:pt x="1429989" y="533399"/>
                  </a:lnTo>
                  <a:close/>
                </a:path>
                <a:path w="3576954" h="4724400">
                  <a:moveTo>
                    <a:pt x="1578965" y="558799"/>
                  </a:moveTo>
                  <a:lnTo>
                    <a:pt x="1474451" y="558799"/>
                  </a:lnTo>
                  <a:lnTo>
                    <a:pt x="1369967" y="533399"/>
                  </a:lnTo>
                  <a:lnTo>
                    <a:pt x="1479622" y="533399"/>
                  </a:lnTo>
                  <a:lnTo>
                    <a:pt x="1578965" y="558799"/>
                  </a:lnTo>
                  <a:close/>
                </a:path>
                <a:path w="3576954" h="4724400">
                  <a:moveTo>
                    <a:pt x="601029" y="558799"/>
                  </a:moveTo>
                  <a:lnTo>
                    <a:pt x="504287" y="558799"/>
                  </a:lnTo>
                  <a:lnTo>
                    <a:pt x="460996" y="546099"/>
                  </a:lnTo>
                  <a:lnTo>
                    <a:pt x="654162" y="546099"/>
                  </a:lnTo>
                  <a:lnTo>
                    <a:pt x="601029" y="558799"/>
                  </a:lnTo>
                  <a:close/>
                </a:path>
                <a:path w="3576954" h="4724400">
                  <a:moveTo>
                    <a:pt x="1847046" y="4724399"/>
                  </a:moveTo>
                  <a:lnTo>
                    <a:pt x="1821056" y="4711699"/>
                  </a:lnTo>
                  <a:lnTo>
                    <a:pt x="1770629" y="4711699"/>
                  </a:lnTo>
                  <a:lnTo>
                    <a:pt x="1746549" y="4698999"/>
                  </a:lnTo>
                  <a:lnTo>
                    <a:pt x="1705249" y="4660899"/>
                  </a:lnTo>
                  <a:lnTo>
                    <a:pt x="1678316" y="4622799"/>
                  </a:lnTo>
                  <a:lnTo>
                    <a:pt x="1663773" y="4584699"/>
                  </a:lnTo>
                  <a:lnTo>
                    <a:pt x="1659643" y="4533899"/>
                  </a:lnTo>
                  <a:lnTo>
                    <a:pt x="1663949" y="4483099"/>
                  </a:lnTo>
                  <a:lnTo>
                    <a:pt x="1674714" y="4432299"/>
                  </a:lnTo>
                  <a:lnTo>
                    <a:pt x="1689962" y="4394199"/>
                  </a:lnTo>
                  <a:lnTo>
                    <a:pt x="1708845" y="4343399"/>
                  </a:lnTo>
                  <a:lnTo>
                    <a:pt x="1728983" y="4292599"/>
                  </a:lnTo>
                  <a:lnTo>
                    <a:pt x="1750292" y="4254499"/>
                  </a:lnTo>
                  <a:lnTo>
                    <a:pt x="1772689" y="4203699"/>
                  </a:lnTo>
                  <a:lnTo>
                    <a:pt x="1796090" y="4165599"/>
                  </a:lnTo>
                  <a:lnTo>
                    <a:pt x="1820412" y="4114799"/>
                  </a:lnTo>
                  <a:lnTo>
                    <a:pt x="1845571" y="4076699"/>
                  </a:lnTo>
                  <a:lnTo>
                    <a:pt x="1871483" y="4025899"/>
                  </a:lnTo>
                  <a:lnTo>
                    <a:pt x="1898065" y="3987799"/>
                  </a:lnTo>
                  <a:lnTo>
                    <a:pt x="1925232" y="3936999"/>
                  </a:lnTo>
                  <a:lnTo>
                    <a:pt x="1952902" y="3898899"/>
                  </a:lnTo>
                  <a:lnTo>
                    <a:pt x="1980990" y="3848099"/>
                  </a:lnTo>
                  <a:lnTo>
                    <a:pt x="2009413" y="3809999"/>
                  </a:lnTo>
                  <a:lnTo>
                    <a:pt x="2038088" y="3771899"/>
                  </a:lnTo>
                  <a:lnTo>
                    <a:pt x="2066930" y="3721099"/>
                  </a:lnTo>
                  <a:lnTo>
                    <a:pt x="2096998" y="3682999"/>
                  </a:lnTo>
                  <a:lnTo>
                    <a:pt x="2127501" y="3644899"/>
                  </a:lnTo>
                  <a:lnTo>
                    <a:pt x="2158413" y="3594099"/>
                  </a:lnTo>
                  <a:lnTo>
                    <a:pt x="2189711" y="3555999"/>
                  </a:lnTo>
                  <a:lnTo>
                    <a:pt x="2221368" y="3517899"/>
                  </a:lnTo>
                  <a:lnTo>
                    <a:pt x="2253361" y="3467099"/>
                  </a:lnTo>
                  <a:lnTo>
                    <a:pt x="2285663" y="3428999"/>
                  </a:lnTo>
                  <a:lnTo>
                    <a:pt x="2318251" y="3390899"/>
                  </a:lnTo>
                  <a:lnTo>
                    <a:pt x="2384184" y="3314699"/>
                  </a:lnTo>
                  <a:lnTo>
                    <a:pt x="2417478" y="3263899"/>
                  </a:lnTo>
                  <a:lnTo>
                    <a:pt x="2552265" y="3111499"/>
                  </a:lnTo>
                  <a:lnTo>
                    <a:pt x="2590479" y="3060699"/>
                  </a:lnTo>
                  <a:lnTo>
                    <a:pt x="2609633" y="3047999"/>
                  </a:lnTo>
                  <a:lnTo>
                    <a:pt x="2628818" y="3022599"/>
                  </a:lnTo>
                  <a:lnTo>
                    <a:pt x="2624761" y="2971799"/>
                  </a:lnTo>
                  <a:lnTo>
                    <a:pt x="2620439" y="2920999"/>
                  </a:lnTo>
                  <a:lnTo>
                    <a:pt x="2615849" y="2870199"/>
                  </a:lnTo>
                  <a:lnTo>
                    <a:pt x="2610993" y="2819399"/>
                  </a:lnTo>
                  <a:lnTo>
                    <a:pt x="2605871" y="2768599"/>
                  </a:lnTo>
                  <a:lnTo>
                    <a:pt x="2600481" y="2717799"/>
                  </a:lnTo>
                  <a:lnTo>
                    <a:pt x="2594823" y="2666999"/>
                  </a:lnTo>
                  <a:lnTo>
                    <a:pt x="2588897" y="2616199"/>
                  </a:lnTo>
                  <a:lnTo>
                    <a:pt x="2582704" y="2565399"/>
                  </a:lnTo>
                  <a:lnTo>
                    <a:pt x="2576241" y="2514599"/>
                  </a:lnTo>
                  <a:lnTo>
                    <a:pt x="2569510" y="2463799"/>
                  </a:lnTo>
                  <a:lnTo>
                    <a:pt x="2562510" y="2412999"/>
                  </a:lnTo>
                  <a:lnTo>
                    <a:pt x="2555240" y="2362199"/>
                  </a:lnTo>
                  <a:lnTo>
                    <a:pt x="2547700" y="2311399"/>
                  </a:lnTo>
                  <a:lnTo>
                    <a:pt x="2539891" y="2260599"/>
                  </a:lnTo>
                  <a:lnTo>
                    <a:pt x="2531811" y="2209799"/>
                  </a:lnTo>
                  <a:lnTo>
                    <a:pt x="2523460" y="2158999"/>
                  </a:lnTo>
                  <a:lnTo>
                    <a:pt x="2514838" y="2108199"/>
                  </a:lnTo>
                  <a:lnTo>
                    <a:pt x="2505944" y="2057399"/>
                  </a:lnTo>
                  <a:lnTo>
                    <a:pt x="2496779" y="2006599"/>
                  </a:lnTo>
                  <a:lnTo>
                    <a:pt x="2487342" y="1955799"/>
                  </a:lnTo>
                  <a:lnTo>
                    <a:pt x="2477633" y="1904999"/>
                  </a:lnTo>
                  <a:lnTo>
                    <a:pt x="2467650" y="1854199"/>
                  </a:lnTo>
                  <a:lnTo>
                    <a:pt x="2457395" y="1803399"/>
                  </a:lnTo>
                  <a:lnTo>
                    <a:pt x="2446867" y="1752599"/>
                  </a:lnTo>
                  <a:lnTo>
                    <a:pt x="2436065" y="1701799"/>
                  </a:lnTo>
                  <a:lnTo>
                    <a:pt x="2424989" y="1650999"/>
                  </a:lnTo>
                  <a:lnTo>
                    <a:pt x="2413639" y="1600199"/>
                  </a:lnTo>
                  <a:lnTo>
                    <a:pt x="2402014" y="1549399"/>
                  </a:lnTo>
                  <a:lnTo>
                    <a:pt x="2390114" y="1498599"/>
                  </a:lnTo>
                  <a:lnTo>
                    <a:pt x="2377939" y="1460499"/>
                  </a:lnTo>
                  <a:lnTo>
                    <a:pt x="2365489" y="1409699"/>
                  </a:lnTo>
                  <a:lnTo>
                    <a:pt x="2352762" y="1358899"/>
                  </a:lnTo>
                  <a:lnTo>
                    <a:pt x="2339530" y="1308099"/>
                  </a:lnTo>
                  <a:lnTo>
                    <a:pt x="2325524" y="1257299"/>
                  </a:lnTo>
                  <a:lnTo>
                    <a:pt x="2310413" y="1206499"/>
                  </a:lnTo>
                  <a:lnTo>
                    <a:pt x="2293866" y="1155699"/>
                  </a:lnTo>
                  <a:lnTo>
                    <a:pt x="2275552" y="1104899"/>
                  </a:lnTo>
                  <a:lnTo>
                    <a:pt x="2255140" y="1054099"/>
                  </a:lnTo>
                  <a:lnTo>
                    <a:pt x="2232299" y="1003299"/>
                  </a:lnTo>
                  <a:lnTo>
                    <a:pt x="2206697" y="952499"/>
                  </a:lnTo>
                  <a:lnTo>
                    <a:pt x="2181012" y="914399"/>
                  </a:lnTo>
                  <a:lnTo>
                    <a:pt x="2152224" y="876299"/>
                  </a:lnTo>
                  <a:lnTo>
                    <a:pt x="2120488" y="838199"/>
                  </a:lnTo>
                  <a:lnTo>
                    <a:pt x="2085959" y="800099"/>
                  </a:lnTo>
                  <a:lnTo>
                    <a:pt x="2048794" y="761999"/>
                  </a:lnTo>
                  <a:lnTo>
                    <a:pt x="2009146" y="736599"/>
                  </a:lnTo>
                  <a:lnTo>
                    <a:pt x="1967174" y="711199"/>
                  </a:lnTo>
                  <a:lnTo>
                    <a:pt x="1923030" y="685799"/>
                  </a:lnTo>
                  <a:lnTo>
                    <a:pt x="1876872" y="660399"/>
                  </a:lnTo>
                  <a:lnTo>
                    <a:pt x="1829147" y="634999"/>
                  </a:lnTo>
                  <a:lnTo>
                    <a:pt x="1780321" y="622299"/>
                  </a:lnTo>
                  <a:lnTo>
                    <a:pt x="1526057" y="558799"/>
                  </a:lnTo>
                  <a:lnTo>
                    <a:pt x="1628348" y="558799"/>
                  </a:lnTo>
                  <a:lnTo>
                    <a:pt x="1725726" y="584199"/>
                  </a:lnTo>
                  <a:lnTo>
                    <a:pt x="1773393" y="609599"/>
                  </a:lnTo>
                  <a:lnTo>
                    <a:pt x="1865868" y="634999"/>
                  </a:lnTo>
                  <a:lnTo>
                    <a:pt x="1910350" y="660399"/>
                  </a:lnTo>
                  <a:lnTo>
                    <a:pt x="1953444" y="685799"/>
                  </a:lnTo>
                  <a:lnTo>
                    <a:pt x="1994987" y="711199"/>
                  </a:lnTo>
                  <a:lnTo>
                    <a:pt x="2034815" y="736599"/>
                  </a:lnTo>
                  <a:lnTo>
                    <a:pt x="2072766" y="761999"/>
                  </a:lnTo>
                  <a:lnTo>
                    <a:pt x="2108677" y="800099"/>
                  </a:lnTo>
                  <a:lnTo>
                    <a:pt x="2142383" y="825499"/>
                  </a:lnTo>
                  <a:lnTo>
                    <a:pt x="2173723" y="863599"/>
                  </a:lnTo>
                  <a:lnTo>
                    <a:pt x="2203438" y="914399"/>
                  </a:lnTo>
                  <a:lnTo>
                    <a:pt x="2230294" y="952499"/>
                  </a:lnTo>
                  <a:lnTo>
                    <a:pt x="2254533" y="1003299"/>
                  </a:lnTo>
                  <a:lnTo>
                    <a:pt x="2276395" y="1054099"/>
                  </a:lnTo>
                  <a:lnTo>
                    <a:pt x="2296122" y="1092199"/>
                  </a:lnTo>
                  <a:lnTo>
                    <a:pt x="2313952" y="1142999"/>
                  </a:lnTo>
                  <a:lnTo>
                    <a:pt x="2330129" y="1193799"/>
                  </a:lnTo>
                  <a:lnTo>
                    <a:pt x="2344892" y="1244599"/>
                  </a:lnTo>
                  <a:lnTo>
                    <a:pt x="2358757" y="1295399"/>
                  </a:lnTo>
                  <a:lnTo>
                    <a:pt x="2372094" y="1333499"/>
                  </a:lnTo>
                  <a:lnTo>
                    <a:pt x="2384939" y="1384299"/>
                  </a:lnTo>
                  <a:lnTo>
                    <a:pt x="2397331" y="1435099"/>
                  </a:lnTo>
                  <a:lnTo>
                    <a:pt x="2409308" y="1485899"/>
                  </a:lnTo>
                  <a:lnTo>
                    <a:pt x="2420906" y="1536699"/>
                  </a:lnTo>
                  <a:lnTo>
                    <a:pt x="2432165" y="1574799"/>
                  </a:lnTo>
                  <a:lnTo>
                    <a:pt x="2443121" y="1625599"/>
                  </a:lnTo>
                  <a:lnTo>
                    <a:pt x="2453813" y="1676399"/>
                  </a:lnTo>
                  <a:lnTo>
                    <a:pt x="2464279" y="1727199"/>
                  </a:lnTo>
                  <a:lnTo>
                    <a:pt x="2475164" y="1777999"/>
                  </a:lnTo>
                  <a:lnTo>
                    <a:pt x="2485769" y="1828799"/>
                  </a:lnTo>
                  <a:lnTo>
                    <a:pt x="2496092" y="1879599"/>
                  </a:lnTo>
                  <a:lnTo>
                    <a:pt x="2506136" y="1930399"/>
                  </a:lnTo>
                  <a:lnTo>
                    <a:pt x="2515898" y="1981199"/>
                  </a:lnTo>
                  <a:lnTo>
                    <a:pt x="2525380" y="2031999"/>
                  </a:lnTo>
                  <a:lnTo>
                    <a:pt x="2534581" y="2082799"/>
                  </a:lnTo>
                  <a:lnTo>
                    <a:pt x="2543502" y="2133599"/>
                  </a:lnTo>
                  <a:lnTo>
                    <a:pt x="2552143" y="2184399"/>
                  </a:lnTo>
                  <a:lnTo>
                    <a:pt x="2560502" y="2235199"/>
                  </a:lnTo>
                  <a:lnTo>
                    <a:pt x="2568582" y="2285999"/>
                  </a:lnTo>
                  <a:lnTo>
                    <a:pt x="2576381" y="2336799"/>
                  </a:lnTo>
                  <a:lnTo>
                    <a:pt x="2583900" y="2387599"/>
                  </a:lnTo>
                  <a:lnTo>
                    <a:pt x="2591138" y="2438399"/>
                  </a:lnTo>
                  <a:lnTo>
                    <a:pt x="2598096" y="2489199"/>
                  </a:lnTo>
                  <a:lnTo>
                    <a:pt x="2604773" y="2539999"/>
                  </a:lnTo>
                  <a:lnTo>
                    <a:pt x="2611171" y="2590799"/>
                  </a:lnTo>
                  <a:lnTo>
                    <a:pt x="2617288" y="2641599"/>
                  </a:lnTo>
                  <a:lnTo>
                    <a:pt x="2623125" y="2692399"/>
                  </a:lnTo>
                  <a:lnTo>
                    <a:pt x="2628682" y="2743199"/>
                  </a:lnTo>
                  <a:lnTo>
                    <a:pt x="2633959" y="2793999"/>
                  </a:lnTo>
                  <a:lnTo>
                    <a:pt x="2638956" y="2844799"/>
                  </a:lnTo>
                  <a:lnTo>
                    <a:pt x="2643672" y="2895599"/>
                  </a:lnTo>
                  <a:lnTo>
                    <a:pt x="2648109" y="2946399"/>
                  </a:lnTo>
                  <a:lnTo>
                    <a:pt x="2652265" y="2997199"/>
                  </a:lnTo>
                  <a:lnTo>
                    <a:pt x="2702418" y="2997199"/>
                  </a:lnTo>
                  <a:lnTo>
                    <a:pt x="2656242" y="3047999"/>
                  </a:lnTo>
                  <a:lnTo>
                    <a:pt x="2658071" y="3073399"/>
                  </a:lnTo>
                  <a:lnTo>
                    <a:pt x="2632712" y="3073399"/>
                  </a:lnTo>
                  <a:lnTo>
                    <a:pt x="2497141" y="3225799"/>
                  </a:lnTo>
                  <a:lnTo>
                    <a:pt x="2463654" y="3263899"/>
                  </a:lnTo>
                  <a:lnTo>
                    <a:pt x="2430371" y="3314699"/>
                  </a:lnTo>
                  <a:lnTo>
                    <a:pt x="2364496" y="3390899"/>
                  </a:lnTo>
                  <a:lnTo>
                    <a:pt x="2331944" y="3428999"/>
                  </a:lnTo>
                  <a:lnTo>
                    <a:pt x="2299676" y="3467099"/>
                  </a:lnTo>
                  <a:lnTo>
                    <a:pt x="2267713" y="3505199"/>
                  </a:lnTo>
                  <a:lnTo>
                    <a:pt x="2236074" y="3555999"/>
                  </a:lnTo>
                  <a:lnTo>
                    <a:pt x="2204781" y="3594099"/>
                  </a:lnTo>
                  <a:lnTo>
                    <a:pt x="2173852" y="3632199"/>
                  </a:lnTo>
                  <a:lnTo>
                    <a:pt x="2143310" y="3670299"/>
                  </a:lnTo>
                  <a:lnTo>
                    <a:pt x="2113173" y="3721099"/>
                  </a:lnTo>
                  <a:lnTo>
                    <a:pt x="2083462" y="3759199"/>
                  </a:lnTo>
                  <a:lnTo>
                    <a:pt x="2054197" y="3797299"/>
                  </a:lnTo>
                  <a:lnTo>
                    <a:pt x="2025399" y="3848099"/>
                  </a:lnTo>
                  <a:lnTo>
                    <a:pt x="1997087" y="3886199"/>
                  </a:lnTo>
                  <a:lnTo>
                    <a:pt x="2002555" y="3886199"/>
                  </a:lnTo>
                  <a:lnTo>
                    <a:pt x="2013292" y="3898899"/>
                  </a:lnTo>
                  <a:lnTo>
                    <a:pt x="1986814" y="3898899"/>
                  </a:lnTo>
                  <a:lnTo>
                    <a:pt x="1967180" y="3936999"/>
                  </a:lnTo>
                  <a:lnTo>
                    <a:pt x="1947802" y="3962399"/>
                  </a:lnTo>
                  <a:lnTo>
                    <a:pt x="1928688" y="4000499"/>
                  </a:lnTo>
                  <a:lnTo>
                    <a:pt x="1909847" y="4025899"/>
                  </a:lnTo>
                  <a:lnTo>
                    <a:pt x="1882278" y="4076699"/>
                  </a:lnTo>
                  <a:lnTo>
                    <a:pt x="1855097" y="4114799"/>
                  </a:lnTo>
                  <a:lnTo>
                    <a:pt x="1828543" y="4165599"/>
                  </a:lnTo>
                  <a:lnTo>
                    <a:pt x="1802856" y="4216399"/>
                  </a:lnTo>
                  <a:lnTo>
                    <a:pt x="1778276" y="4267199"/>
                  </a:lnTo>
                  <a:lnTo>
                    <a:pt x="1755043" y="4305299"/>
                  </a:lnTo>
                  <a:lnTo>
                    <a:pt x="1733396" y="4356099"/>
                  </a:lnTo>
                  <a:lnTo>
                    <a:pt x="1713575" y="4406899"/>
                  </a:lnTo>
                  <a:lnTo>
                    <a:pt x="1697402" y="4457699"/>
                  </a:lnTo>
                  <a:lnTo>
                    <a:pt x="1686845" y="4508499"/>
                  </a:lnTo>
                  <a:lnTo>
                    <a:pt x="1685718" y="4559299"/>
                  </a:lnTo>
                  <a:lnTo>
                    <a:pt x="1697833" y="4610099"/>
                  </a:lnTo>
                  <a:lnTo>
                    <a:pt x="1723830" y="4648199"/>
                  </a:lnTo>
                  <a:lnTo>
                    <a:pt x="1759846" y="4673599"/>
                  </a:lnTo>
                  <a:lnTo>
                    <a:pt x="1803133" y="4686299"/>
                  </a:lnTo>
                  <a:lnTo>
                    <a:pt x="1850940" y="4698999"/>
                  </a:lnTo>
                  <a:lnTo>
                    <a:pt x="1955903" y="4698999"/>
                  </a:lnTo>
                  <a:lnTo>
                    <a:pt x="1847046" y="4724399"/>
                  </a:lnTo>
                  <a:close/>
                </a:path>
                <a:path w="3576954" h="4724400">
                  <a:moveTo>
                    <a:pt x="2702418" y="2997199"/>
                  </a:moveTo>
                  <a:lnTo>
                    <a:pt x="2652265" y="2997199"/>
                  </a:lnTo>
                  <a:lnTo>
                    <a:pt x="3084220" y="2501899"/>
                  </a:lnTo>
                  <a:lnTo>
                    <a:pt x="3182048" y="2387599"/>
                  </a:lnTo>
                  <a:lnTo>
                    <a:pt x="3246373" y="2311399"/>
                  </a:lnTo>
                  <a:lnTo>
                    <a:pt x="3309826" y="2235199"/>
                  </a:lnTo>
                  <a:lnTo>
                    <a:pt x="3341182" y="2184399"/>
                  </a:lnTo>
                  <a:lnTo>
                    <a:pt x="3372270" y="2146299"/>
                  </a:lnTo>
                  <a:lnTo>
                    <a:pt x="3403072" y="2108199"/>
                  </a:lnTo>
                  <a:lnTo>
                    <a:pt x="3433570" y="2070099"/>
                  </a:lnTo>
                  <a:lnTo>
                    <a:pt x="3463750" y="2031999"/>
                  </a:lnTo>
                  <a:lnTo>
                    <a:pt x="3493592" y="1993899"/>
                  </a:lnTo>
                  <a:lnTo>
                    <a:pt x="3523081" y="1955799"/>
                  </a:lnTo>
                  <a:lnTo>
                    <a:pt x="3552200" y="1904999"/>
                  </a:lnTo>
                  <a:lnTo>
                    <a:pt x="3576785" y="1879599"/>
                  </a:lnTo>
                  <a:lnTo>
                    <a:pt x="3576785" y="1943099"/>
                  </a:lnTo>
                  <a:lnTo>
                    <a:pt x="3554648" y="1968499"/>
                  </a:lnTo>
                  <a:lnTo>
                    <a:pt x="3524395" y="2006599"/>
                  </a:lnTo>
                  <a:lnTo>
                    <a:pt x="3493777" y="2057399"/>
                  </a:lnTo>
                  <a:lnTo>
                    <a:pt x="3462812" y="2095499"/>
                  </a:lnTo>
                  <a:lnTo>
                    <a:pt x="3431519" y="2133599"/>
                  </a:lnTo>
                  <a:lnTo>
                    <a:pt x="3399915" y="2171699"/>
                  </a:lnTo>
                  <a:lnTo>
                    <a:pt x="3368018" y="2222499"/>
                  </a:lnTo>
                  <a:lnTo>
                    <a:pt x="3303418" y="2298699"/>
                  </a:lnTo>
                  <a:lnTo>
                    <a:pt x="3237862" y="2374899"/>
                  </a:lnTo>
                  <a:lnTo>
                    <a:pt x="3138052" y="2489199"/>
                  </a:lnTo>
                  <a:lnTo>
                    <a:pt x="3104460" y="2539999"/>
                  </a:lnTo>
                  <a:lnTo>
                    <a:pt x="3002969" y="2654299"/>
                  </a:lnTo>
                  <a:lnTo>
                    <a:pt x="2760271" y="2920999"/>
                  </a:lnTo>
                  <a:lnTo>
                    <a:pt x="2725540" y="2971799"/>
                  </a:lnTo>
                  <a:lnTo>
                    <a:pt x="2702418" y="2997199"/>
                  </a:lnTo>
                  <a:close/>
                </a:path>
                <a:path w="3576954" h="4724400">
                  <a:moveTo>
                    <a:pt x="2605552" y="4406899"/>
                  </a:moveTo>
                  <a:lnTo>
                    <a:pt x="2581240" y="4406899"/>
                  </a:lnTo>
                  <a:lnTo>
                    <a:pt x="2589962" y="4394199"/>
                  </a:lnTo>
                  <a:lnTo>
                    <a:pt x="2605212" y="4381499"/>
                  </a:lnTo>
                  <a:lnTo>
                    <a:pt x="2617820" y="4356099"/>
                  </a:lnTo>
                  <a:lnTo>
                    <a:pt x="2627477" y="4330699"/>
                  </a:lnTo>
                  <a:lnTo>
                    <a:pt x="2633872" y="4317999"/>
                  </a:lnTo>
                  <a:lnTo>
                    <a:pt x="2642461" y="4267199"/>
                  </a:lnTo>
                  <a:lnTo>
                    <a:pt x="2646667" y="4229099"/>
                  </a:lnTo>
                  <a:lnTo>
                    <a:pt x="2648153" y="4178299"/>
                  </a:lnTo>
                  <a:lnTo>
                    <a:pt x="2648581" y="4127499"/>
                  </a:lnTo>
                  <a:lnTo>
                    <a:pt x="2649614" y="4076699"/>
                  </a:lnTo>
                  <a:lnTo>
                    <a:pt x="2651327" y="4038599"/>
                  </a:lnTo>
                  <a:lnTo>
                    <a:pt x="2652737" y="3987799"/>
                  </a:lnTo>
                  <a:lnTo>
                    <a:pt x="2653921" y="3936999"/>
                  </a:lnTo>
                  <a:lnTo>
                    <a:pt x="2654954" y="3886199"/>
                  </a:lnTo>
                  <a:lnTo>
                    <a:pt x="2655911" y="3835399"/>
                  </a:lnTo>
                  <a:lnTo>
                    <a:pt x="2656160" y="3797299"/>
                  </a:lnTo>
                  <a:lnTo>
                    <a:pt x="2656250" y="3721099"/>
                  </a:lnTo>
                  <a:lnTo>
                    <a:pt x="2656095" y="3682999"/>
                  </a:lnTo>
                  <a:lnTo>
                    <a:pt x="2655634" y="3632199"/>
                  </a:lnTo>
                  <a:lnTo>
                    <a:pt x="2654927" y="3581399"/>
                  </a:lnTo>
                  <a:lnTo>
                    <a:pt x="2653984" y="3530599"/>
                  </a:lnTo>
                  <a:lnTo>
                    <a:pt x="2652814" y="3479799"/>
                  </a:lnTo>
                  <a:lnTo>
                    <a:pt x="2651427" y="3428999"/>
                  </a:lnTo>
                  <a:lnTo>
                    <a:pt x="2649833" y="3390899"/>
                  </a:lnTo>
                  <a:lnTo>
                    <a:pt x="2648040" y="3340099"/>
                  </a:lnTo>
                  <a:lnTo>
                    <a:pt x="2645555" y="3289299"/>
                  </a:lnTo>
                  <a:lnTo>
                    <a:pt x="2642776" y="3225799"/>
                  </a:lnTo>
                  <a:lnTo>
                    <a:pt x="2639706" y="3174999"/>
                  </a:lnTo>
                  <a:lnTo>
                    <a:pt x="2636351" y="3124199"/>
                  </a:lnTo>
                  <a:lnTo>
                    <a:pt x="2632712" y="3073399"/>
                  </a:lnTo>
                  <a:lnTo>
                    <a:pt x="2658071" y="3073399"/>
                  </a:lnTo>
                  <a:lnTo>
                    <a:pt x="2663269" y="3149599"/>
                  </a:lnTo>
                  <a:lnTo>
                    <a:pt x="2666344" y="3200399"/>
                  </a:lnTo>
                  <a:lnTo>
                    <a:pt x="2669129" y="3251199"/>
                  </a:lnTo>
                  <a:lnTo>
                    <a:pt x="2671621" y="3301999"/>
                  </a:lnTo>
                  <a:lnTo>
                    <a:pt x="2673820" y="3365499"/>
                  </a:lnTo>
                  <a:lnTo>
                    <a:pt x="2675727" y="3416299"/>
                  </a:lnTo>
                  <a:lnTo>
                    <a:pt x="2677342" y="3467099"/>
                  </a:lnTo>
                  <a:lnTo>
                    <a:pt x="2678663" y="3517899"/>
                  </a:lnTo>
                  <a:lnTo>
                    <a:pt x="2679691" y="3568699"/>
                  </a:lnTo>
                  <a:lnTo>
                    <a:pt x="2680426" y="3619499"/>
                  </a:lnTo>
                  <a:lnTo>
                    <a:pt x="2680867" y="3670299"/>
                  </a:lnTo>
                  <a:lnTo>
                    <a:pt x="2680985" y="3721099"/>
                  </a:lnTo>
                  <a:lnTo>
                    <a:pt x="2680872" y="3784599"/>
                  </a:lnTo>
                  <a:lnTo>
                    <a:pt x="2680448" y="3835399"/>
                  </a:lnTo>
                  <a:lnTo>
                    <a:pt x="2679741" y="3886199"/>
                  </a:lnTo>
                  <a:lnTo>
                    <a:pt x="2678753" y="3936999"/>
                  </a:lnTo>
                  <a:lnTo>
                    <a:pt x="2677483" y="3987799"/>
                  </a:lnTo>
                  <a:lnTo>
                    <a:pt x="2675932" y="4038599"/>
                  </a:lnTo>
                  <a:lnTo>
                    <a:pt x="2674101" y="4089399"/>
                  </a:lnTo>
                  <a:lnTo>
                    <a:pt x="2671989" y="4140199"/>
                  </a:lnTo>
                  <a:lnTo>
                    <a:pt x="2669599" y="4190999"/>
                  </a:lnTo>
                  <a:lnTo>
                    <a:pt x="2666929" y="4241799"/>
                  </a:lnTo>
                  <a:lnTo>
                    <a:pt x="2663758" y="4279899"/>
                  </a:lnTo>
                  <a:lnTo>
                    <a:pt x="2656905" y="4317999"/>
                  </a:lnTo>
                  <a:lnTo>
                    <a:pt x="2643279" y="4356099"/>
                  </a:lnTo>
                  <a:lnTo>
                    <a:pt x="2619788" y="4394199"/>
                  </a:lnTo>
                  <a:lnTo>
                    <a:pt x="2605552" y="4406899"/>
                  </a:lnTo>
                  <a:close/>
                </a:path>
                <a:path w="3576954" h="4724400">
                  <a:moveTo>
                    <a:pt x="2315604" y="4711699"/>
                  </a:moveTo>
                  <a:lnTo>
                    <a:pt x="2298941" y="4711699"/>
                  </a:lnTo>
                  <a:lnTo>
                    <a:pt x="2312124" y="4698999"/>
                  </a:lnTo>
                  <a:lnTo>
                    <a:pt x="2322077" y="4673599"/>
                  </a:lnTo>
                  <a:lnTo>
                    <a:pt x="2329232" y="4660899"/>
                  </a:lnTo>
                  <a:lnTo>
                    <a:pt x="2339331" y="4622799"/>
                  </a:lnTo>
                  <a:lnTo>
                    <a:pt x="2339434" y="4584699"/>
                  </a:lnTo>
                  <a:lnTo>
                    <a:pt x="2333649" y="4533899"/>
                  </a:lnTo>
                  <a:lnTo>
                    <a:pt x="2326085" y="4495799"/>
                  </a:lnTo>
                  <a:lnTo>
                    <a:pt x="2282091" y="4279899"/>
                  </a:lnTo>
                  <a:lnTo>
                    <a:pt x="2272618" y="4229099"/>
                  </a:lnTo>
                  <a:lnTo>
                    <a:pt x="2263041" y="4178299"/>
                  </a:lnTo>
                  <a:lnTo>
                    <a:pt x="2253373" y="4127499"/>
                  </a:lnTo>
                  <a:lnTo>
                    <a:pt x="2243628" y="4076699"/>
                  </a:lnTo>
                  <a:lnTo>
                    <a:pt x="2233818" y="4025899"/>
                  </a:lnTo>
                  <a:lnTo>
                    <a:pt x="2223955" y="3975099"/>
                  </a:lnTo>
                  <a:lnTo>
                    <a:pt x="2214054" y="3924299"/>
                  </a:lnTo>
                  <a:lnTo>
                    <a:pt x="2194187" y="3822699"/>
                  </a:lnTo>
                  <a:lnTo>
                    <a:pt x="2192779" y="3822699"/>
                  </a:lnTo>
                  <a:lnTo>
                    <a:pt x="2197253" y="3809999"/>
                  </a:lnTo>
                  <a:lnTo>
                    <a:pt x="2205621" y="3809999"/>
                  </a:lnTo>
                  <a:lnTo>
                    <a:pt x="2206697" y="3822699"/>
                  </a:lnTo>
                  <a:lnTo>
                    <a:pt x="2240824" y="3835399"/>
                  </a:lnTo>
                  <a:lnTo>
                    <a:pt x="2272294" y="3848099"/>
                  </a:lnTo>
                  <a:lnTo>
                    <a:pt x="2218131" y="3848099"/>
                  </a:lnTo>
                  <a:lnTo>
                    <a:pt x="2227590" y="3886199"/>
                  </a:lnTo>
                  <a:lnTo>
                    <a:pt x="2236997" y="3936999"/>
                  </a:lnTo>
                  <a:lnTo>
                    <a:pt x="2246363" y="3987799"/>
                  </a:lnTo>
                  <a:lnTo>
                    <a:pt x="2283677" y="4178299"/>
                  </a:lnTo>
                  <a:lnTo>
                    <a:pt x="2293032" y="4229099"/>
                  </a:lnTo>
                  <a:lnTo>
                    <a:pt x="2302423" y="4279899"/>
                  </a:lnTo>
                  <a:lnTo>
                    <a:pt x="2311862" y="4330699"/>
                  </a:lnTo>
                  <a:lnTo>
                    <a:pt x="2321362" y="4381499"/>
                  </a:lnTo>
                  <a:lnTo>
                    <a:pt x="2332122" y="4432299"/>
                  </a:lnTo>
                  <a:lnTo>
                    <a:pt x="2343752" y="4483099"/>
                  </a:lnTo>
                  <a:lnTo>
                    <a:pt x="2353612" y="4533899"/>
                  </a:lnTo>
                  <a:lnTo>
                    <a:pt x="2359059" y="4584699"/>
                  </a:lnTo>
                  <a:lnTo>
                    <a:pt x="2358544" y="4610099"/>
                  </a:lnTo>
                  <a:lnTo>
                    <a:pt x="2353757" y="4648199"/>
                  </a:lnTo>
                  <a:lnTo>
                    <a:pt x="2343377" y="4673599"/>
                  </a:lnTo>
                  <a:lnTo>
                    <a:pt x="2326085" y="4698999"/>
                  </a:lnTo>
                  <a:lnTo>
                    <a:pt x="2315604" y="4711699"/>
                  </a:lnTo>
                  <a:close/>
                </a:path>
                <a:path w="3576954" h="4724400">
                  <a:moveTo>
                    <a:pt x="2571239" y="4432299"/>
                  </a:moveTo>
                  <a:lnTo>
                    <a:pt x="2525208" y="4432299"/>
                  </a:lnTo>
                  <a:lnTo>
                    <a:pt x="2516142" y="4419599"/>
                  </a:lnTo>
                  <a:lnTo>
                    <a:pt x="2487242" y="4394199"/>
                  </a:lnTo>
                  <a:lnTo>
                    <a:pt x="2468804" y="4368799"/>
                  </a:lnTo>
                  <a:lnTo>
                    <a:pt x="2457155" y="4330699"/>
                  </a:lnTo>
                  <a:lnTo>
                    <a:pt x="2448620" y="4292599"/>
                  </a:lnTo>
                  <a:lnTo>
                    <a:pt x="2437553" y="4254499"/>
                  </a:lnTo>
                  <a:lnTo>
                    <a:pt x="2417221" y="4165599"/>
                  </a:lnTo>
                  <a:lnTo>
                    <a:pt x="2406200" y="4114799"/>
                  </a:lnTo>
                  <a:lnTo>
                    <a:pt x="2392274" y="4063999"/>
                  </a:lnTo>
                  <a:lnTo>
                    <a:pt x="2375633" y="4025899"/>
                  </a:lnTo>
                  <a:lnTo>
                    <a:pt x="2355318" y="3975099"/>
                  </a:lnTo>
                  <a:lnTo>
                    <a:pt x="2330370" y="3936999"/>
                  </a:lnTo>
                  <a:lnTo>
                    <a:pt x="2299829" y="3898899"/>
                  </a:lnTo>
                  <a:lnTo>
                    <a:pt x="2262736" y="3873499"/>
                  </a:lnTo>
                  <a:lnTo>
                    <a:pt x="2218131" y="3848099"/>
                  </a:lnTo>
                  <a:lnTo>
                    <a:pt x="2272294" y="3848099"/>
                  </a:lnTo>
                  <a:lnTo>
                    <a:pt x="2300813" y="3873499"/>
                  </a:lnTo>
                  <a:lnTo>
                    <a:pt x="2358490" y="3936999"/>
                  </a:lnTo>
                  <a:lnTo>
                    <a:pt x="2384307" y="3987799"/>
                  </a:lnTo>
                  <a:lnTo>
                    <a:pt x="2404803" y="4038599"/>
                  </a:lnTo>
                  <a:lnTo>
                    <a:pt x="2421246" y="4089399"/>
                  </a:lnTo>
                  <a:lnTo>
                    <a:pt x="2434904" y="4140199"/>
                  </a:lnTo>
                  <a:lnTo>
                    <a:pt x="2447046" y="4190999"/>
                  </a:lnTo>
                  <a:lnTo>
                    <a:pt x="2456097" y="4229099"/>
                  </a:lnTo>
                  <a:lnTo>
                    <a:pt x="2465459" y="4279899"/>
                  </a:lnTo>
                  <a:lnTo>
                    <a:pt x="2476592" y="4317999"/>
                  </a:lnTo>
                  <a:lnTo>
                    <a:pt x="2490956" y="4356099"/>
                  </a:lnTo>
                  <a:lnTo>
                    <a:pt x="2502328" y="4381499"/>
                  </a:lnTo>
                  <a:lnTo>
                    <a:pt x="2517437" y="4394199"/>
                  </a:lnTo>
                  <a:lnTo>
                    <a:pt x="2535357" y="4406899"/>
                  </a:lnTo>
                  <a:lnTo>
                    <a:pt x="2605552" y="4406899"/>
                  </a:lnTo>
                  <a:lnTo>
                    <a:pt x="2589227" y="4419599"/>
                  </a:lnTo>
                  <a:lnTo>
                    <a:pt x="2571239" y="4432299"/>
                  </a:lnTo>
                  <a:close/>
                </a:path>
                <a:path w="3576954" h="4724400">
                  <a:moveTo>
                    <a:pt x="1955903" y="4698999"/>
                  </a:moveTo>
                  <a:lnTo>
                    <a:pt x="1873724" y="4698999"/>
                  </a:lnTo>
                  <a:lnTo>
                    <a:pt x="1901972" y="4686299"/>
                  </a:lnTo>
                  <a:lnTo>
                    <a:pt x="1930072" y="4686299"/>
                  </a:lnTo>
                  <a:lnTo>
                    <a:pt x="1985240" y="4660899"/>
                  </a:lnTo>
                  <a:lnTo>
                    <a:pt x="2000280" y="4660899"/>
                  </a:lnTo>
                  <a:lnTo>
                    <a:pt x="2014714" y="4648199"/>
                  </a:lnTo>
                  <a:lnTo>
                    <a:pt x="2028557" y="4648199"/>
                  </a:lnTo>
                  <a:lnTo>
                    <a:pt x="2041826" y="4635499"/>
                  </a:lnTo>
                  <a:lnTo>
                    <a:pt x="2063989" y="4635499"/>
                  </a:lnTo>
                  <a:lnTo>
                    <a:pt x="2075614" y="4622799"/>
                  </a:lnTo>
                  <a:lnTo>
                    <a:pt x="2082672" y="4622799"/>
                  </a:lnTo>
                  <a:lnTo>
                    <a:pt x="2084432" y="4610099"/>
                  </a:lnTo>
                  <a:lnTo>
                    <a:pt x="2080476" y="4584699"/>
                  </a:lnTo>
                  <a:lnTo>
                    <a:pt x="2074469" y="4571999"/>
                  </a:lnTo>
                  <a:lnTo>
                    <a:pt x="2070078" y="4559299"/>
                  </a:lnTo>
                  <a:lnTo>
                    <a:pt x="2066315" y="4546599"/>
                  </a:lnTo>
                  <a:lnTo>
                    <a:pt x="2062404" y="4533899"/>
                  </a:lnTo>
                  <a:lnTo>
                    <a:pt x="2058789" y="4508499"/>
                  </a:lnTo>
                  <a:lnTo>
                    <a:pt x="2055911" y="4495799"/>
                  </a:lnTo>
                  <a:lnTo>
                    <a:pt x="2049146" y="4470399"/>
                  </a:lnTo>
                  <a:lnTo>
                    <a:pt x="2042800" y="4444999"/>
                  </a:lnTo>
                  <a:lnTo>
                    <a:pt x="2036734" y="4406899"/>
                  </a:lnTo>
                  <a:lnTo>
                    <a:pt x="2030807" y="4381499"/>
                  </a:lnTo>
                  <a:lnTo>
                    <a:pt x="2021566" y="4330699"/>
                  </a:lnTo>
                  <a:lnTo>
                    <a:pt x="2013442" y="4279899"/>
                  </a:lnTo>
                  <a:lnTo>
                    <a:pt x="2006422" y="4229099"/>
                  </a:lnTo>
                  <a:lnTo>
                    <a:pt x="2000495" y="4165599"/>
                  </a:lnTo>
                  <a:lnTo>
                    <a:pt x="1995647" y="4114799"/>
                  </a:lnTo>
                  <a:lnTo>
                    <a:pt x="1991868" y="4063999"/>
                  </a:lnTo>
                  <a:lnTo>
                    <a:pt x="1989144" y="4013199"/>
                  </a:lnTo>
                  <a:lnTo>
                    <a:pt x="1987463" y="3962399"/>
                  </a:lnTo>
                  <a:lnTo>
                    <a:pt x="1986814" y="3898899"/>
                  </a:lnTo>
                  <a:lnTo>
                    <a:pt x="2013292" y="3898899"/>
                  </a:lnTo>
                  <a:lnTo>
                    <a:pt x="2034766" y="3924299"/>
                  </a:lnTo>
                  <a:lnTo>
                    <a:pt x="2007195" y="3924299"/>
                  </a:lnTo>
                  <a:lnTo>
                    <a:pt x="2007870" y="3975099"/>
                  </a:lnTo>
                  <a:lnTo>
                    <a:pt x="2009571" y="4025899"/>
                  </a:lnTo>
                  <a:lnTo>
                    <a:pt x="2012292" y="4076699"/>
                  </a:lnTo>
                  <a:lnTo>
                    <a:pt x="2016026" y="4127499"/>
                  </a:lnTo>
                  <a:lnTo>
                    <a:pt x="2020768" y="4178299"/>
                  </a:lnTo>
                  <a:lnTo>
                    <a:pt x="2026512" y="4229099"/>
                  </a:lnTo>
                  <a:lnTo>
                    <a:pt x="2033251" y="4279899"/>
                  </a:lnTo>
                  <a:lnTo>
                    <a:pt x="2040979" y="4317999"/>
                  </a:lnTo>
                  <a:lnTo>
                    <a:pt x="2049690" y="4368799"/>
                  </a:lnTo>
                  <a:lnTo>
                    <a:pt x="2059378" y="4419599"/>
                  </a:lnTo>
                  <a:lnTo>
                    <a:pt x="2070037" y="4470399"/>
                  </a:lnTo>
                  <a:lnTo>
                    <a:pt x="2081660" y="4521199"/>
                  </a:lnTo>
                  <a:lnTo>
                    <a:pt x="2094241" y="4571999"/>
                  </a:lnTo>
                  <a:lnTo>
                    <a:pt x="2107775" y="4622799"/>
                  </a:lnTo>
                  <a:lnTo>
                    <a:pt x="2103052" y="4635499"/>
                  </a:lnTo>
                  <a:lnTo>
                    <a:pt x="2058111" y="4660899"/>
                  </a:lnTo>
                  <a:lnTo>
                    <a:pt x="2008572" y="4673599"/>
                  </a:lnTo>
                  <a:lnTo>
                    <a:pt x="1955903" y="4698999"/>
                  </a:lnTo>
                  <a:close/>
                </a:path>
                <a:path w="3576954" h="4724400">
                  <a:moveTo>
                    <a:pt x="2302949" y="4724399"/>
                  </a:moveTo>
                  <a:lnTo>
                    <a:pt x="2253447" y="4724399"/>
                  </a:lnTo>
                  <a:lnTo>
                    <a:pt x="2247542" y="4711699"/>
                  </a:lnTo>
                  <a:lnTo>
                    <a:pt x="2224360" y="4686299"/>
                  </a:lnTo>
                  <a:lnTo>
                    <a:pt x="2204564" y="4648199"/>
                  </a:lnTo>
                  <a:lnTo>
                    <a:pt x="2188590" y="4610099"/>
                  </a:lnTo>
                  <a:lnTo>
                    <a:pt x="2176872" y="4571999"/>
                  </a:lnTo>
                  <a:lnTo>
                    <a:pt x="2164873" y="4521199"/>
                  </a:lnTo>
                  <a:lnTo>
                    <a:pt x="2155707" y="4483099"/>
                  </a:lnTo>
                  <a:lnTo>
                    <a:pt x="2148662" y="4432299"/>
                  </a:lnTo>
                  <a:lnTo>
                    <a:pt x="2143023" y="4381499"/>
                  </a:lnTo>
                  <a:lnTo>
                    <a:pt x="2133115" y="4279899"/>
                  </a:lnTo>
                  <a:lnTo>
                    <a:pt x="2127420" y="4229099"/>
                  </a:lnTo>
                  <a:lnTo>
                    <a:pt x="2120281" y="4178299"/>
                  </a:lnTo>
                  <a:lnTo>
                    <a:pt x="2110985" y="4140199"/>
                  </a:lnTo>
                  <a:lnTo>
                    <a:pt x="2098819" y="4089399"/>
                  </a:lnTo>
                  <a:lnTo>
                    <a:pt x="2083069" y="4051299"/>
                  </a:lnTo>
                  <a:lnTo>
                    <a:pt x="2063024" y="4000499"/>
                  </a:lnTo>
                  <a:lnTo>
                    <a:pt x="2037970" y="3962399"/>
                  </a:lnTo>
                  <a:lnTo>
                    <a:pt x="2007195" y="3924299"/>
                  </a:lnTo>
                  <a:lnTo>
                    <a:pt x="2034766" y="3924299"/>
                  </a:lnTo>
                  <a:lnTo>
                    <a:pt x="2061726" y="3962399"/>
                  </a:lnTo>
                  <a:lnTo>
                    <a:pt x="2083958" y="4013199"/>
                  </a:lnTo>
                  <a:lnTo>
                    <a:pt x="2101982" y="4051299"/>
                  </a:lnTo>
                  <a:lnTo>
                    <a:pt x="2116320" y="4089399"/>
                  </a:lnTo>
                  <a:lnTo>
                    <a:pt x="2127495" y="4140199"/>
                  </a:lnTo>
                  <a:lnTo>
                    <a:pt x="2136027" y="4190999"/>
                  </a:lnTo>
                  <a:lnTo>
                    <a:pt x="2142994" y="4241799"/>
                  </a:lnTo>
                  <a:lnTo>
                    <a:pt x="2148734" y="4292599"/>
                  </a:lnTo>
                  <a:lnTo>
                    <a:pt x="2154119" y="4343399"/>
                  </a:lnTo>
                  <a:lnTo>
                    <a:pt x="2160022" y="4394199"/>
                  </a:lnTo>
                  <a:lnTo>
                    <a:pt x="2167316" y="4444999"/>
                  </a:lnTo>
                  <a:lnTo>
                    <a:pt x="2176872" y="4508499"/>
                  </a:lnTo>
                  <a:lnTo>
                    <a:pt x="2185394" y="4546599"/>
                  </a:lnTo>
                  <a:lnTo>
                    <a:pt x="2196704" y="4584699"/>
                  </a:lnTo>
                  <a:lnTo>
                    <a:pt x="2210671" y="4622799"/>
                  </a:lnTo>
                  <a:lnTo>
                    <a:pt x="2227161" y="4648199"/>
                  </a:lnTo>
                  <a:lnTo>
                    <a:pt x="2236319" y="4673599"/>
                  </a:lnTo>
                  <a:lnTo>
                    <a:pt x="2248040" y="4686299"/>
                  </a:lnTo>
                  <a:lnTo>
                    <a:pt x="2262184" y="4711699"/>
                  </a:lnTo>
                  <a:lnTo>
                    <a:pt x="2315604" y="4711699"/>
                  </a:lnTo>
                  <a:lnTo>
                    <a:pt x="2302949" y="4724399"/>
                  </a:lnTo>
                  <a:close/>
                </a:path>
              </a:pathLst>
            </a:custGeom>
            <a:solidFill>
              <a:srgbClr val="1B5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04933" y="0"/>
              <a:ext cx="3385076" cy="1719211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1502886" cy="1771263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427673" y="620396"/>
            <a:ext cx="24625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/>
              <a:t>Besoins</a:t>
            </a:r>
            <a:endParaRPr spc="-10"/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FB48BACC-C399-1EDB-E36F-29AE5F35EA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37" name="Diagram 6">
            <a:extLst>
              <a:ext uri="{FF2B5EF4-FFF2-40B4-BE49-F238E27FC236}">
                <a16:creationId xmlns:a16="http://schemas.microsoft.com/office/drawing/2014/main" id="{DA2845E0-7629-7865-42E4-89E574525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7400335"/>
              </p:ext>
            </p:extLst>
          </p:nvPr>
        </p:nvGraphicFramePr>
        <p:xfrm>
          <a:off x="1528450" y="1224280"/>
          <a:ext cx="5588000" cy="381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53800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2A6A0-34CE-1F81-D265-35249243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963" y="464077"/>
            <a:ext cx="5064074" cy="923330"/>
          </a:xfrm>
        </p:spPr>
        <p:txBody>
          <a:bodyPr/>
          <a:lstStyle/>
          <a:p>
            <a:r>
              <a:rPr lang="fr-FR"/>
              <a:t>Plan de gestion de projet</a:t>
            </a:r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8D129-BF3E-545D-11A0-A4E4FC029C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5</a:t>
            </a:fld>
            <a:endParaRPr lang="en-GB"/>
          </a:p>
        </p:txBody>
      </p:sp>
      <p:grpSp>
        <p:nvGrpSpPr>
          <p:cNvPr id="5" name="object 29">
            <a:extLst>
              <a:ext uri="{FF2B5EF4-FFF2-40B4-BE49-F238E27FC236}">
                <a16:creationId xmlns:a16="http://schemas.microsoft.com/office/drawing/2014/main" id="{38E9DC39-543D-8B86-FBC5-BFCBEC8155B5}"/>
              </a:ext>
            </a:extLst>
          </p:cNvPr>
          <p:cNvGrpSpPr/>
          <p:nvPr/>
        </p:nvGrpSpPr>
        <p:grpSpPr>
          <a:xfrm>
            <a:off x="5527675" y="-5994"/>
            <a:ext cx="3616325" cy="1607690"/>
            <a:chOff x="5527678" y="0"/>
            <a:chExt cx="3616325" cy="1607690"/>
          </a:xfrm>
        </p:grpSpPr>
        <p:pic>
          <p:nvPicPr>
            <p:cNvPr id="6" name="object 30">
              <a:extLst>
                <a:ext uri="{FF2B5EF4-FFF2-40B4-BE49-F238E27FC236}">
                  <a16:creationId xmlns:a16="http://schemas.microsoft.com/office/drawing/2014/main" id="{D499AF44-F136-DA46-425C-D0B0E93292E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2827" y="0"/>
              <a:ext cx="2241176" cy="1607690"/>
            </a:xfrm>
            <a:prstGeom prst="rect">
              <a:avLst/>
            </a:prstGeom>
          </p:spPr>
        </p:pic>
        <p:pic>
          <p:nvPicPr>
            <p:cNvPr id="7" name="object 31">
              <a:extLst>
                <a:ext uri="{FF2B5EF4-FFF2-40B4-BE49-F238E27FC236}">
                  <a16:creationId xmlns:a16="http://schemas.microsoft.com/office/drawing/2014/main" id="{00F565B8-42D5-54BC-52AF-EB71A8C3DE4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7678" y="0"/>
              <a:ext cx="3057621" cy="1430438"/>
            </a:xfrm>
            <a:prstGeom prst="rect">
              <a:avLst/>
            </a:prstGeom>
          </p:spPr>
        </p:pic>
      </p:grpSp>
      <p:grpSp>
        <p:nvGrpSpPr>
          <p:cNvPr id="8" name="object 2">
            <a:extLst>
              <a:ext uri="{FF2B5EF4-FFF2-40B4-BE49-F238E27FC236}">
                <a16:creationId xmlns:a16="http://schemas.microsoft.com/office/drawing/2014/main" id="{7CAE53C2-B944-6CA5-845A-2B1895770970}"/>
              </a:ext>
            </a:extLst>
          </p:cNvPr>
          <p:cNvGrpSpPr/>
          <p:nvPr/>
        </p:nvGrpSpPr>
        <p:grpSpPr>
          <a:xfrm>
            <a:off x="0" y="3288030"/>
            <a:ext cx="1084580" cy="1855470"/>
            <a:chOff x="0" y="3288425"/>
            <a:chExt cx="1084580" cy="1855470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A684FDFA-E08C-83A7-4934-71DF987767F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346765"/>
              <a:ext cx="1084298" cy="1796733"/>
            </a:xfrm>
            <a:prstGeom prst="rect">
              <a:avLst/>
            </a:prstGeom>
          </p:spPr>
        </p:pic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5A1C9C8E-3657-2715-4832-C2E57C6AD8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822" y="4969910"/>
              <a:ext cx="111485" cy="106607"/>
            </a:xfrm>
            <a:prstGeom prst="rect">
              <a:avLst/>
            </a:prstGeom>
          </p:spPr>
        </p:pic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7951CD2-D4F0-6E22-4E0F-EC014116FF10}"/>
                </a:ext>
              </a:extLst>
            </p:cNvPr>
            <p:cNvSpPr/>
            <p:nvPr/>
          </p:nvSpPr>
          <p:spPr>
            <a:xfrm>
              <a:off x="157530" y="4392777"/>
              <a:ext cx="677545" cy="706755"/>
            </a:xfrm>
            <a:custGeom>
              <a:avLst/>
              <a:gdLst/>
              <a:ahLst/>
              <a:cxnLst/>
              <a:rect l="l" t="t" r="r" b="b"/>
              <a:pathLst>
                <a:path w="677544" h="706754">
                  <a:moveTo>
                    <a:pt x="116459" y="45720"/>
                  </a:moveTo>
                  <a:lnTo>
                    <a:pt x="108267" y="17995"/>
                  </a:lnTo>
                  <a:lnTo>
                    <a:pt x="83654" y="0"/>
                  </a:lnTo>
                  <a:lnTo>
                    <a:pt x="45300" y="749"/>
                  </a:lnTo>
                  <a:lnTo>
                    <a:pt x="11480" y="21323"/>
                  </a:lnTo>
                  <a:lnTo>
                    <a:pt x="0" y="49987"/>
                  </a:lnTo>
                  <a:lnTo>
                    <a:pt x="8204" y="77711"/>
                  </a:lnTo>
                  <a:lnTo>
                    <a:pt x="33413" y="95516"/>
                  </a:lnTo>
                  <a:lnTo>
                    <a:pt x="72974" y="94424"/>
                  </a:lnTo>
                  <a:lnTo>
                    <a:pt x="105587" y="74193"/>
                  </a:lnTo>
                  <a:lnTo>
                    <a:pt x="116459" y="45720"/>
                  </a:lnTo>
                  <a:close/>
                </a:path>
                <a:path w="677544" h="706754">
                  <a:moveTo>
                    <a:pt x="147256" y="209791"/>
                  </a:moveTo>
                  <a:lnTo>
                    <a:pt x="139331" y="199453"/>
                  </a:lnTo>
                  <a:lnTo>
                    <a:pt x="123812" y="196469"/>
                  </a:lnTo>
                  <a:lnTo>
                    <a:pt x="111137" y="207784"/>
                  </a:lnTo>
                  <a:lnTo>
                    <a:pt x="109677" y="220903"/>
                  </a:lnTo>
                  <a:lnTo>
                    <a:pt x="117932" y="230771"/>
                  </a:lnTo>
                  <a:lnTo>
                    <a:pt x="134404" y="232321"/>
                  </a:lnTo>
                  <a:lnTo>
                    <a:pt x="146126" y="222440"/>
                  </a:lnTo>
                  <a:lnTo>
                    <a:pt x="147256" y="209791"/>
                  </a:lnTo>
                  <a:close/>
                </a:path>
                <a:path w="677544" h="706754">
                  <a:moveTo>
                    <a:pt x="309359" y="161061"/>
                  </a:moveTo>
                  <a:lnTo>
                    <a:pt x="304800" y="155562"/>
                  </a:lnTo>
                  <a:lnTo>
                    <a:pt x="295643" y="154254"/>
                  </a:lnTo>
                  <a:lnTo>
                    <a:pt x="288658" y="160324"/>
                  </a:lnTo>
                  <a:lnTo>
                    <a:pt x="287820" y="167424"/>
                  </a:lnTo>
                  <a:lnTo>
                    <a:pt x="292379" y="172935"/>
                  </a:lnTo>
                  <a:lnTo>
                    <a:pt x="301548" y="174231"/>
                  </a:lnTo>
                  <a:lnTo>
                    <a:pt x="308533" y="168173"/>
                  </a:lnTo>
                  <a:lnTo>
                    <a:pt x="309359" y="161061"/>
                  </a:lnTo>
                  <a:close/>
                </a:path>
                <a:path w="677544" h="706754">
                  <a:moveTo>
                    <a:pt x="373659" y="356641"/>
                  </a:moveTo>
                  <a:lnTo>
                    <a:pt x="366572" y="332676"/>
                  </a:lnTo>
                  <a:lnTo>
                    <a:pt x="368376" y="329971"/>
                  </a:lnTo>
                  <a:lnTo>
                    <a:pt x="367995" y="328676"/>
                  </a:lnTo>
                  <a:lnTo>
                    <a:pt x="367779" y="327964"/>
                  </a:lnTo>
                  <a:lnTo>
                    <a:pt x="365391" y="328676"/>
                  </a:lnTo>
                  <a:lnTo>
                    <a:pt x="364248" y="324789"/>
                  </a:lnTo>
                  <a:lnTo>
                    <a:pt x="361264" y="323494"/>
                  </a:lnTo>
                  <a:lnTo>
                    <a:pt x="355879" y="322910"/>
                  </a:lnTo>
                  <a:lnTo>
                    <a:pt x="352907" y="321614"/>
                  </a:lnTo>
                  <a:lnTo>
                    <a:pt x="343331" y="324446"/>
                  </a:lnTo>
                  <a:lnTo>
                    <a:pt x="339140" y="327863"/>
                  </a:lnTo>
                  <a:lnTo>
                    <a:pt x="337337" y="330568"/>
                  </a:lnTo>
                  <a:lnTo>
                    <a:pt x="336118" y="335267"/>
                  </a:lnTo>
                  <a:lnTo>
                    <a:pt x="334289" y="337870"/>
                  </a:lnTo>
                  <a:lnTo>
                    <a:pt x="335470" y="341858"/>
                  </a:lnTo>
                  <a:lnTo>
                    <a:pt x="333197" y="342531"/>
                  </a:lnTo>
                  <a:lnTo>
                    <a:pt x="336156" y="352526"/>
                  </a:lnTo>
                  <a:lnTo>
                    <a:pt x="335534" y="359219"/>
                  </a:lnTo>
                  <a:lnTo>
                    <a:pt x="336715" y="363220"/>
                  </a:lnTo>
                  <a:lnTo>
                    <a:pt x="339699" y="364502"/>
                  </a:lnTo>
                  <a:lnTo>
                    <a:pt x="340283" y="366509"/>
                  </a:lnTo>
                  <a:lnTo>
                    <a:pt x="343141" y="367830"/>
                  </a:lnTo>
                  <a:lnTo>
                    <a:pt x="349110" y="370408"/>
                  </a:lnTo>
                  <a:lnTo>
                    <a:pt x="353136" y="369227"/>
                  </a:lnTo>
                  <a:lnTo>
                    <a:pt x="355028" y="369582"/>
                  </a:lnTo>
                  <a:lnTo>
                    <a:pt x="356235" y="369227"/>
                  </a:lnTo>
                  <a:lnTo>
                    <a:pt x="357416" y="368871"/>
                  </a:lnTo>
                  <a:lnTo>
                    <a:pt x="358114" y="368439"/>
                  </a:lnTo>
                  <a:lnTo>
                    <a:pt x="358686" y="367588"/>
                  </a:lnTo>
                  <a:lnTo>
                    <a:pt x="368249" y="364756"/>
                  </a:lnTo>
                  <a:lnTo>
                    <a:pt x="373659" y="356641"/>
                  </a:lnTo>
                  <a:close/>
                </a:path>
                <a:path w="677544" h="706754">
                  <a:moveTo>
                    <a:pt x="537171" y="556450"/>
                  </a:moveTo>
                  <a:lnTo>
                    <a:pt x="528815" y="546227"/>
                  </a:lnTo>
                  <a:lnTo>
                    <a:pt x="512521" y="545274"/>
                  </a:lnTo>
                  <a:lnTo>
                    <a:pt x="499275" y="554951"/>
                  </a:lnTo>
                  <a:lnTo>
                    <a:pt x="497789" y="568083"/>
                  </a:lnTo>
                  <a:lnTo>
                    <a:pt x="506183" y="578307"/>
                  </a:lnTo>
                  <a:lnTo>
                    <a:pt x="522554" y="579234"/>
                  </a:lnTo>
                  <a:lnTo>
                    <a:pt x="535711" y="569569"/>
                  </a:lnTo>
                  <a:lnTo>
                    <a:pt x="537171" y="556450"/>
                  </a:lnTo>
                  <a:close/>
                </a:path>
                <a:path w="677544" h="706754">
                  <a:moveTo>
                    <a:pt x="677367" y="686219"/>
                  </a:moveTo>
                  <a:lnTo>
                    <a:pt x="669861" y="677265"/>
                  </a:lnTo>
                  <a:lnTo>
                    <a:pt x="655104" y="676567"/>
                  </a:lnTo>
                  <a:lnTo>
                    <a:pt x="643026" y="685203"/>
                  </a:lnTo>
                  <a:lnTo>
                    <a:pt x="641565" y="696798"/>
                  </a:lnTo>
                  <a:lnTo>
                    <a:pt x="649084" y="705726"/>
                  </a:lnTo>
                  <a:lnTo>
                    <a:pt x="663930" y="706424"/>
                  </a:lnTo>
                  <a:lnTo>
                    <a:pt x="675932" y="697801"/>
                  </a:lnTo>
                  <a:lnTo>
                    <a:pt x="677367" y="68621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EA06E845-CA0B-8241-6388-EA0612DD377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601" y="4793367"/>
              <a:ext cx="75273" cy="63818"/>
            </a:xfrm>
            <a:prstGeom prst="rect">
              <a:avLst/>
            </a:prstGeom>
          </p:spPr>
        </p:pic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08B3199A-FDEB-DFA5-A835-1AAA35F4B149}"/>
                </a:ext>
              </a:extLst>
            </p:cNvPr>
            <p:cNvSpPr/>
            <p:nvPr/>
          </p:nvSpPr>
          <p:spPr>
            <a:xfrm>
              <a:off x="0" y="3713225"/>
              <a:ext cx="915035" cy="1189355"/>
            </a:xfrm>
            <a:custGeom>
              <a:avLst/>
              <a:gdLst/>
              <a:ahLst/>
              <a:cxnLst/>
              <a:rect l="l" t="t" r="r" b="b"/>
              <a:pathLst>
                <a:path w="915035" h="1189354">
                  <a:moveTo>
                    <a:pt x="52768" y="398754"/>
                  </a:moveTo>
                  <a:lnTo>
                    <a:pt x="38481" y="381736"/>
                  </a:lnTo>
                  <a:lnTo>
                    <a:pt x="10058" y="379666"/>
                  </a:lnTo>
                  <a:lnTo>
                    <a:pt x="0" y="387591"/>
                  </a:lnTo>
                  <a:lnTo>
                    <a:pt x="0" y="435356"/>
                  </a:lnTo>
                  <a:lnTo>
                    <a:pt x="406" y="435876"/>
                  </a:lnTo>
                  <a:lnTo>
                    <a:pt x="27736" y="439496"/>
                  </a:lnTo>
                  <a:lnTo>
                    <a:pt x="50139" y="421182"/>
                  </a:lnTo>
                  <a:lnTo>
                    <a:pt x="52768" y="398754"/>
                  </a:lnTo>
                  <a:close/>
                </a:path>
                <a:path w="915035" h="1189354">
                  <a:moveTo>
                    <a:pt x="125514" y="19405"/>
                  </a:moveTo>
                  <a:lnTo>
                    <a:pt x="111594" y="1905"/>
                  </a:lnTo>
                  <a:lnTo>
                    <a:pt x="84759" y="0"/>
                  </a:lnTo>
                  <a:lnTo>
                    <a:pt x="61937" y="16573"/>
                  </a:lnTo>
                  <a:lnTo>
                    <a:pt x="59309" y="38963"/>
                  </a:lnTo>
                  <a:lnTo>
                    <a:pt x="73685" y="56324"/>
                  </a:lnTo>
                  <a:lnTo>
                    <a:pt x="101854" y="57835"/>
                  </a:lnTo>
                  <a:lnTo>
                    <a:pt x="123342" y="41656"/>
                  </a:lnTo>
                  <a:lnTo>
                    <a:pt x="125514" y="19405"/>
                  </a:lnTo>
                  <a:close/>
                </a:path>
                <a:path w="915035" h="1189354">
                  <a:moveTo>
                    <a:pt x="267068" y="302641"/>
                  </a:moveTo>
                  <a:lnTo>
                    <a:pt x="254393" y="287794"/>
                  </a:lnTo>
                  <a:lnTo>
                    <a:pt x="229209" y="286791"/>
                  </a:lnTo>
                  <a:lnTo>
                    <a:pt x="208699" y="301294"/>
                  </a:lnTo>
                  <a:lnTo>
                    <a:pt x="206146" y="320636"/>
                  </a:lnTo>
                  <a:lnTo>
                    <a:pt x="218808" y="335483"/>
                  </a:lnTo>
                  <a:lnTo>
                    <a:pt x="243903" y="336511"/>
                  </a:lnTo>
                  <a:lnTo>
                    <a:pt x="264490" y="321983"/>
                  </a:lnTo>
                  <a:lnTo>
                    <a:pt x="267068" y="302641"/>
                  </a:lnTo>
                  <a:close/>
                </a:path>
                <a:path w="915035" h="1189354">
                  <a:moveTo>
                    <a:pt x="284035" y="638975"/>
                  </a:moveTo>
                  <a:lnTo>
                    <a:pt x="271538" y="623023"/>
                  </a:lnTo>
                  <a:lnTo>
                    <a:pt x="247167" y="619518"/>
                  </a:lnTo>
                  <a:lnTo>
                    <a:pt x="227203" y="636130"/>
                  </a:lnTo>
                  <a:lnTo>
                    <a:pt x="224917" y="656450"/>
                  </a:lnTo>
                  <a:lnTo>
                    <a:pt x="237871" y="672261"/>
                  </a:lnTo>
                  <a:lnTo>
                    <a:pt x="263664" y="675347"/>
                  </a:lnTo>
                  <a:lnTo>
                    <a:pt x="282219" y="659155"/>
                  </a:lnTo>
                  <a:lnTo>
                    <a:pt x="284035" y="638975"/>
                  </a:lnTo>
                  <a:close/>
                </a:path>
                <a:path w="915035" h="1189354">
                  <a:moveTo>
                    <a:pt x="491388" y="1158443"/>
                  </a:moveTo>
                  <a:lnTo>
                    <a:pt x="481215" y="1145400"/>
                  </a:lnTo>
                  <a:lnTo>
                    <a:pt x="461086" y="1141387"/>
                  </a:lnTo>
                  <a:lnTo>
                    <a:pt x="447649" y="1155319"/>
                  </a:lnTo>
                  <a:lnTo>
                    <a:pt x="446620" y="1171676"/>
                  </a:lnTo>
                  <a:lnTo>
                    <a:pt x="456374" y="1184846"/>
                  </a:lnTo>
                  <a:lnTo>
                    <a:pt x="475221" y="1189228"/>
                  </a:lnTo>
                  <a:lnTo>
                    <a:pt x="489940" y="1174915"/>
                  </a:lnTo>
                  <a:lnTo>
                    <a:pt x="491388" y="1158443"/>
                  </a:lnTo>
                  <a:close/>
                </a:path>
                <a:path w="915035" h="1189354">
                  <a:moveTo>
                    <a:pt x="557060" y="506552"/>
                  </a:moveTo>
                  <a:lnTo>
                    <a:pt x="542582" y="488848"/>
                  </a:lnTo>
                  <a:lnTo>
                    <a:pt x="514146" y="486435"/>
                  </a:lnTo>
                  <a:lnTo>
                    <a:pt x="491502" y="503936"/>
                  </a:lnTo>
                  <a:lnTo>
                    <a:pt x="488962" y="526681"/>
                  </a:lnTo>
                  <a:lnTo>
                    <a:pt x="503567" y="544753"/>
                  </a:lnTo>
                  <a:lnTo>
                    <a:pt x="532409" y="548259"/>
                  </a:lnTo>
                  <a:lnTo>
                    <a:pt x="554634" y="529666"/>
                  </a:lnTo>
                  <a:lnTo>
                    <a:pt x="557060" y="506552"/>
                  </a:lnTo>
                  <a:close/>
                </a:path>
                <a:path w="915035" h="1189354">
                  <a:moveTo>
                    <a:pt x="575525" y="799820"/>
                  </a:moveTo>
                  <a:lnTo>
                    <a:pt x="572020" y="787946"/>
                  </a:lnTo>
                  <a:lnTo>
                    <a:pt x="561301" y="778078"/>
                  </a:lnTo>
                  <a:lnTo>
                    <a:pt x="545172" y="776325"/>
                  </a:lnTo>
                  <a:lnTo>
                    <a:pt x="521373" y="783361"/>
                  </a:lnTo>
                  <a:lnTo>
                    <a:pt x="514197" y="785482"/>
                  </a:lnTo>
                  <a:lnTo>
                    <a:pt x="510006" y="788898"/>
                  </a:lnTo>
                  <a:lnTo>
                    <a:pt x="508203" y="791603"/>
                  </a:lnTo>
                  <a:lnTo>
                    <a:pt x="503415" y="793013"/>
                  </a:lnTo>
                  <a:lnTo>
                    <a:pt x="502196" y="797712"/>
                  </a:lnTo>
                  <a:lnTo>
                    <a:pt x="498602" y="803122"/>
                  </a:lnTo>
                  <a:lnTo>
                    <a:pt x="499783" y="807123"/>
                  </a:lnTo>
                  <a:lnTo>
                    <a:pt x="523544" y="834732"/>
                  </a:lnTo>
                  <a:lnTo>
                    <a:pt x="533120" y="831900"/>
                  </a:lnTo>
                  <a:lnTo>
                    <a:pt x="532523" y="829906"/>
                  </a:lnTo>
                  <a:lnTo>
                    <a:pt x="551675" y="824255"/>
                  </a:lnTo>
                  <a:lnTo>
                    <a:pt x="558723" y="822172"/>
                  </a:lnTo>
                  <a:lnTo>
                    <a:pt x="562914" y="818756"/>
                  </a:lnTo>
                  <a:lnTo>
                    <a:pt x="565315" y="818045"/>
                  </a:lnTo>
                  <a:lnTo>
                    <a:pt x="567105" y="815340"/>
                  </a:lnTo>
                  <a:lnTo>
                    <a:pt x="571309" y="811936"/>
                  </a:lnTo>
                  <a:lnTo>
                    <a:pt x="574916" y="806526"/>
                  </a:lnTo>
                  <a:lnTo>
                    <a:pt x="573735" y="802525"/>
                  </a:lnTo>
                  <a:lnTo>
                    <a:pt x="575525" y="799820"/>
                  </a:lnTo>
                  <a:close/>
                </a:path>
                <a:path w="915035" h="1189354">
                  <a:moveTo>
                    <a:pt x="704151" y="839838"/>
                  </a:moveTo>
                  <a:lnTo>
                    <a:pt x="694410" y="826668"/>
                  </a:lnTo>
                  <a:lnTo>
                    <a:pt x="675551" y="822286"/>
                  </a:lnTo>
                  <a:lnTo>
                    <a:pt x="660831" y="836587"/>
                  </a:lnTo>
                  <a:lnTo>
                    <a:pt x="659384" y="853071"/>
                  </a:lnTo>
                  <a:lnTo>
                    <a:pt x="669556" y="866114"/>
                  </a:lnTo>
                  <a:lnTo>
                    <a:pt x="689686" y="870115"/>
                  </a:lnTo>
                  <a:lnTo>
                    <a:pt x="703135" y="856183"/>
                  </a:lnTo>
                  <a:lnTo>
                    <a:pt x="704151" y="839838"/>
                  </a:lnTo>
                  <a:close/>
                </a:path>
                <a:path w="915035" h="1189354">
                  <a:moveTo>
                    <a:pt x="725843" y="1020965"/>
                  </a:moveTo>
                  <a:lnTo>
                    <a:pt x="713181" y="1006081"/>
                  </a:lnTo>
                  <a:lnTo>
                    <a:pt x="688073" y="1005039"/>
                  </a:lnTo>
                  <a:lnTo>
                    <a:pt x="667562" y="1019568"/>
                  </a:lnTo>
                  <a:lnTo>
                    <a:pt x="665022" y="1038948"/>
                  </a:lnTo>
                  <a:lnTo>
                    <a:pt x="677684" y="1053820"/>
                  </a:lnTo>
                  <a:lnTo>
                    <a:pt x="702792" y="1054874"/>
                  </a:lnTo>
                  <a:lnTo>
                    <a:pt x="723303" y="1040345"/>
                  </a:lnTo>
                  <a:lnTo>
                    <a:pt x="725843" y="1020965"/>
                  </a:lnTo>
                  <a:close/>
                </a:path>
                <a:path w="915035" h="1189354">
                  <a:moveTo>
                    <a:pt x="774979" y="236207"/>
                  </a:moveTo>
                  <a:lnTo>
                    <a:pt x="771893" y="232410"/>
                  </a:lnTo>
                  <a:lnTo>
                    <a:pt x="765949" y="232092"/>
                  </a:lnTo>
                  <a:lnTo>
                    <a:pt x="761136" y="235585"/>
                  </a:lnTo>
                  <a:lnTo>
                    <a:pt x="760615" y="240461"/>
                  </a:lnTo>
                  <a:lnTo>
                    <a:pt x="763803" y="244640"/>
                  </a:lnTo>
                  <a:lnTo>
                    <a:pt x="770089" y="246075"/>
                  </a:lnTo>
                  <a:lnTo>
                    <a:pt x="774573" y="241452"/>
                  </a:lnTo>
                  <a:lnTo>
                    <a:pt x="774979" y="236207"/>
                  </a:lnTo>
                  <a:close/>
                </a:path>
                <a:path w="915035" h="1189354">
                  <a:moveTo>
                    <a:pt x="802297" y="502069"/>
                  </a:moveTo>
                  <a:lnTo>
                    <a:pt x="787908" y="484746"/>
                  </a:lnTo>
                  <a:lnTo>
                    <a:pt x="759675" y="483273"/>
                  </a:lnTo>
                  <a:lnTo>
                    <a:pt x="736828" y="499833"/>
                  </a:lnTo>
                  <a:lnTo>
                    <a:pt x="734199" y="522185"/>
                  </a:lnTo>
                  <a:lnTo>
                    <a:pt x="748563" y="539508"/>
                  </a:lnTo>
                  <a:lnTo>
                    <a:pt x="776732" y="540994"/>
                  </a:lnTo>
                  <a:lnTo>
                    <a:pt x="799630" y="524421"/>
                  </a:lnTo>
                  <a:lnTo>
                    <a:pt x="802297" y="502069"/>
                  </a:lnTo>
                  <a:close/>
                </a:path>
                <a:path w="915035" h="1189354">
                  <a:moveTo>
                    <a:pt x="914628" y="682358"/>
                  </a:moveTo>
                  <a:lnTo>
                    <a:pt x="911669" y="672376"/>
                  </a:lnTo>
                  <a:lnTo>
                    <a:pt x="908100" y="669086"/>
                  </a:lnTo>
                  <a:lnTo>
                    <a:pt x="902131" y="666496"/>
                  </a:lnTo>
                  <a:lnTo>
                    <a:pt x="896759" y="665924"/>
                  </a:lnTo>
                  <a:lnTo>
                    <a:pt x="870559" y="673658"/>
                  </a:lnTo>
                  <a:lnTo>
                    <a:pt x="866368" y="677075"/>
                  </a:lnTo>
                  <a:lnTo>
                    <a:pt x="862838" y="682358"/>
                  </a:lnTo>
                  <a:lnTo>
                    <a:pt x="862939" y="683069"/>
                  </a:lnTo>
                  <a:lnTo>
                    <a:pt x="865720" y="692467"/>
                  </a:lnTo>
                  <a:lnTo>
                    <a:pt x="869289" y="695756"/>
                  </a:lnTo>
                  <a:lnTo>
                    <a:pt x="875258" y="698334"/>
                  </a:lnTo>
                  <a:lnTo>
                    <a:pt x="880503" y="698957"/>
                  </a:lnTo>
                  <a:lnTo>
                    <a:pt x="906818" y="691184"/>
                  </a:lnTo>
                  <a:lnTo>
                    <a:pt x="911021" y="687768"/>
                  </a:lnTo>
                  <a:lnTo>
                    <a:pt x="912825" y="685063"/>
                  </a:lnTo>
                  <a:lnTo>
                    <a:pt x="912228" y="683069"/>
                  </a:lnTo>
                  <a:lnTo>
                    <a:pt x="914628" y="682358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356CD87A-03DC-8FAD-702F-4247DA2865D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5557" y="4530060"/>
              <a:ext cx="93028" cy="79694"/>
            </a:xfrm>
            <a:prstGeom prst="rect">
              <a:avLst/>
            </a:prstGeom>
          </p:spPr>
        </p:pic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29631329-4ECA-A768-A316-7C8F8AEE04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1597" y="4799034"/>
              <a:ext cx="78767" cy="71808"/>
            </a:xfrm>
            <a:prstGeom prst="rect">
              <a:avLst/>
            </a:prstGeom>
          </p:spPr>
        </p:pic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080A7A1D-DBC7-34AE-0ED3-5DDD6D3AF6AC}"/>
                </a:ext>
              </a:extLst>
            </p:cNvPr>
            <p:cNvSpPr/>
            <p:nvPr/>
          </p:nvSpPr>
          <p:spPr>
            <a:xfrm>
              <a:off x="0" y="4552619"/>
              <a:ext cx="67945" cy="283210"/>
            </a:xfrm>
            <a:custGeom>
              <a:avLst/>
              <a:gdLst/>
              <a:ahLst/>
              <a:cxnLst/>
              <a:rect l="l" t="t" r="r" b="b"/>
              <a:pathLst>
                <a:path w="67945" h="283210">
                  <a:moveTo>
                    <a:pt x="19989" y="15189"/>
                  </a:moveTo>
                  <a:lnTo>
                    <a:pt x="7327" y="317"/>
                  </a:lnTo>
                  <a:lnTo>
                    <a:pt x="0" y="0"/>
                  </a:lnTo>
                  <a:lnTo>
                    <a:pt x="0" y="46939"/>
                  </a:lnTo>
                  <a:lnTo>
                    <a:pt x="17449" y="34569"/>
                  </a:lnTo>
                  <a:lnTo>
                    <a:pt x="19989" y="15189"/>
                  </a:lnTo>
                  <a:close/>
                </a:path>
                <a:path w="67945" h="283210">
                  <a:moveTo>
                    <a:pt x="67818" y="244906"/>
                  </a:moveTo>
                  <a:lnTo>
                    <a:pt x="64236" y="241617"/>
                  </a:lnTo>
                  <a:lnTo>
                    <a:pt x="61290" y="231635"/>
                  </a:lnTo>
                  <a:lnTo>
                    <a:pt x="57708" y="228346"/>
                  </a:lnTo>
                  <a:lnTo>
                    <a:pt x="52603" y="226136"/>
                  </a:lnTo>
                  <a:lnTo>
                    <a:pt x="45783" y="223177"/>
                  </a:lnTo>
                  <a:lnTo>
                    <a:pt x="40411" y="222592"/>
                  </a:lnTo>
                  <a:lnTo>
                    <a:pt x="28448" y="226136"/>
                  </a:lnTo>
                  <a:lnTo>
                    <a:pt x="27851" y="224129"/>
                  </a:lnTo>
                  <a:lnTo>
                    <a:pt x="1663" y="231876"/>
                  </a:lnTo>
                  <a:lnTo>
                    <a:pt x="0" y="233222"/>
                  </a:lnTo>
                  <a:lnTo>
                    <a:pt x="0" y="279844"/>
                  </a:lnTo>
                  <a:lnTo>
                    <a:pt x="6223" y="282536"/>
                  </a:lnTo>
                  <a:lnTo>
                    <a:pt x="11607" y="283121"/>
                  </a:lnTo>
                  <a:lnTo>
                    <a:pt x="19367" y="282994"/>
                  </a:lnTo>
                  <a:lnTo>
                    <a:pt x="50342" y="273850"/>
                  </a:lnTo>
                  <a:lnTo>
                    <a:pt x="54546" y="270433"/>
                  </a:lnTo>
                  <a:lnTo>
                    <a:pt x="61125" y="266319"/>
                  </a:lnTo>
                  <a:lnTo>
                    <a:pt x="64147" y="258902"/>
                  </a:lnTo>
                  <a:lnTo>
                    <a:pt x="64795" y="252310"/>
                  </a:lnTo>
                  <a:lnTo>
                    <a:pt x="66598" y="249605"/>
                  </a:lnTo>
                  <a:lnTo>
                    <a:pt x="67818" y="24490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1">
              <a:extLst>
                <a:ext uri="{FF2B5EF4-FFF2-40B4-BE49-F238E27FC236}">
                  <a16:creationId xmlns:a16="http://schemas.microsoft.com/office/drawing/2014/main" id="{AA51C590-9609-F0FD-FAD0-72BA6AF587C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548" y="3586473"/>
              <a:ext cx="82356" cy="69706"/>
            </a:xfrm>
            <a:prstGeom prst="rect">
              <a:avLst/>
            </a:prstGeom>
          </p:spPr>
        </p:pic>
        <p:pic>
          <p:nvPicPr>
            <p:cNvPr id="18" name="object 12">
              <a:extLst>
                <a:ext uri="{FF2B5EF4-FFF2-40B4-BE49-F238E27FC236}">
                  <a16:creationId xmlns:a16="http://schemas.microsoft.com/office/drawing/2014/main" id="{A61BFCDB-B106-62BF-D3C5-48657311BC2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556" y="3288425"/>
              <a:ext cx="87739" cy="79694"/>
            </a:xfrm>
            <a:prstGeom prst="rect">
              <a:avLst/>
            </a:prstGeom>
          </p:spPr>
        </p:pic>
      </p:grpSp>
      <p:pic>
        <p:nvPicPr>
          <p:cNvPr id="19" name="Picture 19">
            <a:extLst>
              <a:ext uri="{FF2B5EF4-FFF2-40B4-BE49-F238E27FC236}">
                <a16:creationId xmlns:a16="http://schemas.microsoft.com/office/drawing/2014/main" id="{57DA5163-4AB6-6067-7CE3-8C93C7928B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97933" y="1339968"/>
            <a:ext cx="9667345" cy="27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2879-2CAB-BD00-5369-CF776555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908" y="477693"/>
            <a:ext cx="2395730" cy="461665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err="1"/>
              <a:t>Etalonnage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0CAFC-C04A-E8D7-18DE-F9E2E1D7F8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6</a:t>
            </a:fld>
            <a:endParaRPr lang="en-US"/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888F4C4F-40C1-D474-3F23-635703480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26" y="1426994"/>
            <a:ext cx="5266425" cy="2375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967648-F84C-91A7-E22B-E6FF4F3C4225}"/>
              </a:ext>
            </a:extLst>
          </p:cNvPr>
          <p:cNvSpPr txBox="1"/>
          <p:nvPr/>
        </p:nvSpPr>
        <p:spPr>
          <a:xfrm>
            <a:off x="6279429" y="1786664"/>
            <a:ext cx="244755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fr-CA" b="1">
                <a:solidFill>
                  <a:srgbClr val="063763"/>
                </a:solidFill>
                <a:latin typeface="Trebuchet MS"/>
                <a:cs typeface="Arial"/>
              </a:rPr>
              <a:t>Points clés</a:t>
            </a:r>
            <a:r>
              <a:rPr lang="fr-CA">
                <a:solidFill>
                  <a:srgbClr val="063763"/>
                </a:solidFill>
                <a:latin typeface="Trebuchet MS"/>
                <a:cs typeface="Arial"/>
              </a:rPr>
              <a:t> :</a:t>
            </a:r>
            <a:r>
              <a:rPr lang="en-US">
                <a:solidFill>
                  <a:srgbClr val="063763"/>
                </a:solidFill>
                <a:latin typeface="Trebuchet MS"/>
                <a:cs typeface="Arial"/>
              </a:rPr>
              <a:t>​</a:t>
            </a:r>
            <a:endParaRPr lang="en-US">
              <a:solidFill>
                <a:srgbClr val="063763"/>
              </a:solidFill>
              <a:latin typeface="Trebuchet MS"/>
            </a:endParaRPr>
          </a:p>
          <a:p>
            <a:pPr rtl="0">
              <a:buChar char="•"/>
            </a:pPr>
            <a:r>
              <a:rPr lang="en-GB">
                <a:solidFill>
                  <a:srgbClr val="063763"/>
                </a:solidFill>
                <a:latin typeface="Trebuchet MS"/>
                <a:cs typeface="Arial"/>
              </a:rPr>
              <a:t>Utilisation de chlore </a:t>
            </a:r>
            <a:r>
              <a:rPr lang="en-GB" b="1" err="1">
                <a:solidFill>
                  <a:srgbClr val="063763"/>
                </a:solidFill>
                <a:latin typeface="Trebuchet MS"/>
                <a:cs typeface="Arial"/>
              </a:rPr>
              <a:t>en</a:t>
            </a:r>
            <a:r>
              <a:rPr lang="en-GB" b="1">
                <a:solidFill>
                  <a:srgbClr val="063763"/>
                </a:solidFill>
                <a:latin typeface="Trebuchet MS"/>
                <a:cs typeface="Arial"/>
              </a:rPr>
              <a:t> </a:t>
            </a:r>
            <a:r>
              <a:rPr lang="en-GB" b="1" err="1">
                <a:solidFill>
                  <a:srgbClr val="063763"/>
                </a:solidFill>
                <a:latin typeface="Trebuchet MS"/>
                <a:cs typeface="Arial"/>
              </a:rPr>
              <a:t>tablettes</a:t>
            </a:r>
            <a:r>
              <a:rPr lang="en-GB">
                <a:solidFill>
                  <a:srgbClr val="063763"/>
                </a:solidFill>
                <a:latin typeface="Trebuchet MS"/>
                <a:cs typeface="Arial"/>
              </a:rPr>
              <a:t>​</a:t>
            </a:r>
            <a:endParaRPr lang="en-US">
              <a:solidFill>
                <a:srgbClr val="063763"/>
              </a:solidFill>
              <a:latin typeface="Trebuchet MS"/>
            </a:endParaRPr>
          </a:p>
          <a:p>
            <a:pPr rtl="0">
              <a:buChar char="•"/>
            </a:pPr>
            <a:r>
              <a:rPr lang="en-GB" err="1">
                <a:solidFill>
                  <a:srgbClr val="063763"/>
                </a:solidFill>
                <a:latin typeface="Trebuchet MS"/>
                <a:cs typeface="Arial"/>
              </a:rPr>
              <a:t>Ajustement</a:t>
            </a:r>
            <a:r>
              <a:rPr lang="en-GB">
                <a:solidFill>
                  <a:srgbClr val="063763"/>
                </a:solidFill>
                <a:latin typeface="Trebuchet MS"/>
                <a:cs typeface="Arial"/>
              </a:rPr>
              <a:t> </a:t>
            </a:r>
            <a:r>
              <a:rPr lang="en-GB" b="1" err="1">
                <a:solidFill>
                  <a:srgbClr val="063763"/>
                </a:solidFill>
                <a:latin typeface="Trebuchet MS"/>
                <a:cs typeface="Arial"/>
              </a:rPr>
              <a:t>manuel</a:t>
            </a:r>
            <a:r>
              <a:rPr lang="en-GB" b="1">
                <a:solidFill>
                  <a:srgbClr val="063763"/>
                </a:solidFill>
                <a:latin typeface="Trebuchet MS"/>
                <a:cs typeface="Arial"/>
              </a:rPr>
              <a:t> </a:t>
            </a:r>
            <a:r>
              <a:rPr lang="en-GB">
                <a:solidFill>
                  <a:srgbClr val="063763"/>
                </a:solidFill>
                <a:latin typeface="Trebuchet MS"/>
                <a:cs typeface="Arial"/>
              </a:rPr>
              <a:t>de la </a:t>
            </a:r>
            <a:r>
              <a:rPr lang="en-GB" err="1">
                <a:solidFill>
                  <a:srgbClr val="063763"/>
                </a:solidFill>
                <a:latin typeface="Trebuchet MS"/>
                <a:cs typeface="Arial"/>
              </a:rPr>
              <a:t>quantité</a:t>
            </a:r>
            <a:r>
              <a:rPr lang="en-GB">
                <a:solidFill>
                  <a:srgbClr val="063763"/>
                </a:solidFill>
                <a:latin typeface="Trebuchet MS"/>
                <a:cs typeface="Arial"/>
              </a:rPr>
              <a:t> de chlore</a:t>
            </a:r>
            <a:r>
              <a:rPr lang="en-GB" dirty="0">
                <a:latin typeface="Calibri"/>
                <a:cs typeface="Arial"/>
              </a:rPr>
              <a:t>​</a:t>
            </a:r>
          </a:p>
        </p:txBody>
      </p:sp>
      <p:pic>
        <p:nvPicPr>
          <p:cNvPr id="9" name="object 23" descr="A picture containing text, clouds&#10;&#10;Description automatically generated">
            <a:extLst>
              <a:ext uri="{FF2B5EF4-FFF2-40B4-BE49-F238E27FC236}">
                <a16:creationId xmlns:a16="http://schemas.microsoft.com/office/drawing/2014/main" id="{1D76C156-0B0B-DCA5-46D3-3B7A5BCA24B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59637" cy="1704381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305DA936-C34F-E509-AD6F-E45A4960BE3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pic>
        <p:nvPicPr>
          <p:cNvPr id="22" name="object 21">
            <a:extLst>
              <a:ext uri="{FF2B5EF4-FFF2-40B4-BE49-F238E27FC236}">
                <a16:creationId xmlns:a16="http://schemas.microsoft.com/office/drawing/2014/main" id="{170FAD7C-6B77-F1FD-F3FC-70C5CAEEE11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sp>
        <p:nvSpPr>
          <p:cNvPr id="24" name="object 61">
            <a:extLst>
              <a:ext uri="{FF2B5EF4-FFF2-40B4-BE49-F238E27FC236}">
                <a16:creationId xmlns:a16="http://schemas.microsoft.com/office/drawing/2014/main" id="{D75FBC1D-51F0-DDC2-CA37-3D48E8B3A377}"/>
              </a:ext>
            </a:extLst>
          </p:cNvPr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2" descr="A picture containing mammal, domestic cat&#10;&#10;Description automatically generated">
            <a:extLst>
              <a:ext uri="{FF2B5EF4-FFF2-40B4-BE49-F238E27FC236}">
                <a16:creationId xmlns:a16="http://schemas.microsoft.com/office/drawing/2014/main" id="{A79521B7-1CB8-952D-E4B1-697676F45C4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0172" y="4450379"/>
            <a:ext cx="6664383" cy="693820"/>
          </a:xfrm>
          <a:prstGeom prst="rect">
            <a:avLst/>
          </a:prstGeom>
        </p:spPr>
      </p:pic>
      <p:sp>
        <p:nvSpPr>
          <p:cNvPr id="28" name="object 35">
            <a:extLst>
              <a:ext uri="{FF2B5EF4-FFF2-40B4-BE49-F238E27FC236}">
                <a16:creationId xmlns:a16="http://schemas.microsoft.com/office/drawing/2014/main" id="{7998D4E8-0E2E-D1D6-56E1-7C812A36C61A}"/>
              </a:ext>
            </a:extLst>
          </p:cNvPr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18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22E25-9B98-65D4-62B5-49C2CA9B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526" y="355667"/>
            <a:ext cx="4336947" cy="461665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fr-FR"/>
              <a:t>Spécifications</a:t>
            </a:r>
            <a:r>
              <a:rPr lang="fr-FR" b="0"/>
              <a:t> </a:t>
            </a:r>
            <a:r>
              <a:rPr lang="fr-FR"/>
              <a:t>cibles</a:t>
            </a:r>
            <a:r>
              <a:rPr lang="fr-FR" b="0" dirty="0">
                <a:solidFill>
                  <a:schemeClr val="tx1"/>
                </a:solidFill>
              </a:rPr>
              <a:t> </a:t>
            </a: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0B5F2-5B88-067A-4DFD-A2999F56F1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7</a:t>
            </a:fld>
            <a:endParaRPr lang="en-US"/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76727966-4C48-A7D5-746C-3D4DB4BD6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18" y="1519876"/>
            <a:ext cx="5697746" cy="2632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E7E6A5-FF23-012D-6922-EAB81C340C27}"/>
              </a:ext>
            </a:extLst>
          </p:cNvPr>
          <p:cNvSpPr txBox="1"/>
          <p:nvPr/>
        </p:nvSpPr>
        <p:spPr>
          <a:xfrm>
            <a:off x="6661749" y="17716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4472C4"/>
                </a:solidFill>
                <a:latin typeface="Calibri"/>
              </a:rPr>
              <a:t>Facilité d'utilisation</a:t>
            </a:r>
            <a:r>
              <a:rPr lang="fr-FR">
                <a:solidFill>
                  <a:srgbClr val="FF0000"/>
                </a:solidFill>
                <a:latin typeface="Calibri"/>
              </a:rPr>
              <a:t> </a:t>
            </a: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​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140F9-5F64-6BFB-A144-BB65D548CBC2}"/>
              </a:ext>
            </a:extLst>
          </p:cNvPr>
          <p:cNvSpPr txBox="1"/>
          <p:nvPr/>
        </p:nvSpPr>
        <p:spPr>
          <a:xfrm>
            <a:off x="6661749" y="23323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Calibri"/>
              </a:rPr>
              <a:t>Budget </a:t>
            </a: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​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E6C04-AAA9-9DF6-1FB5-E35CCCF2A4E2}"/>
              </a:ext>
            </a:extLst>
          </p:cNvPr>
          <p:cNvSpPr txBox="1"/>
          <p:nvPr/>
        </p:nvSpPr>
        <p:spPr>
          <a:xfrm>
            <a:off x="6661748" y="2785254"/>
            <a:ext cx="239814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4472C4"/>
                </a:solidFill>
                <a:latin typeface="Calibri"/>
              </a:rPr>
              <a:t>Système automatisation et sécurité </a:t>
            </a:r>
            <a:r>
              <a:rPr lang="en-US">
                <a:solidFill>
                  <a:srgbClr val="4472C4"/>
                </a:solidFill>
                <a:latin typeface="Calibri"/>
                <a:cs typeface="Calibri"/>
              </a:rPr>
              <a:t>​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36D05-0875-A208-5FC5-9112B1F4A6AD}"/>
              </a:ext>
            </a:extLst>
          </p:cNvPr>
          <p:cNvSpPr txBox="1"/>
          <p:nvPr/>
        </p:nvSpPr>
        <p:spPr>
          <a:xfrm>
            <a:off x="6618617" y="371259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4472C4"/>
                </a:solidFill>
                <a:latin typeface="Calibri"/>
              </a:rPr>
              <a:t>Etanchéité</a:t>
            </a:r>
            <a:r>
              <a:rPr lang="en-US">
                <a:solidFill>
                  <a:srgbClr val="4472C4"/>
                </a:solidFill>
                <a:latin typeface="Calibri"/>
                <a:cs typeface="Calibri"/>
              </a:rPr>
              <a:t>​</a:t>
            </a:r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5E4449-5774-A999-6843-3B6167255CA3}"/>
              </a:ext>
            </a:extLst>
          </p:cNvPr>
          <p:cNvCxnSpPr/>
          <p:nvPr/>
        </p:nvCxnSpPr>
        <p:spPr>
          <a:xfrm flipH="1">
            <a:off x="5930032" y="1970627"/>
            <a:ext cx="760712" cy="7197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96AB0F-609C-3BD4-AC3F-F4029F69F1B2}"/>
              </a:ext>
            </a:extLst>
          </p:cNvPr>
          <p:cNvCxnSpPr>
            <a:cxnSpLocks/>
          </p:cNvCxnSpPr>
          <p:nvPr/>
        </p:nvCxnSpPr>
        <p:spPr>
          <a:xfrm flipH="1">
            <a:off x="5951598" y="2013759"/>
            <a:ext cx="749929" cy="2768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F41829-A8EA-76FB-C44A-8F2C4A35609F}"/>
              </a:ext>
            </a:extLst>
          </p:cNvPr>
          <p:cNvCxnSpPr>
            <a:cxnSpLocks/>
          </p:cNvCxnSpPr>
          <p:nvPr/>
        </p:nvCxnSpPr>
        <p:spPr>
          <a:xfrm flipH="1">
            <a:off x="5951598" y="2542126"/>
            <a:ext cx="760712" cy="71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AB9B82-4F53-7BA7-5DBB-9E6A7CEDEDF7}"/>
              </a:ext>
            </a:extLst>
          </p:cNvPr>
          <p:cNvCxnSpPr>
            <a:cxnSpLocks/>
          </p:cNvCxnSpPr>
          <p:nvPr/>
        </p:nvCxnSpPr>
        <p:spPr>
          <a:xfrm flipH="1" flipV="1">
            <a:off x="5951598" y="2829763"/>
            <a:ext cx="782278" cy="3916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A32B2E-C9B2-5305-B034-78EE9FAB81A5}"/>
              </a:ext>
            </a:extLst>
          </p:cNvPr>
          <p:cNvCxnSpPr>
            <a:cxnSpLocks/>
          </p:cNvCxnSpPr>
          <p:nvPr/>
        </p:nvCxnSpPr>
        <p:spPr>
          <a:xfrm flipH="1" flipV="1">
            <a:off x="5951598" y="3034640"/>
            <a:ext cx="803844" cy="1868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5CBFFF-0ACE-E514-732D-F2F35304BEE8}"/>
              </a:ext>
            </a:extLst>
          </p:cNvPr>
          <p:cNvCxnSpPr>
            <a:cxnSpLocks/>
          </p:cNvCxnSpPr>
          <p:nvPr/>
        </p:nvCxnSpPr>
        <p:spPr>
          <a:xfrm flipH="1">
            <a:off x="5940815" y="3243022"/>
            <a:ext cx="771495" cy="827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C85518-166D-0DA0-BB4D-FE9F3E9FD959}"/>
              </a:ext>
            </a:extLst>
          </p:cNvPr>
          <p:cNvCxnSpPr>
            <a:cxnSpLocks/>
          </p:cNvCxnSpPr>
          <p:nvPr/>
        </p:nvCxnSpPr>
        <p:spPr>
          <a:xfrm flipH="1">
            <a:off x="5962381" y="3243022"/>
            <a:ext cx="793061" cy="36311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63CD80-DB0B-64D2-4E6D-E0F7427ED2DE}"/>
              </a:ext>
            </a:extLst>
          </p:cNvPr>
          <p:cNvCxnSpPr>
            <a:cxnSpLocks/>
          </p:cNvCxnSpPr>
          <p:nvPr/>
        </p:nvCxnSpPr>
        <p:spPr>
          <a:xfrm flipH="1">
            <a:off x="5951598" y="3900786"/>
            <a:ext cx="739146" cy="3962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9" name="object 23" descr="A picture containing text, clouds&#10;&#10;Description automatically generated">
            <a:extLst>
              <a:ext uri="{FF2B5EF4-FFF2-40B4-BE49-F238E27FC236}">
                <a16:creationId xmlns:a16="http://schemas.microsoft.com/office/drawing/2014/main" id="{075D21CE-4749-DCB6-7CEC-D63516149D2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59637" cy="1704381"/>
          </a:xfrm>
          <a:prstGeom prst="rect">
            <a:avLst/>
          </a:prstGeom>
        </p:spPr>
      </p:pic>
      <p:pic>
        <p:nvPicPr>
          <p:cNvPr id="25" name="object 3">
            <a:extLst>
              <a:ext uri="{FF2B5EF4-FFF2-40B4-BE49-F238E27FC236}">
                <a16:creationId xmlns:a16="http://schemas.microsoft.com/office/drawing/2014/main" id="{D4DC9C48-B0E1-0995-5F6B-8DE1613D226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pic>
        <p:nvPicPr>
          <p:cNvPr id="37" name="object 21">
            <a:extLst>
              <a:ext uri="{FF2B5EF4-FFF2-40B4-BE49-F238E27FC236}">
                <a16:creationId xmlns:a16="http://schemas.microsoft.com/office/drawing/2014/main" id="{1B1606B4-5E97-1BFB-D5A3-E03BAC784DD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sp>
        <p:nvSpPr>
          <p:cNvPr id="39" name="object 61">
            <a:extLst>
              <a:ext uri="{FF2B5EF4-FFF2-40B4-BE49-F238E27FC236}">
                <a16:creationId xmlns:a16="http://schemas.microsoft.com/office/drawing/2014/main" id="{6E7F40F8-1A10-9F6A-495F-63AFD27A79F3}"/>
              </a:ext>
            </a:extLst>
          </p:cNvPr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22" descr="A picture containing mammal, domestic cat&#10;&#10;Description automatically generated">
            <a:extLst>
              <a:ext uri="{FF2B5EF4-FFF2-40B4-BE49-F238E27FC236}">
                <a16:creationId xmlns:a16="http://schemas.microsoft.com/office/drawing/2014/main" id="{51007AE6-F436-59FF-4496-C0F082DC8AD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0172" y="4450379"/>
            <a:ext cx="6664383" cy="693820"/>
          </a:xfrm>
          <a:prstGeom prst="rect">
            <a:avLst/>
          </a:prstGeom>
        </p:spPr>
      </p:pic>
      <p:sp>
        <p:nvSpPr>
          <p:cNvPr id="43" name="object 35">
            <a:extLst>
              <a:ext uri="{FF2B5EF4-FFF2-40B4-BE49-F238E27FC236}">
                <a16:creationId xmlns:a16="http://schemas.microsoft.com/office/drawing/2014/main" id="{E93CB766-9205-AE80-4B38-E06E1E8F9ADB}"/>
              </a:ext>
            </a:extLst>
          </p:cNvPr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5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6" y="12268"/>
            <a:ext cx="2125980" cy="1725295"/>
            <a:chOff x="0" y="0"/>
            <a:chExt cx="2125980" cy="1725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125515" cy="17248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0409" y="82981"/>
              <a:ext cx="186690" cy="331470"/>
            </a:xfrm>
            <a:custGeom>
              <a:avLst/>
              <a:gdLst/>
              <a:ahLst/>
              <a:cxnLst/>
              <a:rect l="l" t="t" r="r" b="b"/>
              <a:pathLst>
                <a:path w="186690" h="331470">
                  <a:moveTo>
                    <a:pt x="52222" y="11912"/>
                  </a:moveTo>
                  <a:lnTo>
                    <a:pt x="48983" y="3238"/>
                  </a:lnTo>
                  <a:lnTo>
                    <a:pt x="40309" y="0"/>
                  </a:lnTo>
                  <a:lnTo>
                    <a:pt x="33680" y="2667"/>
                  </a:lnTo>
                  <a:lnTo>
                    <a:pt x="31013" y="9296"/>
                  </a:lnTo>
                  <a:lnTo>
                    <a:pt x="34251" y="17970"/>
                  </a:lnTo>
                  <a:lnTo>
                    <a:pt x="42926" y="21209"/>
                  </a:lnTo>
                  <a:lnTo>
                    <a:pt x="49555" y="18542"/>
                  </a:lnTo>
                  <a:lnTo>
                    <a:pt x="52222" y="11912"/>
                  </a:lnTo>
                  <a:close/>
                </a:path>
                <a:path w="186690" h="331470">
                  <a:moveTo>
                    <a:pt x="107924" y="276402"/>
                  </a:moveTo>
                  <a:lnTo>
                    <a:pt x="88049" y="242163"/>
                  </a:lnTo>
                  <a:lnTo>
                    <a:pt x="54711" y="223189"/>
                  </a:lnTo>
                  <a:lnTo>
                    <a:pt x="24498" y="227228"/>
                  </a:lnTo>
                  <a:lnTo>
                    <a:pt x="4051" y="247675"/>
                  </a:lnTo>
                  <a:lnTo>
                    <a:pt x="0" y="277888"/>
                  </a:lnTo>
                  <a:lnTo>
                    <a:pt x="18973" y="311238"/>
                  </a:lnTo>
                  <a:lnTo>
                    <a:pt x="53213" y="331101"/>
                  </a:lnTo>
                  <a:lnTo>
                    <a:pt x="83870" y="327507"/>
                  </a:lnTo>
                  <a:lnTo>
                    <a:pt x="104317" y="307060"/>
                  </a:lnTo>
                  <a:lnTo>
                    <a:pt x="107924" y="276402"/>
                  </a:lnTo>
                  <a:close/>
                </a:path>
                <a:path w="186690" h="331470">
                  <a:moveTo>
                    <a:pt x="186359" y="137541"/>
                  </a:moveTo>
                  <a:lnTo>
                    <a:pt x="179844" y="122326"/>
                  </a:lnTo>
                  <a:lnTo>
                    <a:pt x="165569" y="116751"/>
                  </a:lnTo>
                  <a:lnTo>
                    <a:pt x="153924" y="121793"/>
                  </a:lnTo>
                  <a:lnTo>
                    <a:pt x="148628" y="133705"/>
                  </a:lnTo>
                  <a:lnTo>
                    <a:pt x="153416" y="148755"/>
                  </a:lnTo>
                  <a:lnTo>
                    <a:pt x="169405" y="154495"/>
                  </a:lnTo>
                  <a:lnTo>
                    <a:pt x="181635" y="149504"/>
                  </a:lnTo>
                  <a:lnTo>
                    <a:pt x="186359" y="137541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48" y="7025"/>
              <a:ext cx="71028" cy="692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96" y="157096"/>
              <a:ext cx="67752" cy="67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9940" y="334568"/>
              <a:ext cx="346075" cy="235585"/>
            </a:xfrm>
            <a:custGeom>
              <a:avLst/>
              <a:gdLst/>
              <a:ahLst/>
              <a:cxnLst/>
              <a:rect l="l" t="t" r="r" b="b"/>
              <a:pathLst>
                <a:path w="346075" h="235584">
                  <a:moveTo>
                    <a:pt x="58889" y="210337"/>
                  </a:moveTo>
                  <a:lnTo>
                    <a:pt x="47802" y="187794"/>
                  </a:lnTo>
                  <a:lnTo>
                    <a:pt x="25209" y="176644"/>
                  </a:lnTo>
                  <a:lnTo>
                    <a:pt x="6972" y="183629"/>
                  </a:lnTo>
                  <a:lnTo>
                    <a:pt x="0" y="201853"/>
                  </a:lnTo>
                  <a:lnTo>
                    <a:pt x="11137" y="224459"/>
                  </a:lnTo>
                  <a:lnTo>
                    <a:pt x="33680" y="235546"/>
                  </a:lnTo>
                  <a:lnTo>
                    <a:pt x="51892" y="228549"/>
                  </a:lnTo>
                  <a:lnTo>
                    <a:pt x="58889" y="210337"/>
                  </a:lnTo>
                  <a:close/>
                </a:path>
                <a:path w="346075" h="235584">
                  <a:moveTo>
                    <a:pt x="345643" y="32689"/>
                  </a:moveTo>
                  <a:lnTo>
                    <a:pt x="336042" y="8559"/>
                  </a:lnTo>
                  <a:lnTo>
                    <a:pt x="312953" y="0"/>
                  </a:lnTo>
                  <a:lnTo>
                    <a:pt x="294360" y="8039"/>
                  </a:lnTo>
                  <a:lnTo>
                    <a:pt x="286308" y="26644"/>
                  </a:lnTo>
                  <a:lnTo>
                    <a:pt x="294868" y="49733"/>
                  </a:lnTo>
                  <a:lnTo>
                    <a:pt x="318998" y="59334"/>
                  </a:lnTo>
                  <a:lnTo>
                    <a:pt x="337947" y="51638"/>
                  </a:lnTo>
                  <a:lnTo>
                    <a:pt x="345643" y="326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621" y="652139"/>
              <a:ext cx="100708" cy="146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410" y="1078526"/>
              <a:ext cx="70979" cy="70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998" y="769137"/>
              <a:ext cx="65925" cy="659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385" y="1015599"/>
              <a:ext cx="77548" cy="767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309" y="1211165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6740" y="46940"/>
                  </a:moveTo>
                  <a:lnTo>
                    <a:pt x="8309" y="37690"/>
                  </a:lnTo>
                  <a:lnTo>
                    <a:pt x="0" y="20199"/>
                  </a:lnTo>
                  <a:lnTo>
                    <a:pt x="5799" y="5799"/>
                  </a:lnTo>
                  <a:lnTo>
                    <a:pt x="20199" y="0"/>
                  </a:lnTo>
                  <a:lnTo>
                    <a:pt x="37690" y="8309"/>
                  </a:lnTo>
                  <a:lnTo>
                    <a:pt x="46940" y="26741"/>
                  </a:lnTo>
                  <a:lnTo>
                    <a:pt x="41454" y="41454"/>
                  </a:lnTo>
                  <a:lnTo>
                    <a:pt x="26740" y="4694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95" y="1314454"/>
              <a:ext cx="74969" cy="749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162" y="1178280"/>
              <a:ext cx="57785" cy="169545"/>
            </a:xfrm>
            <a:custGeom>
              <a:avLst/>
              <a:gdLst/>
              <a:ahLst/>
              <a:cxnLst/>
              <a:rect l="l" t="t" r="r" b="b"/>
              <a:pathLst>
                <a:path w="57785" h="169544">
                  <a:moveTo>
                    <a:pt x="50266" y="146761"/>
                  </a:moveTo>
                  <a:lnTo>
                    <a:pt x="42735" y="126606"/>
                  </a:lnTo>
                  <a:lnTo>
                    <a:pt x="22580" y="119075"/>
                  </a:lnTo>
                  <a:lnTo>
                    <a:pt x="6680" y="125755"/>
                  </a:lnTo>
                  <a:lnTo>
                    <a:pt x="0" y="141655"/>
                  </a:lnTo>
                  <a:lnTo>
                    <a:pt x="7531" y="161810"/>
                  </a:lnTo>
                  <a:lnTo>
                    <a:pt x="27686" y="169341"/>
                  </a:lnTo>
                  <a:lnTo>
                    <a:pt x="43586" y="162661"/>
                  </a:lnTo>
                  <a:lnTo>
                    <a:pt x="50266" y="146761"/>
                  </a:lnTo>
                  <a:close/>
                </a:path>
                <a:path w="57785" h="169544">
                  <a:moveTo>
                    <a:pt x="57670" y="20789"/>
                  </a:moveTo>
                  <a:lnTo>
                    <a:pt x="51104" y="5524"/>
                  </a:lnTo>
                  <a:lnTo>
                    <a:pt x="36880" y="0"/>
                  </a:lnTo>
                  <a:lnTo>
                    <a:pt x="25234" y="5054"/>
                  </a:lnTo>
                  <a:lnTo>
                    <a:pt x="19900" y="16979"/>
                  </a:lnTo>
                  <a:lnTo>
                    <a:pt x="24587" y="32029"/>
                  </a:lnTo>
                  <a:lnTo>
                    <a:pt x="40690" y="37769"/>
                  </a:lnTo>
                  <a:lnTo>
                    <a:pt x="52959" y="32778"/>
                  </a:lnTo>
                  <a:lnTo>
                    <a:pt x="57670" y="20789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3387" y="956140"/>
              <a:ext cx="86893" cy="868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4056" y="0"/>
              <a:ext cx="274320" cy="116205"/>
            </a:xfrm>
            <a:custGeom>
              <a:avLst/>
              <a:gdLst/>
              <a:ahLst/>
              <a:cxnLst/>
              <a:rect l="l" t="t" r="r" b="b"/>
              <a:pathLst>
                <a:path w="274320" h="116205">
                  <a:moveTo>
                    <a:pt x="14605" y="109512"/>
                  </a:moveTo>
                  <a:lnTo>
                    <a:pt x="12865" y="103314"/>
                  </a:lnTo>
                  <a:lnTo>
                    <a:pt x="6667" y="101574"/>
                  </a:lnTo>
                  <a:lnTo>
                    <a:pt x="1866" y="103720"/>
                  </a:lnTo>
                  <a:lnTo>
                    <a:pt x="0" y="108242"/>
                  </a:lnTo>
                  <a:lnTo>
                    <a:pt x="2565" y="113614"/>
                  </a:lnTo>
                  <a:lnTo>
                    <a:pt x="7937" y="116179"/>
                  </a:lnTo>
                  <a:lnTo>
                    <a:pt x="12458" y="114312"/>
                  </a:lnTo>
                  <a:lnTo>
                    <a:pt x="14605" y="109512"/>
                  </a:lnTo>
                  <a:close/>
                </a:path>
                <a:path w="274320" h="116205">
                  <a:moveTo>
                    <a:pt x="273748" y="0"/>
                  </a:moveTo>
                  <a:lnTo>
                    <a:pt x="228041" y="0"/>
                  </a:lnTo>
                  <a:lnTo>
                    <a:pt x="251688" y="11290"/>
                  </a:lnTo>
                  <a:lnTo>
                    <a:pt x="272580" y="2933"/>
                  </a:lnTo>
                  <a:lnTo>
                    <a:pt x="273748" y="0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486" y="84309"/>
              <a:ext cx="78302" cy="78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9090" y="315464"/>
              <a:ext cx="73375" cy="745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92822" y="464553"/>
              <a:ext cx="86360" cy="227329"/>
            </a:xfrm>
            <a:custGeom>
              <a:avLst/>
              <a:gdLst/>
              <a:ahLst/>
              <a:cxnLst/>
              <a:rect l="l" t="t" r="r" b="b"/>
              <a:pathLst>
                <a:path w="86359" h="227329">
                  <a:moveTo>
                    <a:pt x="57912" y="32651"/>
                  </a:moveTo>
                  <a:lnTo>
                    <a:pt x="47828" y="11074"/>
                  </a:lnTo>
                  <a:lnTo>
                    <a:pt x="25273" y="0"/>
                  </a:lnTo>
                  <a:lnTo>
                    <a:pt x="7035" y="7023"/>
                  </a:lnTo>
                  <a:lnTo>
                    <a:pt x="0" y="25260"/>
                  </a:lnTo>
                  <a:lnTo>
                    <a:pt x="11087" y="47828"/>
                  </a:lnTo>
                  <a:lnTo>
                    <a:pt x="32651" y="57912"/>
                  </a:lnTo>
                  <a:lnTo>
                    <a:pt x="50558" y="50546"/>
                  </a:lnTo>
                  <a:lnTo>
                    <a:pt x="57912" y="32651"/>
                  </a:lnTo>
                  <a:close/>
                </a:path>
                <a:path w="86359" h="227329">
                  <a:moveTo>
                    <a:pt x="85852" y="212636"/>
                  </a:moveTo>
                  <a:lnTo>
                    <a:pt x="80784" y="199859"/>
                  </a:lnTo>
                  <a:lnTo>
                    <a:pt x="68046" y="194830"/>
                  </a:lnTo>
                  <a:lnTo>
                    <a:pt x="57937" y="199021"/>
                  </a:lnTo>
                  <a:lnTo>
                    <a:pt x="53733" y="209143"/>
                  </a:lnTo>
                  <a:lnTo>
                    <a:pt x="58762" y="221869"/>
                  </a:lnTo>
                  <a:lnTo>
                    <a:pt x="71551" y="226949"/>
                  </a:lnTo>
                  <a:lnTo>
                    <a:pt x="81686" y="222770"/>
                  </a:lnTo>
                  <a:lnTo>
                    <a:pt x="85852" y="212636"/>
                  </a:lnTo>
                  <a:close/>
                </a:path>
              </a:pathLst>
            </a:custGeom>
            <a:solidFill>
              <a:srgbClr val="3C8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78" y="562868"/>
              <a:ext cx="80878" cy="8087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588" y="0"/>
            <a:ext cx="1416411" cy="1790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50172" y="4450379"/>
            <a:ext cx="6664383" cy="6938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760" y="5057299"/>
            <a:ext cx="146976" cy="862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0" y="4733115"/>
            <a:ext cx="42545" cy="52069"/>
          </a:xfrm>
          <a:custGeom>
            <a:avLst/>
            <a:gdLst/>
            <a:ahLst/>
            <a:cxnLst/>
            <a:rect l="l" t="t" r="r" b="b"/>
            <a:pathLst>
              <a:path w="42545" h="52070">
                <a:moveTo>
                  <a:pt x="10521" y="51856"/>
                </a:moveTo>
                <a:lnTo>
                  <a:pt x="0" y="48283"/>
                </a:lnTo>
                <a:lnTo>
                  <a:pt x="0" y="3573"/>
                </a:lnTo>
                <a:lnTo>
                  <a:pt x="10521" y="0"/>
                </a:lnTo>
                <a:lnTo>
                  <a:pt x="34305" y="8102"/>
                </a:lnTo>
                <a:lnTo>
                  <a:pt x="42233" y="25928"/>
                </a:lnTo>
                <a:lnTo>
                  <a:pt x="34305" y="43753"/>
                </a:lnTo>
                <a:lnTo>
                  <a:pt x="10521" y="5185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462" y="4760085"/>
            <a:ext cx="69215" cy="62865"/>
          </a:xfrm>
          <a:custGeom>
            <a:avLst/>
            <a:gdLst/>
            <a:ahLst/>
            <a:cxnLst/>
            <a:rect l="l" t="t" r="r" b="b"/>
            <a:pathLst>
              <a:path w="69214" h="62864">
                <a:moveTo>
                  <a:pt x="35552" y="62381"/>
                </a:moveTo>
                <a:lnTo>
                  <a:pt x="8888" y="51169"/>
                </a:lnTo>
                <a:lnTo>
                  <a:pt x="0" y="30409"/>
                </a:lnTo>
                <a:lnTo>
                  <a:pt x="8888" y="10040"/>
                </a:lnTo>
                <a:lnTo>
                  <a:pt x="35552" y="0"/>
                </a:lnTo>
                <a:lnTo>
                  <a:pt x="60740" y="10040"/>
                </a:lnTo>
                <a:lnTo>
                  <a:pt x="69136" y="30409"/>
                </a:lnTo>
                <a:lnTo>
                  <a:pt x="60740" y="51169"/>
                </a:lnTo>
                <a:lnTo>
                  <a:pt x="35552" y="6238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138" y="4349589"/>
            <a:ext cx="76835" cy="62865"/>
          </a:xfrm>
          <a:custGeom>
            <a:avLst/>
            <a:gdLst/>
            <a:ahLst/>
            <a:cxnLst/>
            <a:rect l="l" t="t" r="r" b="b"/>
            <a:pathLst>
              <a:path w="76835" h="62864">
                <a:moveTo>
                  <a:pt x="37309" y="62380"/>
                </a:moveTo>
                <a:lnTo>
                  <a:pt x="9612" y="52633"/>
                </a:lnTo>
                <a:lnTo>
                  <a:pt x="0" y="31190"/>
                </a:lnTo>
                <a:lnTo>
                  <a:pt x="8484" y="9746"/>
                </a:lnTo>
                <a:lnTo>
                  <a:pt x="35076" y="0"/>
                </a:lnTo>
                <a:lnTo>
                  <a:pt x="36521" y="0"/>
                </a:lnTo>
                <a:lnTo>
                  <a:pt x="37309" y="109"/>
                </a:lnTo>
                <a:lnTo>
                  <a:pt x="66706" y="9839"/>
                </a:lnTo>
                <a:lnTo>
                  <a:pt x="76505" y="31244"/>
                </a:lnTo>
                <a:lnTo>
                  <a:pt x="66706" y="52650"/>
                </a:lnTo>
                <a:lnTo>
                  <a:pt x="37309" y="6238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336" y="4446207"/>
            <a:ext cx="74749" cy="6446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56688" y="4228038"/>
            <a:ext cx="50800" cy="41910"/>
          </a:xfrm>
          <a:custGeom>
            <a:avLst/>
            <a:gdLst/>
            <a:ahLst/>
            <a:cxnLst/>
            <a:rect l="l" t="t" r="r" b="b"/>
            <a:pathLst>
              <a:path w="50800" h="41910">
                <a:moveTo>
                  <a:pt x="24325" y="41550"/>
                </a:moveTo>
                <a:lnTo>
                  <a:pt x="6081" y="35058"/>
                </a:lnTo>
                <a:lnTo>
                  <a:pt x="0" y="20775"/>
                </a:lnTo>
                <a:lnTo>
                  <a:pt x="6081" y="6492"/>
                </a:lnTo>
                <a:lnTo>
                  <a:pt x="24325" y="0"/>
                </a:lnTo>
                <a:lnTo>
                  <a:pt x="43899" y="6492"/>
                </a:lnTo>
                <a:lnTo>
                  <a:pt x="50423" y="20775"/>
                </a:lnTo>
                <a:lnTo>
                  <a:pt x="43899" y="35058"/>
                </a:lnTo>
                <a:lnTo>
                  <a:pt x="24325" y="4155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9341" y="4167740"/>
            <a:ext cx="80363" cy="66546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45734" y="4065892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70" h="38100">
                <a:moveTo>
                  <a:pt x="18613" y="37494"/>
                </a:moveTo>
                <a:lnTo>
                  <a:pt x="4653" y="31342"/>
                </a:lnTo>
                <a:lnTo>
                  <a:pt x="0" y="19528"/>
                </a:lnTo>
                <a:lnTo>
                  <a:pt x="4653" y="7323"/>
                </a:lnTo>
                <a:lnTo>
                  <a:pt x="18613" y="0"/>
                </a:lnTo>
                <a:lnTo>
                  <a:pt x="34050" y="7323"/>
                </a:lnTo>
                <a:lnTo>
                  <a:pt x="39196" y="19528"/>
                </a:lnTo>
                <a:lnTo>
                  <a:pt x="34050" y="31342"/>
                </a:lnTo>
                <a:lnTo>
                  <a:pt x="18613" y="3749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7956" y="3962070"/>
            <a:ext cx="52705" cy="50165"/>
          </a:xfrm>
          <a:custGeom>
            <a:avLst/>
            <a:gdLst/>
            <a:ahLst/>
            <a:cxnLst/>
            <a:rect l="l" t="t" r="r" b="b"/>
            <a:pathLst>
              <a:path w="52704" h="50164">
                <a:moveTo>
                  <a:pt x="26098" y="49772"/>
                </a:moveTo>
                <a:lnTo>
                  <a:pt x="6524" y="40855"/>
                </a:lnTo>
                <a:lnTo>
                  <a:pt x="0" y="24886"/>
                </a:lnTo>
                <a:lnTo>
                  <a:pt x="6524" y="8918"/>
                </a:lnTo>
                <a:lnTo>
                  <a:pt x="26098" y="0"/>
                </a:lnTo>
                <a:lnTo>
                  <a:pt x="45672" y="8918"/>
                </a:lnTo>
                <a:lnTo>
                  <a:pt x="52196" y="24886"/>
                </a:lnTo>
                <a:lnTo>
                  <a:pt x="45672" y="40855"/>
                </a:lnTo>
                <a:lnTo>
                  <a:pt x="26098" y="4977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12950" y="4718534"/>
            <a:ext cx="91491" cy="78935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43846" y="5103015"/>
            <a:ext cx="33655" cy="31750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42" y="31135"/>
                </a:moveTo>
                <a:lnTo>
                  <a:pt x="4185" y="25685"/>
                </a:lnTo>
                <a:lnTo>
                  <a:pt x="0" y="15567"/>
                </a:lnTo>
                <a:lnTo>
                  <a:pt x="4185" y="5450"/>
                </a:lnTo>
                <a:lnTo>
                  <a:pt x="16742" y="0"/>
                </a:lnTo>
                <a:lnTo>
                  <a:pt x="29372" y="5450"/>
                </a:lnTo>
                <a:lnTo>
                  <a:pt x="33583" y="15567"/>
                </a:lnTo>
                <a:lnTo>
                  <a:pt x="29372" y="25685"/>
                </a:lnTo>
                <a:lnTo>
                  <a:pt x="16742" y="3113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108281"/>
            <a:ext cx="66420" cy="7268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217659" y="0"/>
            <a:ext cx="926465" cy="749300"/>
          </a:xfrm>
          <a:custGeom>
            <a:avLst/>
            <a:gdLst/>
            <a:ahLst/>
            <a:cxnLst/>
            <a:rect l="l" t="t" r="r" b="b"/>
            <a:pathLst>
              <a:path w="926465" h="749300">
                <a:moveTo>
                  <a:pt x="110408" y="414466"/>
                </a:moveTo>
                <a:lnTo>
                  <a:pt x="65091" y="402178"/>
                </a:lnTo>
                <a:lnTo>
                  <a:pt x="36326" y="374584"/>
                </a:lnTo>
                <a:lnTo>
                  <a:pt x="15322" y="337003"/>
                </a:lnTo>
                <a:lnTo>
                  <a:pt x="4389" y="296687"/>
                </a:lnTo>
                <a:lnTo>
                  <a:pt x="343" y="254917"/>
                </a:lnTo>
                <a:lnTo>
                  <a:pt x="0" y="212971"/>
                </a:lnTo>
                <a:lnTo>
                  <a:pt x="783" y="161789"/>
                </a:lnTo>
                <a:lnTo>
                  <a:pt x="1844" y="110635"/>
                </a:lnTo>
                <a:lnTo>
                  <a:pt x="3182" y="59518"/>
                </a:lnTo>
                <a:lnTo>
                  <a:pt x="4799" y="8445"/>
                </a:lnTo>
                <a:lnTo>
                  <a:pt x="29744" y="0"/>
                </a:lnTo>
                <a:lnTo>
                  <a:pt x="29343" y="10174"/>
                </a:lnTo>
                <a:lnTo>
                  <a:pt x="27669" y="60454"/>
                </a:lnTo>
                <a:lnTo>
                  <a:pt x="25599" y="106290"/>
                </a:lnTo>
                <a:lnTo>
                  <a:pt x="22852" y="153289"/>
                </a:lnTo>
                <a:lnTo>
                  <a:pt x="21156" y="200425"/>
                </a:lnTo>
                <a:lnTo>
                  <a:pt x="22225" y="246979"/>
                </a:lnTo>
                <a:lnTo>
                  <a:pt x="27775" y="292232"/>
                </a:lnTo>
                <a:lnTo>
                  <a:pt x="40857" y="336717"/>
                </a:lnTo>
                <a:lnTo>
                  <a:pt x="66084" y="376595"/>
                </a:lnTo>
                <a:lnTo>
                  <a:pt x="99899" y="392277"/>
                </a:lnTo>
                <a:lnTo>
                  <a:pt x="158835" y="392277"/>
                </a:lnTo>
                <a:lnTo>
                  <a:pt x="137967" y="407708"/>
                </a:lnTo>
                <a:lnTo>
                  <a:pt x="128647" y="411174"/>
                </a:lnTo>
                <a:lnTo>
                  <a:pt x="119449" y="413407"/>
                </a:lnTo>
                <a:lnTo>
                  <a:pt x="110408" y="414466"/>
                </a:lnTo>
                <a:close/>
              </a:path>
              <a:path w="926465" h="749300">
                <a:moveTo>
                  <a:pt x="158835" y="392277"/>
                </a:moveTo>
                <a:lnTo>
                  <a:pt x="99899" y="392277"/>
                </a:lnTo>
                <a:lnTo>
                  <a:pt x="119933" y="389603"/>
                </a:lnTo>
                <a:lnTo>
                  <a:pt x="138543" y="379989"/>
                </a:lnTo>
                <a:lnTo>
                  <a:pt x="167317" y="346937"/>
                </a:lnTo>
                <a:lnTo>
                  <a:pt x="184381" y="307471"/>
                </a:lnTo>
                <a:lnTo>
                  <a:pt x="198330" y="266170"/>
                </a:lnTo>
                <a:lnTo>
                  <a:pt x="210549" y="224219"/>
                </a:lnTo>
                <a:lnTo>
                  <a:pt x="222420" y="182800"/>
                </a:lnTo>
                <a:lnTo>
                  <a:pt x="237967" y="132814"/>
                </a:lnTo>
                <a:lnTo>
                  <a:pt x="255071" y="82282"/>
                </a:lnTo>
                <a:lnTo>
                  <a:pt x="274927" y="32338"/>
                </a:lnTo>
                <a:lnTo>
                  <a:pt x="290888" y="0"/>
                </a:lnTo>
                <a:lnTo>
                  <a:pt x="315692" y="0"/>
                </a:lnTo>
                <a:lnTo>
                  <a:pt x="305009" y="19810"/>
                </a:lnTo>
                <a:lnTo>
                  <a:pt x="285296" y="64711"/>
                </a:lnTo>
                <a:lnTo>
                  <a:pt x="268279" y="109976"/>
                </a:lnTo>
                <a:lnTo>
                  <a:pt x="254248" y="153289"/>
                </a:lnTo>
                <a:lnTo>
                  <a:pt x="228079" y="239850"/>
                </a:lnTo>
                <a:lnTo>
                  <a:pt x="214073" y="282952"/>
                </a:lnTo>
                <a:lnTo>
                  <a:pt x="203186" y="317477"/>
                </a:lnTo>
                <a:lnTo>
                  <a:pt x="189089" y="353316"/>
                </a:lnTo>
                <a:lnTo>
                  <a:pt x="168457" y="385162"/>
                </a:lnTo>
                <a:lnTo>
                  <a:pt x="158835" y="392277"/>
                </a:lnTo>
                <a:close/>
              </a:path>
              <a:path w="926465" h="749300">
                <a:moveTo>
                  <a:pt x="357912" y="729953"/>
                </a:moveTo>
                <a:lnTo>
                  <a:pt x="318425" y="711563"/>
                </a:lnTo>
                <a:lnTo>
                  <a:pt x="293125" y="674038"/>
                </a:lnTo>
                <a:lnTo>
                  <a:pt x="282136" y="611712"/>
                </a:lnTo>
                <a:lnTo>
                  <a:pt x="283693" y="581026"/>
                </a:lnTo>
                <a:lnTo>
                  <a:pt x="292677" y="528874"/>
                </a:lnTo>
                <a:lnTo>
                  <a:pt x="306073" y="476884"/>
                </a:lnTo>
                <a:lnTo>
                  <a:pt x="321216" y="425286"/>
                </a:lnTo>
                <a:lnTo>
                  <a:pt x="335445" y="374312"/>
                </a:lnTo>
                <a:lnTo>
                  <a:pt x="348188" y="326662"/>
                </a:lnTo>
                <a:lnTo>
                  <a:pt x="360869" y="279002"/>
                </a:lnTo>
                <a:lnTo>
                  <a:pt x="373503" y="231327"/>
                </a:lnTo>
                <a:lnTo>
                  <a:pt x="386102" y="183632"/>
                </a:lnTo>
                <a:lnTo>
                  <a:pt x="434453" y="0"/>
                </a:lnTo>
                <a:lnTo>
                  <a:pt x="454872" y="0"/>
                </a:lnTo>
                <a:lnTo>
                  <a:pt x="433229" y="80247"/>
                </a:lnTo>
                <a:lnTo>
                  <a:pt x="420167" y="128994"/>
                </a:lnTo>
                <a:lnTo>
                  <a:pt x="407183" y="177742"/>
                </a:lnTo>
                <a:lnTo>
                  <a:pt x="394290" y="226493"/>
                </a:lnTo>
                <a:lnTo>
                  <a:pt x="381500" y="275245"/>
                </a:lnTo>
                <a:lnTo>
                  <a:pt x="322777" y="491728"/>
                </a:lnTo>
                <a:lnTo>
                  <a:pt x="312361" y="533680"/>
                </a:lnTo>
                <a:lnTo>
                  <a:pt x="303728" y="575622"/>
                </a:lnTo>
                <a:lnTo>
                  <a:pt x="300987" y="617703"/>
                </a:lnTo>
                <a:lnTo>
                  <a:pt x="308245" y="660069"/>
                </a:lnTo>
                <a:lnTo>
                  <a:pt x="335585" y="704774"/>
                </a:lnTo>
                <a:lnTo>
                  <a:pt x="355394" y="713151"/>
                </a:lnTo>
                <a:lnTo>
                  <a:pt x="390869" y="713151"/>
                </a:lnTo>
                <a:lnTo>
                  <a:pt x="386116" y="719308"/>
                </a:lnTo>
                <a:lnTo>
                  <a:pt x="379840" y="724613"/>
                </a:lnTo>
                <a:lnTo>
                  <a:pt x="372936" y="728042"/>
                </a:lnTo>
                <a:lnTo>
                  <a:pt x="365571" y="729766"/>
                </a:lnTo>
                <a:lnTo>
                  <a:pt x="357912" y="729953"/>
                </a:lnTo>
                <a:close/>
              </a:path>
              <a:path w="926465" h="749300">
                <a:moveTo>
                  <a:pt x="390869" y="713151"/>
                </a:moveTo>
                <a:lnTo>
                  <a:pt x="355394" y="713151"/>
                </a:lnTo>
                <a:lnTo>
                  <a:pt x="372229" y="707665"/>
                </a:lnTo>
                <a:lnTo>
                  <a:pt x="387412" y="692763"/>
                </a:lnTo>
                <a:lnTo>
                  <a:pt x="410672" y="658212"/>
                </a:lnTo>
                <a:lnTo>
                  <a:pt x="429592" y="622826"/>
                </a:lnTo>
                <a:lnTo>
                  <a:pt x="446057" y="586336"/>
                </a:lnTo>
                <a:lnTo>
                  <a:pt x="459925" y="548862"/>
                </a:lnTo>
                <a:lnTo>
                  <a:pt x="471057" y="510525"/>
                </a:lnTo>
                <a:lnTo>
                  <a:pt x="484134" y="458748"/>
                </a:lnTo>
                <a:lnTo>
                  <a:pt x="494964" y="406656"/>
                </a:lnTo>
                <a:lnTo>
                  <a:pt x="504413" y="354390"/>
                </a:lnTo>
                <a:lnTo>
                  <a:pt x="513345" y="302089"/>
                </a:lnTo>
                <a:lnTo>
                  <a:pt x="522626" y="249892"/>
                </a:lnTo>
                <a:lnTo>
                  <a:pt x="533119" y="197940"/>
                </a:lnTo>
                <a:lnTo>
                  <a:pt x="544736" y="152584"/>
                </a:lnTo>
                <a:lnTo>
                  <a:pt x="558950" y="107992"/>
                </a:lnTo>
                <a:lnTo>
                  <a:pt x="576252" y="64606"/>
                </a:lnTo>
                <a:lnTo>
                  <a:pt x="597138" y="22871"/>
                </a:lnTo>
                <a:lnTo>
                  <a:pt x="611538" y="0"/>
                </a:lnTo>
                <a:lnTo>
                  <a:pt x="631247" y="0"/>
                </a:lnTo>
                <a:lnTo>
                  <a:pt x="618423" y="18356"/>
                </a:lnTo>
                <a:lnTo>
                  <a:pt x="595487" y="60454"/>
                </a:lnTo>
                <a:lnTo>
                  <a:pt x="576725" y="104513"/>
                </a:lnTo>
                <a:lnTo>
                  <a:pt x="561444" y="150189"/>
                </a:lnTo>
                <a:lnTo>
                  <a:pt x="548954" y="197138"/>
                </a:lnTo>
                <a:lnTo>
                  <a:pt x="538563" y="245018"/>
                </a:lnTo>
                <a:lnTo>
                  <a:pt x="529580" y="293485"/>
                </a:lnTo>
                <a:lnTo>
                  <a:pt x="513050" y="390927"/>
                </a:lnTo>
                <a:lnTo>
                  <a:pt x="504167" y="438968"/>
                </a:lnTo>
                <a:lnTo>
                  <a:pt x="493903" y="486346"/>
                </a:lnTo>
                <a:lnTo>
                  <a:pt x="481591" y="532592"/>
                </a:lnTo>
                <a:lnTo>
                  <a:pt x="466540" y="577364"/>
                </a:lnTo>
                <a:lnTo>
                  <a:pt x="452237" y="615223"/>
                </a:lnTo>
                <a:lnTo>
                  <a:pt x="433769" y="651582"/>
                </a:lnTo>
                <a:lnTo>
                  <a:pt x="411581" y="686317"/>
                </a:lnTo>
                <a:lnTo>
                  <a:pt x="390869" y="713151"/>
                </a:lnTo>
                <a:close/>
              </a:path>
              <a:path w="926465" h="749300">
                <a:moveTo>
                  <a:pt x="811567" y="748925"/>
                </a:moveTo>
                <a:lnTo>
                  <a:pt x="731494" y="739680"/>
                </a:lnTo>
                <a:lnTo>
                  <a:pt x="678220" y="722213"/>
                </a:lnTo>
                <a:lnTo>
                  <a:pt x="627015" y="698799"/>
                </a:lnTo>
                <a:lnTo>
                  <a:pt x="579168" y="672107"/>
                </a:lnTo>
                <a:lnTo>
                  <a:pt x="535969" y="644810"/>
                </a:lnTo>
                <a:lnTo>
                  <a:pt x="530178" y="637104"/>
                </a:lnTo>
                <a:lnTo>
                  <a:pt x="532045" y="632841"/>
                </a:lnTo>
                <a:lnTo>
                  <a:pt x="548851" y="584867"/>
                </a:lnTo>
                <a:lnTo>
                  <a:pt x="564721" y="536630"/>
                </a:lnTo>
                <a:lnTo>
                  <a:pt x="579647" y="488141"/>
                </a:lnTo>
                <a:lnTo>
                  <a:pt x="593740" y="438968"/>
                </a:lnTo>
                <a:lnTo>
                  <a:pt x="606849" y="389603"/>
                </a:lnTo>
                <a:lnTo>
                  <a:pt x="618695" y="341277"/>
                </a:lnTo>
                <a:lnTo>
                  <a:pt x="629778" y="291895"/>
                </a:lnTo>
                <a:lnTo>
                  <a:pt x="639882" y="242318"/>
                </a:lnTo>
                <a:lnTo>
                  <a:pt x="649002" y="192559"/>
                </a:lnTo>
                <a:lnTo>
                  <a:pt x="657129" y="142627"/>
                </a:lnTo>
                <a:lnTo>
                  <a:pt x="664257" y="92536"/>
                </a:lnTo>
                <a:lnTo>
                  <a:pt x="670380" y="42296"/>
                </a:lnTo>
                <a:lnTo>
                  <a:pt x="674669" y="0"/>
                </a:lnTo>
                <a:lnTo>
                  <a:pt x="694743" y="0"/>
                </a:lnTo>
                <a:lnTo>
                  <a:pt x="685199" y="85552"/>
                </a:lnTo>
                <a:lnTo>
                  <a:pt x="677843" y="138361"/>
                </a:lnTo>
                <a:lnTo>
                  <a:pt x="669428" y="190993"/>
                </a:lnTo>
                <a:lnTo>
                  <a:pt x="659942" y="243446"/>
                </a:lnTo>
                <a:lnTo>
                  <a:pt x="649374" y="295721"/>
                </a:lnTo>
                <a:lnTo>
                  <a:pt x="637710" y="347814"/>
                </a:lnTo>
                <a:lnTo>
                  <a:pt x="624940" y="399724"/>
                </a:lnTo>
                <a:lnTo>
                  <a:pt x="609046" y="457055"/>
                </a:lnTo>
                <a:lnTo>
                  <a:pt x="592036" y="514310"/>
                </a:lnTo>
                <a:lnTo>
                  <a:pt x="588135" y="529351"/>
                </a:lnTo>
                <a:lnTo>
                  <a:pt x="583498" y="544350"/>
                </a:lnTo>
                <a:lnTo>
                  <a:pt x="578565" y="559344"/>
                </a:lnTo>
                <a:lnTo>
                  <a:pt x="573778" y="574368"/>
                </a:lnTo>
                <a:lnTo>
                  <a:pt x="568478" y="587669"/>
                </a:lnTo>
                <a:lnTo>
                  <a:pt x="561345" y="604145"/>
                </a:lnTo>
                <a:lnTo>
                  <a:pt x="556256" y="620774"/>
                </a:lnTo>
                <a:lnTo>
                  <a:pt x="557090" y="634533"/>
                </a:lnTo>
                <a:lnTo>
                  <a:pt x="563709" y="641265"/>
                </a:lnTo>
                <a:lnTo>
                  <a:pt x="574931" y="647616"/>
                </a:lnTo>
                <a:lnTo>
                  <a:pt x="587078" y="653191"/>
                </a:lnTo>
                <a:lnTo>
                  <a:pt x="596469" y="657599"/>
                </a:lnTo>
                <a:lnTo>
                  <a:pt x="636633" y="679446"/>
                </a:lnTo>
                <a:lnTo>
                  <a:pt x="677931" y="697210"/>
                </a:lnTo>
                <a:lnTo>
                  <a:pt x="732757" y="715056"/>
                </a:lnTo>
                <a:lnTo>
                  <a:pt x="775780" y="723460"/>
                </a:lnTo>
                <a:lnTo>
                  <a:pt x="783302" y="723968"/>
                </a:lnTo>
                <a:lnTo>
                  <a:pt x="898617" y="723968"/>
                </a:lnTo>
                <a:lnTo>
                  <a:pt x="887433" y="731312"/>
                </a:lnTo>
                <a:lnTo>
                  <a:pt x="862670" y="740616"/>
                </a:lnTo>
                <a:lnTo>
                  <a:pt x="837329" y="746387"/>
                </a:lnTo>
                <a:lnTo>
                  <a:pt x="811567" y="748925"/>
                </a:lnTo>
                <a:close/>
              </a:path>
              <a:path w="926465" h="749300">
                <a:moveTo>
                  <a:pt x="926340" y="407918"/>
                </a:moveTo>
                <a:lnTo>
                  <a:pt x="904837" y="347811"/>
                </a:lnTo>
                <a:lnTo>
                  <a:pt x="884919" y="297974"/>
                </a:lnTo>
                <a:lnTo>
                  <a:pt x="863624" y="248540"/>
                </a:lnTo>
                <a:lnTo>
                  <a:pt x="841193" y="199509"/>
                </a:lnTo>
                <a:lnTo>
                  <a:pt x="817865" y="150881"/>
                </a:lnTo>
                <a:lnTo>
                  <a:pt x="793882" y="102655"/>
                </a:lnTo>
                <a:lnTo>
                  <a:pt x="769483" y="54828"/>
                </a:lnTo>
                <a:lnTo>
                  <a:pt x="740983" y="0"/>
                </a:lnTo>
                <a:lnTo>
                  <a:pt x="779032" y="0"/>
                </a:lnTo>
                <a:lnTo>
                  <a:pt x="807861" y="55891"/>
                </a:lnTo>
                <a:lnTo>
                  <a:pt x="830709" y="102106"/>
                </a:lnTo>
                <a:lnTo>
                  <a:pt x="852781" y="148613"/>
                </a:lnTo>
                <a:lnTo>
                  <a:pt x="873997" y="195397"/>
                </a:lnTo>
                <a:lnTo>
                  <a:pt x="894272" y="242440"/>
                </a:lnTo>
                <a:lnTo>
                  <a:pt x="913524" y="289728"/>
                </a:lnTo>
                <a:lnTo>
                  <a:pt x="926340" y="323288"/>
                </a:lnTo>
                <a:lnTo>
                  <a:pt x="926340" y="407918"/>
                </a:lnTo>
                <a:close/>
              </a:path>
              <a:path w="926465" h="749300">
                <a:moveTo>
                  <a:pt x="898617" y="723968"/>
                </a:moveTo>
                <a:lnTo>
                  <a:pt x="783302" y="723968"/>
                </a:lnTo>
                <a:lnTo>
                  <a:pt x="831363" y="721811"/>
                </a:lnTo>
                <a:lnTo>
                  <a:pt x="875654" y="708398"/>
                </a:lnTo>
                <a:lnTo>
                  <a:pt x="913451" y="683256"/>
                </a:lnTo>
                <a:lnTo>
                  <a:pt x="926340" y="666414"/>
                </a:lnTo>
                <a:lnTo>
                  <a:pt x="926340" y="705764"/>
                </a:lnTo>
                <a:lnTo>
                  <a:pt x="898617" y="723968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9147" y="4091392"/>
            <a:ext cx="545465" cy="1052195"/>
          </a:xfrm>
          <a:custGeom>
            <a:avLst/>
            <a:gdLst/>
            <a:ahLst/>
            <a:cxnLst/>
            <a:rect l="l" t="t" r="r" b="b"/>
            <a:pathLst>
              <a:path w="545465" h="1052195">
                <a:moveTo>
                  <a:pt x="63456" y="983101"/>
                </a:moveTo>
                <a:lnTo>
                  <a:pt x="24317" y="972793"/>
                </a:lnTo>
                <a:lnTo>
                  <a:pt x="2876" y="936222"/>
                </a:lnTo>
                <a:lnTo>
                  <a:pt x="0" y="917721"/>
                </a:lnTo>
                <a:lnTo>
                  <a:pt x="0" y="899160"/>
                </a:lnTo>
                <a:lnTo>
                  <a:pt x="9485" y="860107"/>
                </a:lnTo>
                <a:lnTo>
                  <a:pt x="25841" y="820160"/>
                </a:lnTo>
                <a:lnTo>
                  <a:pt x="61539" y="752973"/>
                </a:lnTo>
                <a:lnTo>
                  <a:pt x="87706" y="705734"/>
                </a:lnTo>
                <a:lnTo>
                  <a:pt x="114332" y="658696"/>
                </a:lnTo>
                <a:lnTo>
                  <a:pt x="141371" y="611607"/>
                </a:lnTo>
                <a:lnTo>
                  <a:pt x="168372" y="565401"/>
                </a:lnTo>
                <a:lnTo>
                  <a:pt x="195768" y="519318"/>
                </a:lnTo>
                <a:lnTo>
                  <a:pt x="223607" y="473307"/>
                </a:lnTo>
                <a:lnTo>
                  <a:pt x="251783" y="427567"/>
                </a:lnTo>
                <a:lnTo>
                  <a:pt x="280422" y="381923"/>
                </a:lnTo>
                <a:lnTo>
                  <a:pt x="309495" y="336449"/>
                </a:lnTo>
                <a:lnTo>
                  <a:pt x="339012" y="291157"/>
                </a:lnTo>
                <a:lnTo>
                  <a:pt x="368983" y="246059"/>
                </a:lnTo>
                <a:lnTo>
                  <a:pt x="396225" y="206403"/>
                </a:lnTo>
                <a:lnTo>
                  <a:pt x="423771" y="166866"/>
                </a:lnTo>
                <a:lnTo>
                  <a:pt x="451620" y="127475"/>
                </a:lnTo>
                <a:lnTo>
                  <a:pt x="479769" y="88261"/>
                </a:lnTo>
                <a:lnTo>
                  <a:pt x="508216" y="49250"/>
                </a:lnTo>
                <a:lnTo>
                  <a:pt x="536959" y="10471"/>
                </a:lnTo>
                <a:lnTo>
                  <a:pt x="544852" y="0"/>
                </a:lnTo>
                <a:lnTo>
                  <a:pt x="544852" y="18202"/>
                </a:lnTo>
                <a:lnTo>
                  <a:pt x="538806" y="26441"/>
                </a:lnTo>
                <a:lnTo>
                  <a:pt x="508071" y="68960"/>
                </a:lnTo>
                <a:lnTo>
                  <a:pt x="477663" y="111698"/>
                </a:lnTo>
                <a:lnTo>
                  <a:pt x="447590" y="154668"/>
                </a:lnTo>
                <a:lnTo>
                  <a:pt x="417862" y="197883"/>
                </a:lnTo>
                <a:lnTo>
                  <a:pt x="388489" y="241355"/>
                </a:lnTo>
                <a:lnTo>
                  <a:pt x="359480" y="285095"/>
                </a:lnTo>
                <a:lnTo>
                  <a:pt x="330815" y="329037"/>
                </a:lnTo>
                <a:lnTo>
                  <a:pt x="302475" y="373172"/>
                </a:lnTo>
                <a:lnTo>
                  <a:pt x="274478" y="417499"/>
                </a:lnTo>
                <a:lnTo>
                  <a:pt x="246723" y="462218"/>
                </a:lnTo>
                <a:lnTo>
                  <a:pt x="219590" y="506734"/>
                </a:lnTo>
                <a:lnTo>
                  <a:pt x="192737" y="551644"/>
                </a:lnTo>
                <a:lnTo>
                  <a:pt x="166303" y="596749"/>
                </a:lnTo>
                <a:lnTo>
                  <a:pt x="140306" y="642050"/>
                </a:lnTo>
                <a:lnTo>
                  <a:pt x="114718" y="687004"/>
                </a:lnTo>
                <a:lnTo>
                  <a:pt x="89423" y="732299"/>
                </a:lnTo>
                <a:lnTo>
                  <a:pt x="64424" y="777932"/>
                </a:lnTo>
                <a:lnTo>
                  <a:pt x="39726" y="823899"/>
                </a:lnTo>
                <a:lnTo>
                  <a:pt x="23165" y="862618"/>
                </a:lnTo>
                <a:lnTo>
                  <a:pt x="14623" y="904014"/>
                </a:lnTo>
                <a:lnTo>
                  <a:pt x="14096" y="917721"/>
                </a:lnTo>
                <a:lnTo>
                  <a:pt x="15364" y="931772"/>
                </a:lnTo>
                <a:lnTo>
                  <a:pt x="36226" y="965401"/>
                </a:lnTo>
                <a:lnTo>
                  <a:pt x="54856" y="970605"/>
                </a:lnTo>
                <a:lnTo>
                  <a:pt x="94108" y="970605"/>
                </a:lnTo>
                <a:lnTo>
                  <a:pt x="81769" y="977248"/>
                </a:lnTo>
                <a:lnTo>
                  <a:pt x="63456" y="983101"/>
                </a:lnTo>
                <a:close/>
              </a:path>
              <a:path w="545465" h="1052195">
                <a:moveTo>
                  <a:pt x="94108" y="970605"/>
                </a:moveTo>
                <a:lnTo>
                  <a:pt x="54856" y="970605"/>
                </a:lnTo>
                <a:lnTo>
                  <a:pt x="73635" y="967065"/>
                </a:lnTo>
                <a:lnTo>
                  <a:pt x="91353" y="957698"/>
                </a:lnTo>
                <a:lnTo>
                  <a:pt x="122522" y="928269"/>
                </a:lnTo>
                <a:lnTo>
                  <a:pt x="151200" y="892704"/>
                </a:lnTo>
                <a:lnTo>
                  <a:pt x="190478" y="834756"/>
                </a:lnTo>
                <a:lnTo>
                  <a:pt x="215599" y="794301"/>
                </a:lnTo>
                <a:lnTo>
                  <a:pt x="264594" y="712769"/>
                </a:lnTo>
                <a:lnTo>
                  <a:pt x="292000" y="667673"/>
                </a:lnTo>
                <a:lnTo>
                  <a:pt x="320567" y="623291"/>
                </a:lnTo>
                <a:lnTo>
                  <a:pt x="350939" y="580393"/>
                </a:lnTo>
                <a:lnTo>
                  <a:pt x="383762" y="539749"/>
                </a:lnTo>
                <a:lnTo>
                  <a:pt x="419680" y="502131"/>
                </a:lnTo>
                <a:lnTo>
                  <a:pt x="459339" y="468308"/>
                </a:lnTo>
                <a:lnTo>
                  <a:pt x="503385" y="439053"/>
                </a:lnTo>
                <a:lnTo>
                  <a:pt x="506801" y="437437"/>
                </a:lnTo>
                <a:lnTo>
                  <a:pt x="509910" y="438705"/>
                </a:lnTo>
                <a:lnTo>
                  <a:pt x="515729" y="457012"/>
                </a:lnTo>
                <a:lnTo>
                  <a:pt x="501440" y="457012"/>
                </a:lnTo>
                <a:lnTo>
                  <a:pt x="492930" y="462218"/>
                </a:lnTo>
                <a:lnTo>
                  <a:pt x="431306" y="509999"/>
                </a:lnTo>
                <a:lnTo>
                  <a:pt x="397655" y="544201"/>
                </a:lnTo>
                <a:lnTo>
                  <a:pt x="366858" y="581134"/>
                </a:lnTo>
                <a:lnTo>
                  <a:pt x="338379" y="620151"/>
                </a:lnTo>
                <a:lnTo>
                  <a:pt x="311679" y="660606"/>
                </a:lnTo>
                <a:lnTo>
                  <a:pt x="286221" y="701853"/>
                </a:lnTo>
                <a:lnTo>
                  <a:pt x="236881" y="784139"/>
                </a:lnTo>
                <a:lnTo>
                  <a:pt x="212331" y="825340"/>
                </a:lnTo>
                <a:lnTo>
                  <a:pt x="185805" y="865425"/>
                </a:lnTo>
                <a:lnTo>
                  <a:pt x="157457" y="904396"/>
                </a:lnTo>
                <a:lnTo>
                  <a:pt x="127443" y="942254"/>
                </a:lnTo>
                <a:lnTo>
                  <a:pt x="114136" y="956220"/>
                </a:lnTo>
                <a:lnTo>
                  <a:pt x="98787" y="968086"/>
                </a:lnTo>
                <a:lnTo>
                  <a:pt x="94108" y="970605"/>
                </a:lnTo>
                <a:close/>
              </a:path>
              <a:path w="545465" h="1052195">
                <a:moveTo>
                  <a:pt x="166034" y="1052107"/>
                </a:moveTo>
                <a:lnTo>
                  <a:pt x="146537" y="1052107"/>
                </a:lnTo>
                <a:lnTo>
                  <a:pt x="159332" y="1033742"/>
                </a:lnTo>
                <a:lnTo>
                  <a:pt x="190947" y="987637"/>
                </a:lnTo>
                <a:lnTo>
                  <a:pt x="206896" y="964790"/>
                </a:lnTo>
                <a:lnTo>
                  <a:pt x="335923" y="777869"/>
                </a:lnTo>
                <a:lnTo>
                  <a:pt x="398007" y="689164"/>
                </a:lnTo>
                <a:lnTo>
                  <a:pt x="428623" y="644574"/>
                </a:lnTo>
                <a:lnTo>
                  <a:pt x="458250" y="599654"/>
                </a:lnTo>
                <a:lnTo>
                  <a:pt x="478000" y="566784"/>
                </a:lnTo>
                <a:lnTo>
                  <a:pt x="493708" y="531742"/>
                </a:lnTo>
                <a:lnTo>
                  <a:pt x="502484" y="494996"/>
                </a:lnTo>
                <a:lnTo>
                  <a:pt x="501440" y="457012"/>
                </a:lnTo>
                <a:lnTo>
                  <a:pt x="515729" y="457012"/>
                </a:lnTo>
                <a:lnTo>
                  <a:pt x="516528" y="462766"/>
                </a:lnTo>
                <a:lnTo>
                  <a:pt x="517248" y="472375"/>
                </a:lnTo>
                <a:lnTo>
                  <a:pt x="517356" y="481923"/>
                </a:lnTo>
                <a:lnTo>
                  <a:pt x="511136" y="519818"/>
                </a:lnTo>
                <a:lnTo>
                  <a:pt x="497440" y="556084"/>
                </a:lnTo>
                <a:lnTo>
                  <a:pt x="478813" y="590625"/>
                </a:lnTo>
                <a:lnTo>
                  <a:pt x="457798" y="623347"/>
                </a:lnTo>
                <a:lnTo>
                  <a:pt x="427777" y="668874"/>
                </a:lnTo>
                <a:lnTo>
                  <a:pt x="397149" y="714007"/>
                </a:lnTo>
                <a:lnTo>
                  <a:pt x="352917" y="777932"/>
                </a:lnTo>
                <a:lnTo>
                  <a:pt x="335319" y="803250"/>
                </a:lnTo>
                <a:lnTo>
                  <a:pt x="209820" y="988789"/>
                </a:lnTo>
                <a:lnTo>
                  <a:pt x="166034" y="1052107"/>
                </a:lnTo>
                <a:close/>
              </a:path>
              <a:path w="545465" h="1052195">
                <a:moveTo>
                  <a:pt x="361089" y="1052107"/>
                </a:moveTo>
                <a:lnTo>
                  <a:pt x="342800" y="1052107"/>
                </a:lnTo>
                <a:lnTo>
                  <a:pt x="362179" y="1021103"/>
                </a:lnTo>
                <a:lnTo>
                  <a:pt x="391147" y="975982"/>
                </a:lnTo>
                <a:lnTo>
                  <a:pt x="420640" y="931227"/>
                </a:lnTo>
                <a:lnTo>
                  <a:pt x="450659" y="886819"/>
                </a:lnTo>
                <a:lnTo>
                  <a:pt x="481205" y="842736"/>
                </a:lnTo>
                <a:lnTo>
                  <a:pt x="512279" y="798956"/>
                </a:lnTo>
                <a:lnTo>
                  <a:pt x="542890" y="757237"/>
                </a:lnTo>
                <a:lnTo>
                  <a:pt x="544852" y="754620"/>
                </a:lnTo>
                <a:lnTo>
                  <a:pt x="544852" y="781456"/>
                </a:lnTo>
                <a:lnTo>
                  <a:pt x="539675" y="788409"/>
                </a:lnTo>
                <a:lnTo>
                  <a:pt x="507563" y="832808"/>
                </a:lnTo>
                <a:lnTo>
                  <a:pt x="476330" y="877190"/>
                </a:lnTo>
                <a:lnTo>
                  <a:pt x="449104" y="917721"/>
                </a:lnTo>
                <a:lnTo>
                  <a:pt x="415651" y="967814"/>
                </a:lnTo>
                <a:lnTo>
                  <a:pt x="385598" y="1013637"/>
                </a:lnTo>
                <a:lnTo>
                  <a:pt x="361089" y="1052107"/>
                </a:lnTo>
                <a:close/>
              </a:path>
              <a:path w="545465" h="1052195">
                <a:moveTo>
                  <a:pt x="542867" y="1052107"/>
                </a:moveTo>
                <a:lnTo>
                  <a:pt x="522690" y="1052107"/>
                </a:lnTo>
                <a:lnTo>
                  <a:pt x="543236" y="1025976"/>
                </a:lnTo>
                <a:lnTo>
                  <a:pt x="544852" y="1023980"/>
                </a:lnTo>
                <a:lnTo>
                  <a:pt x="544852" y="1049574"/>
                </a:lnTo>
                <a:lnTo>
                  <a:pt x="542867" y="1052107"/>
                </a:lnTo>
                <a:close/>
              </a:path>
            </a:pathLst>
          </a:custGeom>
          <a:solidFill>
            <a:srgbClr val="1B5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2790111" y="311920"/>
            <a:ext cx="397191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pc="40"/>
              <a:t>Différents concepts</a:t>
            </a:r>
            <a:endParaRPr spc="40"/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id="{85AB0D3F-A4BA-A092-3FE5-6BDD409B89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6978" y="4811400"/>
            <a:ext cx="2103120" cy="257175"/>
          </a:xfrm>
        </p:spPr>
        <p:txBody>
          <a:bodyPr/>
          <a:lstStyle/>
          <a:p>
            <a:fld id="{B6F15528-21DE-4FAA-801E-634DDDAF4B2B}" type="slidenum">
              <a:rPr lang="en-GB" smtClean="0"/>
              <a:t>8</a:t>
            </a:fld>
            <a:endParaRPr lang="en-GB"/>
          </a:p>
        </p:txBody>
      </p:sp>
      <p:pic>
        <p:nvPicPr>
          <p:cNvPr id="36" name="Picture 36">
            <a:extLst>
              <a:ext uri="{FF2B5EF4-FFF2-40B4-BE49-F238E27FC236}">
                <a16:creationId xmlns:a16="http://schemas.microsoft.com/office/drawing/2014/main" id="{9EECE22E-1DA3-4482-97CF-7E99D35C8A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4678" y="1466771"/>
            <a:ext cx="2743200" cy="1687845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536E56CD-774D-015C-CD7D-B414BF9EE9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6511" y="1370505"/>
            <a:ext cx="2743200" cy="934935"/>
          </a:xfrm>
          <a:prstGeom prst="rect">
            <a:avLst/>
          </a:prstGeom>
        </p:spPr>
      </p:pic>
      <p:pic>
        <p:nvPicPr>
          <p:cNvPr id="38" name="Picture 38" descr="Diagram&#10;&#10;Description automatically generated">
            <a:extLst>
              <a:ext uri="{FF2B5EF4-FFF2-40B4-BE49-F238E27FC236}">
                <a16:creationId xmlns:a16="http://schemas.microsoft.com/office/drawing/2014/main" id="{63AF9D31-FF24-8200-E126-08C50FB8815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1622" y="3119563"/>
            <a:ext cx="2743200" cy="1387929"/>
          </a:xfrm>
          <a:prstGeom prst="rect">
            <a:avLst/>
          </a:prstGeom>
        </p:spPr>
      </p:pic>
      <p:pic>
        <p:nvPicPr>
          <p:cNvPr id="39" name="Picture 39" descr="Diagram&#10;&#10;Description automatically generated">
            <a:extLst>
              <a:ext uri="{FF2B5EF4-FFF2-40B4-BE49-F238E27FC236}">
                <a16:creationId xmlns:a16="http://schemas.microsoft.com/office/drawing/2014/main" id="{7279A625-2396-F346-34BE-66E99B2412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09733" y="1416050"/>
            <a:ext cx="27432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8655" y="0"/>
            <a:ext cx="2015344" cy="123674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92186"/>
            <a:ext cx="3413097" cy="15513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709837" y="967124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4705" y="107919"/>
                </a:moveTo>
                <a:lnTo>
                  <a:pt x="24049" y="104316"/>
                </a:lnTo>
                <a:lnTo>
                  <a:pt x="3603" y="83870"/>
                </a:lnTo>
                <a:lnTo>
                  <a:pt x="0" y="53214"/>
                </a:lnTo>
                <a:lnTo>
                  <a:pt x="19869" y="18977"/>
                </a:lnTo>
                <a:lnTo>
                  <a:pt x="53214" y="0"/>
                </a:lnTo>
                <a:lnTo>
                  <a:pt x="83424" y="4049"/>
                </a:lnTo>
                <a:lnTo>
                  <a:pt x="103870" y="24494"/>
                </a:lnTo>
                <a:lnTo>
                  <a:pt x="107919" y="54705"/>
                </a:lnTo>
                <a:lnTo>
                  <a:pt x="88942" y="88050"/>
                </a:lnTo>
                <a:lnTo>
                  <a:pt x="54705" y="10791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6452" y="11157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53" y="37739"/>
                </a:moveTo>
                <a:lnTo>
                  <a:pt x="4986" y="33015"/>
                </a:lnTo>
                <a:lnTo>
                  <a:pt x="0" y="20786"/>
                </a:lnTo>
                <a:lnTo>
                  <a:pt x="5729" y="4789"/>
                </a:lnTo>
                <a:lnTo>
                  <a:pt x="20786" y="0"/>
                </a:lnTo>
                <a:lnTo>
                  <a:pt x="32702" y="5299"/>
                </a:lnTo>
                <a:lnTo>
                  <a:pt x="37740" y="16953"/>
                </a:lnTo>
                <a:lnTo>
                  <a:pt x="32165" y="31225"/>
                </a:lnTo>
                <a:lnTo>
                  <a:pt x="16953" y="37739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9735" y="99813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9297" y="21205"/>
                </a:moveTo>
                <a:lnTo>
                  <a:pt x="2664" y="18541"/>
                </a:lnTo>
                <a:lnTo>
                  <a:pt x="0" y="11908"/>
                </a:lnTo>
                <a:lnTo>
                  <a:pt x="3238" y="3238"/>
                </a:lnTo>
                <a:lnTo>
                  <a:pt x="11907" y="0"/>
                </a:lnTo>
                <a:lnTo>
                  <a:pt x="18541" y="2664"/>
                </a:lnTo>
                <a:lnTo>
                  <a:pt x="21205" y="9297"/>
                </a:lnTo>
                <a:lnTo>
                  <a:pt x="17967" y="17967"/>
                </a:lnTo>
                <a:lnTo>
                  <a:pt x="9297" y="212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7622" y="900757"/>
            <a:ext cx="69264" cy="710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9061" y="655604"/>
            <a:ext cx="67752" cy="677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730017" y="90296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6643" y="59338"/>
                </a:moveTo>
                <a:lnTo>
                  <a:pt x="7698" y="51639"/>
                </a:lnTo>
                <a:lnTo>
                  <a:pt x="0" y="32694"/>
                </a:lnTo>
                <a:lnTo>
                  <a:pt x="9609" y="8564"/>
                </a:lnTo>
                <a:lnTo>
                  <a:pt x="32694" y="0"/>
                </a:lnTo>
                <a:lnTo>
                  <a:pt x="51291" y="8046"/>
                </a:lnTo>
                <a:lnTo>
                  <a:pt x="59338" y="26643"/>
                </a:lnTo>
                <a:lnTo>
                  <a:pt x="50773" y="49729"/>
                </a:lnTo>
                <a:lnTo>
                  <a:pt x="26643" y="59338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53808" y="61665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25209" y="58896"/>
                </a:moveTo>
                <a:lnTo>
                  <a:pt x="6998" y="51897"/>
                </a:lnTo>
                <a:lnTo>
                  <a:pt x="0" y="33687"/>
                </a:lnTo>
                <a:lnTo>
                  <a:pt x="11087" y="11140"/>
                </a:lnTo>
                <a:lnTo>
                  <a:pt x="33687" y="0"/>
                </a:lnTo>
                <a:lnTo>
                  <a:pt x="51915" y="6981"/>
                </a:lnTo>
                <a:lnTo>
                  <a:pt x="58896" y="25209"/>
                </a:lnTo>
                <a:lnTo>
                  <a:pt x="47755" y="47808"/>
                </a:lnTo>
                <a:lnTo>
                  <a:pt x="25209" y="58896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4844" y="802329"/>
            <a:ext cx="146935" cy="1007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8853" y="433706"/>
            <a:ext cx="65924" cy="659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74419" y="787118"/>
            <a:ext cx="70979" cy="709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31605" y="400094"/>
            <a:ext cx="76712" cy="7754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865818" y="59501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0199" y="46940"/>
                </a:moveTo>
                <a:lnTo>
                  <a:pt x="5486" y="41454"/>
                </a:lnTo>
                <a:lnTo>
                  <a:pt x="0" y="26740"/>
                </a:lnTo>
                <a:lnTo>
                  <a:pt x="9249" y="8309"/>
                </a:lnTo>
                <a:lnTo>
                  <a:pt x="26740" y="0"/>
                </a:lnTo>
                <a:lnTo>
                  <a:pt x="41140" y="5799"/>
                </a:lnTo>
                <a:lnTo>
                  <a:pt x="46940" y="20199"/>
                </a:lnTo>
                <a:lnTo>
                  <a:pt x="38630" y="37690"/>
                </a:lnTo>
                <a:lnTo>
                  <a:pt x="20199" y="46940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34503" y="630703"/>
            <a:ext cx="74969" cy="7496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907877" y="33077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6984" y="37771"/>
                </a:moveTo>
                <a:lnTo>
                  <a:pt x="4991" y="33055"/>
                </a:lnTo>
                <a:lnTo>
                  <a:pt x="0" y="20786"/>
                </a:lnTo>
                <a:lnTo>
                  <a:pt x="5737" y="4692"/>
                </a:lnTo>
                <a:lnTo>
                  <a:pt x="20786" y="0"/>
                </a:lnTo>
                <a:lnTo>
                  <a:pt x="32707" y="5340"/>
                </a:lnTo>
                <a:lnTo>
                  <a:pt x="37771" y="16984"/>
                </a:lnTo>
                <a:lnTo>
                  <a:pt x="32249" y="31205"/>
                </a:lnTo>
                <a:lnTo>
                  <a:pt x="16984" y="37771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76306" y="3108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2583" y="50264"/>
                </a:moveTo>
                <a:lnTo>
                  <a:pt x="6678" y="43586"/>
                </a:lnTo>
                <a:lnTo>
                  <a:pt x="0" y="27680"/>
                </a:lnTo>
                <a:lnTo>
                  <a:pt x="7534" y="7534"/>
                </a:lnTo>
                <a:lnTo>
                  <a:pt x="27681" y="0"/>
                </a:lnTo>
                <a:lnTo>
                  <a:pt x="43586" y="6678"/>
                </a:lnTo>
                <a:lnTo>
                  <a:pt x="50264" y="22583"/>
                </a:lnTo>
                <a:lnTo>
                  <a:pt x="42730" y="42729"/>
                </a:lnTo>
                <a:lnTo>
                  <a:pt x="22583" y="50264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80892" y="1060095"/>
            <a:ext cx="86893" cy="8689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112620" y="537802"/>
            <a:ext cx="31750" cy="64135"/>
          </a:xfrm>
          <a:custGeom>
            <a:avLst/>
            <a:gdLst/>
            <a:ahLst/>
            <a:cxnLst/>
            <a:rect l="l" t="t" r="r" b="b"/>
            <a:pathLst>
              <a:path w="31750" h="64134">
                <a:moveTo>
                  <a:pt x="29259" y="63912"/>
                </a:moveTo>
                <a:lnTo>
                  <a:pt x="8362" y="55550"/>
                </a:lnTo>
                <a:lnTo>
                  <a:pt x="0" y="34652"/>
                </a:lnTo>
                <a:lnTo>
                  <a:pt x="12151" y="9200"/>
                </a:lnTo>
                <a:lnTo>
                  <a:pt x="31379" y="0"/>
                </a:lnTo>
                <a:lnTo>
                  <a:pt x="31379" y="62900"/>
                </a:lnTo>
                <a:lnTo>
                  <a:pt x="29259" y="63912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961305" y="1302194"/>
            <a:ext cx="78302" cy="783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33884" y="1395798"/>
            <a:ext cx="74574" cy="733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601467" y="1219542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5262" y="57905"/>
                </a:moveTo>
                <a:lnTo>
                  <a:pt x="7356" y="50548"/>
                </a:lnTo>
                <a:lnTo>
                  <a:pt x="0" y="32642"/>
                </a:lnTo>
                <a:lnTo>
                  <a:pt x="10083" y="11075"/>
                </a:lnTo>
                <a:lnTo>
                  <a:pt x="32642" y="0"/>
                </a:lnTo>
                <a:lnTo>
                  <a:pt x="50879" y="7025"/>
                </a:lnTo>
                <a:lnTo>
                  <a:pt x="57905" y="25262"/>
                </a:lnTo>
                <a:lnTo>
                  <a:pt x="46829" y="47821"/>
                </a:lnTo>
                <a:lnTo>
                  <a:pt x="25262" y="57905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32431" y="127327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14307" y="32117"/>
                </a:moveTo>
                <a:lnTo>
                  <a:pt x="4177" y="27940"/>
                </a:lnTo>
                <a:lnTo>
                  <a:pt x="0" y="17809"/>
                </a:lnTo>
                <a:lnTo>
                  <a:pt x="5076" y="5024"/>
                </a:lnTo>
                <a:lnTo>
                  <a:pt x="17809" y="0"/>
                </a:lnTo>
                <a:lnTo>
                  <a:pt x="27923" y="4194"/>
                </a:lnTo>
                <a:lnTo>
                  <a:pt x="32117" y="14307"/>
                </a:lnTo>
                <a:lnTo>
                  <a:pt x="27092" y="27040"/>
                </a:lnTo>
                <a:lnTo>
                  <a:pt x="14307" y="32117"/>
                </a:lnTo>
                <a:close/>
              </a:path>
            </a:pathLst>
          </a:custGeom>
          <a:solidFill>
            <a:srgbClr val="3C8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80163" y="180386"/>
            <a:ext cx="80879" cy="8087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502886" cy="1771263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663836" y="539811"/>
            <a:ext cx="363748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/>
              <a:t>Choix du concept</a:t>
            </a:r>
            <a:endParaRPr spc="-10"/>
          </a:p>
        </p:txBody>
      </p:sp>
      <p:sp>
        <p:nvSpPr>
          <p:cNvPr id="39" name="Espace réservé du numéro de diapositive 38">
            <a:extLst>
              <a:ext uri="{FF2B5EF4-FFF2-40B4-BE49-F238E27FC236}">
                <a16:creationId xmlns:a16="http://schemas.microsoft.com/office/drawing/2014/main" id="{A9EAA7CF-34FA-26F2-0CFD-5B24639DAD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9</a:t>
            </a:fld>
            <a:endParaRPr lang="en-GB"/>
          </a:p>
        </p:txBody>
      </p:sp>
      <p:pic>
        <p:nvPicPr>
          <p:cNvPr id="31" name="Picture 31" descr="Diagram&#10;&#10;Description automatically generated">
            <a:extLst>
              <a:ext uri="{FF2B5EF4-FFF2-40B4-BE49-F238E27FC236}">
                <a16:creationId xmlns:a16="http://schemas.microsoft.com/office/drawing/2014/main" id="{18D77597-A163-40C9-1189-699B4F821A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234" y="1107576"/>
            <a:ext cx="2573867" cy="2914237"/>
          </a:xfrm>
          <a:prstGeom prst="rect">
            <a:avLst/>
          </a:prstGeom>
        </p:spPr>
      </p:pic>
      <p:pic>
        <p:nvPicPr>
          <p:cNvPr id="32" name="Picture 32" descr="A picture containing text, floor, indoor, furniture&#10;&#10;Description automatically generated">
            <a:extLst>
              <a:ext uri="{FF2B5EF4-FFF2-40B4-BE49-F238E27FC236}">
                <a16:creationId xmlns:a16="http://schemas.microsoft.com/office/drawing/2014/main" id="{B491F066-E525-DD42-2805-856D7E452E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00400" y="1310427"/>
            <a:ext cx="2743200" cy="36092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65B6C54-BF02-C9CC-FD4F-01C1A57F9C42}"/>
              </a:ext>
            </a:extLst>
          </p:cNvPr>
          <p:cNvSpPr txBox="1"/>
          <p:nvPr/>
        </p:nvSpPr>
        <p:spPr>
          <a:xfrm>
            <a:off x="6032500" y="2864555"/>
            <a:ext cx="308327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Modifications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Ultrasound </a:t>
            </a:r>
            <a:r>
              <a:rPr lang="en-US" dirty="0" err="1">
                <a:solidFill>
                  <a:srgbClr val="000000"/>
                </a:solidFill>
              </a:rPr>
              <a:t>opposé</a:t>
            </a:r>
            <a:r>
              <a:rPr lang="en-US" dirty="0">
                <a:solidFill>
                  <a:srgbClr val="000000"/>
                </a:solidFill>
              </a:rPr>
              <a:t> a la balance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Support avec </a:t>
            </a:r>
            <a:r>
              <a:rPr lang="en-US" dirty="0" err="1">
                <a:solidFill>
                  <a:srgbClr val="000000"/>
                </a:solidFill>
              </a:rPr>
              <a:t>caisse</a:t>
            </a:r>
            <a:r>
              <a:rPr lang="en-US" dirty="0">
                <a:solidFill>
                  <a:srgbClr val="000000"/>
                </a:solidFill>
              </a:rPr>
              <a:t> à lait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Entre le </a:t>
            </a:r>
            <a:r>
              <a:rPr lang="en-US" dirty="0" err="1">
                <a:solidFill>
                  <a:srgbClr val="000000"/>
                </a:solidFill>
              </a:rPr>
              <a:t>filtre</a:t>
            </a:r>
            <a:r>
              <a:rPr lang="en-US" dirty="0">
                <a:solidFill>
                  <a:srgbClr val="000000"/>
                </a:solidFill>
              </a:rPr>
              <a:t> et la piscine à la place de entre la </a:t>
            </a:r>
            <a:r>
              <a:rPr lang="en-US" dirty="0" err="1">
                <a:solidFill>
                  <a:srgbClr val="000000"/>
                </a:solidFill>
              </a:rPr>
              <a:t>pompe</a:t>
            </a:r>
            <a:r>
              <a:rPr lang="en-US" dirty="0">
                <a:solidFill>
                  <a:srgbClr val="000000"/>
                </a:solidFill>
              </a:rPr>
              <a:t> et le </a:t>
            </a:r>
            <a:r>
              <a:rPr lang="en-US" dirty="0" err="1">
                <a:solidFill>
                  <a:srgbClr val="000000"/>
                </a:solidFill>
              </a:rPr>
              <a:t>filtre</a:t>
            </a:r>
          </a:p>
          <a:p>
            <a:pPr marL="285750" indent="-285750" algn="l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5" name="Picture 38" descr="Diagram&#10;&#10;Description automatically generated">
            <a:extLst>
              <a:ext uri="{FF2B5EF4-FFF2-40B4-BE49-F238E27FC236}">
                <a16:creationId xmlns:a16="http://schemas.microsoft.com/office/drawing/2014/main" id="{A33E1075-6E9A-C6EB-3B8B-9F4CC109A0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344" y="1299230"/>
            <a:ext cx="2743200" cy="13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8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6376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0b639e-0268-4d0d-8226-118ae8e2c7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8793EE37016E48A50B809F8E94CACA" ma:contentTypeVersion="13" ma:contentTypeDescription="Create a new document." ma:contentTypeScope="" ma:versionID="4daf70d7cf61666c447af357f6786f05">
  <xsd:schema xmlns:xsd="http://www.w3.org/2001/XMLSchema" xmlns:xs="http://www.w3.org/2001/XMLSchema" xmlns:p="http://schemas.microsoft.com/office/2006/metadata/properties" xmlns:ns3="b40b639e-0268-4d0d-8226-118ae8e2c7ff" xmlns:ns4="ae08000f-8367-420e-aac0-877ba3c46d73" targetNamespace="http://schemas.microsoft.com/office/2006/metadata/properties" ma:root="true" ma:fieldsID="7864ec3d54e5c8cdb6a01530938dde28" ns3:_="" ns4:_="">
    <xsd:import namespace="b40b639e-0268-4d0d-8226-118ae8e2c7ff"/>
    <xsd:import namespace="ae08000f-8367-420e-aac0-877ba3c46d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b639e-0268-4d0d-8226-118ae8e2c7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8000f-8367-420e-aac0-877ba3c46d7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431F74-B441-46CF-9188-36B477CAA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03DA46-04C6-4729-B971-C2334683664E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b40b639e-0268-4d0d-8226-118ae8e2c7ff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ae08000f-8367-420e-aac0-877ba3c46d73"/>
  </ds:schemaRefs>
</ds:datastoreItem>
</file>

<file path=customXml/itemProps3.xml><?xml version="1.0" encoding="utf-8"?>
<ds:datastoreItem xmlns:ds="http://schemas.openxmlformats.org/officeDocument/2006/customXml" ds:itemID="{C33C657E-BE9E-4DD1-B4CB-3DD30448FD8B}">
  <ds:schemaRefs>
    <ds:schemaRef ds:uri="ae08000f-8367-420e-aac0-877ba3c46d73"/>
    <ds:schemaRef ds:uri="b40b639e-0268-4d0d-8226-118ae8e2c7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584</Words>
  <Application>Microsoft Office PowerPoint</Application>
  <PresentationFormat>Affichage à l'écran (16:9)</PresentationFormat>
  <Paragraphs>181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Présentation PowerPoint</vt:lpstr>
      <vt:lpstr>Agenda </vt:lpstr>
      <vt:lpstr>Le problème</vt:lpstr>
      <vt:lpstr>Besoins</vt:lpstr>
      <vt:lpstr>Plan de gestion de projet</vt:lpstr>
      <vt:lpstr>Etalonnage</vt:lpstr>
      <vt:lpstr>Spécifications cibles </vt:lpstr>
      <vt:lpstr>Différents concepts</vt:lpstr>
      <vt:lpstr>Choix du concept</vt:lpstr>
      <vt:lpstr>Sous système : Partie Tuyauterie </vt:lpstr>
      <vt:lpstr>Sous système : Partie Tuyauterie (suite)</vt:lpstr>
      <vt:lpstr>Sous système : circuit électronique</vt:lpstr>
      <vt:lpstr>Sous système : circuit électronique (suite)</vt:lpstr>
      <vt:lpstr>Sous système : circuit électronique (suite)</vt:lpstr>
      <vt:lpstr>Sous système : circuit électronique (suite)</vt:lpstr>
      <vt:lpstr>Sous système : circuit électronique (suite)</vt:lpstr>
      <vt:lpstr>Sous système : Application</vt:lpstr>
      <vt:lpstr>Présentation PowerPoint</vt:lpstr>
      <vt:lpstr>Sous système : Assemblage et Impression 3D</vt:lpstr>
      <vt:lpstr>Sous système : Assemblage  et Impression 3D</vt:lpstr>
      <vt:lpstr>Modèle d’affaire et Plan d’économie</vt:lpstr>
      <vt:lpstr>Analyse FFOM </vt:lpstr>
      <vt:lpstr>Difficultés Rencontrées </vt:lpstr>
      <vt:lpstr>Etapes Futures </vt:lpstr>
      <vt:lpstr>DÉMONSTRATION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Livrable H : Présentation journée de design</dc:title>
  <dc:creator>HP</dc:creator>
  <cp:lastModifiedBy>Juliette Leprohon</cp:lastModifiedBy>
  <cp:revision>252</cp:revision>
  <dcterms:created xsi:type="dcterms:W3CDTF">2023-04-01T03:00:17Z</dcterms:created>
  <dcterms:modified xsi:type="dcterms:W3CDTF">2023-04-08T01:17:00Z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ContentTypeId">
    <vt:lpwstr>0x0101009D8793EE37016E48A50B809F8E94CACA</vt:lpwstr>
  </property>
</Properties>
</file>