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h9hhqReVqvlraHrnC1+6ENhDFZ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CenturyGothic-bold.fntdata"/><Relationship Id="rId12" Type="http://schemas.openxmlformats.org/officeDocument/2006/relationships/font" Target="fonts/CenturyGothic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boldItalic.fntdata"/><Relationship Id="rId14" Type="http://schemas.openxmlformats.org/officeDocument/2006/relationships/font" Target="fonts/CenturyGothic-italic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a06c83fc68_1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a06c83fc68_1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1a06c83fc68_1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a06c83fc68_1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a06c83fc68_1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1a06c83fc68_1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a06c83fc68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1a06c83fc68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a0f57f2d7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a0f57f2d7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1a0f57f2d7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1751012" y="609601"/>
            <a:ext cx="8676222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751012" y="3886200"/>
            <a:ext cx="8676222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panoramique avec légende">
  <p:cSld name="Image panoramique avec légend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1141413" y="4732865"/>
            <a:ext cx="99060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/>
          <p:nvPr>
            <p:ph idx="2" type="pic"/>
          </p:nvPr>
        </p:nvSpPr>
        <p:spPr>
          <a:xfrm>
            <a:off x="1979612" y="932112"/>
            <a:ext cx="8225944" cy="3164976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22"/>
          <p:cNvSpPr txBox="1"/>
          <p:nvPr>
            <p:ph idx="1" type="body"/>
          </p:nvPr>
        </p:nvSpPr>
        <p:spPr>
          <a:xfrm>
            <a:off x="1141413" y="5299603"/>
            <a:ext cx="99060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22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légende">
  <p:cSld name="Titre et légend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3"/>
          <p:cNvSpPr txBox="1"/>
          <p:nvPr>
            <p:ph type="title"/>
          </p:nvPr>
        </p:nvSpPr>
        <p:spPr>
          <a:xfrm>
            <a:off x="1141412" y="609601"/>
            <a:ext cx="9905999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" type="body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23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tion avec légende">
  <p:cSld name="Citation avec légend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b="0" i="0" lang="fr-CA" sz="8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87" name="Google Shape;87;p2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b="0" i="0" lang="fr-CA" sz="8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88" name="Google Shape;88;p24"/>
          <p:cNvSpPr txBox="1"/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1" type="body"/>
          </p:nvPr>
        </p:nvSpPr>
        <p:spPr>
          <a:xfrm>
            <a:off x="1674812" y="3352800"/>
            <a:ext cx="8839202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Font typeface="Century Gothic"/>
              <a:buNone/>
              <a:defRPr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Font typeface="Century Gothic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4"/>
          <p:cNvSpPr txBox="1"/>
          <p:nvPr>
            <p:ph idx="2" type="body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te nom">
  <p:cSld name="Carte nom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 txBox="1"/>
          <p:nvPr>
            <p:ph type="title"/>
          </p:nvPr>
        </p:nvSpPr>
        <p:spPr>
          <a:xfrm>
            <a:off x="1141412" y="3308581"/>
            <a:ext cx="99060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5"/>
          <p:cNvSpPr txBox="1"/>
          <p:nvPr>
            <p:ph idx="1" type="body"/>
          </p:nvPr>
        </p:nvSpPr>
        <p:spPr>
          <a:xfrm>
            <a:off x="1141410" y="4777381"/>
            <a:ext cx="9906001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te nom citation">
  <p:cSld name="Carte nom citati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b="0" i="0" lang="fr-CA" sz="8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02" name="Google Shape;102;p26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b="0" i="0" lang="fr-CA" sz="8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103" name="Google Shape;103;p26"/>
          <p:cNvSpPr txBox="1"/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6"/>
          <p:cNvSpPr txBox="1"/>
          <p:nvPr>
            <p:ph idx="1" type="body"/>
          </p:nvPr>
        </p:nvSpPr>
        <p:spPr>
          <a:xfrm>
            <a:off x="1141412" y="3886200"/>
            <a:ext cx="9906000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26"/>
          <p:cNvSpPr txBox="1"/>
          <p:nvPr>
            <p:ph idx="2" type="body"/>
          </p:nvPr>
        </p:nvSpPr>
        <p:spPr>
          <a:xfrm>
            <a:off x="1141411" y="4775200"/>
            <a:ext cx="99060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6" name="Google Shape;106;p26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rai ou faux">
  <p:cSld name="Vrai ou faux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type="title"/>
          </p:nvPr>
        </p:nvSpPr>
        <p:spPr>
          <a:xfrm>
            <a:off x="1141412" y="609601"/>
            <a:ext cx="99059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7"/>
          <p:cNvSpPr txBox="1"/>
          <p:nvPr>
            <p:ph idx="1" type="body"/>
          </p:nvPr>
        </p:nvSpPr>
        <p:spPr>
          <a:xfrm>
            <a:off x="1141412" y="3505200"/>
            <a:ext cx="9906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800"/>
              <a:buNone/>
              <a:defRPr b="0" sz="28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7"/>
          <p:cNvSpPr txBox="1"/>
          <p:nvPr>
            <p:ph idx="2" type="body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3" name="Google Shape;113;p27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7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 rot="5400000">
            <a:off x="4532312" y="-723899"/>
            <a:ext cx="3124201" cy="9905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28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8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8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/>
          <p:nvPr>
            <p:ph type="title"/>
          </p:nvPr>
        </p:nvSpPr>
        <p:spPr>
          <a:xfrm rot="5400000">
            <a:off x="7351354" y="2095143"/>
            <a:ext cx="5181601" cy="2210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9"/>
          <p:cNvSpPr txBox="1"/>
          <p:nvPr>
            <p:ph idx="1" type="body"/>
          </p:nvPr>
        </p:nvSpPr>
        <p:spPr>
          <a:xfrm rot="5400000">
            <a:off x="2322512" y="-571500"/>
            <a:ext cx="518160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29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9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9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1751013" y="3308581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1751011" y="4777381"/>
            <a:ext cx="8686801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1141412" y="2666999"/>
            <a:ext cx="4876800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6170612" y="2667000"/>
            <a:ext cx="48768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1429280" y="2658533"/>
            <a:ext cx="458893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1141412" y="3243262"/>
            <a:ext cx="4876800" cy="2547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6443133" y="2667000"/>
            <a:ext cx="460428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6170612" y="3243262"/>
            <a:ext cx="4876801" cy="2547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1141411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5103812" y="609601"/>
            <a:ext cx="5943601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30200" lvl="2" marL="13716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17500" lvl="5" marL="27432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6pPr>
            <a:lvl7pPr indent="-317500" lvl="6" marL="32004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8pPr>
            <a:lvl9pPr indent="-317500" lvl="8" marL="4114800" algn="l">
              <a:spcBef>
                <a:spcPts val="600"/>
              </a:spcBef>
              <a:spcAft>
                <a:spcPts val="600"/>
              </a:spcAft>
              <a:buSzPts val="1400"/>
              <a:buChar char="•"/>
              <a:defRPr sz="1400"/>
            </a:lvl9pPr>
          </a:lstStyle>
          <a:p/>
        </p:txBody>
      </p:sp>
      <p:sp>
        <p:nvSpPr>
          <p:cNvPr id="61" name="Google Shape;61;p20"/>
          <p:cNvSpPr txBox="1"/>
          <p:nvPr>
            <p:ph idx="2" type="body"/>
          </p:nvPr>
        </p:nvSpPr>
        <p:spPr>
          <a:xfrm>
            <a:off x="1141411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1141411" y="1600200"/>
            <a:ext cx="533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/>
          <p:nvPr>
            <p:ph idx="2" type="pic"/>
          </p:nvPr>
        </p:nvSpPr>
        <p:spPr>
          <a:xfrm>
            <a:off x="7433733" y="-18288"/>
            <a:ext cx="3276599" cy="69037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1141411" y="2971800"/>
            <a:ext cx="533400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1141412" y="5883275"/>
            <a:ext cx="5105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10742612" y="5883275"/>
            <a:ext cx="3225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ZlturMYWF93JY5PepUmodqcXBZnz8WHo/view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"/>
          <p:cNvSpPr txBox="1"/>
          <p:nvPr>
            <p:ph type="ctrTitle"/>
          </p:nvPr>
        </p:nvSpPr>
        <p:spPr>
          <a:xfrm>
            <a:off x="584250" y="950450"/>
            <a:ext cx="110235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fr-CA"/>
              <a:t>Outil d’avocat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33" name="Google Shape;133;p1"/>
          <p:cNvSpPr txBox="1"/>
          <p:nvPr>
            <p:ph idx="1" type="subTitle"/>
          </p:nvPr>
        </p:nvSpPr>
        <p:spPr>
          <a:xfrm>
            <a:off x="1349917" y="3911600"/>
            <a:ext cx="5406483" cy="2465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fr-CA" sz="3200"/>
              <a:t>Préparé par : Holy Guacamole</a:t>
            </a:r>
            <a:endParaRPr sz="32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SzPct val="95238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SzPct val="95238"/>
              <a:buNone/>
            </a:pPr>
            <a:r>
              <a:rPr lang="fr-CA"/>
              <a:t>Rodney Kiwan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SzPct val="95238"/>
              <a:buNone/>
            </a:pPr>
            <a:r>
              <a:rPr lang="fr-CA"/>
              <a:t>Elam Olame Mugabo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fr-CA" sz="2000"/>
              <a:t>Charbel Succar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fr-CA" sz="2000"/>
              <a:t>André LEpage</a:t>
            </a:r>
            <a:r>
              <a:rPr lang="fr-CA" sz="2000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fr-CA" sz="2000"/>
              <a:t>Olivier Guindon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fr-CA" sz="2000"/>
              <a:t>Youssef Mroue</a:t>
            </a:r>
            <a:endParaRPr sz="2000"/>
          </a:p>
          <a:p>
            <a:pPr indent="457200" lvl="0" marL="914400" rtl="0" algn="ctr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000"/>
          </a:p>
        </p:txBody>
      </p:sp>
      <p:pic>
        <p:nvPicPr>
          <p:cNvPr id="134" name="Google Shape;13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2375" y="3038750"/>
            <a:ext cx="3527159" cy="27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/>
          <p:nvPr>
            <p:ph type="title"/>
          </p:nvPr>
        </p:nvSpPr>
        <p:spPr>
          <a:xfrm>
            <a:off x="840967" y="457581"/>
            <a:ext cx="9905998" cy="662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fr-CA" cap="none"/>
              <a:t>Besoin et problématique </a:t>
            </a:r>
            <a:r>
              <a:rPr lang="fr-CA"/>
              <a:t>à</a:t>
            </a:r>
            <a:r>
              <a:rPr lang="fr-CA" cap="none"/>
              <a:t> résoudre</a:t>
            </a:r>
            <a:br>
              <a:rPr lang="fr-CA" cap="none"/>
            </a:br>
            <a:endParaRPr/>
          </a:p>
        </p:txBody>
      </p:sp>
      <p:sp>
        <p:nvSpPr>
          <p:cNvPr id="140" name="Google Shape;140;p3"/>
          <p:cNvSpPr txBox="1"/>
          <p:nvPr>
            <p:ph idx="12" type="sldNum"/>
          </p:nvPr>
        </p:nvSpPr>
        <p:spPr>
          <a:xfrm>
            <a:off x="11640833" y="64928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141" name="Google Shape;141;p3"/>
          <p:cNvSpPr txBox="1"/>
          <p:nvPr/>
        </p:nvSpPr>
        <p:spPr>
          <a:xfrm>
            <a:off x="893700" y="1379900"/>
            <a:ext cx="104046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entury Gothic"/>
              <a:buChar char="-"/>
            </a:pPr>
            <a:r>
              <a:rPr lang="fr-CA" sz="2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Client n’a pas la capacité motrice dans une main</a:t>
            </a:r>
            <a:endParaRPr sz="2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entury Gothic"/>
              <a:buChar char="-"/>
            </a:pPr>
            <a:r>
              <a:rPr lang="fr-CA" sz="2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Adore les avocats</a:t>
            </a:r>
            <a:endParaRPr sz="2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entury Gothic"/>
              <a:buChar char="-"/>
            </a:pPr>
            <a:r>
              <a:rPr lang="fr-CA" sz="2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de la difficulté à évider les avocats</a:t>
            </a:r>
            <a:endParaRPr sz="2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entury Gothic"/>
              <a:buChar char="-"/>
            </a:pPr>
            <a:r>
              <a:rPr lang="fr-CA" sz="2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Aide à découper les avocats </a:t>
            </a:r>
            <a:endParaRPr sz="2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plus sécuritairement</a:t>
            </a:r>
            <a:endParaRPr sz="2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2" name="Google Shape;14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4850" y="2427725"/>
            <a:ext cx="3684825" cy="368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a06c83fc68_10_0"/>
          <p:cNvSpPr txBox="1"/>
          <p:nvPr>
            <p:ph type="title"/>
          </p:nvPr>
        </p:nvSpPr>
        <p:spPr>
          <a:xfrm>
            <a:off x="892063" y="108250"/>
            <a:ext cx="9906000" cy="190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Spécifications</a:t>
            </a:r>
            <a:r>
              <a:rPr lang="fr-CA"/>
              <a:t> cibles</a:t>
            </a:r>
            <a:endParaRPr/>
          </a:p>
        </p:txBody>
      </p:sp>
      <p:sp>
        <p:nvSpPr>
          <p:cNvPr id="149" name="Google Shape;149;g1a06c83fc68_10_0"/>
          <p:cNvSpPr txBox="1"/>
          <p:nvPr>
            <p:ph idx="12" type="sldNum"/>
          </p:nvPr>
        </p:nvSpPr>
        <p:spPr>
          <a:xfrm>
            <a:off x="10514012" y="5883275"/>
            <a:ext cx="551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150" name="Google Shape;150;g1a06c83fc68_10_0"/>
          <p:cNvSpPr txBox="1"/>
          <p:nvPr/>
        </p:nvSpPr>
        <p:spPr>
          <a:xfrm>
            <a:off x="640075" y="1864825"/>
            <a:ext cx="86037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Char char="●"/>
            </a:pPr>
            <a:r>
              <a:rPr lang="fr-CA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Capable de tenir l’avocat en place</a:t>
            </a: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Char char="●"/>
            </a:pPr>
            <a:r>
              <a:rPr lang="fr-CA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Capable de couper l’avocat</a:t>
            </a: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Char char="●"/>
            </a:pPr>
            <a:r>
              <a:rPr lang="fr-CA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Capable d’évider l’avocat</a:t>
            </a: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Char char="●"/>
            </a:pPr>
            <a:r>
              <a:rPr lang="fr-CA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produit est facile à laver</a:t>
            </a: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Char char="●"/>
            </a:pPr>
            <a:r>
              <a:rPr lang="fr-CA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produit ne ressemble pas à un outil médical</a:t>
            </a: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Char char="●"/>
            </a:pPr>
            <a:r>
              <a:rPr lang="fr-CA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Capable de préparer l’avocat dans un délai raisonnable</a:t>
            </a: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a06c83fc68_10_7"/>
          <p:cNvSpPr txBox="1"/>
          <p:nvPr>
            <p:ph type="title"/>
          </p:nvPr>
        </p:nvSpPr>
        <p:spPr>
          <a:xfrm>
            <a:off x="1141413" y="609600"/>
            <a:ext cx="9906000" cy="190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Testes effectuez</a:t>
            </a:r>
            <a:endParaRPr/>
          </a:p>
        </p:txBody>
      </p:sp>
      <p:sp>
        <p:nvSpPr>
          <p:cNvPr id="157" name="Google Shape;157;g1a06c83fc68_10_7"/>
          <p:cNvSpPr txBox="1"/>
          <p:nvPr>
            <p:ph idx="1" type="body"/>
          </p:nvPr>
        </p:nvSpPr>
        <p:spPr>
          <a:xfrm>
            <a:off x="1018950" y="2041075"/>
            <a:ext cx="9906000" cy="2008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Fonctionnalité</a:t>
            </a:r>
            <a:r>
              <a:rPr lang="fr-CA"/>
              <a:t>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durabilité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matériel antidérapant </a:t>
            </a:r>
            <a:endParaRPr/>
          </a:p>
        </p:txBody>
      </p:sp>
      <p:sp>
        <p:nvSpPr>
          <p:cNvPr id="158" name="Google Shape;158;g1a06c83fc68_10_7"/>
          <p:cNvSpPr txBox="1"/>
          <p:nvPr>
            <p:ph idx="12" type="sldNum"/>
          </p:nvPr>
        </p:nvSpPr>
        <p:spPr>
          <a:xfrm>
            <a:off x="10514012" y="5883275"/>
            <a:ext cx="551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a06c83fc68_0_19"/>
          <p:cNvSpPr txBox="1"/>
          <p:nvPr>
            <p:ph type="title"/>
          </p:nvPr>
        </p:nvSpPr>
        <p:spPr>
          <a:xfrm>
            <a:off x="1142988" y="640502"/>
            <a:ext cx="99060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fr-CA" cap="none"/>
              <a:t>Prototype</a:t>
            </a:r>
            <a:r>
              <a:rPr lang="fr-CA"/>
              <a:t> Final</a:t>
            </a:r>
            <a:endParaRPr/>
          </a:p>
        </p:txBody>
      </p:sp>
      <p:sp>
        <p:nvSpPr>
          <p:cNvPr id="164" name="Google Shape;164;g1a06c83fc68_0_19"/>
          <p:cNvSpPr txBox="1"/>
          <p:nvPr>
            <p:ph idx="12" type="sldNum"/>
          </p:nvPr>
        </p:nvSpPr>
        <p:spPr>
          <a:xfrm>
            <a:off x="11601784" y="6472237"/>
            <a:ext cx="5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165" name="Google Shape;165;g1a06c83fc68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0975" y="1833401"/>
            <a:ext cx="5696998" cy="427274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1a06c83fc68_0_19"/>
          <p:cNvSpPr txBox="1"/>
          <p:nvPr/>
        </p:nvSpPr>
        <p:spPr>
          <a:xfrm>
            <a:off x="489875" y="1303200"/>
            <a:ext cx="4449600" cy="51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</a:pPr>
            <a:r>
              <a:rPr lang="fr-CA" sz="2000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Prototype finale de haute fidélité</a:t>
            </a:r>
            <a:endParaRPr sz="2000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2857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fr-CA" sz="2000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outil d’évidage modulaire</a:t>
            </a:r>
            <a:endParaRPr sz="2000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2857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fr-CA" sz="2000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sécuritaire pour les aliments</a:t>
            </a:r>
            <a:endParaRPr sz="2000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2857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fr-CA" sz="2000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matériel très antidérapant</a:t>
            </a:r>
            <a:endParaRPr sz="2000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À améliorer:</a:t>
            </a:r>
            <a:endParaRPr sz="2000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-"/>
            </a:pPr>
            <a:r>
              <a:rPr lang="fr-CA" sz="2000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trou pour piliers plus précis</a:t>
            </a:r>
            <a:endParaRPr sz="2000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-"/>
            </a:pPr>
            <a:r>
              <a:rPr lang="fr-CA" sz="2000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outil d'évidage plus efficace</a:t>
            </a:r>
            <a:endParaRPr sz="2000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-"/>
            </a:pPr>
            <a:r>
              <a:rPr lang="fr-CA" sz="2000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couleurs plus belles</a:t>
            </a:r>
            <a:endParaRPr sz="2000" cap="small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a0f57f2d7d_0_0"/>
          <p:cNvSpPr txBox="1"/>
          <p:nvPr>
            <p:ph idx="12" type="sldNum"/>
          </p:nvPr>
        </p:nvSpPr>
        <p:spPr>
          <a:xfrm>
            <a:off x="10514012" y="5883275"/>
            <a:ext cx="551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173" name="Google Shape;173;g1a0f57f2d7d_0_0" title="20221201_2022_12_01_10_45_12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7950" y="0"/>
            <a:ext cx="9143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/>
          <p:nvPr>
            <p:ph type="title"/>
          </p:nvPr>
        </p:nvSpPr>
        <p:spPr>
          <a:xfrm>
            <a:off x="1078685" y="89483"/>
            <a:ext cx="9905998" cy="8584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fr-CA"/>
              <a:t>7. CONCLUSION</a:t>
            </a:r>
            <a:endParaRPr/>
          </a:p>
        </p:txBody>
      </p:sp>
      <p:sp>
        <p:nvSpPr>
          <p:cNvPr id="179" name="Google Shape;179;p11"/>
          <p:cNvSpPr txBox="1"/>
          <p:nvPr>
            <p:ph idx="1" type="body"/>
          </p:nvPr>
        </p:nvSpPr>
        <p:spPr>
          <a:xfrm>
            <a:off x="645952" y="1054100"/>
            <a:ext cx="10771465" cy="5355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r-CA" cap="none"/>
              <a:t>Ce projet nous a permis d’améliorer nos acquis </a:t>
            </a:r>
            <a:r>
              <a:rPr lang="fr-CA" cap="none"/>
              <a:t>et d'apprendre</a:t>
            </a:r>
            <a:r>
              <a:rPr lang="fr-CA" cap="none"/>
              <a:t> plus sur le processus de conception et sur l’amélioration continuelle de produit.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fr-CA" cap="none"/>
              <a:t>Travail en équipe avec le corps professoral.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fr-CA" cap="none"/>
              <a:t>Merci pour vos questions.</a:t>
            </a:r>
            <a:endParaRPr/>
          </a:p>
          <a:p>
            <a:pPr indent="-158750" lvl="0" marL="28575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cap="none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cap="none"/>
          </a:p>
          <a:p>
            <a:pPr indent="-158750" lvl="0" marL="28575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cap="none"/>
          </a:p>
          <a:p>
            <a:pPr indent="-158750" lvl="0" marL="28575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cap="none"/>
          </a:p>
          <a:p>
            <a:pPr indent="-158750" lvl="0" marL="28575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cap="none"/>
          </a:p>
          <a:p>
            <a:pPr indent="-158750" lvl="0" marL="28575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cap="none"/>
          </a:p>
        </p:txBody>
      </p:sp>
      <p:pic>
        <p:nvPicPr>
          <p:cNvPr id="180" name="Google Shape;18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7186" y="3379703"/>
            <a:ext cx="5688862" cy="313563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1"/>
          <p:cNvSpPr txBox="1"/>
          <p:nvPr>
            <p:ph idx="12" type="sldNum"/>
          </p:nvPr>
        </p:nvSpPr>
        <p:spPr>
          <a:xfrm>
            <a:off x="11640833" y="6481078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illage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2021-04-24T15:16:29Z</dcterms:created>
  <dc:creator>Guizem Trabelsi</dc:creator>
</cp:coreProperties>
</file>