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7"/>
  </p:notesMasterIdLst>
  <p:sldIdLst>
    <p:sldId id="256" r:id="rId2"/>
    <p:sldId id="257" r:id="rId3"/>
    <p:sldId id="258" r:id="rId4"/>
    <p:sldId id="268" r:id="rId5"/>
    <p:sldId id="269" r:id="rId6"/>
    <p:sldId id="270" r:id="rId7"/>
    <p:sldId id="271" r:id="rId8"/>
    <p:sldId id="260" r:id="rId9"/>
    <p:sldId id="274" r:id="rId10"/>
    <p:sldId id="272" r:id="rId11"/>
    <p:sldId id="277" r:id="rId12"/>
    <p:sldId id="278" r:id="rId13"/>
    <p:sldId id="279" r:id="rId14"/>
    <p:sldId id="280" r:id="rId15"/>
    <p:sldId id="281" r:id="rId16"/>
  </p:sldIdLst>
  <p:sldSz cx="9144000" cy="5143500" type="screen16x9"/>
  <p:notesSz cx="6858000" cy="9144000"/>
  <p:embeddedFontLst>
    <p:embeddedFont>
      <p:font typeface="Lato" panose="02010600030101010101" charset="-122"/>
      <p:regular r:id="rId18"/>
      <p:bold r:id="rId19"/>
      <p:italic r:id="rId20"/>
      <p:boldItalic r:id="rId21"/>
    </p:embeddedFont>
    <p:embeddedFont>
      <p:font typeface="Century Gothic" panose="020B0502020202020204" pitchFamily="34" charset="0"/>
      <p:regular r:id="rId22"/>
      <p:bold r:id="rId23"/>
      <p:italic r:id="rId24"/>
      <p:boldItalic r:id="rId25"/>
    </p:embeddedFont>
    <p:embeddedFont>
      <p:font typeface="Montserrat" panose="02010600030101010101" charset="0"/>
      <p:regular r:id="rId26"/>
      <p:bold r:id="rId27"/>
      <p:italic r:id="rId28"/>
      <p:boldItalic r:id="rId29"/>
    </p:embeddedFont>
    <p:embeddedFont>
      <p:font typeface="Wingdings 3" panose="05040102010807070707" pitchFamily="18" charset="2"/>
      <p:regular r:id="rId30"/>
    </p:embeddedFont>
    <p:embeddedFont>
      <p:font typeface="等线" panose="02010600030101010101" pitchFamily="2" charset="-122"/>
      <p:regular r:id="rId31"/>
      <p:bold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C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2609" autoAdjust="0"/>
  </p:normalViewPr>
  <p:slideViewPr>
    <p:cSldViewPr snapToGrid="0">
      <p:cViewPr varScale="1">
        <p:scale>
          <a:sx n="150" d="100"/>
          <a:sy n="150" d="100"/>
        </p:scale>
        <p:origin x="47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g"/><Relationship Id="rId5" Type="http://schemas.openxmlformats.org/officeDocument/2006/relationships/image" Target="../media/image30.jpg"/><Relationship Id="rId4" Type="http://schemas.openxmlformats.org/officeDocument/2006/relationships/image" Target="../media/image2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g"/><Relationship Id="rId5" Type="http://schemas.openxmlformats.org/officeDocument/2006/relationships/image" Target="../media/image30.jpg"/><Relationship Id="rId4"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8FFEB6-E9F5-43E0-AAEE-F7FC7DD92AE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53F9AE31-5768-4C7E-8368-19FAA7D30A0A}">
      <dgm:prSet phldrT="[文本]" custT="1"/>
      <dgm:spPr/>
      <dgm:t>
        <a:bodyPr/>
        <a:lstStyle/>
        <a:p>
          <a:pPr>
            <a:buSzPts val="1800"/>
          </a:pPr>
          <a:r>
            <a:rPr lang="en-US" sz="1800" dirty="0"/>
            <a:t>Develop for all types of foo</a:t>
          </a:r>
          <a:r>
            <a:rPr lang="en-US" altLang="zh-CN" sz="1800" dirty="0"/>
            <a:t>d-Scoop</a:t>
          </a:r>
          <a:endParaRPr lang="zh-CN" altLang="en-US" sz="1800" dirty="0"/>
        </a:p>
      </dgm:t>
    </dgm:pt>
    <dgm:pt modelId="{768082B2-210A-4E49-977F-7A4BFE1A45EF}" type="parTrans" cxnId="{670B450B-FA86-4AB4-B6E7-201AB1A3047B}">
      <dgm:prSet/>
      <dgm:spPr/>
      <dgm:t>
        <a:bodyPr/>
        <a:lstStyle/>
        <a:p>
          <a:endParaRPr lang="zh-CN" altLang="en-US"/>
        </a:p>
      </dgm:t>
    </dgm:pt>
    <dgm:pt modelId="{97A1C203-F0B8-459D-B654-E6CCE8FB4DC9}" type="sibTrans" cxnId="{670B450B-FA86-4AB4-B6E7-201AB1A3047B}">
      <dgm:prSet/>
      <dgm:spPr/>
      <dgm:t>
        <a:bodyPr/>
        <a:lstStyle/>
        <a:p>
          <a:endParaRPr lang="zh-CN" altLang="en-US"/>
        </a:p>
      </dgm:t>
    </dgm:pt>
    <dgm:pt modelId="{7F212E0B-AE16-4CA9-9E83-94ACA448EC58}">
      <dgm:prSet phldrT="[文本]" custT="1"/>
      <dgm:spPr/>
      <dgm:t>
        <a:bodyPr/>
        <a:lstStyle/>
        <a:p>
          <a:pPr>
            <a:buSzPts val="1800"/>
          </a:pPr>
          <a:r>
            <a:rPr lang="en-US" sz="1800" dirty="0"/>
            <a:t>Hide all the wire and circuit</a:t>
          </a:r>
          <a:endParaRPr lang="zh-CN" altLang="en-US" sz="1800" dirty="0"/>
        </a:p>
      </dgm:t>
    </dgm:pt>
    <dgm:pt modelId="{4184711E-92D1-4FDB-AA9F-6EE9DFAA8F80}" type="parTrans" cxnId="{41EDEEF5-A49F-42AE-A06F-42241B783896}">
      <dgm:prSet/>
      <dgm:spPr/>
      <dgm:t>
        <a:bodyPr/>
        <a:lstStyle/>
        <a:p>
          <a:endParaRPr lang="zh-CN" altLang="en-US"/>
        </a:p>
      </dgm:t>
    </dgm:pt>
    <dgm:pt modelId="{9FEBCA9F-E547-4B5F-BED3-3ADEF3A6C7E4}" type="sibTrans" cxnId="{41EDEEF5-A49F-42AE-A06F-42241B783896}">
      <dgm:prSet/>
      <dgm:spPr/>
      <dgm:t>
        <a:bodyPr/>
        <a:lstStyle/>
        <a:p>
          <a:endParaRPr lang="zh-CN" altLang="en-US"/>
        </a:p>
      </dgm:t>
    </dgm:pt>
    <dgm:pt modelId="{66408544-7E19-4910-8FC0-E45898A6F7EF}">
      <dgm:prSet phldrT="[文本]" custT="1"/>
      <dgm:spPr/>
      <dgm:t>
        <a:bodyPr/>
        <a:lstStyle/>
        <a:p>
          <a:pPr>
            <a:buSzPts val="1800"/>
          </a:pPr>
          <a:r>
            <a:rPr lang="en-US" altLang="zh-CN" sz="1800" dirty="0"/>
            <a:t>Bluetooth connection</a:t>
          </a:r>
          <a:endParaRPr lang="zh-CN" altLang="en-US" sz="1800" dirty="0"/>
        </a:p>
      </dgm:t>
    </dgm:pt>
    <dgm:pt modelId="{88015C59-6DF6-4182-BB04-2DE7E478CE21}" type="parTrans" cxnId="{8BE22DDB-C0B2-4ECC-BCF4-8A893A27687B}">
      <dgm:prSet/>
      <dgm:spPr/>
      <dgm:t>
        <a:bodyPr/>
        <a:lstStyle/>
        <a:p>
          <a:endParaRPr lang="zh-CN" altLang="en-US"/>
        </a:p>
      </dgm:t>
    </dgm:pt>
    <dgm:pt modelId="{0998EC26-4A93-4078-A27B-7893435AFC5A}" type="sibTrans" cxnId="{8BE22DDB-C0B2-4ECC-BCF4-8A893A27687B}">
      <dgm:prSet/>
      <dgm:spPr/>
      <dgm:t>
        <a:bodyPr/>
        <a:lstStyle/>
        <a:p>
          <a:endParaRPr lang="zh-CN" altLang="en-US"/>
        </a:p>
      </dgm:t>
    </dgm:pt>
    <dgm:pt modelId="{E06174F8-FC13-4BFD-8CA2-A522D0BFAE7D}">
      <dgm:prSet custT="1"/>
      <dgm:spPr/>
      <dgm:t>
        <a:bodyPr/>
        <a:lstStyle/>
        <a:p>
          <a:r>
            <a:rPr lang="en-US" altLang="zh-CN" sz="1800" dirty="0"/>
            <a:t>More Functionalities</a:t>
          </a:r>
          <a:endParaRPr lang="zh-CN" altLang="en-US" sz="1800" dirty="0"/>
        </a:p>
      </dgm:t>
    </dgm:pt>
    <dgm:pt modelId="{7306D7E0-2C3C-46B0-BE66-26D746A3F59B}" type="parTrans" cxnId="{C317CB73-6E30-429E-AF5F-FC79E28C088B}">
      <dgm:prSet/>
      <dgm:spPr/>
      <dgm:t>
        <a:bodyPr/>
        <a:lstStyle/>
        <a:p>
          <a:endParaRPr lang="zh-CN" altLang="en-US"/>
        </a:p>
      </dgm:t>
    </dgm:pt>
    <dgm:pt modelId="{51DE87A5-BB2A-4AC8-98BE-0B881B37FA7C}" type="sibTrans" cxnId="{C317CB73-6E30-429E-AF5F-FC79E28C088B}">
      <dgm:prSet/>
      <dgm:spPr/>
      <dgm:t>
        <a:bodyPr/>
        <a:lstStyle/>
        <a:p>
          <a:endParaRPr lang="zh-CN" altLang="en-US"/>
        </a:p>
      </dgm:t>
    </dgm:pt>
    <dgm:pt modelId="{805C9B61-4F78-4D47-B61C-92C4FD9BFA4C}">
      <dgm:prSet custT="1"/>
      <dgm:spPr/>
      <dgm:t>
        <a:bodyPr/>
        <a:lstStyle/>
        <a:p>
          <a:pPr>
            <a:buSzPts val="1800"/>
          </a:pPr>
          <a:r>
            <a:rPr lang="en-US" sz="1800" dirty="0"/>
            <a:t>Fixing the motor </a:t>
          </a:r>
          <a:endParaRPr lang="zh-CN" altLang="en-US" sz="1800" dirty="0"/>
        </a:p>
      </dgm:t>
    </dgm:pt>
    <dgm:pt modelId="{F1C4BFC1-460C-4D28-8CA2-18DE23A21C89}" type="parTrans" cxnId="{8E1B70D6-4E74-4CC1-8A6F-7FD034A86D23}">
      <dgm:prSet/>
      <dgm:spPr/>
      <dgm:t>
        <a:bodyPr/>
        <a:lstStyle/>
        <a:p>
          <a:endParaRPr lang="zh-CN" altLang="en-US"/>
        </a:p>
      </dgm:t>
    </dgm:pt>
    <dgm:pt modelId="{4ED3B048-3C1A-4343-948E-3C5DC1F3EDA1}" type="sibTrans" cxnId="{8E1B70D6-4E74-4CC1-8A6F-7FD034A86D23}">
      <dgm:prSet/>
      <dgm:spPr/>
      <dgm:t>
        <a:bodyPr/>
        <a:lstStyle/>
        <a:p>
          <a:endParaRPr lang="zh-CN" altLang="en-US"/>
        </a:p>
      </dgm:t>
    </dgm:pt>
    <dgm:pt modelId="{F93AF649-392F-498C-8BE4-24D4E0958306}" type="pres">
      <dgm:prSet presAssocID="{5E8FFEB6-E9F5-43E0-AAEE-F7FC7DD92AEE}" presName="Name0" presStyleCnt="0">
        <dgm:presLayoutVars>
          <dgm:chMax val="7"/>
          <dgm:chPref val="7"/>
          <dgm:dir/>
        </dgm:presLayoutVars>
      </dgm:prSet>
      <dgm:spPr/>
    </dgm:pt>
    <dgm:pt modelId="{8962C98D-229B-4114-A218-32B4D43AB2EF}" type="pres">
      <dgm:prSet presAssocID="{5E8FFEB6-E9F5-43E0-AAEE-F7FC7DD92AEE}" presName="Name1" presStyleCnt="0"/>
      <dgm:spPr/>
    </dgm:pt>
    <dgm:pt modelId="{B2B51A03-3311-4B44-9E19-B24732B6B531}" type="pres">
      <dgm:prSet presAssocID="{5E8FFEB6-E9F5-43E0-AAEE-F7FC7DD92AEE}" presName="cycle" presStyleCnt="0"/>
      <dgm:spPr/>
    </dgm:pt>
    <dgm:pt modelId="{23129A22-92EB-4069-AF5B-7BCFC23ACEF1}" type="pres">
      <dgm:prSet presAssocID="{5E8FFEB6-E9F5-43E0-AAEE-F7FC7DD92AEE}" presName="srcNode" presStyleLbl="node1" presStyleIdx="0" presStyleCnt="5"/>
      <dgm:spPr/>
    </dgm:pt>
    <dgm:pt modelId="{5D5AB960-B019-4835-9944-9B4EC99DD8B4}" type="pres">
      <dgm:prSet presAssocID="{5E8FFEB6-E9F5-43E0-AAEE-F7FC7DD92AEE}" presName="conn" presStyleLbl="parChTrans1D2" presStyleIdx="0" presStyleCnt="1"/>
      <dgm:spPr/>
    </dgm:pt>
    <dgm:pt modelId="{079048D8-3BAF-4CF9-AA00-E514A5DA152E}" type="pres">
      <dgm:prSet presAssocID="{5E8FFEB6-E9F5-43E0-AAEE-F7FC7DD92AEE}" presName="extraNode" presStyleLbl="node1" presStyleIdx="0" presStyleCnt="5"/>
      <dgm:spPr/>
    </dgm:pt>
    <dgm:pt modelId="{77234CFB-BF07-4E53-B421-461974BB87C7}" type="pres">
      <dgm:prSet presAssocID="{5E8FFEB6-E9F5-43E0-AAEE-F7FC7DD92AEE}" presName="dstNode" presStyleLbl="node1" presStyleIdx="0" presStyleCnt="5"/>
      <dgm:spPr/>
    </dgm:pt>
    <dgm:pt modelId="{24EA5CA5-B864-4337-818A-F488E38B8508}" type="pres">
      <dgm:prSet presAssocID="{53F9AE31-5768-4C7E-8368-19FAA7D30A0A}" presName="text_1" presStyleLbl="node1" presStyleIdx="0" presStyleCnt="5">
        <dgm:presLayoutVars>
          <dgm:bulletEnabled val="1"/>
        </dgm:presLayoutVars>
      </dgm:prSet>
      <dgm:spPr/>
    </dgm:pt>
    <dgm:pt modelId="{90C76317-3343-463B-BEDA-C6DB1756AE0C}" type="pres">
      <dgm:prSet presAssocID="{53F9AE31-5768-4C7E-8368-19FAA7D30A0A}" presName="accent_1" presStyleCnt="0"/>
      <dgm:spPr/>
    </dgm:pt>
    <dgm:pt modelId="{9C6456DF-47DE-4D54-954B-D4CDA4250871}" type="pres">
      <dgm:prSet presAssocID="{53F9AE31-5768-4C7E-8368-19FAA7D30A0A}" presName="accentRepeatNode" presStyleLbl="solidFgAcc1" presStyleIdx="0" presStyleCnt="5"/>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CFDCDB95-3511-4522-B4B3-3A93F58CA72C}" type="pres">
      <dgm:prSet presAssocID="{7F212E0B-AE16-4CA9-9E83-94ACA448EC58}" presName="text_2" presStyleLbl="node1" presStyleIdx="1" presStyleCnt="5">
        <dgm:presLayoutVars>
          <dgm:bulletEnabled val="1"/>
        </dgm:presLayoutVars>
      </dgm:prSet>
      <dgm:spPr/>
    </dgm:pt>
    <dgm:pt modelId="{EAEF6532-AD21-4120-876E-081D672A13F2}" type="pres">
      <dgm:prSet presAssocID="{7F212E0B-AE16-4CA9-9E83-94ACA448EC58}" presName="accent_2" presStyleCnt="0"/>
      <dgm:spPr/>
    </dgm:pt>
    <dgm:pt modelId="{859773DF-2623-49C2-B8FD-442A41967003}" type="pres">
      <dgm:prSet presAssocID="{7F212E0B-AE16-4CA9-9E83-94ACA448EC58}" presName="accentRepeatNode" presStyleLbl="solidFgAcc1" presStyleIdx="1" presStyleCnt="5"/>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B7D61D1-C6ED-4014-984B-8548DB3BED78}" type="pres">
      <dgm:prSet presAssocID="{66408544-7E19-4910-8FC0-E45898A6F7EF}" presName="text_3" presStyleLbl="node1" presStyleIdx="2" presStyleCnt="5">
        <dgm:presLayoutVars>
          <dgm:bulletEnabled val="1"/>
        </dgm:presLayoutVars>
      </dgm:prSet>
      <dgm:spPr/>
    </dgm:pt>
    <dgm:pt modelId="{14625859-0E00-4CA7-8F38-D9286635D640}" type="pres">
      <dgm:prSet presAssocID="{66408544-7E19-4910-8FC0-E45898A6F7EF}" presName="accent_3" presStyleCnt="0"/>
      <dgm:spPr/>
    </dgm:pt>
    <dgm:pt modelId="{2E6F87A4-07C7-4C98-8BAB-BC783D128442}" type="pres">
      <dgm:prSet presAssocID="{66408544-7E19-4910-8FC0-E45898A6F7EF}" presName="accentRepeatNode" presStyleLbl="solidFgAcc1" presStyleIdx="2" presStyleCnt="5"/>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96421664-5104-41A1-98A3-5086A3309228}" type="pres">
      <dgm:prSet presAssocID="{805C9B61-4F78-4D47-B61C-92C4FD9BFA4C}" presName="text_4" presStyleLbl="node1" presStyleIdx="3" presStyleCnt="5">
        <dgm:presLayoutVars>
          <dgm:bulletEnabled val="1"/>
        </dgm:presLayoutVars>
      </dgm:prSet>
      <dgm:spPr/>
    </dgm:pt>
    <dgm:pt modelId="{AFA068FF-790E-4D2E-9DB4-4B9F6321A2F0}" type="pres">
      <dgm:prSet presAssocID="{805C9B61-4F78-4D47-B61C-92C4FD9BFA4C}" presName="accent_4" presStyleCnt="0"/>
      <dgm:spPr/>
    </dgm:pt>
    <dgm:pt modelId="{B9E5874E-3F4C-49B6-A79B-F3D5B6D78A9C}" type="pres">
      <dgm:prSet presAssocID="{805C9B61-4F78-4D47-B61C-92C4FD9BFA4C}" presName="accentRepeatNode" presStyleLbl="solidFgAcc1" presStyleIdx="3" presStyleCnt="5"/>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716ECA75-F31C-4FF9-8516-B88C3D82CE94}" type="pres">
      <dgm:prSet presAssocID="{E06174F8-FC13-4BFD-8CA2-A522D0BFAE7D}" presName="text_5" presStyleLbl="node1" presStyleIdx="4" presStyleCnt="5">
        <dgm:presLayoutVars>
          <dgm:bulletEnabled val="1"/>
        </dgm:presLayoutVars>
      </dgm:prSet>
      <dgm:spPr/>
    </dgm:pt>
    <dgm:pt modelId="{6037F8AB-0ADB-43DC-9170-A88B3FA1BE2C}" type="pres">
      <dgm:prSet presAssocID="{E06174F8-FC13-4BFD-8CA2-A522D0BFAE7D}" presName="accent_5" presStyleCnt="0"/>
      <dgm:spPr/>
    </dgm:pt>
    <dgm:pt modelId="{6A03173E-C668-48FA-AD3E-B6A85FA384CC}" type="pres">
      <dgm:prSet presAssocID="{E06174F8-FC13-4BFD-8CA2-A522D0BFAE7D}" presName="accentRepeatNode" presStyleLbl="solidFgAcc1" presStyleIdx="4" presStyleCnt="5"/>
      <dgm:spPr>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670B450B-FA86-4AB4-B6E7-201AB1A3047B}" srcId="{5E8FFEB6-E9F5-43E0-AAEE-F7FC7DD92AEE}" destId="{53F9AE31-5768-4C7E-8368-19FAA7D30A0A}" srcOrd="0" destOrd="0" parTransId="{768082B2-210A-4E49-977F-7A4BFE1A45EF}" sibTransId="{97A1C203-F0B8-459D-B654-E6CCE8FB4DC9}"/>
    <dgm:cxn modelId="{34E9310E-D634-44AB-99F6-F3FD7CB48C3E}" type="presOf" srcId="{53F9AE31-5768-4C7E-8368-19FAA7D30A0A}" destId="{24EA5CA5-B864-4337-818A-F488E38B8508}" srcOrd="0" destOrd="0" presId="urn:microsoft.com/office/officeart/2008/layout/VerticalCurvedList"/>
    <dgm:cxn modelId="{1ACBEF40-76B2-4418-B12F-AA0EA882D3E5}" type="presOf" srcId="{5E8FFEB6-E9F5-43E0-AAEE-F7FC7DD92AEE}" destId="{F93AF649-392F-498C-8BE4-24D4E0958306}" srcOrd="0" destOrd="0" presId="urn:microsoft.com/office/officeart/2008/layout/VerticalCurvedList"/>
    <dgm:cxn modelId="{1611646C-EDF5-4232-9F21-8FCF7A6D4CDA}" type="presOf" srcId="{E06174F8-FC13-4BFD-8CA2-A522D0BFAE7D}" destId="{716ECA75-F31C-4FF9-8516-B88C3D82CE94}" srcOrd="0" destOrd="0" presId="urn:microsoft.com/office/officeart/2008/layout/VerticalCurvedList"/>
    <dgm:cxn modelId="{C317CB73-6E30-429E-AF5F-FC79E28C088B}" srcId="{5E8FFEB6-E9F5-43E0-AAEE-F7FC7DD92AEE}" destId="{E06174F8-FC13-4BFD-8CA2-A522D0BFAE7D}" srcOrd="4" destOrd="0" parTransId="{7306D7E0-2C3C-46B0-BE66-26D746A3F59B}" sibTransId="{51DE87A5-BB2A-4AC8-98BE-0B881B37FA7C}"/>
    <dgm:cxn modelId="{3BF1957C-7DEF-4DDA-BD36-7CB398F5D54D}" type="presOf" srcId="{7F212E0B-AE16-4CA9-9E83-94ACA448EC58}" destId="{CFDCDB95-3511-4522-B4B3-3A93F58CA72C}" srcOrd="0" destOrd="0" presId="urn:microsoft.com/office/officeart/2008/layout/VerticalCurvedList"/>
    <dgm:cxn modelId="{8E1B70D6-4E74-4CC1-8A6F-7FD034A86D23}" srcId="{5E8FFEB6-E9F5-43E0-AAEE-F7FC7DD92AEE}" destId="{805C9B61-4F78-4D47-B61C-92C4FD9BFA4C}" srcOrd="3" destOrd="0" parTransId="{F1C4BFC1-460C-4D28-8CA2-18DE23A21C89}" sibTransId="{4ED3B048-3C1A-4343-948E-3C5DC1F3EDA1}"/>
    <dgm:cxn modelId="{8BE22DDB-C0B2-4ECC-BCF4-8A893A27687B}" srcId="{5E8FFEB6-E9F5-43E0-AAEE-F7FC7DD92AEE}" destId="{66408544-7E19-4910-8FC0-E45898A6F7EF}" srcOrd="2" destOrd="0" parTransId="{88015C59-6DF6-4182-BB04-2DE7E478CE21}" sibTransId="{0998EC26-4A93-4078-A27B-7893435AFC5A}"/>
    <dgm:cxn modelId="{410011E1-B4C5-4A57-BCC6-984CD9CD45B6}" type="presOf" srcId="{805C9B61-4F78-4D47-B61C-92C4FD9BFA4C}" destId="{96421664-5104-41A1-98A3-5086A3309228}" srcOrd="0" destOrd="0" presId="urn:microsoft.com/office/officeart/2008/layout/VerticalCurvedList"/>
    <dgm:cxn modelId="{406BEAE9-0E0C-4B76-A36C-DFEB9B922DF0}" type="presOf" srcId="{97A1C203-F0B8-459D-B654-E6CCE8FB4DC9}" destId="{5D5AB960-B019-4835-9944-9B4EC99DD8B4}" srcOrd="0" destOrd="0" presId="urn:microsoft.com/office/officeart/2008/layout/VerticalCurvedList"/>
    <dgm:cxn modelId="{61368AF0-A434-4CB8-9396-C5E126B4767C}" type="presOf" srcId="{66408544-7E19-4910-8FC0-E45898A6F7EF}" destId="{AB7D61D1-C6ED-4014-984B-8548DB3BED78}" srcOrd="0" destOrd="0" presId="urn:microsoft.com/office/officeart/2008/layout/VerticalCurvedList"/>
    <dgm:cxn modelId="{41EDEEF5-A49F-42AE-A06F-42241B783896}" srcId="{5E8FFEB6-E9F5-43E0-AAEE-F7FC7DD92AEE}" destId="{7F212E0B-AE16-4CA9-9E83-94ACA448EC58}" srcOrd="1" destOrd="0" parTransId="{4184711E-92D1-4FDB-AA9F-6EE9DFAA8F80}" sibTransId="{9FEBCA9F-E547-4B5F-BED3-3ADEF3A6C7E4}"/>
    <dgm:cxn modelId="{84F8BB0B-F7FD-4A08-B7F4-9A332E357EB4}" type="presParOf" srcId="{F93AF649-392F-498C-8BE4-24D4E0958306}" destId="{8962C98D-229B-4114-A218-32B4D43AB2EF}" srcOrd="0" destOrd="0" presId="urn:microsoft.com/office/officeart/2008/layout/VerticalCurvedList"/>
    <dgm:cxn modelId="{4FAD9B62-2143-4AA7-97D6-1D9822AFE1E3}" type="presParOf" srcId="{8962C98D-229B-4114-A218-32B4D43AB2EF}" destId="{B2B51A03-3311-4B44-9E19-B24732B6B531}" srcOrd="0" destOrd="0" presId="urn:microsoft.com/office/officeart/2008/layout/VerticalCurvedList"/>
    <dgm:cxn modelId="{3E997F37-5BA4-4396-8867-0297F043BA1E}" type="presParOf" srcId="{B2B51A03-3311-4B44-9E19-B24732B6B531}" destId="{23129A22-92EB-4069-AF5B-7BCFC23ACEF1}" srcOrd="0" destOrd="0" presId="urn:microsoft.com/office/officeart/2008/layout/VerticalCurvedList"/>
    <dgm:cxn modelId="{FD6DDE6F-C158-40EF-B98B-7E91EE061551}" type="presParOf" srcId="{B2B51A03-3311-4B44-9E19-B24732B6B531}" destId="{5D5AB960-B019-4835-9944-9B4EC99DD8B4}" srcOrd="1" destOrd="0" presId="urn:microsoft.com/office/officeart/2008/layout/VerticalCurvedList"/>
    <dgm:cxn modelId="{8E7872A8-DF06-4B23-8207-2158E3334D52}" type="presParOf" srcId="{B2B51A03-3311-4B44-9E19-B24732B6B531}" destId="{079048D8-3BAF-4CF9-AA00-E514A5DA152E}" srcOrd="2" destOrd="0" presId="urn:microsoft.com/office/officeart/2008/layout/VerticalCurvedList"/>
    <dgm:cxn modelId="{83860D28-1F3A-4C35-82D6-0E84028AF7C6}" type="presParOf" srcId="{B2B51A03-3311-4B44-9E19-B24732B6B531}" destId="{77234CFB-BF07-4E53-B421-461974BB87C7}" srcOrd="3" destOrd="0" presId="urn:microsoft.com/office/officeart/2008/layout/VerticalCurvedList"/>
    <dgm:cxn modelId="{603D92B1-A866-4E3B-ADD6-BA6953CD052D}" type="presParOf" srcId="{8962C98D-229B-4114-A218-32B4D43AB2EF}" destId="{24EA5CA5-B864-4337-818A-F488E38B8508}" srcOrd="1" destOrd="0" presId="urn:microsoft.com/office/officeart/2008/layout/VerticalCurvedList"/>
    <dgm:cxn modelId="{36D7E804-81EB-4FB1-B46E-30DFF40BBAEB}" type="presParOf" srcId="{8962C98D-229B-4114-A218-32B4D43AB2EF}" destId="{90C76317-3343-463B-BEDA-C6DB1756AE0C}" srcOrd="2" destOrd="0" presId="urn:microsoft.com/office/officeart/2008/layout/VerticalCurvedList"/>
    <dgm:cxn modelId="{A3778D3B-441A-4A74-B4D8-2C6CA47FB065}" type="presParOf" srcId="{90C76317-3343-463B-BEDA-C6DB1756AE0C}" destId="{9C6456DF-47DE-4D54-954B-D4CDA4250871}" srcOrd="0" destOrd="0" presId="urn:microsoft.com/office/officeart/2008/layout/VerticalCurvedList"/>
    <dgm:cxn modelId="{90DE97A6-EA81-4783-89A5-8F1DBED8A63B}" type="presParOf" srcId="{8962C98D-229B-4114-A218-32B4D43AB2EF}" destId="{CFDCDB95-3511-4522-B4B3-3A93F58CA72C}" srcOrd="3" destOrd="0" presId="urn:microsoft.com/office/officeart/2008/layout/VerticalCurvedList"/>
    <dgm:cxn modelId="{AEA42F15-2BC4-4E9E-AF94-8F56FCB0EC40}" type="presParOf" srcId="{8962C98D-229B-4114-A218-32B4D43AB2EF}" destId="{EAEF6532-AD21-4120-876E-081D672A13F2}" srcOrd="4" destOrd="0" presId="urn:microsoft.com/office/officeart/2008/layout/VerticalCurvedList"/>
    <dgm:cxn modelId="{8A459AC0-7E9A-4B8D-859E-92481E1C0FC4}" type="presParOf" srcId="{EAEF6532-AD21-4120-876E-081D672A13F2}" destId="{859773DF-2623-49C2-B8FD-442A41967003}" srcOrd="0" destOrd="0" presId="urn:microsoft.com/office/officeart/2008/layout/VerticalCurvedList"/>
    <dgm:cxn modelId="{9C3DAEE9-2884-486E-911C-144CB01634EA}" type="presParOf" srcId="{8962C98D-229B-4114-A218-32B4D43AB2EF}" destId="{AB7D61D1-C6ED-4014-984B-8548DB3BED78}" srcOrd="5" destOrd="0" presId="urn:microsoft.com/office/officeart/2008/layout/VerticalCurvedList"/>
    <dgm:cxn modelId="{29747F74-266B-492C-A667-BCCD35CDFECC}" type="presParOf" srcId="{8962C98D-229B-4114-A218-32B4D43AB2EF}" destId="{14625859-0E00-4CA7-8F38-D9286635D640}" srcOrd="6" destOrd="0" presId="urn:microsoft.com/office/officeart/2008/layout/VerticalCurvedList"/>
    <dgm:cxn modelId="{0680B21D-8784-45EB-866A-53ACD4CEEE31}" type="presParOf" srcId="{14625859-0E00-4CA7-8F38-D9286635D640}" destId="{2E6F87A4-07C7-4C98-8BAB-BC783D128442}" srcOrd="0" destOrd="0" presId="urn:microsoft.com/office/officeart/2008/layout/VerticalCurvedList"/>
    <dgm:cxn modelId="{85AABB86-C461-4E68-BC11-44D862994DE9}" type="presParOf" srcId="{8962C98D-229B-4114-A218-32B4D43AB2EF}" destId="{96421664-5104-41A1-98A3-5086A3309228}" srcOrd="7" destOrd="0" presId="urn:microsoft.com/office/officeart/2008/layout/VerticalCurvedList"/>
    <dgm:cxn modelId="{A0D3915A-9C71-4E51-9960-D5F19A6AF95F}" type="presParOf" srcId="{8962C98D-229B-4114-A218-32B4D43AB2EF}" destId="{AFA068FF-790E-4D2E-9DB4-4B9F6321A2F0}" srcOrd="8" destOrd="0" presId="urn:microsoft.com/office/officeart/2008/layout/VerticalCurvedList"/>
    <dgm:cxn modelId="{32654CF8-46BD-498B-8210-6379B0A82BAD}" type="presParOf" srcId="{AFA068FF-790E-4D2E-9DB4-4B9F6321A2F0}" destId="{B9E5874E-3F4C-49B6-A79B-F3D5B6D78A9C}" srcOrd="0" destOrd="0" presId="urn:microsoft.com/office/officeart/2008/layout/VerticalCurvedList"/>
    <dgm:cxn modelId="{BFED40F5-5626-486D-BA79-FECD2341CB51}" type="presParOf" srcId="{8962C98D-229B-4114-A218-32B4D43AB2EF}" destId="{716ECA75-F31C-4FF9-8516-B88C3D82CE94}" srcOrd="9" destOrd="0" presId="urn:microsoft.com/office/officeart/2008/layout/VerticalCurvedList"/>
    <dgm:cxn modelId="{D95A9103-01E8-4123-BD39-970F43112600}" type="presParOf" srcId="{8962C98D-229B-4114-A218-32B4D43AB2EF}" destId="{6037F8AB-0ADB-43DC-9170-A88B3FA1BE2C}" srcOrd="10" destOrd="0" presId="urn:microsoft.com/office/officeart/2008/layout/VerticalCurvedList"/>
    <dgm:cxn modelId="{247A7EA7-F9A1-46DE-A737-44CCDB6BFCBA}" type="presParOf" srcId="{6037F8AB-0ADB-43DC-9170-A88B3FA1BE2C}" destId="{6A03173E-C668-48FA-AD3E-B6A85FA384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AB960-B019-4835-9944-9B4EC99DD8B4}">
      <dsp:nvSpPr>
        <dsp:cNvPr id="0" name=""/>
        <dsp:cNvSpPr/>
      </dsp:nvSpPr>
      <dsp:spPr>
        <a:xfrm>
          <a:off x="-4228143" y="-648737"/>
          <a:ext cx="5037806" cy="5037806"/>
        </a:xfrm>
        <a:prstGeom prst="blockArc">
          <a:avLst>
            <a:gd name="adj1" fmla="val 18900000"/>
            <a:gd name="adj2" fmla="val 2700000"/>
            <a:gd name="adj3" fmla="val 429"/>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EA5CA5-B864-4337-818A-F488E38B8508}">
      <dsp:nvSpPr>
        <dsp:cNvPr id="0" name=""/>
        <dsp:cNvSpPr/>
      </dsp:nvSpPr>
      <dsp:spPr>
        <a:xfrm>
          <a:off x="354629" y="233695"/>
          <a:ext cx="6634271" cy="46769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230" tIns="45720" rIns="45720" bIns="45720" numCol="1" spcCol="1270" anchor="ctr" anchorCtr="0">
          <a:noAutofit/>
        </a:bodyPr>
        <a:lstStyle/>
        <a:p>
          <a:pPr marL="0" lvl="0" indent="0" algn="l" defTabSz="800100">
            <a:lnSpc>
              <a:spcPct val="90000"/>
            </a:lnSpc>
            <a:spcBef>
              <a:spcPct val="0"/>
            </a:spcBef>
            <a:spcAft>
              <a:spcPct val="35000"/>
            </a:spcAft>
            <a:buSzPts val="1800"/>
            <a:buNone/>
          </a:pPr>
          <a:r>
            <a:rPr lang="en-US" sz="1800" kern="1200" dirty="0"/>
            <a:t>Develop for all types of foo</a:t>
          </a:r>
          <a:r>
            <a:rPr lang="en-US" altLang="zh-CN" sz="1800" kern="1200" dirty="0"/>
            <a:t>d-Scoop</a:t>
          </a:r>
          <a:endParaRPr lang="zh-CN" altLang="en-US" sz="1800" kern="1200" dirty="0"/>
        </a:p>
      </dsp:txBody>
      <dsp:txXfrm>
        <a:off x="354629" y="233695"/>
        <a:ext cx="6634271" cy="467691"/>
      </dsp:txXfrm>
    </dsp:sp>
    <dsp:sp modelId="{9C6456DF-47DE-4D54-954B-D4CDA4250871}">
      <dsp:nvSpPr>
        <dsp:cNvPr id="0" name=""/>
        <dsp:cNvSpPr/>
      </dsp:nvSpPr>
      <dsp:spPr>
        <a:xfrm>
          <a:off x="62322" y="175234"/>
          <a:ext cx="584613" cy="584613"/>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DCDB95-3511-4522-B4B3-3A93F58CA72C}">
      <dsp:nvSpPr>
        <dsp:cNvPr id="0" name=""/>
        <dsp:cNvSpPr/>
      </dsp:nvSpPr>
      <dsp:spPr>
        <a:xfrm>
          <a:off x="689763" y="935008"/>
          <a:ext cx="6299137" cy="46769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230" tIns="45720" rIns="45720" bIns="45720" numCol="1" spcCol="1270" anchor="ctr" anchorCtr="0">
          <a:noAutofit/>
        </a:bodyPr>
        <a:lstStyle/>
        <a:p>
          <a:pPr marL="0" lvl="0" indent="0" algn="l" defTabSz="800100">
            <a:lnSpc>
              <a:spcPct val="90000"/>
            </a:lnSpc>
            <a:spcBef>
              <a:spcPct val="0"/>
            </a:spcBef>
            <a:spcAft>
              <a:spcPct val="35000"/>
            </a:spcAft>
            <a:buSzPts val="1800"/>
            <a:buNone/>
          </a:pPr>
          <a:r>
            <a:rPr lang="en-US" sz="1800" kern="1200" dirty="0"/>
            <a:t>Hide all the wire and circuit</a:t>
          </a:r>
          <a:endParaRPr lang="zh-CN" altLang="en-US" sz="1800" kern="1200" dirty="0"/>
        </a:p>
      </dsp:txBody>
      <dsp:txXfrm>
        <a:off x="689763" y="935008"/>
        <a:ext cx="6299137" cy="467691"/>
      </dsp:txXfrm>
    </dsp:sp>
    <dsp:sp modelId="{859773DF-2623-49C2-B8FD-442A41967003}">
      <dsp:nvSpPr>
        <dsp:cNvPr id="0" name=""/>
        <dsp:cNvSpPr/>
      </dsp:nvSpPr>
      <dsp:spPr>
        <a:xfrm>
          <a:off x="397456" y="876546"/>
          <a:ext cx="584613" cy="584613"/>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7D61D1-C6ED-4014-984B-8548DB3BED78}">
      <dsp:nvSpPr>
        <dsp:cNvPr id="0" name=""/>
        <dsp:cNvSpPr/>
      </dsp:nvSpPr>
      <dsp:spPr>
        <a:xfrm>
          <a:off x="792622" y="1636320"/>
          <a:ext cx="6196278" cy="46769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230" tIns="45720" rIns="45720" bIns="45720" numCol="1" spcCol="1270" anchor="ctr" anchorCtr="0">
          <a:noAutofit/>
        </a:bodyPr>
        <a:lstStyle/>
        <a:p>
          <a:pPr marL="0" lvl="0" indent="0" algn="l" defTabSz="800100">
            <a:lnSpc>
              <a:spcPct val="90000"/>
            </a:lnSpc>
            <a:spcBef>
              <a:spcPct val="0"/>
            </a:spcBef>
            <a:spcAft>
              <a:spcPct val="35000"/>
            </a:spcAft>
            <a:buSzPts val="1800"/>
            <a:buNone/>
          </a:pPr>
          <a:r>
            <a:rPr lang="en-US" altLang="zh-CN" sz="1800" kern="1200" dirty="0"/>
            <a:t>Bluetooth connection</a:t>
          </a:r>
          <a:endParaRPr lang="zh-CN" altLang="en-US" sz="1800" kern="1200" dirty="0"/>
        </a:p>
      </dsp:txBody>
      <dsp:txXfrm>
        <a:off x="792622" y="1636320"/>
        <a:ext cx="6196278" cy="467691"/>
      </dsp:txXfrm>
    </dsp:sp>
    <dsp:sp modelId="{2E6F87A4-07C7-4C98-8BAB-BC783D128442}">
      <dsp:nvSpPr>
        <dsp:cNvPr id="0" name=""/>
        <dsp:cNvSpPr/>
      </dsp:nvSpPr>
      <dsp:spPr>
        <a:xfrm>
          <a:off x="500315" y="1577859"/>
          <a:ext cx="584613" cy="584613"/>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421664-5104-41A1-98A3-5086A3309228}">
      <dsp:nvSpPr>
        <dsp:cNvPr id="0" name=""/>
        <dsp:cNvSpPr/>
      </dsp:nvSpPr>
      <dsp:spPr>
        <a:xfrm>
          <a:off x="689763" y="2337632"/>
          <a:ext cx="6299137" cy="46769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230" tIns="45720" rIns="45720" bIns="45720" numCol="1" spcCol="1270" anchor="ctr" anchorCtr="0">
          <a:noAutofit/>
        </a:bodyPr>
        <a:lstStyle/>
        <a:p>
          <a:pPr marL="0" lvl="0" indent="0" algn="l" defTabSz="800100">
            <a:lnSpc>
              <a:spcPct val="90000"/>
            </a:lnSpc>
            <a:spcBef>
              <a:spcPct val="0"/>
            </a:spcBef>
            <a:spcAft>
              <a:spcPct val="35000"/>
            </a:spcAft>
            <a:buSzPts val="1800"/>
            <a:buNone/>
          </a:pPr>
          <a:r>
            <a:rPr lang="en-US" sz="1800" kern="1200" dirty="0"/>
            <a:t>Fixing the motor </a:t>
          </a:r>
          <a:endParaRPr lang="zh-CN" altLang="en-US" sz="1800" kern="1200" dirty="0"/>
        </a:p>
      </dsp:txBody>
      <dsp:txXfrm>
        <a:off x="689763" y="2337632"/>
        <a:ext cx="6299137" cy="467691"/>
      </dsp:txXfrm>
    </dsp:sp>
    <dsp:sp modelId="{B9E5874E-3F4C-49B6-A79B-F3D5B6D78A9C}">
      <dsp:nvSpPr>
        <dsp:cNvPr id="0" name=""/>
        <dsp:cNvSpPr/>
      </dsp:nvSpPr>
      <dsp:spPr>
        <a:xfrm>
          <a:off x="397456" y="2279171"/>
          <a:ext cx="584613" cy="584613"/>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6ECA75-F31C-4FF9-8516-B88C3D82CE94}">
      <dsp:nvSpPr>
        <dsp:cNvPr id="0" name=""/>
        <dsp:cNvSpPr/>
      </dsp:nvSpPr>
      <dsp:spPr>
        <a:xfrm>
          <a:off x="354629" y="3038944"/>
          <a:ext cx="6634271" cy="46769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230" tIns="45720" rIns="45720" bIns="45720" numCol="1" spcCol="1270" anchor="ctr" anchorCtr="0">
          <a:noAutofit/>
        </a:bodyPr>
        <a:lstStyle/>
        <a:p>
          <a:pPr marL="0" lvl="0" indent="0" algn="l" defTabSz="800100">
            <a:lnSpc>
              <a:spcPct val="90000"/>
            </a:lnSpc>
            <a:spcBef>
              <a:spcPct val="0"/>
            </a:spcBef>
            <a:spcAft>
              <a:spcPct val="35000"/>
            </a:spcAft>
            <a:buNone/>
          </a:pPr>
          <a:r>
            <a:rPr lang="en-US" altLang="zh-CN" sz="1800" kern="1200" dirty="0"/>
            <a:t>More Functionalities</a:t>
          </a:r>
          <a:endParaRPr lang="zh-CN" altLang="en-US" sz="1800" kern="1200" dirty="0"/>
        </a:p>
      </dsp:txBody>
      <dsp:txXfrm>
        <a:off x="354629" y="3038944"/>
        <a:ext cx="6634271" cy="467691"/>
      </dsp:txXfrm>
    </dsp:sp>
    <dsp:sp modelId="{6A03173E-C668-48FA-AD3E-B6A85FA384CC}">
      <dsp:nvSpPr>
        <dsp:cNvPr id="0" name=""/>
        <dsp:cNvSpPr/>
      </dsp:nvSpPr>
      <dsp:spPr>
        <a:xfrm>
          <a:off x="62322" y="2980483"/>
          <a:ext cx="584613" cy="584613"/>
        </a:xfrm>
        <a:prstGeom prst="ellipse">
          <a:avLst/>
        </a:prstGeom>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bf4762c03_0_69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Google Shape;159;g3bf4762c03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CN" dirty="0"/>
              <a:t>1. the biggest problem we have is that we have a servo motor in the robot arm keeps rotating </a:t>
            </a:r>
          </a:p>
          <a:p>
            <a:r>
              <a:rPr lang="en-US" altLang="zh-CN" dirty="0"/>
              <a:t>2. In order to solve the problem we reached out to our project manger , here are the possible causes:</a:t>
            </a:r>
          </a:p>
          <a:p>
            <a:r>
              <a:rPr lang="en-US" altLang="zh-CN" dirty="0"/>
              <a:t>- The first thing we could think of is coding error ( in order to find out if this is caused by the coding error, we and PMS checked coding but everything seems fine)</a:t>
            </a:r>
          </a:p>
          <a:p>
            <a:r>
              <a:rPr lang="en-US" altLang="zh-CN" dirty="0"/>
              <a:t>- The second possibility is the mechanical failure of the motor, (in order to confirm if there’s mechanical problem, we exchange this motor with different motors)</a:t>
            </a:r>
          </a:p>
          <a:p>
            <a:r>
              <a:rPr lang="en-US" altLang="zh-CN" dirty="0"/>
              <a:t>- The third thing could be something happened to the mother board ( to test this, we connected this motor to the other outputs on the motor board, and it works perfectly. So we came to conclusion there is nothing wrong with the board) </a:t>
            </a:r>
          </a:p>
          <a:p>
            <a:r>
              <a:rPr lang="en-US" altLang="zh-CN" b="1" dirty="0"/>
              <a:t>So far the problem is still unsolved but this doesn’t affect much about the entire project because we don’t need the utensil to turn from left to right </a:t>
            </a:r>
          </a:p>
          <a:p>
            <a:pPr marL="0" lvl="0" indent="0">
              <a:spcBef>
                <a:spcPts val="0"/>
              </a:spcBef>
              <a:spcAft>
                <a:spcPts val="0"/>
              </a:spcAft>
              <a:buNone/>
            </a:pPr>
            <a:endParaRPr dirty="0"/>
          </a:p>
        </p:txBody>
      </p:sp>
    </p:spTree>
    <p:extLst>
      <p:ext uri="{BB962C8B-B14F-4D97-AF65-F5344CB8AC3E}">
        <p14:creationId xmlns:p14="http://schemas.microsoft.com/office/powerpoint/2010/main" val="3236048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rotating speeding is a key part of this project because we don’t want the food to fall off the utensil.</a:t>
            </a:r>
          </a:p>
          <a:p>
            <a:r>
              <a:rPr lang="en-US" dirty="0"/>
              <a:t>Conventionally the speed is adjusted by the coding , the bad thing about is we don’t have much knowledge and experience in coding. So it can be challenging.</a:t>
            </a:r>
          </a:p>
          <a:p>
            <a:r>
              <a:rPr lang="en-US" dirty="0"/>
              <a:t>We introduce a software that we can adjust the speed by dragging the control bar, this makes our life much easier and save lots of times.</a:t>
            </a:r>
          </a:p>
        </p:txBody>
      </p:sp>
    </p:spTree>
    <p:extLst>
      <p:ext uri="{BB962C8B-B14F-4D97-AF65-F5344CB8AC3E}">
        <p14:creationId xmlns:p14="http://schemas.microsoft.com/office/powerpoint/2010/main" val="2208649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First lesson is the importance of communication with other group members.  Group meeting , online discussion group but three group members dropped out the course. So we have to sperate the work between two.  As neither of us understands  coding, it is very hard for us to work on this project.</a:t>
            </a:r>
          </a:p>
          <a:p>
            <a:r>
              <a:rPr lang="en-US" dirty="0"/>
              <a:t>For example how to control the movement of the robot arm with the controller. Again the key part is coding.</a:t>
            </a:r>
          </a:p>
        </p:txBody>
      </p:sp>
    </p:spTree>
    <p:extLst>
      <p:ext uri="{BB962C8B-B14F-4D97-AF65-F5344CB8AC3E}">
        <p14:creationId xmlns:p14="http://schemas.microsoft.com/office/powerpoint/2010/main" val="5564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Right now the equipment is only suitable for big pieces solid food , make some change so that the equipment is good for liquids food as well</a:t>
            </a:r>
          </a:p>
          <a:p>
            <a:endParaRPr lang="en-US" dirty="0"/>
          </a:p>
        </p:txBody>
      </p:sp>
    </p:spTree>
    <p:extLst>
      <p:ext uri="{BB962C8B-B14F-4D97-AF65-F5344CB8AC3E}">
        <p14:creationId xmlns:p14="http://schemas.microsoft.com/office/powerpoint/2010/main" val="204597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bf4762c03_0_27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Google Shape;138;g3bf4762c03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dirty="0">
                <a:solidFill>
                  <a:schemeClr val="lt1"/>
                </a:solidFill>
                <a:latin typeface="Lato"/>
                <a:ea typeface="Lato"/>
                <a:sym typeface="Lato"/>
              </a:rPr>
              <a:t>our project ‘s </a:t>
            </a:r>
            <a:r>
              <a:rPr lang="en-US" sz="1100" dirty="0">
                <a:solidFill>
                  <a:schemeClr val="lt1"/>
                </a:solidFill>
                <a:latin typeface="Lato"/>
                <a:ea typeface="Lato"/>
                <a:sym typeface="Lato"/>
              </a:rPr>
              <a:t>targeted audience are elder people who are incapable to look after and feed themselves, and our final goal is to design a robotic arm which is similar to this one, to help them to look after themselves individually and minimize the helps from others.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bf4762c03_0_67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Google Shape;144;g3bf4762c03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The design process that we choose to follow is design thinking, and the reason that we choose it is because out project needs to empathy with the clients to get their needs and feedbacks, every time when we create some news or want to eliminate some functions we need to discuses and prioritize with clients, and each modification we need generate new ideas and add to the prototype, and then iterate this process. So design thinking is one of the most suitable processes for us.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76200" lvl="0" indent="0" rtl="0">
              <a:spcBef>
                <a:spcPts val="0"/>
              </a:spcBef>
              <a:spcAft>
                <a:spcPts val="0"/>
              </a:spcAft>
              <a:buClr>
                <a:srgbClr val="FFFFFF"/>
              </a:buClr>
              <a:buSzPts val="2400"/>
              <a:buFont typeface="Montserrat"/>
              <a:buNone/>
            </a:pPr>
            <a:r>
              <a:rPr lang="en-US" altLang="zh-CN" sz="1100" dirty="0">
                <a:solidFill>
                  <a:srgbClr val="FFFFFF"/>
                </a:solidFill>
                <a:latin typeface="Montserrat"/>
                <a:ea typeface="Montserrat"/>
                <a:cs typeface="Montserrat"/>
                <a:sym typeface="Montserrat"/>
              </a:rPr>
              <a:t>After two clients meeting, we summarize clients’ need into four points. </a:t>
            </a:r>
          </a:p>
          <a:p>
            <a:pPr marL="76200" lvl="0" indent="0" rtl="0">
              <a:spcBef>
                <a:spcPts val="0"/>
              </a:spcBef>
              <a:spcAft>
                <a:spcPts val="0"/>
              </a:spcAft>
              <a:buClr>
                <a:srgbClr val="FFFFFF"/>
              </a:buClr>
              <a:buSzPts val="2400"/>
              <a:buFont typeface="Montserrat"/>
              <a:buNone/>
            </a:pPr>
            <a:r>
              <a:rPr lang="en-US" altLang="zh-CN" sz="1100" dirty="0">
                <a:solidFill>
                  <a:srgbClr val="FFFFFF"/>
                </a:solidFill>
                <a:latin typeface="Montserrat"/>
                <a:ea typeface="Montserrat"/>
                <a:cs typeface="Montserrat"/>
                <a:sym typeface="Montserrat"/>
              </a:rPr>
              <a:t>First The fundamental and essential need for clients is to assist them to feed themselves, </a:t>
            </a:r>
          </a:p>
          <a:p>
            <a:pPr marL="76200" lvl="0" indent="0" rtl="0">
              <a:spcBef>
                <a:spcPts val="0"/>
              </a:spcBef>
              <a:spcAft>
                <a:spcPts val="0"/>
              </a:spcAft>
              <a:buClr>
                <a:srgbClr val="FFFFFF"/>
              </a:buClr>
              <a:buSzPts val="2400"/>
              <a:buFont typeface="Montserrat"/>
              <a:buNone/>
            </a:pPr>
            <a:r>
              <a:rPr lang="en-US" altLang="zh-CN" sz="1100" dirty="0">
                <a:solidFill>
                  <a:srgbClr val="FFFFFF"/>
                </a:solidFill>
                <a:latin typeface="Montserrat"/>
                <a:ea typeface="Montserrat"/>
                <a:cs typeface="Montserrat"/>
                <a:sym typeface="Montserrat"/>
              </a:rPr>
              <a:t>and second one is the strength, our target clients cannot use their hands properly or the heaviest thing they can hold is nothing more than a book. It means that our product will be easily operate with less  strength requirement.  </a:t>
            </a:r>
          </a:p>
          <a:p>
            <a:pPr marL="76200" lvl="0" indent="0" rtl="0">
              <a:spcBef>
                <a:spcPts val="0"/>
              </a:spcBef>
              <a:spcAft>
                <a:spcPts val="0"/>
              </a:spcAft>
              <a:buClr>
                <a:srgbClr val="FFFFFF"/>
              </a:buClr>
              <a:buSzPts val="2400"/>
              <a:buFont typeface="Montserrat"/>
              <a:buNone/>
            </a:pPr>
            <a:r>
              <a:rPr lang="en-US" altLang="zh-CN" sz="1100" dirty="0">
                <a:solidFill>
                  <a:srgbClr val="FFFFFF"/>
                </a:solidFill>
                <a:latin typeface="Montserrat"/>
                <a:ea typeface="Montserrat"/>
                <a:cs typeface="Montserrat"/>
                <a:sym typeface="Montserrat"/>
              </a:rPr>
              <a:t>Third, is the positions. most of the time of our clients either is either on the electric wheel chair or lying on the bed, so our product has to have the ability that can be fixed on certain places and  is removeable to change to other places. </a:t>
            </a:r>
          </a:p>
          <a:p>
            <a:pPr marL="76200" lvl="0" indent="0" rtl="0">
              <a:spcBef>
                <a:spcPts val="0"/>
              </a:spcBef>
              <a:spcAft>
                <a:spcPts val="0"/>
              </a:spcAft>
              <a:buClr>
                <a:srgbClr val="FFFFFF"/>
              </a:buClr>
              <a:buSzPts val="2400"/>
              <a:buFont typeface="Montserrat"/>
              <a:buNone/>
            </a:pPr>
            <a:r>
              <a:rPr lang="en-US" altLang="zh-CN" sz="1100" dirty="0">
                <a:solidFill>
                  <a:srgbClr val="FFFFFF"/>
                </a:solidFill>
                <a:latin typeface="Montserrat"/>
                <a:ea typeface="Montserrat"/>
                <a:cs typeface="Montserrat"/>
                <a:sym typeface="Montserrat"/>
              </a:rPr>
              <a:t>Finally, our clients also want our project to help them to do the daily things, such as push the elevator bottom, pick up something, or turning pages.</a:t>
            </a:r>
          </a:p>
          <a:p>
            <a:endParaRPr lang="zh-CN" altLang="en-US" dirty="0"/>
          </a:p>
        </p:txBody>
      </p:sp>
    </p:spTree>
    <p:extLst>
      <p:ext uri="{BB962C8B-B14F-4D97-AF65-F5344CB8AC3E}">
        <p14:creationId xmlns:p14="http://schemas.microsoft.com/office/powerpoint/2010/main" val="3994386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Here is our problem statement</a:t>
            </a:r>
            <a:endParaRPr lang="zh-CN" altLang="en-US" dirty="0"/>
          </a:p>
        </p:txBody>
      </p:sp>
    </p:spTree>
    <p:extLst>
      <p:ext uri="{BB962C8B-B14F-4D97-AF65-F5344CB8AC3E}">
        <p14:creationId xmlns:p14="http://schemas.microsoft.com/office/powerpoint/2010/main" val="352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Here is our groups’ two initial ideas of the solution. </a:t>
            </a:r>
          </a:p>
          <a:p>
            <a:pPr marL="158750" indent="0">
              <a:buNone/>
            </a:pPr>
            <a:r>
              <a:rPr lang="en-US" altLang="zh-CN" dirty="0"/>
              <a:t>Fist is to design a robotic arm which is fixed on the table, and this part is extendable, the main body is composed by alumni and joint together with the servo motors. The top part is a gripper used to hold a scoop or anything needed. It will work via the rotation of each servo motor at different angles.</a:t>
            </a:r>
          </a:p>
          <a:p>
            <a:pPr marL="158750" indent="0">
              <a:buNone/>
            </a:pPr>
            <a:r>
              <a:rPr lang="en-US" altLang="zh-CN" dirty="0"/>
              <a:t>Second one is the turntable with conveyor belts, here is the turntable, and the thing above it is a plate that dump the food into the conveyor belts and convey the food to the funnel which connect with client’s mouth. However, this design will fail some needs of the clients but is more effective on feeding them.</a:t>
            </a:r>
          </a:p>
          <a:p>
            <a:pPr marL="158750" indent="0">
              <a:buNone/>
            </a:pPr>
            <a:endParaRPr lang="zh-CN" altLang="en-US" dirty="0"/>
          </a:p>
        </p:txBody>
      </p:sp>
    </p:spTree>
    <p:extLst>
      <p:ext uri="{BB962C8B-B14F-4D97-AF65-F5344CB8AC3E}">
        <p14:creationId xmlns:p14="http://schemas.microsoft.com/office/powerpoint/2010/main" val="284063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In order to make the decision, we list all the problems and constraints that we may counter. </a:t>
            </a:r>
          </a:p>
          <a:p>
            <a:pPr marL="158750" indent="0">
              <a:buNone/>
            </a:pPr>
            <a:r>
              <a:rPr lang="en-US" altLang="zh-CN" dirty="0"/>
              <a:t>For the robotic arm, the time definitely is the most important constraint that inhabit our design process. Because robotic arm involve many things and most of them are not easy to achieve.</a:t>
            </a:r>
          </a:p>
          <a:p>
            <a:pPr marL="158750" indent="0">
              <a:buNone/>
            </a:pPr>
            <a:r>
              <a:rPr lang="en-US" altLang="zh-CN" dirty="0"/>
              <a:t>Second, the action of the arm may be imprecise and not smooth, which will affect feeding.</a:t>
            </a:r>
          </a:p>
          <a:p>
            <a:pPr marL="158750" indent="0">
              <a:buNone/>
            </a:pPr>
            <a:r>
              <a:rPr lang="en-US" altLang="zh-CN" dirty="0"/>
              <a:t>Third one is the programming, to design a functional robotic arm defiantly involve a huge amount of coding, and most of our members are not familiar with it.</a:t>
            </a:r>
          </a:p>
          <a:p>
            <a:pPr marL="158750" indent="0">
              <a:buNone/>
            </a:pPr>
            <a:r>
              <a:rPr lang="en-US" altLang="zh-CN" dirty="0"/>
              <a:t>Last one is we need to consider many intellectual properties, because robotic arm is a hot topic and involve many techniques, such as this industrial design is pretty similar with our design.</a:t>
            </a:r>
          </a:p>
          <a:p>
            <a:pPr marL="158750" indent="0">
              <a:buNone/>
            </a:pPr>
            <a:r>
              <a:rPr lang="en-US" altLang="zh-CN" dirty="0"/>
              <a:t>For turntable, at that stage of process, we do think it may be easier to finish compare with the robotic arm, and we only list two which are resource and programming.</a:t>
            </a:r>
          </a:p>
          <a:p>
            <a:pPr marL="158750" indent="0">
              <a:buNone/>
            </a:pPr>
            <a:r>
              <a:rPr lang="en-US" altLang="zh-CN" dirty="0"/>
              <a:t>Thus, our group decide to start on the turntable.</a:t>
            </a:r>
            <a:endParaRPr lang="zh-CN" altLang="en-US" dirty="0"/>
          </a:p>
        </p:txBody>
      </p:sp>
    </p:spTree>
    <p:extLst>
      <p:ext uri="{BB962C8B-B14F-4D97-AF65-F5344CB8AC3E}">
        <p14:creationId xmlns:p14="http://schemas.microsoft.com/office/powerpoint/2010/main" val="1360488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bf4762c03_0_69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Google Shape;159;g3bf4762c03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1600" lvl="0" indent="0" rtl="0">
              <a:spcBef>
                <a:spcPts val="0"/>
              </a:spcBef>
              <a:spcAft>
                <a:spcPts val="0"/>
              </a:spcAft>
              <a:buSzPts val="2000"/>
              <a:buNone/>
            </a:pPr>
            <a:r>
              <a:rPr lang="en-US" altLang="zh-CN" sz="1100" b="0" i="0" u="none" dirty="0"/>
              <a:t>However, The ideal is always good, the reality is always cruel. This is our initial prototype for turntable, you can see the turntable the conveyor belt, and the funnel. </a:t>
            </a:r>
          </a:p>
          <a:p>
            <a:pPr marL="101600" lvl="0" indent="0" rtl="0">
              <a:spcBef>
                <a:spcPts val="0"/>
              </a:spcBef>
              <a:spcAft>
                <a:spcPts val="0"/>
              </a:spcAft>
              <a:buSzPts val="2000"/>
              <a:buNone/>
            </a:pPr>
            <a:r>
              <a:rPr lang="en-US" altLang="zh-CN" sz="1100" b="0" i="0" u="none" dirty="0"/>
              <a:t>But when we want to move to the next prototype, we find there isn’t appropriate materials for conveyor belt, and if we want to make it by ourselves we need to take the consideration of health and safety compliance which are extremely sophisticated. Also there isn’t much things we can refer to, and the codes for rotating conveyor belt are much more complex than we think.</a:t>
            </a:r>
          </a:p>
          <a:p>
            <a:pPr marL="101600" lvl="0" indent="0" rtl="0">
              <a:spcBef>
                <a:spcPts val="0"/>
              </a:spcBef>
              <a:spcAft>
                <a:spcPts val="0"/>
              </a:spcAft>
              <a:buSzPts val="2000"/>
              <a:buNone/>
            </a:pPr>
            <a:r>
              <a:rPr lang="en-US" altLang="zh-CN" sz="1100" b="0" i="0" u="none" dirty="0"/>
              <a:t>And also at this point, three teammates of our groups had dropped the course.</a:t>
            </a:r>
          </a:p>
          <a:p>
            <a:pPr marL="0" lvl="0" indent="0">
              <a:spcBef>
                <a:spcPts val="0"/>
              </a:spcBef>
              <a:spcAft>
                <a:spcPts val="0"/>
              </a:spcAft>
              <a:buNone/>
            </a:pPr>
            <a:r>
              <a:rPr lang="en-US" dirty="0"/>
              <a:t>So, me and </a:t>
            </a:r>
            <a:r>
              <a:rPr lang="en-US" dirty="0" err="1"/>
              <a:t>jichen</a:t>
            </a:r>
            <a:r>
              <a:rPr lang="en-US" dirty="0"/>
              <a:t> decide to use online customer design to get the components of the robotic arm and assemble it by ourselves.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bf4762c03_0_69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Google Shape;159;g3bf4762c03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And here is our final prototype, and before it, we do have counter many problems such as assemble issues, and changing motors. But due to the time reason I will skip that.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Here is the top view of the robotic arm. This is the main body, </a:t>
            </a:r>
            <a:r>
              <a:rPr lang="en-US" altLang="zh-CN" sz="1100" b="0" i="0" u="none" strike="noStrike" cap="none" dirty="0" err="1">
                <a:solidFill>
                  <a:srgbClr val="000000"/>
                </a:solidFill>
                <a:effectLst/>
                <a:latin typeface="Arial"/>
                <a:ea typeface="Arial"/>
                <a:cs typeface="Arial"/>
                <a:sym typeface="Arial"/>
              </a:rPr>
              <a:t>arduino</a:t>
            </a:r>
            <a:r>
              <a:rPr lang="en-US" altLang="zh-CN" sz="1100" b="0" i="0" u="none" strike="noStrike" cap="none" dirty="0">
                <a:solidFill>
                  <a:srgbClr val="000000"/>
                </a:solidFill>
                <a:effectLst/>
                <a:latin typeface="Arial"/>
                <a:ea typeface="Arial"/>
                <a:cs typeface="Arial"/>
                <a:sym typeface="Arial"/>
              </a:rPr>
              <a:t>, Bluetooth, and the handle.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The main body of robotic arm will take actions by the rotations of servo motors from ID 2-5 in certain degrees. The ID 6 motor will cause main body to rotate in y-axis in the range of 180 degree. The ID 1 motor will control the gripper to hold or release staff. The basic plan to achieve assistive feeding is letting plier to hold a scoop and program a list of actions that enable the arm to finish scope and deliver foods in certain fixed areas and the action will stimulated by pressing the button on the handle via Bluetooth.</a:t>
            </a:r>
            <a:endParaRPr lang="zh-CN" altLang="zh-CN"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r>
              <a:rPr lang="en-US" dirty="0"/>
              <a:t>Which will working like this.</a:t>
            </a:r>
            <a:endParaRPr dirty="0"/>
          </a:p>
        </p:txBody>
      </p:sp>
    </p:spTree>
    <p:extLst>
      <p:ext uri="{BB962C8B-B14F-4D97-AF65-F5344CB8AC3E}">
        <p14:creationId xmlns:p14="http://schemas.microsoft.com/office/powerpoint/2010/main" val="423757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1463210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819745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zh-CN" altLang="en-US"/>
              <a:t>单击此处编辑母版标题样式</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2406257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zh-CN" altLang="en-US"/>
              <a:t>单击此处编辑母版标题样式</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zh-CN" altLang="en-US"/>
              <a:t>编辑母版文本样式</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28908054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5976144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zh-CN" altLang="en-US"/>
              <a:t>单击此处编辑母版标题样式</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1904945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zh-CN" altLang="en-US"/>
              <a:t>单击此处编辑母版标题样式</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4699450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nchorCtr="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0912753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270444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4389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6283297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9796027F-7875-4030-9381-8BD8C4F21935}" type="datetimeFigureOut">
              <a:rPr lang="en-US" smtClean="0"/>
              <a:t>7/23/2018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026490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6585572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7/23/2018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1382925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8426651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3647348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zh-CN" altLang="en-US"/>
              <a:t>单击此处编辑母版标题样式</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7" name="Date Placeholder 4"/>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8812915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smtClean="0"/>
              <a:t>7/23/2018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368928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AAD347D-5ACD-4C99-B74B-A9C85AD731AF}" type="datetimeFigureOut">
              <a:rPr lang="en-US" smtClean="0"/>
              <a:t>7/23/2018</a:t>
            </a:fld>
            <a:endParaRPr lang="en-US" dirty="0"/>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92454541"/>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4.tmp"/><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1232894" y="1232957"/>
            <a:ext cx="6236162" cy="1520328"/>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altLang="zh-CN" dirty="0"/>
              <a:t>Assistive Feeding</a:t>
            </a:r>
            <a:endParaRPr dirty="0">
              <a:latin typeface="Times New Roman"/>
              <a:ea typeface="Times New Roman"/>
              <a:cs typeface="Times New Roman"/>
              <a:sym typeface="Times New Roman"/>
            </a:endParaRPr>
          </a:p>
        </p:txBody>
      </p:sp>
      <p:sp>
        <p:nvSpPr>
          <p:cNvPr id="135" name="Google Shape;135;p13"/>
          <p:cNvSpPr txBox="1">
            <a:spLocks noGrp="1"/>
          </p:cNvSpPr>
          <p:nvPr>
            <p:ph type="subTitle" idx="1"/>
          </p:nvPr>
        </p:nvSpPr>
        <p:spPr>
          <a:xfrm>
            <a:off x="1946373" y="2383372"/>
            <a:ext cx="4809205" cy="19989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2400" dirty="0">
                <a:solidFill>
                  <a:schemeClr val="tx2"/>
                </a:solidFill>
                <a:sym typeface="Montserrat"/>
              </a:rPr>
              <a:t>Team members:</a:t>
            </a:r>
            <a:endParaRPr sz="2400" dirty="0">
              <a:solidFill>
                <a:schemeClr val="tx2"/>
              </a:solidFill>
              <a:sym typeface="Montserrat"/>
            </a:endParaRPr>
          </a:p>
          <a:p>
            <a:pPr marL="0" lvl="0" indent="0" algn="ctr" rtl="0">
              <a:lnSpc>
                <a:spcPct val="100000"/>
              </a:lnSpc>
              <a:spcBef>
                <a:spcPts val="0"/>
              </a:spcBef>
              <a:spcAft>
                <a:spcPts val="0"/>
              </a:spcAft>
              <a:buNone/>
            </a:pPr>
            <a:r>
              <a:rPr lang="en" sz="1800" dirty="0">
                <a:solidFill>
                  <a:schemeClr val="tx2"/>
                </a:solidFill>
                <a:sym typeface="Montserrat"/>
              </a:rPr>
              <a:t>Pthahnil Guo </a:t>
            </a:r>
            <a:endParaRPr sz="1800" dirty="0">
              <a:solidFill>
                <a:schemeClr val="tx2"/>
              </a:solidFill>
              <a:sym typeface="Montserrat"/>
            </a:endParaRPr>
          </a:p>
          <a:p>
            <a:pPr marL="0" lvl="0" indent="0" algn="ctr" rtl="0">
              <a:lnSpc>
                <a:spcPct val="100000"/>
              </a:lnSpc>
              <a:spcBef>
                <a:spcPts val="0"/>
              </a:spcBef>
              <a:spcAft>
                <a:spcPts val="0"/>
              </a:spcAft>
              <a:buNone/>
            </a:pPr>
            <a:r>
              <a:rPr lang="en" sz="1800" dirty="0">
                <a:solidFill>
                  <a:schemeClr val="tx2"/>
                </a:solidFill>
                <a:sym typeface="Montserrat"/>
              </a:rPr>
              <a:t>Jichen Zhang </a:t>
            </a:r>
            <a:endParaRPr sz="1800" dirty="0">
              <a:solidFill>
                <a:schemeClr val="tx2"/>
              </a:solidFill>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17"/>
          <p:cNvSpPr txBox="1">
            <a:spLocks noGrp="1"/>
          </p:cNvSpPr>
          <p:nvPr>
            <p:ph type="body" idx="1"/>
          </p:nvPr>
        </p:nvSpPr>
        <p:spPr>
          <a:xfrm>
            <a:off x="750499" y="1354348"/>
            <a:ext cx="2977706" cy="914400"/>
          </a:xfrm>
          <a:prstGeom prst="rect">
            <a:avLst/>
          </a:prstGeom>
        </p:spPr>
        <p:txBody>
          <a:bodyPr spcFirstLastPara="1" wrap="square" lIns="91425" tIns="91425" rIns="91425" bIns="91425" anchor="t" anchorCtr="0">
            <a:noAutofit/>
          </a:bodyPr>
          <a:lstStyle/>
          <a:p>
            <a:pPr indent="-342900">
              <a:buSzPts val="1800"/>
            </a:pPr>
            <a:r>
              <a:rPr lang="en-US" altLang="zh-CN" sz="1800" dirty="0"/>
              <a:t>Defuncting of one motor</a:t>
            </a:r>
          </a:p>
          <a:p>
            <a:pPr indent="-342900">
              <a:buSzPts val="1800"/>
            </a:pPr>
            <a:endParaRPr lang="en-US" altLang="zh-CN" sz="1800" dirty="0"/>
          </a:p>
          <a:p>
            <a:pPr indent="-342900">
              <a:buSzPts val="1800"/>
            </a:pPr>
            <a:r>
              <a:rPr lang="en-US" altLang="zh-CN" sz="1800" dirty="0"/>
              <a:t>Debugging</a:t>
            </a:r>
          </a:p>
          <a:p>
            <a:pPr lvl="1" indent="-342900">
              <a:buSzPts val="1800"/>
            </a:pPr>
            <a:r>
              <a:rPr lang="en-US" altLang="zh-CN" sz="1650" dirty="0"/>
              <a:t>Coding error </a:t>
            </a:r>
            <a:endParaRPr lang="en-US" altLang="zh-CN" sz="1800" dirty="0"/>
          </a:p>
          <a:p>
            <a:pPr lvl="1" indent="-342900">
              <a:buSzPts val="1800"/>
            </a:pPr>
            <a:r>
              <a:rPr lang="en-US" altLang="zh-CN" sz="1650" dirty="0"/>
              <a:t>Mechanical failure</a:t>
            </a:r>
            <a:endParaRPr lang="en-US" altLang="zh-CN" sz="1800" dirty="0"/>
          </a:p>
          <a:p>
            <a:pPr lvl="1" indent="-342900">
              <a:buSzPts val="1800"/>
            </a:pPr>
            <a:r>
              <a:rPr lang="en-US" altLang="zh-CN" sz="1650" dirty="0"/>
              <a:t>Arduino Board </a:t>
            </a:r>
          </a:p>
          <a:p>
            <a:pPr indent="-342900">
              <a:buSzPts val="1800"/>
            </a:pPr>
            <a:endParaRPr lang="en-US" altLang="zh-CN" sz="1800" dirty="0"/>
          </a:p>
          <a:p>
            <a:pPr lvl="0" indent="-342900">
              <a:buSzPts val="1800"/>
            </a:pPr>
            <a:endParaRPr lang="en-US" sz="1800" dirty="0"/>
          </a:p>
          <a:p>
            <a:pPr marL="457200" lvl="0" indent="-342900" rtl="0">
              <a:spcBef>
                <a:spcPts val="0"/>
              </a:spcBef>
              <a:spcAft>
                <a:spcPts val="0"/>
              </a:spcAft>
              <a:buSzPts val="1800"/>
              <a:buChar char="●"/>
            </a:pPr>
            <a:endParaRPr lang="en-US" sz="1800" dirty="0"/>
          </a:p>
        </p:txBody>
      </p:sp>
      <p:sp>
        <p:nvSpPr>
          <p:cNvPr id="10" name="标题 3">
            <a:extLst>
              <a:ext uri="{FF2B5EF4-FFF2-40B4-BE49-F238E27FC236}">
                <a16:creationId xmlns:a16="http://schemas.microsoft.com/office/drawing/2014/main" id="{FD56673A-8A9D-457B-952D-FF9D9428D49D}"/>
              </a:ext>
            </a:extLst>
          </p:cNvPr>
          <p:cNvSpPr txBox="1">
            <a:spLocks/>
          </p:cNvSpPr>
          <p:nvPr/>
        </p:nvSpPr>
        <p:spPr>
          <a:xfrm>
            <a:off x="516239" y="244384"/>
            <a:ext cx="7038975" cy="914400"/>
          </a:xfrm>
          <a:prstGeom prst="hexagon">
            <a:avLst/>
          </a:prstGeom>
          <a:ln w="19050" cap="rnd" cmpd="sng"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91425" tIns="91425" rIns="91425" bIns="91425" rtlCol="0" anchor="ctr" anchorCtr="0">
            <a:noAutofit/>
          </a:bodyPr>
          <a:lstStyle>
            <a:lvl1pPr lvl="0" algn="l" defTabSz="342900" rtl="0" eaLnBrk="1" latinLnBrk="0" hangingPunct="1">
              <a:spcBef>
                <a:spcPts val="0"/>
              </a:spcBef>
              <a:spcAft>
                <a:spcPts val="0"/>
              </a:spcAft>
              <a:buSzPts val="2400"/>
              <a:buNone/>
              <a:defRPr sz="2400" b="0" i="0" kern="1200">
                <a:solidFill>
                  <a:schemeClr val="lt1"/>
                </a:solidFill>
                <a:latin typeface="+mn-lt"/>
                <a:ea typeface="+mn-ea"/>
                <a:cs typeface="+mn-cs"/>
              </a:defRPr>
            </a:lvl1pPr>
            <a:lvl2pPr lvl="1" eaLnBrk="1" hangingPunct="1">
              <a:spcBef>
                <a:spcPts val="0"/>
              </a:spcBef>
              <a:spcAft>
                <a:spcPts val="0"/>
              </a:spcAft>
              <a:buSzPts val="2400"/>
              <a:buNone/>
              <a:defRPr sz="2400">
                <a:solidFill>
                  <a:schemeClr val="lt1"/>
                </a:solidFill>
                <a:latin typeface="+mn-lt"/>
                <a:ea typeface="+mn-ea"/>
                <a:cs typeface="+mn-cs"/>
              </a:defRPr>
            </a:lvl2pPr>
            <a:lvl3pPr lvl="2" eaLnBrk="1" hangingPunct="1">
              <a:spcBef>
                <a:spcPts val="0"/>
              </a:spcBef>
              <a:spcAft>
                <a:spcPts val="0"/>
              </a:spcAft>
              <a:buSzPts val="2400"/>
              <a:buNone/>
              <a:defRPr sz="2400">
                <a:solidFill>
                  <a:schemeClr val="lt1"/>
                </a:solidFill>
                <a:latin typeface="+mn-lt"/>
                <a:ea typeface="+mn-ea"/>
                <a:cs typeface="+mn-cs"/>
              </a:defRPr>
            </a:lvl3pPr>
            <a:lvl4pPr lvl="3" eaLnBrk="1" hangingPunct="1">
              <a:spcBef>
                <a:spcPts val="0"/>
              </a:spcBef>
              <a:spcAft>
                <a:spcPts val="0"/>
              </a:spcAft>
              <a:buSzPts val="2400"/>
              <a:buNone/>
              <a:defRPr sz="2400">
                <a:solidFill>
                  <a:schemeClr val="lt1"/>
                </a:solidFill>
                <a:latin typeface="+mn-lt"/>
                <a:ea typeface="+mn-ea"/>
                <a:cs typeface="+mn-cs"/>
              </a:defRPr>
            </a:lvl4pPr>
            <a:lvl5pPr lvl="4" eaLnBrk="1" hangingPunct="1">
              <a:spcBef>
                <a:spcPts val="0"/>
              </a:spcBef>
              <a:spcAft>
                <a:spcPts val="0"/>
              </a:spcAft>
              <a:buSzPts val="2400"/>
              <a:buNone/>
              <a:defRPr sz="2400">
                <a:solidFill>
                  <a:schemeClr val="lt1"/>
                </a:solidFill>
                <a:latin typeface="+mn-lt"/>
                <a:ea typeface="+mn-ea"/>
                <a:cs typeface="+mn-cs"/>
              </a:defRPr>
            </a:lvl5pPr>
            <a:lvl6pPr lvl="5" eaLnBrk="1" hangingPunct="1">
              <a:spcBef>
                <a:spcPts val="0"/>
              </a:spcBef>
              <a:spcAft>
                <a:spcPts val="0"/>
              </a:spcAft>
              <a:buSzPts val="2400"/>
              <a:buNone/>
              <a:defRPr sz="2400">
                <a:solidFill>
                  <a:schemeClr val="lt1"/>
                </a:solidFill>
                <a:latin typeface="+mn-lt"/>
                <a:ea typeface="+mn-ea"/>
                <a:cs typeface="+mn-cs"/>
              </a:defRPr>
            </a:lvl6pPr>
            <a:lvl7pPr lvl="6" eaLnBrk="1" hangingPunct="1">
              <a:spcBef>
                <a:spcPts val="0"/>
              </a:spcBef>
              <a:spcAft>
                <a:spcPts val="0"/>
              </a:spcAft>
              <a:buSzPts val="2400"/>
              <a:buNone/>
              <a:defRPr sz="2400">
                <a:solidFill>
                  <a:schemeClr val="lt1"/>
                </a:solidFill>
                <a:latin typeface="+mn-lt"/>
                <a:ea typeface="+mn-ea"/>
                <a:cs typeface="+mn-cs"/>
              </a:defRPr>
            </a:lvl7pPr>
            <a:lvl8pPr lvl="7" eaLnBrk="1" hangingPunct="1">
              <a:spcBef>
                <a:spcPts val="0"/>
              </a:spcBef>
              <a:spcAft>
                <a:spcPts val="0"/>
              </a:spcAft>
              <a:buSzPts val="2400"/>
              <a:buNone/>
              <a:defRPr sz="2400">
                <a:solidFill>
                  <a:schemeClr val="lt1"/>
                </a:solidFill>
                <a:latin typeface="+mn-lt"/>
                <a:ea typeface="+mn-ea"/>
                <a:cs typeface="+mn-cs"/>
              </a:defRPr>
            </a:lvl8pPr>
            <a:lvl9pPr lvl="8" eaLnBrk="1" hangingPunct="1">
              <a:spcBef>
                <a:spcPts val="0"/>
              </a:spcBef>
              <a:spcAft>
                <a:spcPts val="0"/>
              </a:spcAft>
              <a:buSzPts val="2400"/>
              <a:buNone/>
              <a:defRPr sz="2400">
                <a:solidFill>
                  <a:schemeClr val="lt1"/>
                </a:solidFill>
                <a:latin typeface="+mn-lt"/>
                <a:ea typeface="+mn-ea"/>
                <a:cs typeface="+mn-cs"/>
              </a:defRPr>
            </a:lvl9pPr>
          </a:lstStyle>
          <a:p>
            <a:pPr algn="ctr"/>
            <a:r>
              <a:rPr lang="en-US" altLang="zh-CN" sz="3200" b="1" dirty="0"/>
              <a:t>Test-</a:t>
            </a:r>
            <a:r>
              <a:rPr lang="en-CA" altLang="zh-CN" sz="3200" b="1" dirty="0"/>
              <a:t>Trials and tribulations </a:t>
            </a:r>
            <a:endParaRPr lang="zh-CN" altLang="en-US" sz="3200" b="1" dirty="0"/>
          </a:p>
        </p:txBody>
      </p:sp>
      <p:pic>
        <p:nvPicPr>
          <p:cNvPr id="5" name="WeChatSight296.mp4">
            <a:hlinkClick r:id="" action="ppaction://media"/>
            <a:extLst>
              <a:ext uri="{FF2B5EF4-FFF2-40B4-BE49-F238E27FC236}">
                <a16:creationId xmlns:a16="http://schemas.microsoft.com/office/drawing/2014/main" id="{924E9EB9-339F-401B-BF56-8DEB8AC844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04253" y="1354348"/>
            <a:ext cx="2557048" cy="3724411"/>
          </a:xfrm>
          <a:prstGeom prst="rect">
            <a:avLst/>
          </a:prstGeom>
        </p:spPr>
      </p:pic>
    </p:spTree>
    <p:extLst>
      <p:ext uri="{BB962C8B-B14F-4D97-AF65-F5344CB8AC3E}">
        <p14:creationId xmlns:p14="http://schemas.microsoft.com/office/powerpoint/2010/main" val="225087732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Effect transition="in" filter="fade">
                                      <p:cBhvr>
                                        <p:cTn id="7" dur="1000"/>
                                        <p:tgtEl>
                                          <p:spTgt spid="162">
                                            <p:txEl>
                                              <p:pRg st="0" end="0"/>
                                            </p:txEl>
                                          </p:spTgt>
                                        </p:tgtEl>
                                      </p:cBhvr>
                                    </p:animEffect>
                                    <p:anim calcmode="lin" valueType="num">
                                      <p:cBhvr>
                                        <p:cTn id="8" dur="1000" fill="hold"/>
                                        <p:tgtEl>
                                          <p:spTgt spid="16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3592"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2">
                                            <p:txEl>
                                              <p:pRg st="2" end="2"/>
                                            </p:txEl>
                                          </p:spTgt>
                                        </p:tgtEl>
                                        <p:attrNameLst>
                                          <p:attrName>style.visibility</p:attrName>
                                        </p:attrNameLst>
                                      </p:cBhvr>
                                      <p:to>
                                        <p:strVal val="visible"/>
                                      </p:to>
                                    </p:set>
                                    <p:anim calcmode="lin" valueType="num">
                                      <p:cBhvr additive="base">
                                        <p:cTn id="21" dur="500" fill="hold"/>
                                        <p:tgtEl>
                                          <p:spTgt spid="16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2">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2">
                                            <p:txEl>
                                              <p:pRg st="3" end="3"/>
                                            </p:txEl>
                                          </p:spTgt>
                                        </p:tgtEl>
                                        <p:attrNameLst>
                                          <p:attrName>style.visibility</p:attrName>
                                        </p:attrNameLst>
                                      </p:cBhvr>
                                      <p:to>
                                        <p:strVal val="visible"/>
                                      </p:to>
                                    </p:set>
                                    <p:anim calcmode="lin" valueType="num">
                                      <p:cBhvr additive="base">
                                        <p:cTn id="25" dur="500" fill="hold"/>
                                        <p:tgtEl>
                                          <p:spTgt spid="16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2">
                                            <p:txEl>
                                              <p:pRg st="4" end="4"/>
                                            </p:txEl>
                                          </p:spTgt>
                                        </p:tgtEl>
                                        <p:attrNameLst>
                                          <p:attrName>style.visibility</p:attrName>
                                        </p:attrNameLst>
                                      </p:cBhvr>
                                      <p:to>
                                        <p:strVal val="visible"/>
                                      </p:to>
                                    </p:set>
                                    <p:anim calcmode="lin" valueType="num">
                                      <p:cBhvr additive="base">
                                        <p:cTn id="31" dur="500" fill="hold"/>
                                        <p:tgtEl>
                                          <p:spTgt spid="16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2">
                                            <p:txEl>
                                              <p:pRg st="5" end="5"/>
                                            </p:txEl>
                                          </p:spTgt>
                                        </p:tgtEl>
                                        <p:attrNameLst>
                                          <p:attrName>style.visibility</p:attrName>
                                        </p:attrNameLst>
                                      </p:cBhvr>
                                      <p:to>
                                        <p:strVal val="visible"/>
                                      </p:to>
                                    </p:set>
                                    <p:anim calcmode="lin" valueType="num">
                                      <p:cBhvr additive="base">
                                        <p:cTn id="37" dur="500" fill="hold"/>
                                        <p:tgtEl>
                                          <p:spTgt spid="16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withEffect">
                                  <p:stCondLst>
                                    <p:cond delay="0"/>
                                  </p:stCondLst>
                                  <p:childTnLst>
                                    <p:cmd type="call" cmd="playFrom(0.0)">
                                      <p:cBhvr>
                                        <p:cTn id="43" dur="3592" fill="hold"/>
                                        <p:tgtEl>
                                          <p:spTgt spid="5"/>
                                        </p:tgtEl>
                                      </p:cBhvr>
                                    </p:cmd>
                                  </p:childTnLst>
                                </p:cTn>
                              </p:par>
                            </p:childTnLst>
                          </p:cTn>
                        </p:par>
                      </p:childTnLst>
                    </p:cTn>
                  </p:par>
                </p:childTnLst>
              </p:cTn>
              <p:nextCondLst>
                <p:cond evt="onClick" delay="0">
                  <p:tgtEl>
                    <p:spTgt spid="5"/>
                  </p:tgtEl>
                </p:cond>
              </p:nextCondLst>
            </p:seq>
            <p:video>
              <p:cMediaNode vol="80000">
                <p:cTn id="44"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B12B5-51AA-6447-8840-2A49D5ACE85A}"/>
              </a:ext>
            </a:extLst>
          </p:cNvPr>
          <p:cNvSpPr>
            <a:spLocks noGrp="1"/>
          </p:cNvSpPr>
          <p:nvPr>
            <p:ph type="title"/>
          </p:nvPr>
        </p:nvSpPr>
        <p:spPr/>
        <p:txBody>
          <a:bodyPr/>
          <a:lstStyle/>
          <a:p>
            <a:r>
              <a:rPr lang="en-CA" sz="3200" b="1" dirty="0">
                <a:solidFill>
                  <a:schemeClr val="accent1"/>
                </a:solidFill>
              </a:rPr>
              <a:t>Trials and tribulations </a:t>
            </a:r>
            <a:endParaRPr lang="en-US" sz="3200" dirty="0"/>
          </a:p>
        </p:txBody>
      </p:sp>
      <p:sp>
        <p:nvSpPr>
          <p:cNvPr id="3" name="Text Placeholder 2">
            <a:extLst>
              <a:ext uri="{FF2B5EF4-FFF2-40B4-BE49-F238E27FC236}">
                <a16:creationId xmlns:a16="http://schemas.microsoft.com/office/drawing/2014/main" id="{EE92DF2C-1AD5-C746-B584-07DD41BA6D3C}"/>
              </a:ext>
            </a:extLst>
          </p:cNvPr>
          <p:cNvSpPr>
            <a:spLocks noGrp="1"/>
          </p:cNvSpPr>
          <p:nvPr>
            <p:ph type="body" idx="1"/>
          </p:nvPr>
        </p:nvSpPr>
        <p:spPr>
          <a:xfrm>
            <a:off x="1297500" y="919661"/>
            <a:ext cx="7038900" cy="3170900"/>
          </a:xfrm>
        </p:spPr>
        <p:txBody>
          <a:bodyPr>
            <a:normAutofit/>
          </a:bodyPr>
          <a:lstStyle/>
          <a:p>
            <a:pPr marL="146050" indent="0">
              <a:buNone/>
            </a:pPr>
            <a:endParaRPr lang="en-US" sz="2000" b="1" dirty="0"/>
          </a:p>
          <a:p>
            <a:pPr marL="146050" indent="0">
              <a:buNone/>
            </a:pPr>
            <a:r>
              <a:rPr lang="en-US" sz="2000" b="1" dirty="0"/>
              <a:t>The Rotating speed of motors</a:t>
            </a:r>
          </a:p>
        </p:txBody>
      </p:sp>
      <p:pic>
        <p:nvPicPr>
          <p:cNvPr id="5" name="Picture 4">
            <a:extLst>
              <a:ext uri="{FF2B5EF4-FFF2-40B4-BE49-F238E27FC236}">
                <a16:creationId xmlns:a16="http://schemas.microsoft.com/office/drawing/2014/main" id="{3763247E-93D0-1E45-BDAD-9FDCA7B1856D}"/>
              </a:ext>
            </a:extLst>
          </p:cNvPr>
          <p:cNvPicPr>
            <a:picLocks noChangeAspect="1"/>
          </p:cNvPicPr>
          <p:nvPr/>
        </p:nvPicPr>
        <p:blipFill>
          <a:blip r:embed="rId3"/>
          <a:stretch>
            <a:fillRect/>
          </a:stretch>
        </p:blipFill>
        <p:spPr>
          <a:xfrm>
            <a:off x="1227908" y="1638884"/>
            <a:ext cx="5924652" cy="3260232"/>
          </a:xfrm>
          <a:prstGeom prst="rect">
            <a:avLst/>
          </a:prstGeom>
        </p:spPr>
      </p:pic>
      <p:sp>
        <p:nvSpPr>
          <p:cNvPr id="6" name="标题 3">
            <a:extLst>
              <a:ext uri="{FF2B5EF4-FFF2-40B4-BE49-F238E27FC236}">
                <a16:creationId xmlns:a16="http://schemas.microsoft.com/office/drawing/2014/main" id="{64B031E6-1946-45E6-B1FE-7717E9E80B98}"/>
              </a:ext>
            </a:extLst>
          </p:cNvPr>
          <p:cNvSpPr txBox="1">
            <a:spLocks/>
          </p:cNvSpPr>
          <p:nvPr/>
        </p:nvSpPr>
        <p:spPr>
          <a:xfrm>
            <a:off x="516239" y="244384"/>
            <a:ext cx="7038975" cy="914400"/>
          </a:xfrm>
          <a:prstGeom prst="hexagon">
            <a:avLst/>
          </a:prstGeom>
          <a:ln w="19050" cap="rnd" cmpd="sng"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91425" tIns="91425" rIns="91425" bIns="91425" rtlCol="0" anchor="ctr" anchorCtr="0">
            <a:noAutofit/>
          </a:bodyPr>
          <a:lstStyle>
            <a:lvl1pPr lvl="0" algn="l" defTabSz="342900" rtl="0" eaLnBrk="1" latinLnBrk="0" hangingPunct="1">
              <a:spcBef>
                <a:spcPts val="0"/>
              </a:spcBef>
              <a:spcAft>
                <a:spcPts val="0"/>
              </a:spcAft>
              <a:buSzPts val="2400"/>
              <a:buNone/>
              <a:defRPr sz="2400" b="0" i="0" kern="1200">
                <a:solidFill>
                  <a:schemeClr val="lt1"/>
                </a:solidFill>
                <a:latin typeface="+mn-lt"/>
                <a:ea typeface="+mn-ea"/>
                <a:cs typeface="+mn-cs"/>
              </a:defRPr>
            </a:lvl1pPr>
            <a:lvl2pPr lvl="1" eaLnBrk="1" hangingPunct="1">
              <a:spcBef>
                <a:spcPts val="0"/>
              </a:spcBef>
              <a:spcAft>
                <a:spcPts val="0"/>
              </a:spcAft>
              <a:buSzPts val="2400"/>
              <a:buNone/>
              <a:defRPr sz="2400">
                <a:solidFill>
                  <a:schemeClr val="lt1"/>
                </a:solidFill>
                <a:latin typeface="+mn-lt"/>
                <a:ea typeface="+mn-ea"/>
                <a:cs typeface="+mn-cs"/>
              </a:defRPr>
            </a:lvl2pPr>
            <a:lvl3pPr lvl="2" eaLnBrk="1" hangingPunct="1">
              <a:spcBef>
                <a:spcPts val="0"/>
              </a:spcBef>
              <a:spcAft>
                <a:spcPts val="0"/>
              </a:spcAft>
              <a:buSzPts val="2400"/>
              <a:buNone/>
              <a:defRPr sz="2400">
                <a:solidFill>
                  <a:schemeClr val="lt1"/>
                </a:solidFill>
                <a:latin typeface="+mn-lt"/>
                <a:ea typeface="+mn-ea"/>
                <a:cs typeface="+mn-cs"/>
              </a:defRPr>
            </a:lvl3pPr>
            <a:lvl4pPr lvl="3" eaLnBrk="1" hangingPunct="1">
              <a:spcBef>
                <a:spcPts val="0"/>
              </a:spcBef>
              <a:spcAft>
                <a:spcPts val="0"/>
              </a:spcAft>
              <a:buSzPts val="2400"/>
              <a:buNone/>
              <a:defRPr sz="2400">
                <a:solidFill>
                  <a:schemeClr val="lt1"/>
                </a:solidFill>
                <a:latin typeface="+mn-lt"/>
                <a:ea typeface="+mn-ea"/>
                <a:cs typeface="+mn-cs"/>
              </a:defRPr>
            </a:lvl4pPr>
            <a:lvl5pPr lvl="4" eaLnBrk="1" hangingPunct="1">
              <a:spcBef>
                <a:spcPts val="0"/>
              </a:spcBef>
              <a:spcAft>
                <a:spcPts val="0"/>
              </a:spcAft>
              <a:buSzPts val="2400"/>
              <a:buNone/>
              <a:defRPr sz="2400">
                <a:solidFill>
                  <a:schemeClr val="lt1"/>
                </a:solidFill>
                <a:latin typeface="+mn-lt"/>
                <a:ea typeface="+mn-ea"/>
                <a:cs typeface="+mn-cs"/>
              </a:defRPr>
            </a:lvl5pPr>
            <a:lvl6pPr lvl="5" eaLnBrk="1" hangingPunct="1">
              <a:spcBef>
                <a:spcPts val="0"/>
              </a:spcBef>
              <a:spcAft>
                <a:spcPts val="0"/>
              </a:spcAft>
              <a:buSzPts val="2400"/>
              <a:buNone/>
              <a:defRPr sz="2400">
                <a:solidFill>
                  <a:schemeClr val="lt1"/>
                </a:solidFill>
                <a:latin typeface="+mn-lt"/>
                <a:ea typeface="+mn-ea"/>
                <a:cs typeface="+mn-cs"/>
              </a:defRPr>
            </a:lvl6pPr>
            <a:lvl7pPr lvl="6" eaLnBrk="1" hangingPunct="1">
              <a:spcBef>
                <a:spcPts val="0"/>
              </a:spcBef>
              <a:spcAft>
                <a:spcPts val="0"/>
              </a:spcAft>
              <a:buSzPts val="2400"/>
              <a:buNone/>
              <a:defRPr sz="2400">
                <a:solidFill>
                  <a:schemeClr val="lt1"/>
                </a:solidFill>
                <a:latin typeface="+mn-lt"/>
                <a:ea typeface="+mn-ea"/>
                <a:cs typeface="+mn-cs"/>
              </a:defRPr>
            </a:lvl7pPr>
            <a:lvl8pPr lvl="7" eaLnBrk="1" hangingPunct="1">
              <a:spcBef>
                <a:spcPts val="0"/>
              </a:spcBef>
              <a:spcAft>
                <a:spcPts val="0"/>
              </a:spcAft>
              <a:buSzPts val="2400"/>
              <a:buNone/>
              <a:defRPr sz="2400">
                <a:solidFill>
                  <a:schemeClr val="lt1"/>
                </a:solidFill>
                <a:latin typeface="+mn-lt"/>
                <a:ea typeface="+mn-ea"/>
                <a:cs typeface="+mn-cs"/>
              </a:defRPr>
            </a:lvl8pPr>
            <a:lvl9pPr lvl="8" eaLnBrk="1" hangingPunct="1">
              <a:spcBef>
                <a:spcPts val="0"/>
              </a:spcBef>
              <a:spcAft>
                <a:spcPts val="0"/>
              </a:spcAft>
              <a:buSzPts val="2400"/>
              <a:buNone/>
              <a:defRPr sz="2400">
                <a:solidFill>
                  <a:schemeClr val="lt1"/>
                </a:solidFill>
                <a:latin typeface="+mn-lt"/>
                <a:ea typeface="+mn-ea"/>
                <a:cs typeface="+mn-cs"/>
              </a:defRPr>
            </a:lvl9pPr>
          </a:lstStyle>
          <a:p>
            <a:pPr algn="ctr"/>
            <a:r>
              <a:rPr lang="en-US" altLang="zh-CN" sz="3200" b="1" dirty="0"/>
              <a:t>Test-</a:t>
            </a:r>
            <a:r>
              <a:rPr lang="en-CA" altLang="zh-CN" sz="3200" b="1" dirty="0"/>
              <a:t>Trials and tribulations </a:t>
            </a:r>
            <a:endParaRPr lang="zh-CN" altLang="en-US" sz="3200" b="1" dirty="0"/>
          </a:p>
        </p:txBody>
      </p:sp>
    </p:spTree>
    <p:extLst>
      <p:ext uri="{BB962C8B-B14F-4D97-AF65-F5344CB8AC3E}">
        <p14:creationId xmlns:p14="http://schemas.microsoft.com/office/powerpoint/2010/main" val="4083158099"/>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48A9-2F54-1641-81A5-CFCD6ECF697D}"/>
              </a:ext>
            </a:extLst>
          </p:cNvPr>
          <p:cNvSpPr>
            <a:spLocks noGrp="1"/>
          </p:cNvSpPr>
          <p:nvPr>
            <p:ph type="title"/>
          </p:nvPr>
        </p:nvSpPr>
        <p:spPr/>
        <p:txBody>
          <a:bodyPr/>
          <a:lstStyle/>
          <a:p>
            <a:r>
              <a:rPr lang="en-US" sz="3200" b="1" dirty="0">
                <a:solidFill>
                  <a:srgbClr val="0070C0"/>
                </a:solidFill>
              </a:rPr>
              <a:t>Lessons learned </a:t>
            </a:r>
          </a:p>
        </p:txBody>
      </p:sp>
      <p:sp>
        <p:nvSpPr>
          <p:cNvPr id="3" name="Text Placeholder 2">
            <a:extLst>
              <a:ext uri="{FF2B5EF4-FFF2-40B4-BE49-F238E27FC236}">
                <a16:creationId xmlns:a16="http://schemas.microsoft.com/office/drawing/2014/main" id="{7391CF90-1CB5-E44A-9210-51E3967C4169}"/>
              </a:ext>
            </a:extLst>
          </p:cNvPr>
          <p:cNvSpPr>
            <a:spLocks noGrp="1"/>
          </p:cNvSpPr>
          <p:nvPr>
            <p:ph type="body" idx="1"/>
          </p:nvPr>
        </p:nvSpPr>
        <p:spPr>
          <a:xfrm>
            <a:off x="1052550" y="1457216"/>
            <a:ext cx="7038900" cy="3122468"/>
          </a:xfrm>
        </p:spPr>
        <p:txBody>
          <a:bodyPr>
            <a:normAutofit lnSpcReduction="10000"/>
          </a:bodyPr>
          <a:lstStyle/>
          <a:p>
            <a:pPr indent="-342900">
              <a:buSzPts val="1800"/>
            </a:pPr>
            <a:r>
              <a:rPr lang="en-US" sz="1800" dirty="0"/>
              <a:t>The importance of communication.</a:t>
            </a:r>
          </a:p>
          <a:p>
            <a:pPr marL="114300" indent="0">
              <a:buSzPts val="1800"/>
              <a:buNone/>
            </a:pPr>
            <a:endParaRPr lang="en-US" sz="1800" dirty="0"/>
          </a:p>
          <a:p>
            <a:pPr indent="-342900">
              <a:buSzPts val="1800"/>
            </a:pPr>
            <a:r>
              <a:rPr lang="en-US" sz="1800" dirty="0"/>
              <a:t>How to Cooperate mechanical parts with electronic parts</a:t>
            </a:r>
          </a:p>
          <a:p>
            <a:pPr marL="114300" indent="0">
              <a:buSzPts val="1800"/>
              <a:buNone/>
            </a:pPr>
            <a:endParaRPr lang="en-US" sz="1800" dirty="0"/>
          </a:p>
          <a:p>
            <a:pPr indent="-342900">
              <a:buSzPts val="1800"/>
            </a:pPr>
            <a:r>
              <a:rPr lang="en-US" sz="1800" dirty="0"/>
              <a:t>Useful Skills: </a:t>
            </a:r>
          </a:p>
          <a:p>
            <a:pPr lvl="1" indent="-342900">
              <a:buSzPts val="1800"/>
            </a:pPr>
            <a:r>
              <a:rPr lang="en-US" sz="1650" dirty="0"/>
              <a:t>Soldering</a:t>
            </a:r>
          </a:p>
          <a:p>
            <a:pPr lvl="1" indent="-342900">
              <a:buSzPts val="1800"/>
            </a:pPr>
            <a:r>
              <a:rPr lang="en-US" sz="1650" dirty="0"/>
              <a:t>Programming</a:t>
            </a:r>
          </a:p>
          <a:p>
            <a:pPr lvl="1" indent="-342900">
              <a:buSzPts val="1800"/>
            </a:pPr>
            <a:r>
              <a:rPr lang="en-US" sz="1650" dirty="0"/>
              <a:t>Deal with emergency</a:t>
            </a:r>
          </a:p>
          <a:p>
            <a:pPr indent="-342900">
              <a:buSzPts val="1800"/>
            </a:pPr>
            <a:endParaRPr lang="en-US" sz="1800" dirty="0"/>
          </a:p>
          <a:p>
            <a:endParaRPr lang="en-US" sz="1600" b="1" dirty="0"/>
          </a:p>
          <a:p>
            <a:endParaRPr lang="en-US" sz="1600" b="1" dirty="0"/>
          </a:p>
          <a:p>
            <a:endParaRPr lang="en-US" sz="1600" b="1" dirty="0"/>
          </a:p>
          <a:p>
            <a:pPr marL="146050" indent="0">
              <a:buNone/>
            </a:pPr>
            <a:endParaRPr lang="en-US" sz="1600" b="1" dirty="0"/>
          </a:p>
        </p:txBody>
      </p:sp>
      <p:sp>
        <p:nvSpPr>
          <p:cNvPr id="5" name="标题 3">
            <a:extLst>
              <a:ext uri="{FF2B5EF4-FFF2-40B4-BE49-F238E27FC236}">
                <a16:creationId xmlns:a16="http://schemas.microsoft.com/office/drawing/2014/main" id="{610F2BEF-0A70-46F0-9470-0ADA81A55C6A}"/>
              </a:ext>
            </a:extLst>
          </p:cNvPr>
          <p:cNvSpPr txBox="1">
            <a:spLocks/>
          </p:cNvSpPr>
          <p:nvPr/>
        </p:nvSpPr>
        <p:spPr>
          <a:xfrm>
            <a:off x="516239" y="244384"/>
            <a:ext cx="7038975" cy="914400"/>
          </a:xfrm>
          <a:prstGeom prst="hexagon">
            <a:avLst/>
          </a:prstGeom>
          <a:solidFill>
            <a:srgbClr val="39C5BB"/>
          </a:solidFill>
          <a:ln w="19050" cap="rnd" cmpd="sng" algn="ctr">
            <a:solidFill>
              <a:srgbClr val="39C5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91425" tIns="91425" rIns="91425" bIns="91425" rtlCol="0" anchor="ctr" anchorCtr="0">
            <a:noAutofit/>
          </a:bodyPr>
          <a:lstStyle>
            <a:lvl1pPr lvl="0" algn="l" defTabSz="342900" rtl="0" eaLnBrk="1" latinLnBrk="0" hangingPunct="1">
              <a:spcBef>
                <a:spcPts val="0"/>
              </a:spcBef>
              <a:spcAft>
                <a:spcPts val="0"/>
              </a:spcAft>
              <a:buSzPts val="2400"/>
              <a:buNone/>
              <a:defRPr sz="2400" b="0" i="0" kern="1200">
                <a:solidFill>
                  <a:schemeClr val="lt1"/>
                </a:solidFill>
                <a:latin typeface="+mn-lt"/>
                <a:ea typeface="+mn-ea"/>
                <a:cs typeface="+mn-cs"/>
              </a:defRPr>
            </a:lvl1pPr>
            <a:lvl2pPr lvl="1" eaLnBrk="1" hangingPunct="1">
              <a:spcBef>
                <a:spcPts val="0"/>
              </a:spcBef>
              <a:spcAft>
                <a:spcPts val="0"/>
              </a:spcAft>
              <a:buSzPts val="2400"/>
              <a:buNone/>
              <a:defRPr sz="2400">
                <a:solidFill>
                  <a:schemeClr val="lt1"/>
                </a:solidFill>
                <a:latin typeface="+mn-lt"/>
                <a:ea typeface="+mn-ea"/>
                <a:cs typeface="+mn-cs"/>
              </a:defRPr>
            </a:lvl2pPr>
            <a:lvl3pPr lvl="2" eaLnBrk="1" hangingPunct="1">
              <a:spcBef>
                <a:spcPts val="0"/>
              </a:spcBef>
              <a:spcAft>
                <a:spcPts val="0"/>
              </a:spcAft>
              <a:buSzPts val="2400"/>
              <a:buNone/>
              <a:defRPr sz="2400">
                <a:solidFill>
                  <a:schemeClr val="lt1"/>
                </a:solidFill>
                <a:latin typeface="+mn-lt"/>
                <a:ea typeface="+mn-ea"/>
                <a:cs typeface="+mn-cs"/>
              </a:defRPr>
            </a:lvl3pPr>
            <a:lvl4pPr lvl="3" eaLnBrk="1" hangingPunct="1">
              <a:spcBef>
                <a:spcPts val="0"/>
              </a:spcBef>
              <a:spcAft>
                <a:spcPts val="0"/>
              </a:spcAft>
              <a:buSzPts val="2400"/>
              <a:buNone/>
              <a:defRPr sz="2400">
                <a:solidFill>
                  <a:schemeClr val="lt1"/>
                </a:solidFill>
                <a:latin typeface="+mn-lt"/>
                <a:ea typeface="+mn-ea"/>
                <a:cs typeface="+mn-cs"/>
              </a:defRPr>
            </a:lvl4pPr>
            <a:lvl5pPr lvl="4" eaLnBrk="1" hangingPunct="1">
              <a:spcBef>
                <a:spcPts val="0"/>
              </a:spcBef>
              <a:spcAft>
                <a:spcPts val="0"/>
              </a:spcAft>
              <a:buSzPts val="2400"/>
              <a:buNone/>
              <a:defRPr sz="2400">
                <a:solidFill>
                  <a:schemeClr val="lt1"/>
                </a:solidFill>
                <a:latin typeface="+mn-lt"/>
                <a:ea typeface="+mn-ea"/>
                <a:cs typeface="+mn-cs"/>
              </a:defRPr>
            </a:lvl5pPr>
            <a:lvl6pPr lvl="5" eaLnBrk="1" hangingPunct="1">
              <a:spcBef>
                <a:spcPts val="0"/>
              </a:spcBef>
              <a:spcAft>
                <a:spcPts val="0"/>
              </a:spcAft>
              <a:buSzPts val="2400"/>
              <a:buNone/>
              <a:defRPr sz="2400">
                <a:solidFill>
                  <a:schemeClr val="lt1"/>
                </a:solidFill>
                <a:latin typeface="+mn-lt"/>
                <a:ea typeface="+mn-ea"/>
                <a:cs typeface="+mn-cs"/>
              </a:defRPr>
            </a:lvl6pPr>
            <a:lvl7pPr lvl="6" eaLnBrk="1" hangingPunct="1">
              <a:spcBef>
                <a:spcPts val="0"/>
              </a:spcBef>
              <a:spcAft>
                <a:spcPts val="0"/>
              </a:spcAft>
              <a:buSzPts val="2400"/>
              <a:buNone/>
              <a:defRPr sz="2400">
                <a:solidFill>
                  <a:schemeClr val="lt1"/>
                </a:solidFill>
                <a:latin typeface="+mn-lt"/>
                <a:ea typeface="+mn-ea"/>
                <a:cs typeface="+mn-cs"/>
              </a:defRPr>
            </a:lvl7pPr>
            <a:lvl8pPr lvl="7" eaLnBrk="1" hangingPunct="1">
              <a:spcBef>
                <a:spcPts val="0"/>
              </a:spcBef>
              <a:spcAft>
                <a:spcPts val="0"/>
              </a:spcAft>
              <a:buSzPts val="2400"/>
              <a:buNone/>
              <a:defRPr sz="2400">
                <a:solidFill>
                  <a:schemeClr val="lt1"/>
                </a:solidFill>
                <a:latin typeface="+mn-lt"/>
                <a:ea typeface="+mn-ea"/>
                <a:cs typeface="+mn-cs"/>
              </a:defRPr>
            </a:lvl8pPr>
            <a:lvl9pPr lvl="8" eaLnBrk="1" hangingPunct="1">
              <a:spcBef>
                <a:spcPts val="0"/>
              </a:spcBef>
              <a:spcAft>
                <a:spcPts val="0"/>
              </a:spcAft>
              <a:buSzPts val="2400"/>
              <a:buNone/>
              <a:defRPr sz="2400">
                <a:solidFill>
                  <a:schemeClr val="lt1"/>
                </a:solidFill>
                <a:latin typeface="+mn-lt"/>
                <a:ea typeface="+mn-ea"/>
                <a:cs typeface="+mn-cs"/>
              </a:defRPr>
            </a:lvl9pPr>
          </a:lstStyle>
          <a:p>
            <a:pPr algn="ctr"/>
            <a:r>
              <a:rPr lang="en-US" altLang="zh-CN" sz="3200" b="1" dirty="0"/>
              <a:t>Lesson Learned</a:t>
            </a:r>
            <a:endParaRPr lang="zh-CN" altLang="en-US" sz="3200" b="1" dirty="0"/>
          </a:p>
        </p:txBody>
      </p:sp>
      <p:pic>
        <p:nvPicPr>
          <p:cNvPr id="1026" name="Picture 2" descr="https://ss1.bdstatic.com/70cFvXSh_Q1YnxGkpoWK1HF6hhy/it/u=2979349095,1100659204&amp;fm=27&amp;gp=0.jpg">
            <a:extLst>
              <a:ext uri="{FF2B5EF4-FFF2-40B4-BE49-F238E27FC236}">
                <a16:creationId xmlns:a16="http://schemas.microsoft.com/office/drawing/2014/main" id="{9AB95B7D-1D2E-4451-8508-5B8C70D68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774" y="1457216"/>
            <a:ext cx="2842292" cy="2666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imgsa.baidu.com/timg?image&amp;quality=80&amp;size=b9999_10000&amp;sec=1532308837351&amp;di=f8263536900e6eacafead9dd5a1eb59e&amp;imgtype=0&amp;src=http%3A%2F%2Fpic33.photophoto.cn%2F20141008%2F0016028961381984_b.jpg">
            <a:extLst>
              <a:ext uri="{FF2B5EF4-FFF2-40B4-BE49-F238E27FC236}">
                <a16:creationId xmlns:a16="http://schemas.microsoft.com/office/drawing/2014/main" id="{5FAD2892-23D0-4AD6-A5EE-37DBCF86DD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51"/>
          <a:stretch/>
        </p:blipFill>
        <p:spPr bwMode="auto">
          <a:xfrm>
            <a:off x="4331020" y="2327366"/>
            <a:ext cx="4132557" cy="25717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FE6A42FF-FC2D-4821-AB19-EFBCA50E13AA}"/>
              </a:ext>
            </a:extLst>
          </p:cNvPr>
          <p:cNvGrpSpPr/>
          <p:nvPr/>
        </p:nvGrpSpPr>
        <p:grpSpPr>
          <a:xfrm>
            <a:off x="5034209" y="2285040"/>
            <a:ext cx="3548860" cy="2835408"/>
            <a:chOff x="4030573" y="701584"/>
            <a:chExt cx="4592940" cy="4229880"/>
          </a:xfrm>
        </p:grpSpPr>
        <p:pic>
          <p:nvPicPr>
            <p:cNvPr id="1030" name="Picture 6" descr="https://timgsa.baidu.com/timg?image&amp;quality=80&amp;size=b9999_10000&amp;sec=1532903660&amp;di=fd362aafc250dc00edcdb4d680792add&amp;imgtype=jpg&amp;er=1&amp;src=http%3A%2F%2Fimg.bestimagebase.com%2F23%2F23003783%2F23003783-3-160602163332.jpg">
              <a:extLst>
                <a:ext uri="{FF2B5EF4-FFF2-40B4-BE49-F238E27FC236}">
                  <a16:creationId xmlns:a16="http://schemas.microsoft.com/office/drawing/2014/main" id="{8BC0E172-45A2-4851-81E1-B5171BA38E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735" b="19486"/>
            <a:stretch/>
          </p:blipFill>
          <p:spPr bwMode="auto">
            <a:xfrm>
              <a:off x="4681285" y="701584"/>
              <a:ext cx="3194157" cy="20052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imgsa.baidu.com/timg?image&amp;quality=80&amp;size=b9999_10000&amp;sec=1532903678&amp;di=80b303bd5c931656efb6b90bdf589f76&amp;imgtype=jpg&amp;er=1&amp;src=http%3A%2F%2Fen.pimg.jp%2F011%2F382%2F696%2F1%2F11382696.jpg">
              <a:extLst>
                <a:ext uri="{FF2B5EF4-FFF2-40B4-BE49-F238E27FC236}">
                  <a16:creationId xmlns:a16="http://schemas.microsoft.com/office/drawing/2014/main" id="{DBE951F7-52EC-4089-A7A2-CDDC7295DF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956"/>
            <a:stretch/>
          </p:blipFill>
          <p:spPr bwMode="auto">
            <a:xfrm>
              <a:off x="4030573" y="2672474"/>
              <a:ext cx="2285365" cy="22589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s3.bdstatic.com/70cFv8Sh_Q1YnxGkpoWK1HF6hhy/it/u=1724130877,3728546958&amp;fm=27&amp;gp=0.jpg">
              <a:extLst>
                <a:ext uri="{FF2B5EF4-FFF2-40B4-BE49-F238E27FC236}">
                  <a16:creationId xmlns:a16="http://schemas.microsoft.com/office/drawing/2014/main" id="{80866900-DA9C-4BBC-81F6-0F030222DA8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535" r="8695"/>
            <a:stretch/>
          </p:blipFill>
          <p:spPr bwMode="auto">
            <a:xfrm>
              <a:off x="6296460" y="2694797"/>
              <a:ext cx="2327053" cy="20242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226485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026"/>
                                        </p:tgtEl>
                                        <p:attrNameLst>
                                          <p:attrName>ppt_x</p:attrName>
                                        </p:attrNameLst>
                                      </p:cBhvr>
                                      <p:tavLst>
                                        <p:tav tm="0">
                                          <p:val>
                                            <p:strVal val="ppt_x"/>
                                          </p:val>
                                        </p:tav>
                                        <p:tav tm="100000">
                                          <p:val>
                                            <p:strVal val="ppt_x"/>
                                          </p:val>
                                        </p:tav>
                                      </p:tavLst>
                                    </p:anim>
                                    <p:anim calcmode="lin" valueType="num">
                                      <p:cBhvr additive="base">
                                        <p:cTn id="18" dur="500"/>
                                        <p:tgtEl>
                                          <p:spTgt spid="1026"/>
                                        </p:tgtEl>
                                        <p:attrNameLst>
                                          <p:attrName>ppt_y</p:attrName>
                                        </p:attrNameLst>
                                      </p:cBhvr>
                                      <p:tavLst>
                                        <p:tav tm="0">
                                          <p:val>
                                            <p:strVal val="ppt_y"/>
                                          </p:val>
                                        </p:tav>
                                        <p:tav tm="100000">
                                          <p:val>
                                            <p:strVal val="1+ppt_h/2"/>
                                          </p:val>
                                        </p:tav>
                                      </p:tavLst>
                                    </p:anim>
                                    <p:set>
                                      <p:cBhvr>
                                        <p:cTn id="19" dur="1" fill="hold">
                                          <p:stCondLst>
                                            <p:cond delay="499"/>
                                          </p:stCondLst>
                                        </p:cTn>
                                        <p:tgtEl>
                                          <p:spTgt spid="1026"/>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ppt_x"/>
                                          </p:val>
                                        </p:tav>
                                        <p:tav tm="100000">
                                          <p:val>
                                            <p:strVal val="#ppt_x"/>
                                          </p:val>
                                        </p:tav>
                                      </p:tavLst>
                                    </p:anim>
                                    <p:anim calcmode="lin" valueType="num">
                                      <p:cBhvr additive="base">
                                        <p:cTn id="2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2" presetClass="exit" presetSubtype="4" fill="hold" nodeType="withEffect">
                                  <p:stCondLst>
                                    <p:cond delay="0"/>
                                  </p:stCondLst>
                                  <p:childTnLst>
                                    <p:anim calcmode="lin" valueType="num">
                                      <p:cBhvr additive="base">
                                        <p:cTn id="52" dur="500"/>
                                        <p:tgtEl>
                                          <p:spTgt spid="1028"/>
                                        </p:tgtEl>
                                        <p:attrNameLst>
                                          <p:attrName>ppt_x</p:attrName>
                                        </p:attrNameLst>
                                      </p:cBhvr>
                                      <p:tavLst>
                                        <p:tav tm="0">
                                          <p:val>
                                            <p:strVal val="ppt_x"/>
                                          </p:val>
                                        </p:tav>
                                        <p:tav tm="100000">
                                          <p:val>
                                            <p:strVal val="ppt_x"/>
                                          </p:val>
                                        </p:tav>
                                      </p:tavLst>
                                    </p:anim>
                                    <p:anim calcmode="lin" valueType="num">
                                      <p:cBhvr additive="base">
                                        <p:cTn id="53" dur="500"/>
                                        <p:tgtEl>
                                          <p:spTgt spid="1028"/>
                                        </p:tgtEl>
                                        <p:attrNameLst>
                                          <p:attrName>ppt_y</p:attrName>
                                        </p:attrNameLst>
                                      </p:cBhvr>
                                      <p:tavLst>
                                        <p:tav tm="0">
                                          <p:val>
                                            <p:strVal val="ppt_y"/>
                                          </p:val>
                                        </p:tav>
                                        <p:tav tm="100000">
                                          <p:val>
                                            <p:strVal val="1+ppt_h/2"/>
                                          </p:val>
                                        </p:tav>
                                      </p:tavLst>
                                    </p:anim>
                                    <p:set>
                                      <p:cBhvr>
                                        <p:cTn id="54" dur="1" fill="hold">
                                          <p:stCondLst>
                                            <p:cond delay="499"/>
                                          </p:stCondLst>
                                        </p:cTn>
                                        <p:tgtEl>
                                          <p:spTgt spid="1028"/>
                                        </p:tgtEl>
                                        <p:attrNameLst>
                                          <p:attrName>style.visibility</p:attrName>
                                        </p:attrNameLst>
                                      </p:cBhvr>
                                      <p:to>
                                        <p:strVal val="hidden"/>
                                      </p:to>
                                    </p:set>
                                  </p:childTnLst>
                                </p:cTn>
                              </p:par>
                              <p:par>
                                <p:cTn id="55" presetID="2" presetClass="entr" presetSubtype="4"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046A-AAED-4049-B543-8ADD9DB426CE}"/>
              </a:ext>
            </a:extLst>
          </p:cNvPr>
          <p:cNvSpPr>
            <a:spLocks noGrp="1"/>
          </p:cNvSpPr>
          <p:nvPr>
            <p:ph type="title"/>
          </p:nvPr>
        </p:nvSpPr>
        <p:spPr/>
        <p:txBody>
          <a:bodyPr/>
          <a:lstStyle/>
          <a:p>
            <a:r>
              <a:rPr lang="en-US" sz="3200" b="1" dirty="0"/>
              <a:t>Future works </a:t>
            </a:r>
          </a:p>
        </p:txBody>
      </p:sp>
      <p:sp>
        <p:nvSpPr>
          <p:cNvPr id="4" name="标题 3">
            <a:extLst>
              <a:ext uri="{FF2B5EF4-FFF2-40B4-BE49-F238E27FC236}">
                <a16:creationId xmlns:a16="http://schemas.microsoft.com/office/drawing/2014/main" id="{0D073215-9D8D-4FA9-97A4-718CD612A2E8}"/>
              </a:ext>
            </a:extLst>
          </p:cNvPr>
          <p:cNvSpPr txBox="1">
            <a:spLocks/>
          </p:cNvSpPr>
          <p:nvPr/>
        </p:nvSpPr>
        <p:spPr>
          <a:xfrm>
            <a:off x="516239" y="244384"/>
            <a:ext cx="7038975" cy="914400"/>
          </a:xfrm>
          <a:prstGeom prst="hexagon">
            <a:avLst/>
          </a:prstGeom>
          <a:solidFill>
            <a:srgbClr val="39C5BB"/>
          </a:solidFill>
          <a:ln w="19050" cap="rnd" cmpd="sng" algn="ctr">
            <a:solidFill>
              <a:srgbClr val="39C5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91425" tIns="91425" rIns="91425" bIns="91425" rtlCol="0" anchor="ctr" anchorCtr="0">
            <a:noAutofit/>
          </a:bodyPr>
          <a:lstStyle>
            <a:lvl1pPr lvl="0" algn="l" defTabSz="342900" rtl="0" eaLnBrk="1" latinLnBrk="0" hangingPunct="1">
              <a:spcBef>
                <a:spcPts val="0"/>
              </a:spcBef>
              <a:spcAft>
                <a:spcPts val="0"/>
              </a:spcAft>
              <a:buSzPts val="2400"/>
              <a:buNone/>
              <a:defRPr sz="2400" b="0" i="0" kern="1200">
                <a:solidFill>
                  <a:schemeClr val="lt1"/>
                </a:solidFill>
                <a:latin typeface="+mn-lt"/>
                <a:ea typeface="+mn-ea"/>
                <a:cs typeface="+mn-cs"/>
              </a:defRPr>
            </a:lvl1pPr>
            <a:lvl2pPr lvl="1" eaLnBrk="1" hangingPunct="1">
              <a:spcBef>
                <a:spcPts val="0"/>
              </a:spcBef>
              <a:spcAft>
                <a:spcPts val="0"/>
              </a:spcAft>
              <a:buSzPts val="2400"/>
              <a:buNone/>
              <a:defRPr sz="2400">
                <a:solidFill>
                  <a:schemeClr val="lt1"/>
                </a:solidFill>
                <a:latin typeface="+mn-lt"/>
                <a:ea typeface="+mn-ea"/>
                <a:cs typeface="+mn-cs"/>
              </a:defRPr>
            </a:lvl2pPr>
            <a:lvl3pPr lvl="2" eaLnBrk="1" hangingPunct="1">
              <a:spcBef>
                <a:spcPts val="0"/>
              </a:spcBef>
              <a:spcAft>
                <a:spcPts val="0"/>
              </a:spcAft>
              <a:buSzPts val="2400"/>
              <a:buNone/>
              <a:defRPr sz="2400">
                <a:solidFill>
                  <a:schemeClr val="lt1"/>
                </a:solidFill>
                <a:latin typeface="+mn-lt"/>
                <a:ea typeface="+mn-ea"/>
                <a:cs typeface="+mn-cs"/>
              </a:defRPr>
            </a:lvl3pPr>
            <a:lvl4pPr lvl="3" eaLnBrk="1" hangingPunct="1">
              <a:spcBef>
                <a:spcPts val="0"/>
              </a:spcBef>
              <a:spcAft>
                <a:spcPts val="0"/>
              </a:spcAft>
              <a:buSzPts val="2400"/>
              <a:buNone/>
              <a:defRPr sz="2400">
                <a:solidFill>
                  <a:schemeClr val="lt1"/>
                </a:solidFill>
                <a:latin typeface="+mn-lt"/>
                <a:ea typeface="+mn-ea"/>
                <a:cs typeface="+mn-cs"/>
              </a:defRPr>
            </a:lvl4pPr>
            <a:lvl5pPr lvl="4" eaLnBrk="1" hangingPunct="1">
              <a:spcBef>
                <a:spcPts val="0"/>
              </a:spcBef>
              <a:spcAft>
                <a:spcPts val="0"/>
              </a:spcAft>
              <a:buSzPts val="2400"/>
              <a:buNone/>
              <a:defRPr sz="2400">
                <a:solidFill>
                  <a:schemeClr val="lt1"/>
                </a:solidFill>
                <a:latin typeface="+mn-lt"/>
                <a:ea typeface="+mn-ea"/>
                <a:cs typeface="+mn-cs"/>
              </a:defRPr>
            </a:lvl5pPr>
            <a:lvl6pPr lvl="5" eaLnBrk="1" hangingPunct="1">
              <a:spcBef>
                <a:spcPts val="0"/>
              </a:spcBef>
              <a:spcAft>
                <a:spcPts val="0"/>
              </a:spcAft>
              <a:buSzPts val="2400"/>
              <a:buNone/>
              <a:defRPr sz="2400">
                <a:solidFill>
                  <a:schemeClr val="lt1"/>
                </a:solidFill>
                <a:latin typeface="+mn-lt"/>
                <a:ea typeface="+mn-ea"/>
                <a:cs typeface="+mn-cs"/>
              </a:defRPr>
            </a:lvl6pPr>
            <a:lvl7pPr lvl="6" eaLnBrk="1" hangingPunct="1">
              <a:spcBef>
                <a:spcPts val="0"/>
              </a:spcBef>
              <a:spcAft>
                <a:spcPts val="0"/>
              </a:spcAft>
              <a:buSzPts val="2400"/>
              <a:buNone/>
              <a:defRPr sz="2400">
                <a:solidFill>
                  <a:schemeClr val="lt1"/>
                </a:solidFill>
                <a:latin typeface="+mn-lt"/>
                <a:ea typeface="+mn-ea"/>
                <a:cs typeface="+mn-cs"/>
              </a:defRPr>
            </a:lvl7pPr>
            <a:lvl8pPr lvl="7" eaLnBrk="1" hangingPunct="1">
              <a:spcBef>
                <a:spcPts val="0"/>
              </a:spcBef>
              <a:spcAft>
                <a:spcPts val="0"/>
              </a:spcAft>
              <a:buSzPts val="2400"/>
              <a:buNone/>
              <a:defRPr sz="2400">
                <a:solidFill>
                  <a:schemeClr val="lt1"/>
                </a:solidFill>
                <a:latin typeface="+mn-lt"/>
                <a:ea typeface="+mn-ea"/>
                <a:cs typeface="+mn-cs"/>
              </a:defRPr>
            </a:lvl8pPr>
            <a:lvl9pPr lvl="8" eaLnBrk="1" hangingPunct="1">
              <a:spcBef>
                <a:spcPts val="0"/>
              </a:spcBef>
              <a:spcAft>
                <a:spcPts val="0"/>
              </a:spcAft>
              <a:buSzPts val="2400"/>
              <a:buNone/>
              <a:defRPr sz="2400">
                <a:solidFill>
                  <a:schemeClr val="lt1"/>
                </a:solidFill>
                <a:latin typeface="+mn-lt"/>
                <a:ea typeface="+mn-ea"/>
                <a:cs typeface="+mn-cs"/>
              </a:defRPr>
            </a:lvl9pPr>
          </a:lstStyle>
          <a:p>
            <a:pPr algn="ctr"/>
            <a:r>
              <a:rPr lang="en-US" altLang="zh-CN" sz="3200" b="1" dirty="0"/>
              <a:t>Future Works</a:t>
            </a:r>
            <a:endParaRPr lang="zh-CN" altLang="en-US" sz="3200" b="1" dirty="0"/>
          </a:p>
        </p:txBody>
      </p:sp>
      <p:graphicFrame>
        <p:nvGraphicFramePr>
          <p:cNvPr id="5" name="图示 4">
            <a:extLst>
              <a:ext uri="{FF2B5EF4-FFF2-40B4-BE49-F238E27FC236}">
                <a16:creationId xmlns:a16="http://schemas.microsoft.com/office/drawing/2014/main" id="{C4877A17-CC43-4ADA-B518-664982416A65}"/>
              </a:ext>
            </a:extLst>
          </p:cNvPr>
          <p:cNvGraphicFramePr/>
          <p:nvPr>
            <p:extLst>
              <p:ext uri="{D42A27DB-BD31-4B8C-83A1-F6EECF244321}">
                <p14:modId xmlns:p14="http://schemas.microsoft.com/office/powerpoint/2010/main" val="3659935513"/>
              </p:ext>
            </p:extLst>
          </p:nvPr>
        </p:nvGraphicFramePr>
        <p:xfrm>
          <a:off x="807525" y="1158784"/>
          <a:ext cx="7038975" cy="3740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6593685"/>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a:extLst>
              <a:ext uri="{FF2B5EF4-FFF2-40B4-BE49-F238E27FC236}">
                <a16:creationId xmlns:a16="http://schemas.microsoft.com/office/drawing/2014/main" id="{DF839DED-DD26-4B14-B172-E2572070481F}"/>
              </a:ext>
            </a:extLst>
          </p:cNvPr>
          <p:cNvSpPr txBox="1">
            <a:spLocks noGrp="1"/>
          </p:cNvSpPr>
          <p:nvPr>
            <p:ph type="body" idx="1"/>
          </p:nvPr>
        </p:nvSpPr>
        <p:spPr>
          <a:xfrm>
            <a:off x="222838" y="822193"/>
            <a:ext cx="8113126" cy="3656146"/>
          </a:xfrm>
          <a:prstGeom prst="hexagon">
            <a:avLst/>
          </a:prstGeom>
          <a:solidFill>
            <a:srgbClr val="00B050"/>
          </a:solidFill>
          <a:ln w="19050" cap="rnd" cmpd="sng" algn="ctr">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91425" tIns="91425" rIns="91425" bIns="91425" rtlCol="0" anchor="ctr" anchorCtr="0">
            <a:noAutofit/>
          </a:bodyPr>
          <a:lstStyle>
            <a:lvl1pPr lvl="0" algn="l" defTabSz="342900" rtl="0" eaLnBrk="1" latinLnBrk="0" hangingPunct="1">
              <a:spcBef>
                <a:spcPts val="0"/>
              </a:spcBef>
              <a:spcAft>
                <a:spcPts val="0"/>
              </a:spcAft>
              <a:buSzPts val="2400"/>
              <a:buNone/>
              <a:defRPr sz="2400" b="0" i="0" kern="1200">
                <a:solidFill>
                  <a:schemeClr val="lt1"/>
                </a:solidFill>
                <a:latin typeface="+mn-lt"/>
                <a:ea typeface="+mn-ea"/>
                <a:cs typeface="+mn-cs"/>
              </a:defRPr>
            </a:lvl1pPr>
            <a:lvl2pPr lvl="1" eaLnBrk="1" hangingPunct="1">
              <a:spcBef>
                <a:spcPts val="0"/>
              </a:spcBef>
              <a:spcAft>
                <a:spcPts val="0"/>
              </a:spcAft>
              <a:buSzPts val="2400"/>
              <a:buNone/>
              <a:defRPr sz="2400">
                <a:solidFill>
                  <a:schemeClr val="lt1"/>
                </a:solidFill>
                <a:latin typeface="+mn-lt"/>
                <a:ea typeface="+mn-ea"/>
                <a:cs typeface="+mn-cs"/>
              </a:defRPr>
            </a:lvl2pPr>
            <a:lvl3pPr lvl="2" eaLnBrk="1" hangingPunct="1">
              <a:spcBef>
                <a:spcPts val="0"/>
              </a:spcBef>
              <a:spcAft>
                <a:spcPts val="0"/>
              </a:spcAft>
              <a:buSzPts val="2400"/>
              <a:buNone/>
              <a:defRPr sz="2400">
                <a:solidFill>
                  <a:schemeClr val="lt1"/>
                </a:solidFill>
                <a:latin typeface="+mn-lt"/>
                <a:ea typeface="+mn-ea"/>
                <a:cs typeface="+mn-cs"/>
              </a:defRPr>
            </a:lvl3pPr>
            <a:lvl4pPr lvl="3" eaLnBrk="1" hangingPunct="1">
              <a:spcBef>
                <a:spcPts val="0"/>
              </a:spcBef>
              <a:spcAft>
                <a:spcPts val="0"/>
              </a:spcAft>
              <a:buSzPts val="2400"/>
              <a:buNone/>
              <a:defRPr sz="2400">
                <a:solidFill>
                  <a:schemeClr val="lt1"/>
                </a:solidFill>
                <a:latin typeface="+mn-lt"/>
                <a:ea typeface="+mn-ea"/>
                <a:cs typeface="+mn-cs"/>
              </a:defRPr>
            </a:lvl4pPr>
            <a:lvl5pPr lvl="4" eaLnBrk="1" hangingPunct="1">
              <a:spcBef>
                <a:spcPts val="0"/>
              </a:spcBef>
              <a:spcAft>
                <a:spcPts val="0"/>
              </a:spcAft>
              <a:buSzPts val="2400"/>
              <a:buNone/>
              <a:defRPr sz="2400">
                <a:solidFill>
                  <a:schemeClr val="lt1"/>
                </a:solidFill>
                <a:latin typeface="+mn-lt"/>
                <a:ea typeface="+mn-ea"/>
                <a:cs typeface="+mn-cs"/>
              </a:defRPr>
            </a:lvl5pPr>
            <a:lvl6pPr lvl="5" eaLnBrk="1" hangingPunct="1">
              <a:spcBef>
                <a:spcPts val="0"/>
              </a:spcBef>
              <a:spcAft>
                <a:spcPts val="0"/>
              </a:spcAft>
              <a:buSzPts val="2400"/>
              <a:buNone/>
              <a:defRPr sz="2400">
                <a:solidFill>
                  <a:schemeClr val="lt1"/>
                </a:solidFill>
                <a:latin typeface="+mn-lt"/>
                <a:ea typeface="+mn-ea"/>
                <a:cs typeface="+mn-cs"/>
              </a:defRPr>
            </a:lvl6pPr>
            <a:lvl7pPr lvl="6" eaLnBrk="1" hangingPunct="1">
              <a:spcBef>
                <a:spcPts val="0"/>
              </a:spcBef>
              <a:spcAft>
                <a:spcPts val="0"/>
              </a:spcAft>
              <a:buSzPts val="2400"/>
              <a:buNone/>
              <a:defRPr sz="2400">
                <a:solidFill>
                  <a:schemeClr val="lt1"/>
                </a:solidFill>
                <a:latin typeface="+mn-lt"/>
                <a:ea typeface="+mn-ea"/>
                <a:cs typeface="+mn-cs"/>
              </a:defRPr>
            </a:lvl7pPr>
            <a:lvl8pPr lvl="7" eaLnBrk="1" hangingPunct="1">
              <a:spcBef>
                <a:spcPts val="0"/>
              </a:spcBef>
              <a:spcAft>
                <a:spcPts val="0"/>
              </a:spcAft>
              <a:buSzPts val="2400"/>
              <a:buNone/>
              <a:defRPr sz="2400">
                <a:solidFill>
                  <a:schemeClr val="lt1"/>
                </a:solidFill>
                <a:latin typeface="+mn-lt"/>
                <a:ea typeface="+mn-ea"/>
                <a:cs typeface="+mn-cs"/>
              </a:defRPr>
            </a:lvl8pPr>
            <a:lvl9pPr lvl="8" eaLnBrk="1" hangingPunct="1">
              <a:spcBef>
                <a:spcPts val="0"/>
              </a:spcBef>
              <a:spcAft>
                <a:spcPts val="0"/>
              </a:spcAft>
              <a:buSzPts val="2400"/>
              <a:buNone/>
              <a:defRPr sz="2400">
                <a:solidFill>
                  <a:schemeClr val="lt1"/>
                </a:solidFill>
                <a:latin typeface="+mn-lt"/>
                <a:ea typeface="+mn-ea"/>
                <a:cs typeface="+mn-cs"/>
              </a:defRPr>
            </a:lvl9pPr>
          </a:lstStyle>
          <a:p>
            <a:pPr algn="ctr"/>
            <a:r>
              <a:rPr lang="en-US" altLang="zh-CN" sz="3200" b="1"/>
              <a:t>QUESTIONS?</a:t>
            </a:r>
            <a:endParaRPr lang="zh-CN" altLang="en-US" sz="3200" b="1" dirty="0"/>
          </a:p>
        </p:txBody>
      </p:sp>
    </p:spTree>
    <p:extLst>
      <p:ext uri="{BB962C8B-B14F-4D97-AF65-F5344CB8AC3E}">
        <p14:creationId xmlns:p14="http://schemas.microsoft.com/office/powerpoint/2010/main" val="3118127028"/>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32E1B9E8-5078-41CC-83B5-63E43395BC5D}"/>
              </a:ext>
            </a:extLst>
          </p:cNvPr>
          <p:cNvSpPr>
            <a:spLocks noGrp="1"/>
          </p:cNvSpPr>
          <p:nvPr>
            <p:ph type="body" idx="1"/>
          </p:nvPr>
        </p:nvSpPr>
        <p:spPr>
          <a:xfrm>
            <a:off x="1559308" y="1922974"/>
            <a:ext cx="6025384" cy="789490"/>
          </a:xfrm>
        </p:spPr>
        <p:txBody>
          <a:bodyPr>
            <a:normAutofit lnSpcReduction="10000"/>
          </a:bodyPr>
          <a:lstStyle/>
          <a:p>
            <a:pPr marL="146050" indent="0">
              <a:buNone/>
            </a:pPr>
            <a:r>
              <a:rPr lang="en-US" altLang="zh-CN"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THANKS FOR LISTENING</a:t>
            </a:r>
            <a:endParaRPr lang="zh-CN" alt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337960084"/>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3">
                                            <p:txEl>
                                              <p:pRg st="0" end="0"/>
                                            </p:txEl>
                                          </p:spTgt>
                                        </p:tgtEl>
                                        <p:attrNameLst>
                                          <p:attrName>ppt_x</p:attrName>
                                          <p:attrName>ppt_y</p:attrName>
                                        </p:attrNameLst>
                                      </p:cBhvr>
                                    </p:animMotion>
                                    <p:animRot by="1500000">
                                      <p:cBhvr>
                                        <p:cTn id="7" dur="250" fill="hold">
                                          <p:stCondLst>
                                            <p:cond delay="0"/>
                                          </p:stCondLst>
                                        </p:cTn>
                                        <p:tgtEl>
                                          <p:spTgt spid="3">
                                            <p:txEl>
                                              <p:pRg st="0" end="0"/>
                                            </p:txEl>
                                          </p:spTgt>
                                        </p:tgtEl>
                                        <p:attrNameLst>
                                          <p:attrName>r</p:attrName>
                                        </p:attrNameLst>
                                      </p:cBhvr>
                                    </p:animRot>
                                    <p:animRot by="-1500000">
                                      <p:cBhvr>
                                        <p:cTn id="8" dur="250" fill="hold">
                                          <p:stCondLst>
                                            <p:cond delay="250"/>
                                          </p:stCondLst>
                                        </p:cTn>
                                        <p:tgtEl>
                                          <p:spTgt spid="3">
                                            <p:txEl>
                                              <p:pRg st="0" end="0"/>
                                            </p:txEl>
                                          </p:spTgt>
                                        </p:tgtEl>
                                        <p:attrNameLst>
                                          <p:attrName>r</p:attrName>
                                        </p:attrNameLst>
                                      </p:cBhvr>
                                    </p:animRot>
                                    <p:animRot by="-1500000">
                                      <p:cBhvr>
                                        <p:cTn id="9" dur="250" fill="hold">
                                          <p:stCondLst>
                                            <p:cond delay="500"/>
                                          </p:stCondLst>
                                        </p:cTn>
                                        <p:tgtEl>
                                          <p:spTgt spid="3">
                                            <p:txEl>
                                              <p:pRg st="0" end="0"/>
                                            </p:txEl>
                                          </p:spTgt>
                                        </p:tgtEl>
                                        <p:attrNameLst>
                                          <p:attrName>r</p:attrName>
                                        </p:attrNameLst>
                                      </p:cBhvr>
                                    </p:animRot>
                                    <p:animRot by="1500000">
                                      <p:cBhvr>
                                        <p:cTn id="10" dur="250" fill="hold">
                                          <p:stCondLst>
                                            <p:cond delay="75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prstGeom prst="rect">
            <a:avLst/>
          </a:prstGeom>
        </p:spPr>
        <p:txBody>
          <a:bodyPr spcFirstLastPara="1" wrap="square" lIns="91425" tIns="91425" rIns="91425" bIns="91425" anchor="t" anchorCtr="0">
            <a:noAutofit/>
          </a:bodyPr>
          <a:lstStyle/>
          <a:p>
            <a:pPr marL="0" indent="0" defTabSz="457200">
              <a:spcBef>
                <a:spcPts val="0"/>
              </a:spcBef>
              <a:buNone/>
            </a:pPr>
            <a:r>
              <a:rPr lang="en" sz="3200" dirty="0"/>
              <a:t>INTRODUCTION</a:t>
            </a:r>
            <a:endParaRPr sz="3200" dirty="0"/>
          </a:p>
        </p:txBody>
      </p:sp>
      <p:sp>
        <p:nvSpPr>
          <p:cNvPr id="141" name="Google Shape;141;p14"/>
          <p:cNvSpPr txBox="1"/>
          <p:nvPr/>
        </p:nvSpPr>
        <p:spPr>
          <a:xfrm>
            <a:off x="1287050" y="1247472"/>
            <a:ext cx="5455517" cy="2218847"/>
          </a:xfrm>
          <a:prstGeom prst="rect">
            <a:avLst/>
          </a:prstGeom>
          <a:noFill/>
          <a:ln>
            <a:noFill/>
          </a:ln>
        </p:spPr>
        <p:txBody>
          <a:bodyPr spcFirstLastPara="1" wrap="square" lIns="91425" tIns="91425" rIns="91425" bIns="91425" anchor="t" anchorCtr="0">
            <a:noAutofit/>
          </a:bodyPr>
          <a:lstStyle/>
          <a:p>
            <a:pPr marL="285750" lvl="0" indent="-285750">
              <a:lnSpc>
                <a:spcPct val="115000"/>
              </a:lnSpc>
              <a:spcBef>
                <a:spcPts val="0"/>
              </a:spcBef>
              <a:spcAft>
                <a:spcPts val="0"/>
              </a:spcAft>
              <a:buClr>
                <a:schemeClr val="lt1"/>
              </a:buClr>
              <a:buSzPts val="2400"/>
              <a:buFont typeface="Arial" panose="020B0604020202020204" pitchFamily="34" charset="0"/>
              <a:buChar char="•"/>
            </a:pPr>
            <a:r>
              <a:rPr lang="en-US" altLang="zh-CN" dirty="0">
                <a:solidFill>
                  <a:schemeClr val="tx2"/>
                </a:solidFill>
                <a:latin typeface="+mj-lt"/>
                <a:ea typeface="+mj-ea"/>
                <a:cs typeface="+mj-cs"/>
                <a:sym typeface="Lato"/>
              </a:rPr>
              <a:t>As</a:t>
            </a:r>
            <a:r>
              <a:rPr lang="en">
                <a:solidFill>
                  <a:schemeClr val="tx2"/>
                </a:solidFill>
                <a:latin typeface="+mj-lt"/>
                <a:ea typeface="+mj-ea"/>
                <a:cs typeface="+mj-cs"/>
                <a:sym typeface="Lato"/>
              </a:rPr>
              <a:t>sist</a:t>
            </a:r>
            <a:r>
              <a:rPr lang="en">
                <a:latin typeface="Century Gothic (标题)"/>
                <a:sym typeface="Lato"/>
              </a:rPr>
              <a:t> </a:t>
            </a:r>
            <a:r>
              <a:rPr lang="en">
                <a:solidFill>
                  <a:schemeClr val="tx2"/>
                </a:solidFill>
                <a:latin typeface="+mj-lt"/>
                <a:ea typeface="+mj-ea"/>
                <a:cs typeface="+mj-cs"/>
                <a:sym typeface="Lato"/>
              </a:rPr>
              <a:t>elder people</a:t>
            </a:r>
            <a:endParaRPr lang="en" dirty="0">
              <a:latin typeface="Century Gothic (标题)"/>
              <a:sym typeface="Lato"/>
            </a:endParaRPr>
          </a:p>
          <a:p>
            <a:pPr marL="76200" lvl="0" algn="just" rtl="0">
              <a:lnSpc>
                <a:spcPct val="115000"/>
              </a:lnSpc>
              <a:spcBef>
                <a:spcPts val="0"/>
              </a:spcBef>
              <a:spcAft>
                <a:spcPts val="0"/>
              </a:spcAft>
              <a:buClr>
                <a:schemeClr val="lt1"/>
              </a:buClr>
              <a:buSzPts val="2400"/>
            </a:pPr>
            <a:endParaRPr dirty="0">
              <a:solidFill>
                <a:schemeClr val="lt1"/>
              </a:solidFill>
              <a:latin typeface="Century Gothic (标题)"/>
              <a:ea typeface="Lato"/>
              <a:cs typeface="Lato"/>
              <a:sym typeface="Lato"/>
            </a:endParaRPr>
          </a:p>
          <a:p>
            <a:pPr marL="457200" lvl="0" indent="-381000" algn="just" rtl="0">
              <a:lnSpc>
                <a:spcPct val="115000"/>
              </a:lnSpc>
              <a:spcBef>
                <a:spcPts val="0"/>
              </a:spcBef>
              <a:spcAft>
                <a:spcPts val="0"/>
              </a:spcAft>
              <a:buClr>
                <a:schemeClr val="lt1"/>
              </a:buClr>
              <a:buSzPts val="2400"/>
              <a:buFont typeface="Lato"/>
              <a:buChar char="●"/>
            </a:pPr>
            <a:endParaRPr lang="en" dirty="0">
              <a:solidFill>
                <a:schemeClr val="lt1"/>
              </a:solidFill>
              <a:latin typeface="Century Gothic (标题)"/>
              <a:ea typeface="Lato"/>
              <a:cs typeface="Lato"/>
              <a:sym typeface="Lato"/>
            </a:endParaRPr>
          </a:p>
          <a:p>
            <a:pPr marL="457200" lvl="0" indent="-381000" algn="just" rtl="0">
              <a:lnSpc>
                <a:spcPct val="115000"/>
              </a:lnSpc>
              <a:spcBef>
                <a:spcPts val="0"/>
              </a:spcBef>
              <a:spcAft>
                <a:spcPts val="0"/>
              </a:spcAft>
              <a:buClr>
                <a:schemeClr val="lt1"/>
              </a:buClr>
              <a:buSzPts val="2400"/>
              <a:buFont typeface="Lato"/>
              <a:buChar char="●"/>
            </a:pPr>
            <a:endParaRPr lang="en" dirty="0">
              <a:solidFill>
                <a:schemeClr val="lt1"/>
              </a:solidFill>
              <a:latin typeface="Century Gothic (标题)"/>
              <a:ea typeface="Lato"/>
              <a:cs typeface="Lato"/>
              <a:sym typeface="Lato"/>
            </a:endParaRPr>
          </a:p>
          <a:p>
            <a:pPr marL="457200" lvl="0" indent="-381000" algn="just" rtl="0">
              <a:lnSpc>
                <a:spcPct val="115000"/>
              </a:lnSpc>
              <a:spcBef>
                <a:spcPts val="0"/>
              </a:spcBef>
              <a:spcAft>
                <a:spcPts val="0"/>
              </a:spcAft>
              <a:buClr>
                <a:schemeClr val="lt1"/>
              </a:buClr>
              <a:buSzPts val="2400"/>
              <a:buFont typeface="Lato"/>
              <a:buChar char="●"/>
            </a:pPr>
            <a:endParaRPr lang="en" dirty="0">
              <a:solidFill>
                <a:schemeClr val="lt1"/>
              </a:solidFill>
              <a:latin typeface="Century Gothic (标题)"/>
              <a:ea typeface="Lato"/>
              <a:cs typeface="Lato"/>
              <a:sym typeface="Lato"/>
            </a:endParaRPr>
          </a:p>
          <a:p>
            <a:pPr marL="457200" lvl="0" indent="-381000" algn="just" rtl="0">
              <a:lnSpc>
                <a:spcPct val="115000"/>
              </a:lnSpc>
              <a:spcBef>
                <a:spcPts val="0"/>
              </a:spcBef>
              <a:spcAft>
                <a:spcPts val="0"/>
              </a:spcAft>
              <a:buClr>
                <a:schemeClr val="lt1"/>
              </a:buClr>
              <a:buSzPts val="2400"/>
              <a:buFont typeface="Lato"/>
              <a:buChar char="●"/>
            </a:pPr>
            <a:endParaRPr lang="en" dirty="0">
              <a:solidFill>
                <a:schemeClr val="lt1"/>
              </a:solidFill>
              <a:latin typeface="Century Gothic (标题)"/>
              <a:ea typeface="Lato"/>
              <a:cs typeface="Lato"/>
              <a:sym typeface="Lato"/>
            </a:endParaRPr>
          </a:p>
          <a:p>
            <a:pPr marL="457200" lvl="0" indent="-381000" algn="just" rtl="0">
              <a:lnSpc>
                <a:spcPct val="115000"/>
              </a:lnSpc>
              <a:spcBef>
                <a:spcPts val="0"/>
              </a:spcBef>
              <a:spcAft>
                <a:spcPts val="0"/>
              </a:spcAft>
              <a:buClr>
                <a:schemeClr val="lt1"/>
              </a:buClr>
              <a:buSzPts val="2400"/>
              <a:buFont typeface="Lato"/>
              <a:buChar char="●"/>
            </a:pPr>
            <a:endParaRPr lang="en" dirty="0">
              <a:solidFill>
                <a:schemeClr val="lt1"/>
              </a:solidFill>
              <a:latin typeface="Century Gothic (标题)"/>
              <a:ea typeface="Lato"/>
              <a:cs typeface="Lato"/>
              <a:sym typeface="Lato"/>
            </a:endParaRPr>
          </a:p>
          <a:p>
            <a:pPr marL="0" lvl="0" indent="0" algn="just" rtl="0">
              <a:lnSpc>
                <a:spcPct val="115000"/>
              </a:lnSpc>
              <a:spcBef>
                <a:spcPts val="1600"/>
              </a:spcBef>
              <a:spcAft>
                <a:spcPts val="0"/>
              </a:spcAft>
              <a:buNone/>
            </a:pPr>
            <a:endParaRPr sz="2400" dirty="0">
              <a:solidFill>
                <a:schemeClr val="lt1"/>
              </a:solidFill>
              <a:latin typeface="Century Gothic (标题)"/>
              <a:ea typeface="Lato"/>
              <a:cs typeface="Lato"/>
              <a:sym typeface="Lato"/>
            </a:endParaRPr>
          </a:p>
          <a:p>
            <a:pPr marL="0" lvl="0" indent="0" algn="just">
              <a:spcBef>
                <a:spcPts val="1600"/>
              </a:spcBef>
              <a:spcAft>
                <a:spcPts val="0"/>
              </a:spcAft>
              <a:buNone/>
            </a:pPr>
            <a:endParaRPr sz="2400" dirty="0">
              <a:latin typeface="Century Gothic (标题)"/>
            </a:endParaRPr>
          </a:p>
        </p:txBody>
      </p:sp>
      <p:pic>
        <p:nvPicPr>
          <p:cNvPr id="2" name="图片 1">
            <a:extLst>
              <a:ext uri="{FF2B5EF4-FFF2-40B4-BE49-F238E27FC236}">
                <a16:creationId xmlns:a16="http://schemas.microsoft.com/office/drawing/2014/main" id="{4CC722CA-3310-435E-9FD8-3A5A6BDD0E60}"/>
              </a:ext>
            </a:extLst>
          </p:cNvPr>
          <p:cNvPicPr>
            <a:picLocks noChangeAspect="1"/>
          </p:cNvPicPr>
          <p:nvPr/>
        </p:nvPicPr>
        <p:blipFill>
          <a:blip r:embed="rId3"/>
          <a:stretch>
            <a:fillRect/>
          </a:stretch>
        </p:blipFill>
        <p:spPr>
          <a:xfrm>
            <a:off x="1483939" y="1698531"/>
            <a:ext cx="2929007" cy="2016693"/>
          </a:xfrm>
          <a:prstGeom prst="rect">
            <a:avLst/>
          </a:prstGeom>
        </p:spPr>
      </p:pic>
      <p:sp>
        <p:nvSpPr>
          <p:cNvPr id="3" name="文本框 2">
            <a:extLst>
              <a:ext uri="{FF2B5EF4-FFF2-40B4-BE49-F238E27FC236}">
                <a16:creationId xmlns:a16="http://schemas.microsoft.com/office/drawing/2014/main" id="{7597FAC6-C7F2-42A2-942B-9156DBD38520}"/>
              </a:ext>
            </a:extLst>
          </p:cNvPr>
          <p:cNvSpPr txBox="1"/>
          <p:nvPr/>
        </p:nvSpPr>
        <p:spPr>
          <a:xfrm>
            <a:off x="4556564" y="1307850"/>
            <a:ext cx="4028536"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Robotic arm</a:t>
            </a:r>
            <a:endParaRPr lang="zh-CN" altLang="en-US" dirty="0"/>
          </a:p>
        </p:txBody>
      </p:sp>
      <p:pic>
        <p:nvPicPr>
          <p:cNvPr id="5" name="图片 4">
            <a:extLst>
              <a:ext uri="{FF2B5EF4-FFF2-40B4-BE49-F238E27FC236}">
                <a16:creationId xmlns:a16="http://schemas.microsoft.com/office/drawing/2014/main" id="{AABFC007-E7F0-4C69-942C-22D1E36D3732}"/>
              </a:ext>
            </a:extLst>
          </p:cNvPr>
          <p:cNvPicPr>
            <a:picLocks noChangeAspect="1"/>
          </p:cNvPicPr>
          <p:nvPr/>
        </p:nvPicPr>
        <p:blipFill>
          <a:blip r:embed="rId4"/>
          <a:stretch>
            <a:fillRect/>
          </a:stretch>
        </p:blipFill>
        <p:spPr>
          <a:xfrm>
            <a:off x="4909868" y="1698531"/>
            <a:ext cx="3585232" cy="2016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heel(1)">
                                      <p:cBhvr>
                                        <p:cTn id="7" dur="2000"/>
                                        <p:tgtEl>
                                          <p:spTgt spid="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prstGeom prst="rect">
            <a:avLst/>
          </a:prstGeom>
        </p:spPr>
        <p:txBody>
          <a:bodyPr spcFirstLastPara="1" wrap="square" lIns="91425" tIns="91425" rIns="91425" bIns="91425" anchor="t" anchorCtr="0">
            <a:noAutofit/>
          </a:bodyPr>
          <a:lstStyle/>
          <a:p>
            <a:r>
              <a:rPr lang="en" sz="3200" dirty="0"/>
              <a:t>DESIGN PROCESS</a:t>
            </a:r>
            <a:endParaRPr sz="3200" dirty="0"/>
          </a:p>
        </p:txBody>
      </p:sp>
      <p:sp>
        <p:nvSpPr>
          <p:cNvPr id="147" name="Google Shape;147;p15"/>
          <p:cNvSpPr txBox="1">
            <a:spLocks noGrp="1"/>
          </p:cNvSpPr>
          <p:nvPr>
            <p:ph type="body" idx="1"/>
          </p:nvPr>
        </p:nvSpPr>
        <p:spPr>
          <a:xfrm>
            <a:off x="1297500" y="1023178"/>
            <a:ext cx="7313400" cy="29112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Clr>
                <a:srgbClr val="FFFFFF"/>
              </a:buClr>
              <a:buSzPts val="2400"/>
              <a:buFont typeface="Montserrat"/>
              <a:buChar char="●"/>
            </a:pPr>
            <a:r>
              <a:rPr lang="en-US" sz="2400" dirty="0">
                <a:solidFill>
                  <a:srgbClr val="FFFFFF"/>
                </a:solidFill>
                <a:latin typeface="Century Gothic" panose="020B0502020202020204" pitchFamily="34" charset="0"/>
                <a:ea typeface="Montserrat"/>
                <a:cs typeface="Montserrat"/>
                <a:sym typeface="Montserrat"/>
              </a:rPr>
              <a:t>Design</a:t>
            </a:r>
            <a:r>
              <a:rPr lang="en-US" sz="2400" dirty="0">
                <a:solidFill>
                  <a:srgbClr val="FFFFFF"/>
                </a:solidFill>
                <a:latin typeface="Montserrat"/>
                <a:ea typeface="Montserrat"/>
                <a:cs typeface="Montserrat"/>
                <a:sym typeface="Montserrat"/>
              </a:rPr>
              <a:t> thinking</a:t>
            </a:r>
            <a:endParaRPr sz="2400" dirty="0">
              <a:solidFill>
                <a:srgbClr val="FFFFFF"/>
              </a:solidFill>
              <a:latin typeface="Montserrat"/>
              <a:ea typeface="Montserrat"/>
              <a:cs typeface="Montserrat"/>
              <a:sym typeface="Montserrat"/>
            </a:endParaRPr>
          </a:p>
        </p:txBody>
      </p:sp>
      <p:grpSp>
        <p:nvGrpSpPr>
          <p:cNvPr id="11" name="组合 10">
            <a:extLst>
              <a:ext uri="{FF2B5EF4-FFF2-40B4-BE49-F238E27FC236}">
                <a16:creationId xmlns:a16="http://schemas.microsoft.com/office/drawing/2014/main" id="{C84D5308-4A61-4396-95EE-BA5FBDEE6883}"/>
              </a:ext>
            </a:extLst>
          </p:cNvPr>
          <p:cNvGrpSpPr/>
          <p:nvPr/>
        </p:nvGrpSpPr>
        <p:grpSpPr>
          <a:xfrm>
            <a:off x="1849308" y="1600532"/>
            <a:ext cx="5445383" cy="3073144"/>
            <a:chOff x="1849308" y="1689432"/>
            <a:chExt cx="5445383" cy="3073144"/>
          </a:xfrm>
        </p:grpSpPr>
        <p:pic>
          <p:nvPicPr>
            <p:cNvPr id="3" name="图片 2">
              <a:extLst>
                <a:ext uri="{FF2B5EF4-FFF2-40B4-BE49-F238E27FC236}">
                  <a16:creationId xmlns:a16="http://schemas.microsoft.com/office/drawing/2014/main" id="{1586952E-7E7A-486D-B112-5C6F30123F90}"/>
                </a:ext>
              </a:extLst>
            </p:cNvPr>
            <p:cNvPicPr>
              <a:picLocks noChangeAspect="1"/>
            </p:cNvPicPr>
            <p:nvPr/>
          </p:nvPicPr>
          <p:blipFill>
            <a:blip r:embed="rId3"/>
            <a:stretch>
              <a:fillRect/>
            </a:stretch>
          </p:blipFill>
          <p:spPr>
            <a:xfrm>
              <a:off x="1849308" y="1689432"/>
              <a:ext cx="5445383" cy="3060318"/>
            </a:xfrm>
            <a:prstGeom prst="rect">
              <a:avLst/>
            </a:prstGeom>
          </p:spPr>
        </p:pic>
        <p:sp>
          <p:nvSpPr>
            <p:cNvPr id="4" name="六边形 3">
              <a:extLst>
                <a:ext uri="{FF2B5EF4-FFF2-40B4-BE49-F238E27FC236}">
                  <a16:creationId xmlns:a16="http://schemas.microsoft.com/office/drawing/2014/main" id="{93921F6C-25DD-498C-B8E9-AD3D8264F856}"/>
                </a:ext>
              </a:extLst>
            </p:cNvPr>
            <p:cNvSpPr/>
            <p:nvPr/>
          </p:nvSpPr>
          <p:spPr>
            <a:xfrm>
              <a:off x="2705100" y="2432050"/>
              <a:ext cx="933450" cy="787541"/>
            </a:xfrm>
            <a:prstGeom prst="hexag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t>EMPATHY</a:t>
              </a:r>
              <a:endParaRPr lang="zh-CN" altLang="en-US" sz="800" b="1" dirty="0"/>
            </a:p>
          </p:txBody>
        </p:sp>
        <p:sp>
          <p:nvSpPr>
            <p:cNvPr id="7" name="六边形 6">
              <a:extLst>
                <a:ext uri="{FF2B5EF4-FFF2-40B4-BE49-F238E27FC236}">
                  <a16:creationId xmlns:a16="http://schemas.microsoft.com/office/drawing/2014/main" id="{B8AB78C6-94DF-475C-82A5-D6F24032F4C4}"/>
                </a:ext>
              </a:extLst>
            </p:cNvPr>
            <p:cNvSpPr/>
            <p:nvPr/>
          </p:nvSpPr>
          <p:spPr>
            <a:xfrm>
              <a:off x="3486150" y="2839735"/>
              <a:ext cx="876300" cy="787541"/>
            </a:xfrm>
            <a:prstGeom prst="hex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t>Define</a:t>
              </a:r>
              <a:endParaRPr lang="zh-CN" altLang="en-US" sz="800" b="1" dirty="0"/>
            </a:p>
          </p:txBody>
        </p:sp>
        <p:sp>
          <p:nvSpPr>
            <p:cNvPr id="8" name="六边形 7">
              <a:extLst>
                <a:ext uri="{FF2B5EF4-FFF2-40B4-BE49-F238E27FC236}">
                  <a16:creationId xmlns:a16="http://schemas.microsoft.com/office/drawing/2014/main" id="{B074C667-8637-4808-AFD4-9B728C3B4A07}"/>
                </a:ext>
              </a:extLst>
            </p:cNvPr>
            <p:cNvSpPr/>
            <p:nvPr/>
          </p:nvSpPr>
          <p:spPr>
            <a:xfrm>
              <a:off x="4216402" y="2432050"/>
              <a:ext cx="933450" cy="801455"/>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t>Ideation</a:t>
              </a:r>
              <a:endParaRPr lang="zh-CN" altLang="en-US" sz="800" b="1" dirty="0"/>
            </a:p>
          </p:txBody>
        </p:sp>
        <p:sp>
          <p:nvSpPr>
            <p:cNvPr id="9" name="六边形 8">
              <a:extLst>
                <a:ext uri="{FF2B5EF4-FFF2-40B4-BE49-F238E27FC236}">
                  <a16:creationId xmlns:a16="http://schemas.microsoft.com/office/drawing/2014/main" id="{376F03D2-C29B-43EE-9C3F-890FFBB6AF64}"/>
                </a:ext>
              </a:extLst>
            </p:cNvPr>
            <p:cNvSpPr/>
            <p:nvPr/>
          </p:nvSpPr>
          <p:spPr>
            <a:xfrm>
              <a:off x="5035552" y="2853649"/>
              <a:ext cx="844552" cy="787541"/>
            </a:xfrm>
            <a:prstGeom prst="hexag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t>Prototype</a:t>
              </a:r>
              <a:endParaRPr lang="zh-CN" altLang="en-US" sz="800" b="1" dirty="0"/>
            </a:p>
          </p:txBody>
        </p:sp>
        <p:sp>
          <p:nvSpPr>
            <p:cNvPr id="10" name="六边形 9">
              <a:extLst>
                <a:ext uri="{FF2B5EF4-FFF2-40B4-BE49-F238E27FC236}">
                  <a16:creationId xmlns:a16="http://schemas.microsoft.com/office/drawing/2014/main" id="{101C2055-5175-4144-A597-654F58EAE47E}"/>
                </a:ext>
              </a:extLst>
            </p:cNvPr>
            <p:cNvSpPr/>
            <p:nvPr/>
          </p:nvSpPr>
          <p:spPr>
            <a:xfrm>
              <a:off x="5721350" y="3275248"/>
              <a:ext cx="933450" cy="787541"/>
            </a:xfrm>
            <a:prstGeom prst="hexag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t>Test</a:t>
              </a:r>
              <a:endParaRPr lang="zh-CN" altLang="en-US" sz="800" b="1" dirty="0"/>
            </a:p>
          </p:txBody>
        </p:sp>
        <p:sp>
          <p:nvSpPr>
            <p:cNvPr id="6" name="文本框 5">
              <a:extLst>
                <a:ext uri="{FF2B5EF4-FFF2-40B4-BE49-F238E27FC236}">
                  <a16:creationId xmlns:a16="http://schemas.microsoft.com/office/drawing/2014/main" id="{075BFAEE-FB1C-4519-AF1C-103AF4F5189A}"/>
                </a:ext>
              </a:extLst>
            </p:cNvPr>
            <p:cNvSpPr txBox="1"/>
            <p:nvPr/>
          </p:nvSpPr>
          <p:spPr>
            <a:xfrm>
              <a:off x="4010023" y="4393244"/>
              <a:ext cx="1123952" cy="369332"/>
            </a:xfrm>
            <a:prstGeom prst="rect">
              <a:avLst/>
            </a:prstGeom>
            <a:noFill/>
          </p:spPr>
          <p:txBody>
            <a:bodyPr wrap="square" rtlCol="0">
              <a:spAutoFit/>
            </a:bodyPr>
            <a:lstStyle/>
            <a:p>
              <a:r>
                <a:rPr lang="en-US" altLang="zh-CN" dirty="0">
                  <a:solidFill>
                    <a:schemeClr val="bg1"/>
                  </a:solidFill>
                </a:rPr>
                <a:t>Iteration</a:t>
              </a:r>
              <a:endParaRPr lang="zh-CN" altLang="en-US"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anim calcmode="lin" valueType="num">
                                      <p:cBhvr additive="base">
                                        <p:cTn id="7" dur="500" fill="hold"/>
                                        <p:tgtEl>
                                          <p:spTgt spid="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C9EF6779-1AD7-47A2-971B-2D840ACD32D0}"/>
              </a:ext>
            </a:extLst>
          </p:cNvPr>
          <p:cNvSpPr>
            <a:spLocks noGrp="1"/>
          </p:cNvSpPr>
          <p:nvPr>
            <p:ph type="body" idx="1"/>
          </p:nvPr>
        </p:nvSpPr>
        <p:spPr>
          <a:xfrm>
            <a:off x="1052550" y="1444606"/>
            <a:ext cx="7038900" cy="2911200"/>
          </a:xfrm>
        </p:spPr>
        <p:txBody>
          <a:bodyPr>
            <a:normAutofit/>
          </a:bodyPr>
          <a:lstStyle/>
          <a:p>
            <a:r>
              <a:rPr lang="en-US" altLang="zh-CN" sz="2400" dirty="0"/>
              <a:t>Customer Needs</a:t>
            </a:r>
            <a:r>
              <a:rPr lang="zh-CN" altLang="en-US" sz="2400" dirty="0"/>
              <a:t>：</a:t>
            </a:r>
            <a:endParaRPr lang="en-US" altLang="zh-CN" sz="2400" dirty="0"/>
          </a:p>
          <a:p>
            <a:pPr lvl="1"/>
            <a:r>
              <a:rPr lang="en-US" altLang="zh-CN" sz="2400" dirty="0">
                <a:solidFill>
                  <a:srgbClr val="FFFFFF"/>
                </a:solidFill>
                <a:latin typeface="Montserrat"/>
                <a:ea typeface="Montserrat"/>
                <a:cs typeface="Montserrat"/>
                <a:sym typeface="Montserrat"/>
              </a:rPr>
              <a:t>Assist feeding</a:t>
            </a:r>
          </a:p>
          <a:p>
            <a:pPr lvl="1"/>
            <a:r>
              <a:rPr lang="en-US" altLang="zh-CN" sz="2400" dirty="0">
                <a:solidFill>
                  <a:srgbClr val="FFFFFF"/>
                </a:solidFill>
                <a:latin typeface="Montserrat"/>
                <a:ea typeface="Montserrat"/>
                <a:cs typeface="Montserrat"/>
                <a:sym typeface="Montserrat"/>
              </a:rPr>
              <a:t>Strength</a:t>
            </a:r>
          </a:p>
          <a:p>
            <a:pPr lvl="1"/>
            <a:r>
              <a:rPr lang="en-US" altLang="zh-CN" sz="2000" dirty="0"/>
              <a:t>Position</a:t>
            </a:r>
          </a:p>
          <a:p>
            <a:pPr lvl="1"/>
            <a:r>
              <a:rPr lang="en-US" altLang="zh-CN" sz="2000" dirty="0"/>
              <a:t>Additional requirements</a:t>
            </a:r>
            <a:endParaRPr lang="zh-CN" altLang="en-US" sz="2000" dirty="0"/>
          </a:p>
        </p:txBody>
      </p:sp>
      <p:sp>
        <p:nvSpPr>
          <p:cNvPr id="4" name="标题 3">
            <a:extLst>
              <a:ext uri="{FF2B5EF4-FFF2-40B4-BE49-F238E27FC236}">
                <a16:creationId xmlns:a16="http://schemas.microsoft.com/office/drawing/2014/main" id="{3BA4DEC1-14FF-4683-9167-6CE7491B7DCD}"/>
              </a:ext>
            </a:extLst>
          </p:cNvPr>
          <p:cNvSpPr>
            <a:spLocks noGrp="1"/>
          </p:cNvSpPr>
          <p:nvPr>
            <p:ph type="title"/>
          </p:nvPr>
        </p:nvSpPr>
        <p:spPr>
          <a:xfrm>
            <a:off x="585788" y="393700"/>
            <a:ext cx="7038975" cy="914400"/>
          </a:xfrm>
          <a:prstGeom prst="hexag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EMPATHY</a:t>
            </a:r>
            <a:endParaRPr lang="zh-CN" altLang="en-US" sz="3200" b="1" dirty="0"/>
          </a:p>
        </p:txBody>
      </p:sp>
    </p:spTree>
    <p:extLst>
      <p:ext uri="{BB962C8B-B14F-4D97-AF65-F5344CB8AC3E}">
        <p14:creationId xmlns:p14="http://schemas.microsoft.com/office/powerpoint/2010/main" val="66245580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E2D4D668-BCF0-4FA7-83A6-B5E2EFD3E609}"/>
              </a:ext>
            </a:extLst>
          </p:cNvPr>
          <p:cNvSpPr>
            <a:spLocks noGrp="1"/>
          </p:cNvSpPr>
          <p:nvPr>
            <p:ph type="body" idx="1"/>
          </p:nvPr>
        </p:nvSpPr>
        <p:spPr>
          <a:xfrm>
            <a:off x="653143" y="1429237"/>
            <a:ext cx="7683257" cy="2911200"/>
          </a:xfrm>
        </p:spPr>
        <p:txBody>
          <a:bodyPr>
            <a:normAutofit/>
          </a:bodyPr>
          <a:lstStyle/>
          <a:p>
            <a:pPr marL="615950" lvl="1" indent="0">
              <a:buNone/>
            </a:pPr>
            <a:r>
              <a:rPr lang="en-US" altLang="zh-CN" sz="2000" dirty="0"/>
              <a:t>Design an assistive feeding product with simple operations, less strength requirement, and fixed position to assist elder people who are incapable of looking after themselves. </a:t>
            </a:r>
            <a:endParaRPr lang="zh-CN" altLang="en-US" sz="2000" dirty="0"/>
          </a:p>
        </p:txBody>
      </p:sp>
      <p:sp>
        <p:nvSpPr>
          <p:cNvPr id="4" name="标题 3">
            <a:extLst>
              <a:ext uri="{FF2B5EF4-FFF2-40B4-BE49-F238E27FC236}">
                <a16:creationId xmlns:a16="http://schemas.microsoft.com/office/drawing/2014/main" id="{29AA6AE4-D9E1-4A8C-9991-8A481BD4D40B}"/>
              </a:ext>
            </a:extLst>
          </p:cNvPr>
          <p:cNvSpPr>
            <a:spLocks noGrp="1"/>
          </p:cNvSpPr>
          <p:nvPr>
            <p:ph type="title"/>
          </p:nvPr>
        </p:nvSpPr>
        <p:spPr>
          <a:xfrm>
            <a:off x="585788" y="393700"/>
            <a:ext cx="7038975" cy="914400"/>
          </a:xfrm>
          <a:prstGeom prst="hex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Define</a:t>
            </a:r>
            <a:endParaRPr lang="zh-CN" altLang="en-US" sz="3200" b="1" dirty="0"/>
          </a:p>
        </p:txBody>
      </p:sp>
      <p:pic>
        <p:nvPicPr>
          <p:cNvPr id="1026" name="Picture 2" descr="https://timgsa.baidu.com/timg?image&amp;quality=80&amp;size=b9999_10000&amp;sec=1532310570194&amp;di=9f0e176dfb385de3371b8c7d92252555&amp;imgtype=0&amp;src=http%3A%2F%2Fimg.25pp.com%2Fuploadfile%2Fsoft%2Fimages%2F2015%2F0225%2F20150225111401925.jpg">
            <a:extLst>
              <a:ext uri="{FF2B5EF4-FFF2-40B4-BE49-F238E27FC236}">
                <a16:creationId xmlns:a16="http://schemas.microsoft.com/office/drawing/2014/main" id="{DCE03C32-806D-40B5-B53C-1C77DF9A8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904" y="3123086"/>
            <a:ext cx="1526722" cy="1526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imgsa.baidu.com/timg?image&amp;quality=80&amp;size=b9999_10000&amp;sec=1532310654183&amp;di=05f1f1a70ac3c2ed5ceadee1396dc872&amp;imgtype=0&amp;src=http%3A%2F%2Fi2.hoopchina.com.cn%2Fblogfile%2F201604%2F27%2FBbsImg146172248219825_800x686.jpg">
            <a:extLst>
              <a:ext uri="{FF2B5EF4-FFF2-40B4-BE49-F238E27FC236}">
                <a16:creationId xmlns:a16="http://schemas.microsoft.com/office/drawing/2014/main" id="{EC13242F-7AF8-464A-A077-B9708A34C7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 t="32016" r="95" b="38301"/>
          <a:stretch/>
        </p:blipFill>
        <p:spPr bwMode="auto">
          <a:xfrm>
            <a:off x="2830123" y="3415505"/>
            <a:ext cx="3625703" cy="9249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imgsa.baidu.com/timg?image&amp;quality=80&amp;size=b9999_10000&amp;sec=1532310712135&amp;di=052fcf7a2d072abac3af969f657bf61b&amp;imgtype=0&amp;src=http%3A%2F%2Fimgsrc.baidu.com%2Fimgad%2Fpic%2Fitem%2F50da81cb39dbb6fdd89a961b0224ab18962b37cd.jpg">
            <a:extLst>
              <a:ext uri="{FF2B5EF4-FFF2-40B4-BE49-F238E27FC236}">
                <a16:creationId xmlns:a16="http://schemas.microsoft.com/office/drawing/2014/main" id="{48851974-15B0-4592-A1F4-2ECB01FE09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40" t="15613" r="15937" b="15613"/>
          <a:stretch/>
        </p:blipFill>
        <p:spPr bwMode="auto">
          <a:xfrm>
            <a:off x="6654376" y="3044482"/>
            <a:ext cx="1597118" cy="160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705183"/>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1500" fill="hold"/>
                                        <p:tgtEl>
                                          <p:spTgt spid="3">
                                            <p:txEl>
                                              <p:pRg st="0" end="0"/>
                                            </p:txEl>
                                          </p:spTgt>
                                        </p:tgtEl>
                                        <p:attrNameLst>
                                          <p:attrName>style.color</p:attrName>
                                        </p:attrNameLst>
                                      </p:cBhvr>
                                      <p:to>
                                        <p:clrVal>
                                          <a:schemeClr val="accent2"/>
                                        </p:clrVal>
                                      </p:to>
                                    </p:set>
                                    <p:set>
                                      <p:cBhvr>
                                        <p:cTn id="7" dur="1500" fill="hold"/>
                                        <p:tgtEl>
                                          <p:spTgt spid="3">
                                            <p:txEl>
                                              <p:pRg st="0" end="0"/>
                                            </p:txEl>
                                          </p:spTgt>
                                        </p:tgtEl>
                                        <p:attrNameLst>
                                          <p:attrName>fillcolor</p:attrName>
                                        </p:attrNameLst>
                                      </p:cBhvr>
                                      <p:to>
                                        <p:clrVal>
                                          <a:schemeClr val="accent2"/>
                                        </p:clrVal>
                                      </p:to>
                                    </p:set>
                                    <p:set>
                                      <p:cBhvr>
                                        <p:cTn id="8" dur="1500" fill="hold"/>
                                        <p:tgtEl>
                                          <p:spTgt spid="3">
                                            <p:txEl>
                                              <p:pRg st="0" end="0"/>
                                            </p:txEl>
                                          </p:spTgt>
                                        </p:tgtEl>
                                        <p:attrNameLst>
                                          <p:attrName>fill.type</p:attrName>
                                        </p:attrNameLst>
                                      </p:cBhvr>
                                      <p:to>
                                        <p:strVal val="solid"/>
                                      </p:to>
                                    </p:set>
                                  </p:childTnLst>
                                </p:cTn>
                              </p:par>
                            </p:childTnLst>
                          </p:cTn>
                        </p:par>
                        <p:par>
                          <p:cTn id="9" fill="hold">
                            <p:stCondLst>
                              <p:cond delay="10500"/>
                            </p:stCondLst>
                            <p:childTnLst>
                              <p:par>
                                <p:cTn id="10" presetID="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par>
                          <p:cTn id="14" fill="hold">
                            <p:stCondLst>
                              <p:cond delay="11000"/>
                            </p:stCondLst>
                            <p:childTnLst>
                              <p:par>
                                <p:cTn id="15" presetID="2" presetClass="entr" presetSubtype="4"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childTnLst>
                          </p:cTn>
                        </p:par>
                        <p:par>
                          <p:cTn id="19" fill="hold">
                            <p:stCondLst>
                              <p:cond delay="11500"/>
                            </p:stCondLst>
                            <p:childTnLst>
                              <p:par>
                                <p:cTn id="20" presetID="2" presetClass="entr" presetSubtype="4" fill="hold" nodeType="after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14F02F5-C811-429D-A53C-613ED024695E}"/>
              </a:ext>
            </a:extLst>
          </p:cNvPr>
          <p:cNvSpPr>
            <a:spLocks noGrp="1"/>
          </p:cNvSpPr>
          <p:nvPr>
            <p:ph type="title"/>
          </p:nvPr>
        </p:nvSpPr>
        <p:spPr>
          <a:xfrm>
            <a:off x="490728" y="326550"/>
            <a:ext cx="7038975" cy="91440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Ideation</a:t>
            </a:r>
            <a:endParaRPr lang="zh-CN" altLang="en-US" sz="3200" b="1" dirty="0"/>
          </a:p>
        </p:txBody>
      </p:sp>
      <p:sp>
        <p:nvSpPr>
          <p:cNvPr id="5" name="Google Shape;153;p16">
            <a:extLst>
              <a:ext uri="{FF2B5EF4-FFF2-40B4-BE49-F238E27FC236}">
                <a16:creationId xmlns:a16="http://schemas.microsoft.com/office/drawing/2014/main" id="{56C6ACD1-8A79-4942-BBB3-A99648E88A8E}"/>
              </a:ext>
            </a:extLst>
          </p:cNvPr>
          <p:cNvSpPr txBox="1">
            <a:spLocks/>
          </p:cNvSpPr>
          <p:nvPr/>
        </p:nvSpPr>
        <p:spPr>
          <a:xfrm>
            <a:off x="1060016" y="1240950"/>
            <a:ext cx="2950200" cy="2911200"/>
          </a:xfrm>
          <a:prstGeom prst="rect">
            <a:avLst/>
          </a:prstGeom>
        </p:spPr>
        <p:txBody>
          <a:bodyPr spcFirstLastPara="1" vert="horz" wrap="square" lIns="91425" tIns="91425" rIns="91425" bIns="91425" rtlCol="0" anchor="t" anchorCtr="0">
            <a:noAutofit/>
          </a:bodyPr>
          <a:lstStyle>
            <a:lvl1pPr marL="457200" lvl="0" indent="-311150" algn="l" defTabSz="342900" rtl="0" eaLnBrk="1" latinLnBrk="0" hangingPunct="1">
              <a:spcBef>
                <a:spcPts val="0"/>
              </a:spcBef>
              <a:spcAft>
                <a:spcPts val="0"/>
              </a:spcAft>
              <a:buClr>
                <a:schemeClr val="bg2">
                  <a:lumMod val="40000"/>
                  <a:lumOff val="60000"/>
                </a:schemeClr>
              </a:buClr>
              <a:buSzPts val="1300"/>
              <a:buFont typeface="Wingdings 3" charset="2"/>
              <a:buChar char="●"/>
              <a:defRPr sz="1500" b="0" i="0" kern="1200">
                <a:solidFill>
                  <a:schemeClr val="tx1"/>
                </a:solidFill>
                <a:latin typeface="+mj-lt"/>
                <a:ea typeface="+mj-ea"/>
                <a:cs typeface="+mj-cs"/>
              </a:defRPr>
            </a:lvl1pPr>
            <a:lvl2pPr marL="914400" lvl="1"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350" b="0" i="0" kern="1200">
                <a:solidFill>
                  <a:schemeClr val="tx1"/>
                </a:solidFill>
                <a:latin typeface="+mj-lt"/>
                <a:ea typeface="+mj-ea"/>
                <a:cs typeface="+mj-cs"/>
              </a:defRPr>
            </a:lvl2pPr>
            <a:lvl3pPr marL="1371600" lvl="2"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200" b="0" i="0" kern="1200">
                <a:solidFill>
                  <a:schemeClr val="tx1"/>
                </a:solidFill>
                <a:latin typeface="+mj-lt"/>
                <a:ea typeface="+mj-ea"/>
                <a:cs typeface="+mj-cs"/>
              </a:defRPr>
            </a:lvl3pPr>
            <a:lvl4pPr marL="1828800" lvl="3"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4pPr>
            <a:lvl5pPr marL="2286000" lvl="4"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5pPr>
            <a:lvl6pPr marL="2743200" lvl="5"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6pPr>
            <a:lvl7pPr marL="3200400" lvl="6"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7pPr>
            <a:lvl8pPr marL="3657600" lvl="7"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8pPr>
            <a:lvl9pPr marL="4114800" lvl="8" indent="-298450" algn="l" defTabSz="342900" rtl="0" eaLnBrk="1" latinLnBrk="0" hangingPunct="1">
              <a:spcBef>
                <a:spcPts val="1600"/>
              </a:spcBef>
              <a:spcAft>
                <a:spcPts val="160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9pPr>
          </a:lstStyle>
          <a:p>
            <a:r>
              <a:rPr lang="en-US" sz="1800" dirty="0"/>
              <a:t>Robotic arm	</a:t>
            </a:r>
            <a:r>
              <a:rPr lang="en-US" dirty="0"/>
              <a:t>					</a:t>
            </a:r>
          </a:p>
        </p:txBody>
      </p:sp>
      <p:sp>
        <p:nvSpPr>
          <p:cNvPr id="6" name="Google Shape;154;p16">
            <a:extLst>
              <a:ext uri="{FF2B5EF4-FFF2-40B4-BE49-F238E27FC236}">
                <a16:creationId xmlns:a16="http://schemas.microsoft.com/office/drawing/2014/main" id="{5D6E5C50-05C3-4E9E-B518-0ED64B2FA07F}"/>
              </a:ext>
            </a:extLst>
          </p:cNvPr>
          <p:cNvSpPr txBox="1">
            <a:spLocks/>
          </p:cNvSpPr>
          <p:nvPr/>
        </p:nvSpPr>
        <p:spPr>
          <a:xfrm>
            <a:off x="4785688" y="1240950"/>
            <a:ext cx="3913187" cy="2911475"/>
          </a:xfrm>
          <a:prstGeom prst="rect">
            <a:avLst/>
          </a:prstGeom>
        </p:spPr>
        <p:txBody>
          <a:bodyPr spcFirstLastPara="1" vert="horz" wrap="square" lIns="91425" tIns="91425" rIns="91425" bIns="91425" rtlCol="0" anchor="t" anchorCtr="0">
            <a:no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pPr marL="457200" indent="-342900">
              <a:spcBef>
                <a:spcPts val="0"/>
              </a:spcBef>
              <a:buSzPts val="1800"/>
              <a:buFont typeface="Wingdings 3" charset="2"/>
              <a:buChar char="●"/>
            </a:pPr>
            <a:r>
              <a:rPr lang="en-US" sz="1800" dirty="0"/>
              <a:t>Turntable with conveyor belts				</a:t>
            </a:r>
          </a:p>
        </p:txBody>
      </p:sp>
      <p:pic>
        <p:nvPicPr>
          <p:cNvPr id="7" name="Google Shape;155;p16">
            <a:extLst>
              <a:ext uri="{FF2B5EF4-FFF2-40B4-BE49-F238E27FC236}">
                <a16:creationId xmlns:a16="http://schemas.microsoft.com/office/drawing/2014/main" id="{5819944E-02E8-43E1-B41A-D96EB79924B1}"/>
              </a:ext>
            </a:extLst>
          </p:cNvPr>
          <p:cNvPicPr preferRelativeResize="0"/>
          <p:nvPr/>
        </p:nvPicPr>
        <p:blipFill>
          <a:blip r:embed="rId3">
            <a:alphaModFix/>
          </a:blip>
          <a:stretch>
            <a:fillRect/>
          </a:stretch>
        </p:blipFill>
        <p:spPr>
          <a:xfrm>
            <a:off x="927266" y="1816200"/>
            <a:ext cx="3320884" cy="2488624"/>
          </a:xfrm>
          <a:prstGeom prst="rect">
            <a:avLst/>
          </a:prstGeom>
          <a:noFill/>
          <a:ln>
            <a:noFill/>
          </a:ln>
        </p:spPr>
      </p:pic>
      <p:pic>
        <p:nvPicPr>
          <p:cNvPr id="8" name="Google Shape;156;p16">
            <a:extLst>
              <a:ext uri="{FF2B5EF4-FFF2-40B4-BE49-F238E27FC236}">
                <a16:creationId xmlns:a16="http://schemas.microsoft.com/office/drawing/2014/main" id="{F0C11B9E-A6AF-4DC7-BB74-A8A84BCEACB4}"/>
              </a:ext>
            </a:extLst>
          </p:cNvPr>
          <p:cNvPicPr preferRelativeResize="0"/>
          <p:nvPr/>
        </p:nvPicPr>
        <p:blipFill>
          <a:blip r:embed="rId4">
            <a:alphaModFix/>
          </a:blip>
          <a:stretch>
            <a:fillRect/>
          </a:stretch>
        </p:blipFill>
        <p:spPr>
          <a:xfrm>
            <a:off x="4991872" y="1816200"/>
            <a:ext cx="3913187" cy="2488624"/>
          </a:xfrm>
          <a:prstGeom prst="rect">
            <a:avLst/>
          </a:prstGeom>
          <a:noFill/>
          <a:ln>
            <a:noFill/>
          </a:ln>
        </p:spPr>
      </p:pic>
    </p:spTree>
    <p:extLst>
      <p:ext uri="{BB962C8B-B14F-4D97-AF65-F5344CB8AC3E}">
        <p14:creationId xmlns:p14="http://schemas.microsoft.com/office/powerpoint/2010/main" val="313247853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14F02F5-C811-429D-A53C-613ED024695E}"/>
              </a:ext>
            </a:extLst>
          </p:cNvPr>
          <p:cNvSpPr>
            <a:spLocks noGrp="1"/>
          </p:cNvSpPr>
          <p:nvPr>
            <p:ph type="title"/>
          </p:nvPr>
        </p:nvSpPr>
        <p:spPr>
          <a:xfrm>
            <a:off x="490728" y="326550"/>
            <a:ext cx="7038975" cy="91440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sz="3200" dirty="0"/>
              <a:t>PROBLEM IDENTIFICATION</a:t>
            </a:r>
            <a:endParaRPr lang="zh-CN" altLang="en-US" sz="3200" b="1" dirty="0"/>
          </a:p>
        </p:txBody>
      </p:sp>
      <p:sp>
        <p:nvSpPr>
          <p:cNvPr id="5" name="Google Shape;153;p16">
            <a:extLst>
              <a:ext uri="{FF2B5EF4-FFF2-40B4-BE49-F238E27FC236}">
                <a16:creationId xmlns:a16="http://schemas.microsoft.com/office/drawing/2014/main" id="{56C6ACD1-8A79-4942-BBB3-A99648E88A8E}"/>
              </a:ext>
            </a:extLst>
          </p:cNvPr>
          <p:cNvSpPr txBox="1">
            <a:spLocks/>
          </p:cNvSpPr>
          <p:nvPr/>
        </p:nvSpPr>
        <p:spPr>
          <a:xfrm>
            <a:off x="1060015" y="1327489"/>
            <a:ext cx="2950200" cy="2911200"/>
          </a:xfrm>
          <a:prstGeom prst="rect">
            <a:avLst/>
          </a:prstGeom>
        </p:spPr>
        <p:txBody>
          <a:bodyPr spcFirstLastPara="1" vert="horz" wrap="square" lIns="91425" tIns="91425" rIns="91425" bIns="91425" rtlCol="0" anchor="t" anchorCtr="0">
            <a:noAutofit/>
          </a:bodyPr>
          <a:lstStyle>
            <a:lvl1pPr marL="457200" lvl="0" indent="-311150" algn="l" defTabSz="342900" rtl="0" eaLnBrk="1" latinLnBrk="0" hangingPunct="1">
              <a:spcBef>
                <a:spcPts val="0"/>
              </a:spcBef>
              <a:spcAft>
                <a:spcPts val="0"/>
              </a:spcAft>
              <a:buClr>
                <a:schemeClr val="bg2">
                  <a:lumMod val="40000"/>
                  <a:lumOff val="60000"/>
                </a:schemeClr>
              </a:buClr>
              <a:buSzPts val="1300"/>
              <a:buFont typeface="Wingdings 3" charset="2"/>
              <a:buChar char="●"/>
              <a:defRPr sz="1500" b="0" i="0" kern="1200">
                <a:solidFill>
                  <a:schemeClr val="tx1"/>
                </a:solidFill>
                <a:latin typeface="+mj-lt"/>
                <a:ea typeface="+mj-ea"/>
                <a:cs typeface="+mj-cs"/>
              </a:defRPr>
            </a:lvl1pPr>
            <a:lvl2pPr marL="914400" lvl="1"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350" b="0" i="0" kern="1200">
                <a:solidFill>
                  <a:schemeClr val="tx1"/>
                </a:solidFill>
                <a:latin typeface="+mj-lt"/>
                <a:ea typeface="+mj-ea"/>
                <a:cs typeface="+mj-cs"/>
              </a:defRPr>
            </a:lvl2pPr>
            <a:lvl3pPr marL="1371600" lvl="2"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200" b="0" i="0" kern="1200">
                <a:solidFill>
                  <a:schemeClr val="tx1"/>
                </a:solidFill>
                <a:latin typeface="+mj-lt"/>
                <a:ea typeface="+mj-ea"/>
                <a:cs typeface="+mj-cs"/>
              </a:defRPr>
            </a:lvl3pPr>
            <a:lvl4pPr marL="1828800" lvl="3"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4pPr>
            <a:lvl5pPr marL="2286000" lvl="4"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5pPr>
            <a:lvl6pPr marL="2743200" lvl="5"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6pPr>
            <a:lvl7pPr marL="3200400" lvl="6"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7pPr>
            <a:lvl8pPr marL="3657600" lvl="7" indent="-298450" algn="l" defTabSz="342900" rtl="0" eaLnBrk="1" latinLnBrk="0" hangingPunct="1">
              <a:spcBef>
                <a:spcPts val="1600"/>
              </a:spcBef>
              <a:spcAft>
                <a:spcPts val="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8pPr>
            <a:lvl9pPr marL="4114800" lvl="8" indent="-298450" algn="l" defTabSz="342900" rtl="0" eaLnBrk="1" latinLnBrk="0" hangingPunct="1">
              <a:spcBef>
                <a:spcPts val="1600"/>
              </a:spcBef>
              <a:spcAft>
                <a:spcPts val="1600"/>
              </a:spcAft>
              <a:buClr>
                <a:schemeClr val="bg2">
                  <a:lumMod val="40000"/>
                  <a:lumOff val="60000"/>
                </a:schemeClr>
              </a:buClr>
              <a:buSzPts val="1100"/>
              <a:buFont typeface="Wingdings 3" charset="2"/>
              <a:buChar char="■"/>
              <a:defRPr sz="1050" b="0" i="0" kern="1200">
                <a:solidFill>
                  <a:schemeClr val="tx1"/>
                </a:solidFill>
                <a:latin typeface="+mj-lt"/>
                <a:ea typeface="+mj-ea"/>
                <a:cs typeface="+mj-cs"/>
              </a:defRPr>
            </a:lvl9pPr>
          </a:lstStyle>
          <a:p>
            <a:r>
              <a:rPr lang="en-US" sz="1800" dirty="0"/>
              <a:t>Robotic arm</a:t>
            </a:r>
          </a:p>
          <a:p>
            <a:pPr lvl="1"/>
            <a:r>
              <a:rPr lang="en-US" sz="1650" dirty="0"/>
              <a:t>Time</a:t>
            </a:r>
          </a:p>
          <a:p>
            <a:pPr lvl="1"/>
            <a:r>
              <a:rPr lang="en-US" sz="1650" dirty="0"/>
              <a:t>Imprecise &amp; </a:t>
            </a:r>
            <a:r>
              <a:rPr lang="en-US" altLang="zh-CN" sz="1650" dirty="0"/>
              <a:t>Smoothness</a:t>
            </a:r>
            <a:endParaRPr lang="en-US" sz="1650" dirty="0"/>
          </a:p>
          <a:p>
            <a:pPr lvl="1"/>
            <a:r>
              <a:rPr lang="en-US" sz="1650" dirty="0"/>
              <a:t>Programming	</a:t>
            </a:r>
          </a:p>
          <a:p>
            <a:pPr lvl="1"/>
            <a:r>
              <a:rPr lang="en-US" sz="1650" dirty="0"/>
              <a:t>IP</a:t>
            </a:r>
            <a:r>
              <a:rPr lang="en-US" dirty="0"/>
              <a:t>				</a:t>
            </a:r>
          </a:p>
        </p:txBody>
      </p:sp>
      <p:sp>
        <p:nvSpPr>
          <p:cNvPr id="6" name="Google Shape;154;p16">
            <a:extLst>
              <a:ext uri="{FF2B5EF4-FFF2-40B4-BE49-F238E27FC236}">
                <a16:creationId xmlns:a16="http://schemas.microsoft.com/office/drawing/2014/main" id="{5D6E5C50-05C3-4E9E-B518-0ED64B2FA07F}"/>
              </a:ext>
            </a:extLst>
          </p:cNvPr>
          <p:cNvSpPr txBox="1">
            <a:spLocks/>
          </p:cNvSpPr>
          <p:nvPr/>
        </p:nvSpPr>
        <p:spPr>
          <a:xfrm>
            <a:off x="4572000" y="1327489"/>
            <a:ext cx="3913187" cy="2911475"/>
          </a:xfrm>
          <a:prstGeom prst="rect">
            <a:avLst/>
          </a:prstGeom>
        </p:spPr>
        <p:txBody>
          <a:bodyPr spcFirstLastPara="1" vert="horz" wrap="square" lIns="91425" tIns="91425" rIns="91425" bIns="91425" rtlCol="0" anchor="t" anchorCtr="0">
            <a:no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pPr marL="457200" indent="-342900">
              <a:spcBef>
                <a:spcPts val="0"/>
              </a:spcBef>
              <a:buSzPts val="1800"/>
              <a:buFont typeface="Wingdings 3" charset="2"/>
              <a:buChar char="●"/>
            </a:pPr>
            <a:r>
              <a:rPr lang="en-US" sz="1800" dirty="0"/>
              <a:t>Turntable with conveyor belt</a:t>
            </a:r>
          </a:p>
          <a:p>
            <a:pPr marL="757238" lvl="1" indent="-342900">
              <a:spcBef>
                <a:spcPts val="0"/>
              </a:spcBef>
              <a:buSzPts val="1800"/>
              <a:buFont typeface="Wingdings 3" charset="2"/>
              <a:buChar char="●"/>
            </a:pPr>
            <a:endParaRPr lang="en-US" sz="1650" dirty="0"/>
          </a:p>
          <a:p>
            <a:pPr marL="757238" lvl="1" indent="-342900">
              <a:spcBef>
                <a:spcPts val="0"/>
              </a:spcBef>
              <a:buSzPts val="1800"/>
              <a:buFont typeface="Wingdings 3" charset="2"/>
              <a:buChar char="●"/>
            </a:pPr>
            <a:r>
              <a:rPr lang="en-US" sz="1650" dirty="0"/>
              <a:t>Resources</a:t>
            </a:r>
          </a:p>
          <a:p>
            <a:pPr marL="757238" lvl="1" indent="-342900">
              <a:spcBef>
                <a:spcPts val="0"/>
              </a:spcBef>
              <a:buSzPts val="1800"/>
              <a:buFont typeface="Wingdings 3" charset="2"/>
              <a:buChar char="●"/>
            </a:pPr>
            <a:endParaRPr lang="en-US" sz="1650" dirty="0"/>
          </a:p>
          <a:p>
            <a:pPr marL="757238" lvl="1" indent="-342900">
              <a:spcBef>
                <a:spcPts val="0"/>
              </a:spcBef>
              <a:buSzPts val="1800"/>
              <a:buFont typeface="Wingdings 3" charset="2"/>
              <a:buChar char="●"/>
            </a:pPr>
            <a:r>
              <a:rPr lang="en-US" sz="1650" dirty="0"/>
              <a:t>Programming			</a:t>
            </a:r>
          </a:p>
        </p:txBody>
      </p:sp>
      <p:sp>
        <p:nvSpPr>
          <p:cNvPr id="2" name="星形: 五角 1">
            <a:hlinkClick r:id="rId3" action="ppaction://hlinksldjump"/>
            <a:extLst>
              <a:ext uri="{FF2B5EF4-FFF2-40B4-BE49-F238E27FC236}">
                <a16:creationId xmlns:a16="http://schemas.microsoft.com/office/drawing/2014/main" id="{34213661-1117-4285-8744-F45E864FEAFF}"/>
              </a:ext>
            </a:extLst>
          </p:cNvPr>
          <p:cNvSpPr/>
          <p:nvPr/>
        </p:nvSpPr>
        <p:spPr>
          <a:xfrm>
            <a:off x="5477772" y="1351104"/>
            <a:ext cx="1480538" cy="143198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箭头: 上弧形 2">
            <a:hlinkClick r:id="rId4" action="ppaction://hlinksldjump"/>
            <a:extLst>
              <a:ext uri="{FF2B5EF4-FFF2-40B4-BE49-F238E27FC236}">
                <a16:creationId xmlns:a16="http://schemas.microsoft.com/office/drawing/2014/main" id="{E79BE3C0-983E-46AB-A8A2-868A6BDD4676}"/>
              </a:ext>
            </a:extLst>
          </p:cNvPr>
          <p:cNvSpPr/>
          <p:nvPr/>
        </p:nvSpPr>
        <p:spPr>
          <a:xfrm>
            <a:off x="7788815" y="4325503"/>
            <a:ext cx="590337" cy="47640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206DB9FB-5578-4C38-88FF-67020E2A09F8}"/>
              </a:ext>
            </a:extLst>
          </p:cNvPr>
          <p:cNvPicPr>
            <a:picLocks noChangeAspect="1"/>
          </p:cNvPicPr>
          <p:nvPr/>
        </p:nvPicPr>
        <p:blipFill>
          <a:blip r:embed="rId5"/>
          <a:stretch>
            <a:fillRect/>
          </a:stretch>
        </p:blipFill>
        <p:spPr>
          <a:xfrm>
            <a:off x="3633656" y="2889887"/>
            <a:ext cx="1876687" cy="2076740"/>
          </a:xfrm>
          <a:prstGeom prst="rect">
            <a:avLst/>
          </a:prstGeom>
        </p:spPr>
      </p:pic>
    </p:spTree>
    <p:extLst>
      <p:ext uri="{BB962C8B-B14F-4D97-AF65-F5344CB8AC3E}">
        <p14:creationId xmlns:p14="http://schemas.microsoft.com/office/powerpoint/2010/main" val="3025376501"/>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7"/>
                                        </p:tgtEl>
                                        <p:attrNameLst>
                                          <p:attrName>ppt_x</p:attrName>
                                        </p:attrNameLst>
                                      </p:cBhvr>
                                      <p:tavLst>
                                        <p:tav tm="0">
                                          <p:val>
                                            <p:strVal val="ppt_x"/>
                                          </p:val>
                                        </p:tav>
                                        <p:tav tm="100000">
                                          <p:val>
                                            <p:strVal val="ppt_x"/>
                                          </p:val>
                                        </p:tav>
                                      </p:tavLst>
                                    </p:anim>
                                    <p:anim calcmode="lin" valueType="num">
                                      <p:cBhvr additive="base">
                                        <p:cTn id="46" dur="500"/>
                                        <p:tgtEl>
                                          <p:spTgt spid="7"/>
                                        </p:tgtEl>
                                        <p:attrNameLst>
                                          <p:attrName>ppt_y</p:attrName>
                                        </p:attrNameLst>
                                      </p:cBhvr>
                                      <p:tavLst>
                                        <p:tav tm="0">
                                          <p:val>
                                            <p:strVal val="ppt_y"/>
                                          </p:val>
                                        </p:tav>
                                        <p:tav tm="100000">
                                          <p:val>
                                            <p:strVal val="1+ppt_h/2"/>
                                          </p:val>
                                        </p:tav>
                                      </p:tavLst>
                                    </p:anim>
                                    <p:set>
                                      <p:cBhvr>
                                        <p:cTn id="47" dur="1" fill="hold">
                                          <p:stCondLst>
                                            <p:cond delay="499"/>
                                          </p:stCondLst>
                                        </p:cTn>
                                        <p:tgtEl>
                                          <p:spTgt spid="7"/>
                                        </p:tgtEl>
                                        <p:attrNameLst>
                                          <p:attrName>style.visibility</p:attrName>
                                        </p:attrNameLst>
                                      </p:cBhvr>
                                      <p:to>
                                        <p:strVal val="hidden"/>
                                      </p:to>
                                    </p:set>
                                  </p:childTnLst>
                                </p:cTn>
                              </p:par>
                              <p:par>
                                <p:cTn id="48" presetID="42" presetClass="entr" presetSubtype="0" fill="hold" nodeType="with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fade">
                                      <p:cBhvr>
                                        <p:cTn id="50" dur="1000"/>
                                        <p:tgtEl>
                                          <p:spTgt spid="6">
                                            <p:txEl>
                                              <p:pRg st="0" end="0"/>
                                            </p:txEl>
                                          </p:spTgt>
                                        </p:tgtEl>
                                      </p:cBhvr>
                                    </p:animEffect>
                                    <p:anim calcmode="lin" valueType="num">
                                      <p:cBhvr>
                                        <p:cTn id="5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0" end="0"/>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Effect transition="in" filter="fade">
                                      <p:cBhvr>
                                        <p:cTn id="55" dur="1000"/>
                                        <p:tgtEl>
                                          <p:spTgt spid="6">
                                            <p:txEl>
                                              <p:pRg st="2" end="2"/>
                                            </p:txEl>
                                          </p:spTgt>
                                        </p:tgtEl>
                                      </p:cBhvr>
                                    </p:animEffect>
                                    <p:anim calcmode="lin" valueType="num">
                                      <p:cBhvr>
                                        <p:cTn id="5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2" end="2"/>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6">
                                            <p:txEl>
                                              <p:pRg st="4" end="4"/>
                                            </p:txEl>
                                          </p:spTgt>
                                        </p:tgtEl>
                                        <p:attrNameLst>
                                          <p:attrName>style.visibility</p:attrName>
                                        </p:attrNameLst>
                                      </p:cBhvr>
                                      <p:to>
                                        <p:strVal val="visible"/>
                                      </p:to>
                                    </p:set>
                                    <p:animEffect transition="in" filter="fade">
                                      <p:cBhvr>
                                        <p:cTn id="60" dur="1000"/>
                                        <p:tgtEl>
                                          <p:spTgt spid="6">
                                            <p:txEl>
                                              <p:pRg st="4" end="4"/>
                                            </p:txEl>
                                          </p:spTgt>
                                        </p:tgtEl>
                                      </p:cBhvr>
                                    </p:animEffect>
                                    <p:anim calcmode="lin" valueType="num">
                                      <p:cBhvr>
                                        <p:cTn id="6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ipe(down)">
                                      <p:cBhvr>
                                        <p:cTn id="67" dur="580">
                                          <p:stCondLst>
                                            <p:cond delay="0"/>
                                          </p:stCondLst>
                                        </p:cTn>
                                        <p:tgtEl>
                                          <p:spTgt spid="2"/>
                                        </p:tgtEl>
                                      </p:cBhvr>
                                    </p:animEffect>
                                    <p:anim calcmode="lin" valueType="num">
                                      <p:cBhvr>
                                        <p:cTn id="6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3" dur="26">
                                          <p:stCondLst>
                                            <p:cond delay="650"/>
                                          </p:stCondLst>
                                        </p:cTn>
                                        <p:tgtEl>
                                          <p:spTgt spid="2"/>
                                        </p:tgtEl>
                                      </p:cBhvr>
                                      <p:to x="100000" y="60000"/>
                                    </p:animScale>
                                    <p:animScale>
                                      <p:cBhvr>
                                        <p:cTn id="74" dur="166" decel="50000">
                                          <p:stCondLst>
                                            <p:cond delay="676"/>
                                          </p:stCondLst>
                                        </p:cTn>
                                        <p:tgtEl>
                                          <p:spTgt spid="2"/>
                                        </p:tgtEl>
                                      </p:cBhvr>
                                      <p:to x="100000" y="100000"/>
                                    </p:animScale>
                                    <p:animScale>
                                      <p:cBhvr>
                                        <p:cTn id="75" dur="26">
                                          <p:stCondLst>
                                            <p:cond delay="1312"/>
                                          </p:stCondLst>
                                        </p:cTn>
                                        <p:tgtEl>
                                          <p:spTgt spid="2"/>
                                        </p:tgtEl>
                                      </p:cBhvr>
                                      <p:to x="100000" y="80000"/>
                                    </p:animScale>
                                    <p:animScale>
                                      <p:cBhvr>
                                        <p:cTn id="76" dur="166" decel="50000">
                                          <p:stCondLst>
                                            <p:cond delay="1338"/>
                                          </p:stCondLst>
                                        </p:cTn>
                                        <p:tgtEl>
                                          <p:spTgt spid="2"/>
                                        </p:tgtEl>
                                      </p:cBhvr>
                                      <p:to x="100000" y="100000"/>
                                    </p:animScale>
                                    <p:animScale>
                                      <p:cBhvr>
                                        <p:cTn id="77" dur="26">
                                          <p:stCondLst>
                                            <p:cond delay="1642"/>
                                          </p:stCondLst>
                                        </p:cTn>
                                        <p:tgtEl>
                                          <p:spTgt spid="2"/>
                                        </p:tgtEl>
                                      </p:cBhvr>
                                      <p:to x="100000" y="90000"/>
                                    </p:animScale>
                                    <p:animScale>
                                      <p:cBhvr>
                                        <p:cTn id="78" dur="166" decel="50000">
                                          <p:stCondLst>
                                            <p:cond delay="1668"/>
                                          </p:stCondLst>
                                        </p:cTn>
                                        <p:tgtEl>
                                          <p:spTgt spid="2"/>
                                        </p:tgtEl>
                                      </p:cBhvr>
                                      <p:to x="100000" y="100000"/>
                                    </p:animScale>
                                    <p:animScale>
                                      <p:cBhvr>
                                        <p:cTn id="79" dur="26">
                                          <p:stCondLst>
                                            <p:cond delay="1808"/>
                                          </p:stCondLst>
                                        </p:cTn>
                                        <p:tgtEl>
                                          <p:spTgt spid="2"/>
                                        </p:tgtEl>
                                      </p:cBhvr>
                                      <p:to x="100000" y="95000"/>
                                    </p:animScale>
                                    <p:animScale>
                                      <p:cBhvr>
                                        <p:cTn id="80" dur="166" decel="50000">
                                          <p:stCondLst>
                                            <p:cond delay="1834"/>
                                          </p:stCondLst>
                                        </p:cTn>
                                        <p:tgtEl>
                                          <p:spTgt spid="2"/>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2" nodeType="clickEffect">
                                  <p:stCondLst>
                                    <p:cond delay="0"/>
                                  </p:stCondLst>
                                  <p:childTnLst>
                                    <p:animMotion origin="layout" path="M -4.72222E-6 -1.85185E-6 L -0.42239 -0.00432 " pathEditMode="relative" rAng="0" ptsTypes="AA">
                                      <p:cBhvr>
                                        <p:cTn id="84" dur="2000" fill="hold"/>
                                        <p:tgtEl>
                                          <p:spTgt spid="2"/>
                                        </p:tgtEl>
                                        <p:attrNameLst>
                                          <p:attrName>ppt_x</p:attrName>
                                          <p:attrName>ppt_y</p:attrName>
                                        </p:attrNameLst>
                                      </p:cBhvr>
                                      <p:rCtr x="-21128" y="-2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17"/>
          <p:cNvSpPr txBox="1">
            <a:spLocks noGrp="1"/>
          </p:cNvSpPr>
          <p:nvPr>
            <p:ph type="body" idx="1"/>
          </p:nvPr>
        </p:nvSpPr>
        <p:spPr>
          <a:xfrm>
            <a:off x="5141342" y="1354347"/>
            <a:ext cx="3195057" cy="2850128"/>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Inadequate resources</a:t>
            </a:r>
          </a:p>
          <a:p>
            <a:pPr marL="114300" lvl="0" indent="0" rtl="0">
              <a:spcBef>
                <a:spcPts val="0"/>
              </a:spcBef>
              <a:spcAft>
                <a:spcPts val="0"/>
              </a:spcAft>
              <a:buSzPts val="1800"/>
              <a:buNone/>
            </a:pPr>
            <a:endParaRPr lang="en-US" sz="1800" dirty="0"/>
          </a:p>
          <a:p>
            <a:pPr marL="457200" lvl="0" indent="-342900" rtl="0">
              <a:spcBef>
                <a:spcPts val="0"/>
              </a:spcBef>
              <a:spcAft>
                <a:spcPts val="0"/>
              </a:spcAft>
              <a:buSzPts val="1800"/>
              <a:buChar char="●"/>
            </a:pPr>
            <a:r>
              <a:rPr lang="en-US" sz="1800" dirty="0"/>
              <a:t>Health and safety</a:t>
            </a:r>
          </a:p>
          <a:p>
            <a:pPr marL="114300" lvl="0" indent="0" rtl="0">
              <a:spcBef>
                <a:spcPts val="0"/>
              </a:spcBef>
              <a:spcAft>
                <a:spcPts val="0"/>
              </a:spcAft>
              <a:buSzPts val="1800"/>
              <a:buNone/>
            </a:pPr>
            <a:endParaRPr lang="en-US" sz="1800" dirty="0"/>
          </a:p>
          <a:p>
            <a:pPr marL="457200" lvl="0" indent="-342900" rtl="0">
              <a:spcBef>
                <a:spcPts val="0"/>
              </a:spcBef>
              <a:spcAft>
                <a:spcPts val="0"/>
              </a:spcAft>
              <a:buSzPts val="1800"/>
              <a:buChar char="●"/>
            </a:pPr>
            <a:r>
              <a:rPr lang="en-US" sz="1800" dirty="0"/>
              <a:t>Benchmarking </a:t>
            </a:r>
          </a:p>
          <a:p>
            <a:pPr marL="457200" lvl="0" indent="-342900" rtl="0">
              <a:spcBef>
                <a:spcPts val="0"/>
              </a:spcBef>
              <a:spcAft>
                <a:spcPts val="0"/>
              </a:spcAft>
              <a:buSzPts val="1800"/>
              <a:buChar char="●"/>
            </a:pPr>
            <a:endParaRPr lang="en-US" altLang="zh-CN" sz="1800" dirty="0"/>
          </a:p>
          <a:p>
            <a:pPr marL="457200" lvl="0" indent="-342900" rtl="0">
              <a:spcBef>
                <a:spcPts val="0"/>
              </a:spcBef>
              <a:spcAft>
                <a:spcPts val="0"/>
              </a:spcAft>
              <a:buSzPts val="1800"/>
              <a:buChar char="●"/>
            </a:pPr>
            <a:r>
              <a:rPr lang="en-US" sz="1800" dirty="0"/>
              <a:t>Programming</a:t>
            </a:r>
          </a:p>
          <a:p>
            <a:pPr marL="457200" lvl="0" indent="-342900" rtl="0">
              <a:spcBef>
                <a:spcPts val="0"/>
              </a:spcBef>
              <a:spcAft>
                <a:spcPts val="0"/>
              </a:spcAft>
              <a:buSzPts val="1800"/>
              <a:buChar char="●"/>
            </a:pPr>
            <a:endParaRPr lang="en-US" sz="1800" dirty="0"/>
          </a:p>
          <a:p>
            <a:pPr marL="457200" lvl="0" indent="-342900" rtl="0">
              <a:spcBef>
                <a:spcPts val="0"/>
              </a:spcBef>
              <a:spcAft>
                <a:spcPts val="0"/>
              </a:spcAft>
              <a:buSzPts val="1800"/>
              <a:buChar char="●"/>
            </a:pPr>
            <a:r>
              <a:rPr lang="en-US" sz="1800" dirty="0"/>
              <a:t>Lost of Team members</a:t>
            </a:r>
            <a:endParaRPr sz="1800" dirty="0"/>
          </a:p>
        </p:txBody>
      </p:sp>
      <p:sp>
        <p:nvSpPr>
          <p:cNvPr id="5" name="标题 4">
            <a:extLst>
              <a:ext uri="{FF2B5EF4-FFF2-40B4-BE49-F238E27FC236}">
                <a16:creationId xmlns:a16="http://schemas.microsoft.com/office/drawing/2014/main" id="{EF361108-E86C-48E2-A989-8D6B7AB87E99}"/>
              </a:ext>
            </a:extLst>
          </p:cNvPr>
          <p:cNvSpPr>
            <a:spLocks noGrp="1"/>
          </p:cNvSpPr>
          <p:nvPr>
            <p:ph type="title"/>
          </p:nvPr>
        </p:nvSpPr>
        <p:spPr>
          <a:xfrm>
            <a:off x="531850" y="344908"/>
            <a:ext cx="7038975" cy="914400"/>
          </a:xfrm>
          <a:prstGeom prst="hexag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Initial Prototype</a:t>
            </a:r>
            <a:endParaRPr lang="zh-CN" altLang="en-US" sz="3200" b="1" dirty="0"/>
          </a:p>
        </p:txBody>
      </p:sp>
      <p:pic>
        <p:nvPicPr>
          <p:cNvPr id="6" name="Google Shape;188;p21">
            <a:extLst>
              <a:ext uri="{FF2B5EF4-FFF2-40B4-BE49-F238E27FC236}">
                <a16:creationId xmlns:a16="http://schemas.microsoft.com/office/drawing/2014/main" id="{7EEFF705-9F7F-49B0-B0D1-2551D048448E}"/>
              </a:ext>
            </a:extLst>
          </p:cNvPr>
          <p:cNvPicPr preferRelativeResize="0"/>
          <p:nvPr/>
        </p:nvPicPr>
        <p:blipFill>
          <a:blip r:embed="rId3">
            <a:alphaModFix/>
          </a:blip>
          <a:stretch>
            <a:fillRect/>
          </a:stretch>
        </p:blipFill>
        <p:spPr>
          <a:xfrm>
            <a:off x="318073" y="1435268"/>
            <a:ext cx="4728382" cy="2688286"/>
          </a:xfrm>
          <a:prstGeom prst="rect">
            <a:avLst/>
          </a:prstGeom>
          <a:noFill/>
          <a:ln>
            <a:noFill/>
          </a:ln>
        </p:spPr>
      </p:pic>
      <p:sp>
        <p:nvSpPr>
          <p:cNvPr id="2" name="箭头: 下弧形 1">
            <a:hlinkClick r:id="rId4" action="ppaction://hlinksldjump"/>
            <a:extLst>
              <a:ext uri="{FF2B5EF4-FFF2-40B4-BE49-F238E27FC236}">
                <a16:creationId xmlns:a16="http://schemas.microsoft.com/office/drawing/2014/main" id="{74F5CB5D-0B8B-4631-B150-8F7AAE9D6B78}"/>
              </a:ext>
            </a:extLst>
          </p:cNvPr>
          <p:cNvSpPr/>
          <p:nvPr/>
        </p:nvSpPr>
        <p:spPr>
          <a:xfrm>
            <a:off x="7960658" y="4364531"/>
            <a:ext cx="560935" cy="43406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Effect transition="in" filter="randombar(horizontal)">
                                      <p:cBhvr>
                                        <p:cTn id="7" dur="500"/>
                                        <p:tgtEl>
                                          <p:spTgt spid="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2">
                                            <p:txEl>
                                              <p:pRg st="2" end="2"/>
                                            </p:txEl>
                                          </p:spTgt>
                                        </p:tgtEl>
                                        <p:attrNameLst>
                                          <p:attrName>style.visibility</p:attrName>
                                        </p:attrNameLst>
                                      </p:cBhvr>
                                      <p:to>
                                        <p:strVal val="visible"/>
                                      </p:to>
                                    </p:set>
                                    <p:animEffect transition="in" filter="randombar(horizontal)">
                                      <p:cBhvr>
                                        <p:cTn id="12" dur="500"/>
                                        <p:tgtEl>
                                          <p:spTgt spid="1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2">
                                            <p:txEl>
                                              <p:pRg st="4" end="4"/>
                                            </p:txEl>
                                          </p:spTgt>
                                        </p:tgtEl>
                                        <p:attrNameLst>
                                          <p:attrName>style.visibility</p:attrName>
                                        </p:attrNameLst>
                                      </p:cBhvr>
                                      <p:to>
                                        <p:strVal val="visible"/>
                                      </p:to>
                                    </p:set>
                                    <p:animEffect transition="in" filter="randombar(horizontal)">
                                      <p:cBhvr>
                                        <p:cTn id="17" dur="500"/>
                                        <p:tgtEl>
                                          <p:spTgt spid="16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2">
                                            <p:txEl>
                                              <p:pRg st="6" end="6"/>
                                            </p:txEl>
                                          </p:spTgt>
                                        </p:tgtEl>
                                        <p:attrNameLst>
                                          <p:attrName>style.visibility</p:attrName>
                                        </p:attrNameLst>
                                      </p:cBhvr>
                                      <p:to>
                                        <p:strVal val="visible"/>
                                      </p:to>
                                    </p:set>
                                    <p:animEffect transition="in" filter="randombar(horizontal)">
                                      <p:cBhvr>
                                        <p:cTn id="22" dur="500"/>
                                        <p:tgtEl>
                                          <p:spTgt spid="16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2">
                                            <p:txEl>
                                              <p:pRg st="8" end="8"/>
                                            </p:txEl>
                                          </p:spTgt>
                                        </p:tgtEl>
                                        <p:attrNameLst>
                                          <p:attrName>style.visibility</p:attrName>
                                        </p:attrNameLst>
                                      </p:cBhvr>
                                      <p:to>
                                        <p:strVal val="visible"/>
                                      </p:to>
                                    </p:set>
                                    <p:animEffect transition="in" filter="randombar(horizontal)">
                                      <p:cBhvr>
                                        <p:cTn id="27" dur="500"/>
                                        <p:tgtEl>
                                          <p:spTgt spid="1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17"/>
          <p:cNvSpPr txBox="1">
            <a:spLocks noGrp="1"/>
          </p:cNvSpPr>
          <p:nvPr>
            <p:ph type="body" idx="1"/>
          </p:nvPr>
        </p:nvSpPr>
        <p:spPr>
          <a:xfrm>
            <a:off x="750499" y="1354348"/>
            <a:ext cx="2977706" cy="914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endParaRPr lang="en-US" sz="1800" dirty="0"/>
          </a:p>
          <a:p>
            <a:pPr marL="457200" lvl="0" indent="-342900" rtl="0">
              <a:spcBef>
                <a:spcPts val="0"/>
              </a:spcBef>
              <a:spcAft>
                <a:spcPts val="0"/>
              </a:spcAft>
              <a:buSzPts val="1800"/>
              <a:buChar char="●"/>
            </a:pPr>
            <a:endParaRPr sz="1800" dirty="0"/>
          </a:p>
        </p:txBody>
      </p:sp>
      <p:sp>
        <p:nvSpPr>
          <p:cNvPr id="5" name="标题 4">
            <a:extLst>
              <a:ext uri="{FF2B5EF4-FFF2-40B4-BE49-F238E27FC236}">
                <a16:creationId xmlns:a16="http://schemas.microsoft.com/office/drawing/2014/main" id="{EF361108-E86C-48E2-A989-8D6B7AB87E99}"/>
              </a:ext>
            </a:extLst>
          </p:cNvPr>
          <p:cNvSpPr>
            <a:spLocks noGrp="1"/>
          </p:cNvSpPr>
          <p:nvPr>
            <p:ph type="title"/>
          </p:nvPr>
        </p:nvSpPr>
        <p:spPr>
          <a:xfrm>
            <a:off x="404432" y="199833"/>
            <a:ext cx="7038975" cy="914400"/>
          </a:xfrm>
          <a:prstGeom prst="hexag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Final Prototype</a:t>
            </a:r>
            <a:endParaRPr lang="zh-CN" altLang="en-US" sz="3200" b="1" dirty="0"/>
          </a:p>
        </p:txBody>
      </p:sp>
      <p:pic>
        <p:nvPicPr>
          <p:cNvPr id="6" name="图片 5">
            <a:extLst>
              <a:ext uri="{FF2B5EF4-FFF2-40B4-BE49-F238E27FC236}">
                <a16:creationId xmlns:a16="http://schemas.microsoft.com/office/drawing/2014/main" id="{CCD62B94-1E1B-4DA7-9048-385FCAE2CF99}"/>
              </a:ext>
            </a:extLst>
          </p:cNvPr>
          <p:cNvPicPr/>
          <p:nvPr/>
        </p:nvPicPr>
        <p:blipFill rotWithShape="1">
          <a:blip r:embed="rId5"/>
          <a:srcRect b="10076"/>
          <a:stretch/>
        </p:blipFill>
        <p:spPr bwMode="auto">
          <a:xfrm>
            <a:off x="404432" y="1816509"/>
            <a:ext cx="5505695" cy="2617468"/>
          </a:xfrm>
          <a:prstGeom prst="rect">
            <a:avLst/>
          </a:prstGeom>
          <a:ln>
            <a:noFill/>
          </a:ln>
          <a:extLst>
            <a:ext uri="{53640926-AAD7-44D8-BBD7-CCE9431645EC}">
              <a14:shadowObscured xmlns:a14="http://schemas.microsoft.com/office/drawing/2010/main"/>
            </a:ext>
          </a:extLst>
        </p:spPr>
      </p:pic>
      <p:cxnSp>
        <p:nvCxnSpPr>
          <p:cNvPr id="8" name="直接箭头连接符 7">
            <a:extLst>
              <a:ext uri="{FF2B5EF4-FFF2-40B4-BE49-F238E27FC236}">
                <a16:creationId xmlns:a16="http://schemas.microsoft.com/office/drawing/2014/main" id="{17DA2A41-C718-4848-B6A4-85A651F91539}"/>
              </a:ext>
            </a:extLst>
          </p:cNvPr>
          <p:cNvCxnSpPr>
            <a:cxnSpLocks/>
          </p:cNvCxnSpPr>
          <p:nvPr/>
        </p:nvCxnSpPr>
        <p:spPr>
          <a:xfrm flipH="1">
            <a:off x="4265611" y="1365885"/>
            <a:ext cx="135892" cy="1460064"/>
          </a:xfrm>
          <a:prstGeom prst="straightConnector1">
            <a:avLst/>
          </a:prstGeom>
          <a:ln w="25400">
            <a:solidFill>
              <a:schemeClr val="accent3"/>
            </a:solidFill>
            <a:tailEnd type="triangle"/>
          </a:ln>
        </p:spPr>
        <p:style>
          <a:lnRef idx="1">
            <a:schemeClr val="accent4"/>
          </a:lnRef>
          <a:fillRef idx="0">
            <a:schemeClr val="accent4"/>
          </a:fillRef>
          <a:effectRef idx="0">
            <a:schemeClr val="accent4"/>
          </a:effectRef>
          <a:fontRef idx="minor">
            <a:schemeClr val="tx1"/>
          </a:fontRef>
        </p:style>
      </p:cxnSp>
      <p:cxnSp>
        <p:nvCxnSpPr>
          <p:cNvPr id="9" name="直接箭头连接符 8">
            <a:extLst>
              <a:ext uri="{FF2B5EF4-FFF2-40B4-BE49-F238E27FC236}">
                <a16:creationId xmlns:a16="http://schemas.microsoft.com/office/drawing/2014/main" id="{07A84874-F75C-48F9-BA16-4C63FCEB20D6}"/>
              </a:ext>
            </a:extLst>
          </p:cNvPr>
          <p:cNvCxnSpPr>
            <a:cxnSpLocks/>
          </p:cNvCxnSpPr>
          <p:nvPr/>
        </p:nvCxnSpPr>
        <p:spPr>
          <a:xfrm flipH="1">
            <a:off x="4700587" y="1598295"/>
            <a:ext cx="600075" cy="1724377"/>
          </a:xfrm>
          <a:prstGeom prst="straightConnector1">
            <a:avLst/>
          </a:prstGeom>
          <a:ln w="25400">
            <a:solidFill>
              <a:schemeClr val="accent3"/>
            </a:solidFill>
            <a:tailEnd type="triangle"/>
          </a:ln>
        </p:spPr>
        <p:style>
          <a:lnRef idx="1">
            <a:schemeClr val="accent4"/>
          </a:lnRef>
          <a:fillRef idx="0">
            <a:schemeClr val="accent4"/>
          </a:fillRef>
          <a:effectRef idx="0">
            <a:schemeClr val="accent4"/>
          </a:effectRef>
          <a:fontRef idx="minor">
            <a:schemeClr val="tx1"/>
          </a:fontRef>
        </p:style>
      </p:cxnSp>
      <p:cxnSp>
        <p:nvCxnSpPr>
          <p:cNvPr id="10" name="直接箭头连接符 9">
            <a:extLst>
              <a:ext uri="{FF2B5EF4-FFF2-40B4-BE49-F238E27FC236}">
                <a16:creationId xmlns:a16="http://schemas.microsoft.com/office/drawing/2014/main" id="{1DCC9EA2-2484-4419-AE62-E8283197AA7D}"/>
              </a:ext>
            </a:extLst>
          </p:cNvPr>
          <p:cNvCxnSpPr>
            <a:cxnSpLocks/>
          </p:cNvCxnSpPr>
          <p:nvPr/>
        </p:nvCxnSpPr>
        <p:spPr>
          <a:xfrm>
            <a:off x="1965642" y="1524635"/>
            <a:ext cx="308854" cy="1537742"/>
          </a:xfrm>
          <a:prstGeom prst="straightConnector1">
            <a:avLst/>
          </a:prstGeom>
          <a:ln w="22225">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11" name="文本框 8">
            <a:extLst>
              <a:ext uri="{FF2B5EF4-FFF2-40B4-BE49-F238E27FC236}">
                <a16:creationId xmlns:a16="http://schemas.microsoft.com/office/drawing/2014/main" id="{EB487352-74DA-4308-9A84-E55D83004C28}"/>
              </a:ext>
            </a:extLst>
          </p:cNvPr>
          <p:cNvSpPr txBox="1"/>
          <p:nvPr/>
        </p:nvSpPr>
        <p:spPr>
          <a:xfrm>
            <a:off x="2994164" y="1299474"/>
            <a:ext cx="718820" cy="280035"/>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1050" kern="100" dirty="0">
                <a:effectLst/>
                <a:ea typeface="等线" panose="02010600030101010101" pitchFamily="2" charset="-122"/>
                <a:cs typeface="Times New Roman" panose="02020603050405020304" pitchFamily="18" charset="0"/>
              </a:rPr>
              <a:t>Arduino</a:t>
            </a:r>
            <a:endParaRPr lang="zh-CN" sz="1050" kern="100" dirty="0">
              <a:effectLst/>
              <a:ea typeface="等线" panose="02010600030101010101" pitchFamily="2" charset="-122"/>
              <a:cs typeface="Times New Roman" panose="02020603050405020304" pitchFamily="18" charset="0"/>
            </a:endParaRPr>
          </a:p>
        </p:txBody>
      </p:sp>
      <p:sp>
        <p:nvSpPr>
          <p:cNvPr id="12" name="文本框 9">
            <a:extLst>
              <a:ext uri="{FF2B5EF4-FFF2-40B4-BE49-F238E27FC236}">
                <a16:creationId xmlns:a16="http://schemas.microsoft.com/office/drawing/2014/main" id="{156274B3-8DF2-4223-9D4B-6C851B48F47D}"/>
              </a:ext>
            </a:extLst>
          </p:cNvPr>
          <p:cNvSpPr txBox="1"/>
          <p:nvPr/>
        </p:nvSpPr>
        <p:spPr>
          <a:xfrm>
            <a:off x="3825557" y="1328420"/>
            <a:ext cx="875030" cy="280035"/>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1050" kern="100">
                <a:effectLst/>
                <a:ea typeface="等线" panose="02010600030101010101" pitchFamily="2" charset="-122"/>
                <a:cs typeface="Times New Roman" panose="02020603050405020304" pitchFamily="18" charset="0"/>
              </a:rPr>
              <a:t>Bluetooth</a:t>
            </a:r>
            <a:endParaRPr lang="zh-CN" sz="1050" kern="100">
              <a:effectLst/>
              <a:ea typeface="等线" panose="02010600030101010101" pitchFamily="2" charset="-122"/>
              <a:cs typeface="Times New Roman" panose="02020603050405020304" pitchFamily="18" charset="0"/>
            </a:endParaRPr>
          </a:p>
        </p:txBody>
      </p:sp>
      <p:sp>
        <p:nvSpPr>
          <p:cNvPr id="13" name="文本框 10">
            <a:extLst>
              <a:ext uri="{FF2B5EF4-FFF2-40B4-BE49-F238E27FC236}">
                <a16:creationId xmlns:a16="http://schemas.microsoft.com/office/drawing/2014/main" id="{603ED1B9-6A10-426B-9B66-C29D96AF8E6C}"/>
              </a:ext>
            </a:extLst>
          </p:cNvPr>
          <p:cNvSpPr txBox="1"/>
          <p:nvPr/>
        </p:nvSpPr>
        <p:spPr>
          <a:xfrm>
            <a:off x="4871402" y="1413510"/>
            <a:ext cx="1010673" cy="280035"/>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1050" kern="100" dirty="0">
                <a:effectLst/>
                <a:ea typeface="等线" panose="02010600030101010101" pitchFamily="2" charset="-122"/>
                <a:cs typeface="Times New Roman" panose="02020603050405020304" pitchFamily="18" charset="0"/>
              </a:rPr>
              <a:t>Handle</a:t>
            </a:r>
            <a:endParaRPr lang="zh-CN" sz="1050" kern="100" dirty="0">
              <a:effectLst/>
              <a:ea typeface="等线" panose="02010600030101010101" pitchFamily="2" charset="-122"/>
              <a:cs typeface="Times New Roman" panose="02020603050405020304" pitchFamily="18" charset="0"/>
            </a:endParaRPr>
          </a:p>
        </p:txBody>
      </p:sp>
      <p:cxnSp>
        <p:nvCxnSpPr>
          <p:cNvPr id="14" name="直接箭头连接符 13">
            <a:extLst>
              <a:ext uri="{FF2B5EF4-FFF2-40B4-BE49-F238E27FC236}">
                <a16:creationId xmlns:a16="http://schemas.microsoft.com/office/drawing/2014/main" id="{3C6C4590-210E-408B-8997-117D42EFF4B7}"/>
              </a:ext>
            </a:extLst>
          </p:cNvPr>
          <p:cNvCxnSpPr>
            <a:cxnSpLocks/>
          </p:cNvCxnSpPr>
          <p:nvPr/>
        </p:nvCxnSpPr>
        <p:spPr>
          <a:xfrm>
            <a:off x="3471227" y="1577975"/>
            <a:ext cx="451230" cy="1631051"/>
          </a:xfrm>
          <a:prstGeom prst="straightConnector1">
            <a:avLst/>
          </a:prstGeom>
          <a:ln w="22225">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15" name="文本框 12">
            <a:extLst>
              <a:ext uri="{FF2B5EF4-FFF2-40B4-BE49-F238E27FC236}">
                <a16:creationId xmlns:a16="http://schemas.microsoft.com/office/drawing/2014/main" id="{5CE5DBE1-6525-4BD5-ACD3-69D876AD077C}"/>
              </a:ext>
            </a:extLst>
          </p:cNvPr>
          <p:cNvSpPr txBox="1"/>
          <p:nvPr/>
        </p:nvSpPr>
        <p:spPr>
          <a:xfrm>
            <a:off x="1590645" y="1345313"/>
            <a:ext cx="974259" cy="280035"/>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altLang="zh-CN" sz="1050" kern="100" dirty="0">
                <a:ea typeface="等线" panose="02010600030101010101" pitchFamily="2" charset="-122"/>
                <a:cs typeface="Times New Roman" panose="02020603050405020304" pitchFamily="18" charset="0"/>
              </a:rPr>
              <a:t>Main body</a:t>
            </a:r>
            <a:endParaRPr lang="zh-CN" sz="1050" kern="100" dirty="0">
              <a:effectLst/>
              <a:ea typeface="等线" panose="02010600030101010101" pitchFamily="2" charset="-122"/>
              <a:cs typeface="Times New Roman" panose="02020603050405020304" pitchFamily="18" charset="0"/>
            </a:endParaRPr>
          </a:p>
        </p:txBody>
      </p:sp>
      <p:pic>
        <p:nvPicPr>
          <p:cNvPr id="17" name="图片 16">
            <a:extLst>
              <a:ext uri="{FF2B5EF4-FFF2-40B4-BE49-F238E27FC236}">
                <a16:creationId xmlns:a16="http://schemas.microsoft.com/office/drawing/2014/main" id="{5D550418-795C-41FF-B1CE-74290A903D2F}"/>
              </a:ext>
            </a:extLst>
          </p:cNvPr>
          <p:cNvPicPr/>
          <p:nvPr/>
        </p:nvPicPr>
        <p:blipFill rotWithShape="1">
          <a:blip r:embed="rId6" cstate="print">
            <a:extLst>
              <a:ext uri="{28A0092B-C50C-407E-A947-70E740481C1C}">
                <a14:useLocalDpi xmlns:a14="http://schemas.microsoft.com/office/drawing/2010/main" val="0"/>
              </a:ext>
            </a:extLst>
          </a:blip>
          <a:srcRect l="3151" t="13040" r="10674" b="16128"/>
          <a:stretch/>
        </p:blipFill>
        <p:spPr bwMode="auto">
          <a:xfrm rot="5400000">
            <a:off x="5400864" y="2264821"/>
            <a:ext cx="3631249" cy="1810308"/>
          </a:xfrm>
          <a:prstGeom prst="rect">
            <a:avLst/>
          </a:prstGeom>
          <a:ln>
            <a:noFill/>
          </a:ln>
          <a:extLst>
            <a:ext uri="{53640926-AAD7-44D8-BBD7-CCE9431645EC}">
              <a14:shadowObscured xmlns:a14="http://schemas.microsoft.com/office/drawing/2010/main"/>
            </a:ext>
          </a:extLst>
        </p:spPr>
      </p:pic>
      <p:sp>
        <p:nvSpPr>
          <p:cNvPr id="16" name="文本框 15">
            <a:extLst>
              <a:ext uri="{FF2B5EF4-FFF2-40B4-BE49-F238E27FC236}">
                <a16:creationId xmlns:a16="http://schemas.microsoft.com/office/drawing/2014/main" id="{C4DF1E21-380A-4F6A-9E96-DBBFB8985AEB}"/>
              </a:ext>
            </a:extLst>
          </p:cNvPr>
          <p:cNvSpPr txBox="1"/>
          <p:nvPr/>
        </p:nvSpPr>
        <p:spPr>
          <a:xfrm>
            <a:off x="6745857" y="1814830"/>
            <a:ext cx="76461" cy="369332"/>
          </a:xfrm>
          <a:prstGeom prst="rect">
            <a:avLst/>
          </a:prstGeom>
          <a:noFill/>
        </p:spPr>
        <p:txBody>
          <a:bodyPr wrap="square" rtlCol="0">
            <a:spAutoFit/>
          </a:bodyPr>
          <a:lstStyle/>
          <a:p>
            <a:r>
              <a:rPr lang="en-US" altLang="zh-CN" dirty="0"/>
              <a:t>1</a:t>
            </a:r>
            <a:endParaRPr lang="zh-CN" altLang="en-US" dirty="0"/>
          </a:p>
        </p:txBody>
      </p:sp>
      <p:sp>
        <p:nvSpPr>
          <p:cNvPr id="19" name="文本框 18">
            <a:extLst>
              <a:ext uri="{FF2B5EF4-FFF2-40B4-BE49-F238E27FC236}">
                <a16:creationId xmlns:a16="http://schemas.microsoft.com/office/drawing/2014/main" id="{15D6EE45-D871-4889-BDC3-A641357797E5}"/>
              </a:ext>
            </a:extLst>
          </p:cNvPr>
          <p:cNvSpPr txBox="1"/>
          <p:nvPr/>
        </p:nvSpPr>
        <p:spPr>
          <a:xfrm>
            <a:off x="7066852" y="2211070"/>
            <a:ext cx="76461" cy="369332"/>
          </a:xfrm>
          <a:prstGeom prst="rect">
            <a:avLst/>
          </a:prstGeom>
          <a:noFill/>
        </p:spPr>
        <p:txBody>
          <a:bodyPr wrap="square" rtlCol="0">
            <a:spAutoFit/>
          </a:bodyPr>
          <a:lstStyle/>
          <a:p>
            <a:r>
              <a:rPr lang="en-US" altLang="zh-CN" dirty="0"/>
              <a:t>2</a:t>
            </a:r>
            <a:endParaRPr lang="zh-CN" altLang="en-US" dirty="0"/>
          </a:p>
        </p:txBody>
      </p:sp>
      <p:sp>
        <p:nvSpPr>
          <p:cNvPr id="20" name="文本框 19">
            <a:extLst>
              <a:ext uri="{FF2B5EF4-FFF2-40B4-BE49-F238E27FC236}">
                <a16:creationId xmlns:a16="http://schemas.microsoft.com/office/drawing/2014/main" id="{CEF367DF-8CB8-469C-8A67-BD75AD287D38}"/>
              </a:ext>
            </a:extLst>
          </p:cNvPr>
          <p:cNvSpPr txBox="1"/>
          <p:nvPr/>
        </p:nvSpPr>
        <p:spPr>
          <a:xfrm>
            <a:off x="6848451" y="2488966"/>
            <a:ext cx="76461" cy="369332"/>
          </a:xfrm>
          <a:prstGeom prst="rect">
            <a:avLst/>
          </a:prstGeom>
          <a:noFill/>
        </p:spPr>
        <p:txBody>
          <a:bodyPr wrap="square" rtlCol="0">
            <a:spAutoFit/>
          </a:bodyPr>
          <a:lstStyle/>
          <a:p>
            <a:r>
              <a:rPr lang="en-US" altLang="zh-CN" dirty="0"/>
              <a:t>3</a:t>
            </a:r>
            <a:endParaRPr lang="zh-CN" altLang="en-US" dirty="0"/>
          </a:p>
        </p:txBody>
      </p:sp>
      <p:sp>
        <p:nvSpPr>
          <p:cNvPr id="21" name="文本框 20">
            <a:extLst>
              <a:ext uri="{FF2B5EF4-FFF2-40B4-BE49-F238E27FC236}">
                <a16:creationId xmlns:a16="http://schemas.microsoft.com/office/drawing/2014/main" id="{7EA3EDA3-2F59-4AD5-9567-3B1A91228A77}"/>
              </a:ext>
            </a:extLst>
          </p:cNvPr>
          <p:cNvSpPr txBox="1"/>
          <p:nvPr/>
        </p:nvSpPr>
        <p:spPr>
          <a:xfrm>
            <a:off x="6888457" y="2953340"/>
            <a:ext cx="216626" cy="369332"/>
          </a:xfrm>
          <a:prstGeom prst="rect">
            <a:avLst/>
          </a:prstGeom>
          <a:noFill/>
        </p:spPr>
        <p:txBody>
          <a:bodyPr wrap="square" rtlCol="0">
            <a:spAutoFit/>
          </a:bodyPr>
          <a:lstStyle/>
          <a:p>
            <a:r>
              <a:rPr lang="en-US" altLang="zh-CN" dirty="0"/>
              <a:t>4</a:t>
            </a:r>
            <a:endParaRPr lang="zh-CN" altLang="en-US" dirty="0"/>
          </a:p>
        </p:txBody>
      </p:sp>
      <p:sp>
        <p:nvSpPr>
          <p:cNvPr id="22" name="文本框 21">
            <a:extLst>
              <a:ext uri="{FF2B5EF4-FFF2-40B4-BE49-F238E27FC236}">
                <a16:creationId xmlns:a16="http://schemas.microsoft.com/office/drawing/2014/main" id="{92A9CA26-05C0-4648-A6A2-2B3E526CFE4D}"/>
              </a:ext>
            </a:extLst>
          </p:cNvPr>
          <p:cNvSpPr txBox="1"/>
          <p:nvPr/>
        </p:nvSpPr>
        <p:spPr>
          <a:xfrm>
            <a:off x="6891255" y="3784804"/>
            <a:ext cx="213828" cy="369332"/>
          </a:xfrm>
          <a:prstGeom prst="rect">
            <a:avLst/>
          </a:prstGeom>
          <a:noFill/>
        </p:spPr>
        <p:txBody>
          <a:bodyPr wrap="square" rtlCol="0">
            <a:spAutoFit/>
          </a:bodyPr>
          <a:lstStyle/>
          <a:p>
            <a:r>
              <a:rPr lang="en-US" altLang="zh-CN" dirty="0"/>
              <a:t>5</a:t>
            </a:r>
            <a:endParaRPr lang="zh-CN" altLang="en-US" dirty="0"/>
          </a:p>
        </p:txBody>
      </p:sp>
      <p:sp>
        <p:nvSpPr>
          <p:cNvPr id="23" name="文本框 22">
            <a:extLst>
              <a:ext uri="{FF2B5EF4-FFF2-40B4-BE49-F238E27FC236}">
                <a16:creationId xmlns:a16="http://schemas.microsoft.com/office/drawing/2014/main" id="{E57F352A-8A49-4E46-B016-E39FE0B9E329}"/>
              </a:ext>
            </a:extLst>
          </p:cNvPr>
          <p:cNvSpPr txBox="1"/>
          <p:nvPr/>
        </p:nvSpPr>
        <p:spPr>
          <a:xfrm>
            <a:off x="6672853" y="4154136"/>
            <a:ext cx="213828" cy="369332"/>
          </a:xfrm>
          <a:prstGeom prst="rect">
            <a:avLst/>
          </a:prstGeom>
          <a:noFill/>
        </p:spPr>
        <p:txBody>
          <a:bodyPr wrap="square" rtlCol="0">
            <a:spAutoFit/>
          </a:bodyPr>
          <a:lstStyle/>
          <a:p>
            <a:r>
              <a:rPr lang="en-US" altLang="zh-CN" dirty="0"/>
              <a:t>6</a:t>
            </a:r>
            <a:endParaRPr lang="zh-CN" altLang="en-US" dirty="0"/>
          </a:p>
        </p:txBody>
      </p:sp>
      <p:cxnSp>
        <p:nvCxnSpPr>
          <p:cNvPr id="25" name="连接符: 肘形 24">
            <a:extLst>
              <a:ext uri="{FF2B5EF4-FFF2-40B4-BE49-F238E27FC236}">
                <a16:creationId xmlns:a16="http://schemas.microsoft.com/office/drawing/2014/main" id="{A5ED31CB-9CDD-4BE0-B868-11964C867CD0}"/>
              </a:ext>
            </a:extLst>
          </p:cNvPr>
          <p:cNvCxnSpPr>
            <a:cxnSpLocks/>
          </p:cNvCxnSpPr>
          <p:nvPr/>
        </p:nvCxnSpPr>
        <p:spPr>
          <a:xfrm>
            <a:off x="2355011" y="3562709"/>
            <a:ext cx="4493440" cy="960759"/>
          </a:xfrm>
          <a:prstGeom prst="bentConnector3">
            <a:avLst>
              <a:gd name="adj1" fmla="val -106"/>
            </a:avLst>
          </a:prstGeom>
          <a:ln w="25400">
            <a:solidFill>
              <a:schemeClr val="accent3"/>
            </a:solidFill>
            <a:tailEnd type="arrow"/>
          </a:ln>
        </p:spPr>
        <p:style>
          <a:lnRef idx="1">
            <a:schemeClr val="accent1"/>
          </a:lnRef>
          <a:fillRef idx="0">
            <a:schemeClr val="accent1"/>
          </a:fillRef>
          <a:effectRef idx="0">
            <a:schemeClr val="accent1"/>
          </a:effectRef>
          <a:fontRef idx="minor">
            <a:schemeClr val="tx1"/>
          </a:fontRef>
        </p:style>
      </p:cxnSp>
      <p:pic>
        <p:nvPicPr>
          <p:cNvPr id="3" name="20180722_223842">
            <a:hlinkClick r:id="" action="ppaction://media"/>
            <a:extLst>
              <a:ext uri="{FF2B5EF4-FFF2-40B4-BE49-F238E27FC236}">
                <a16:creationId xmlns:a16="http://schemas.microsoft.com/office/drawing/2014/main" id="{E81C4A38-CC6F-472C-8DFB-DEEF319BEA7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99636" y="1172564"/>
            <a:ext cx="2177614" cy="3785106"/>
          </a:xfrm>
          <a:prstGeom prst="rect">
            <a:avLst/>
          </a:prstGeom>
        </p:spPr>
      </p:pic>
    </p:spTree>
    <p:extLst>
      <p:ext uri="{BB962C8B-B14F-4D97-AF65-F5344CB8AC3E}">
        <p14:creationId xmlns:p14="http://schemas.microsoft.com/office/powerpoint/2010/main" val="3780721348"/>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par>
                                <p:cTn id="41" presetID="3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par>
                                <p:cTn id="53" presetID="3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 presetClass="entr" presetSubtype="4"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par>
                                <p:cTn id="71" presetID="6" presetClass="entr" presetSubtype="16"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circle(in)">
                                      <p:cBhvr>
                                        <p:cTn id="73" dur="2000"/>
                                        <p:tgtEl>
                                          <p:spTgt spid="16"/>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circle(in)">
                                      <p:cBhvr>
                                        <p:cTn id="76" dur="2000"/>
                                        <p:tgtEl>
                                          <p:spTgt spid="19"/>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circle(in)">
                                      <p:cBhvr>
                                        <p:cTn id="79" dur="2000"/>
                                        <p:tgtEl>
                                          <p:spTgt spid="20"/>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circle(in)">
                                      <p:cBhvr>
                                        <p:cTn id="82" dur="2000"/>
                                        <p:tgtEl>
                                          <p:spTgt spid="21"/>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circle(in)">
                                      <p:cBhvr>
                                        <p:cTn id="85" dur="2000"/>
                                        <p:tgtEl>
                                          <p:spTgt spid="22"/>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circle(in)">
                                      <p:cBhvr>
                                        <p:cTn id="88" dur="2000"/>
                                        <p:tgtEl>
                                          <p:spTgt spid="23"/>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additive="base">
                                        <p:cTn id="93" dur="500" fill="hold"/>
                                        <p:tgtEl>
                                          <p:spTgt spid="3"/>
                                        </p:tgtEl>
                                        <p:attrNameLst>
                                          <p:attrName>ppt_x</p:attrName>
                                        </p:attrNameLst>
                                      </p:cBhvr>
                                      <p:tavLst>
                                        <p:tav tm="0">
                                          <p:val>
                                            <p:strVal val="#ppt_x"/>
                                          </p:val>
                                        </p:tav>
                                        <p:tav tm="100000">
                                          <p:val>
                                            <p:strVal val="#ppt_x"/>
                                          </p:val>
                                        </p:tav>
                                      </p:tavLst>
                                    </p:anim>
                                    <p:anim calcmode="lin" valueType="num">
                                      <p:cBhvr additive="base">
                                        <p:cTn id="94" dur="500" fill="hold"/>
                                        <p:tgtEl>
                                          <p:spTgt spid="3"/>
                                        </p:tgtEl>
                                        <p:attrNameLst>
                                          <p:attrName>ppt_y</p:attrName>
                                        </p:attrNameLst>
                                      </p:cBhvr>
                                      <p:tavLst>
                                        <p:tav tm="0">
                                          <p:val>
                                            <p:strVal val="1+#ppt_h/2"/>
                                          </p:val>
                                        </p:tav>
                                        <p:tav tm="100000">
                                          <p:val>
                                            <p:strVal val="#ppt_y"/>
                                          </p:val>
                                        </p:tav>
                                      </p:tavLst>
                                    </p:anim>
                                  </p:childTnLst>
                                </p:cTn>
                              </p:par>
                              <p:par>
                                <p:cTn id="95" presetID="1" presetClass="mediacall" presetSubtype="0" fill="hold" nodeType="withEffect">
                                  <p:stCondLst>
                                    <p:cond delay="0"/>
                                  </p:stCondLst>
                                  <p:childTnLst>
                                    <p:cmd type="call" cmd="playFrom(0.0)">
                                      <p:cBhvr>
                                        <p:cTn id="96" dur="19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7" fill="hold" display="0">
                  <p:stCondLst>
                    <p:cond delay="indefinite"/>
                  </p:stCondLst>
                </p:cTn>
                <p:tgtEl>
                  <p:spTgt spid="3"/>
                </p:tgtEl>
              </p:cMediaNode>
            </p:video>
          </p:childTnLst>
        </p:cTn>
      </p:par>
    </p:tnLst>
    <p:bldLst>
      <p:bldP spid="11" grpId="0" animBg="1"/>
      <p:bldP spid="12" grpId="0" animBg="1"/>
      <p:bldP spid="13" grpId="0" animBg="1"/>
      <p:bldP spid="15" grpId="0" animBg="1"/>
      <p:bldP spid="16" grpId="0"/>
      <p:bldP spid="19" grpId="0"/>
      <p:bldP spid="20" grpId="0"/>
      <p:bldP spid="21" grpId="0"/>
      <p:bldP spid="22" grpId="0"/>
      <p:bldP spid="2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离子">
  <a:themeElements>
    <a:clrScheme name="离子">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离子">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离子">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515</TotalTime>
  <Words>1508</Words>
  <Application>Microsoft Office PowerPoint</Application>
  <PresentationFormat>全屏显示(16:9)</PresentationFormat>
  <Paragraphs>136</Paragraphs>
  <Slides>15</Slides>
  <Notes>13</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15</vt:i4>
      </vt:variant>
    </vt:vector>
  </HeadingPairs>
  <TitlesOfParts>
    <vt:vector size="25" baseType="lpstr">
      <vt:lpstr>Times New Roman</vt:lpstr>
      <vt:lpstr>Century Gothic (标题)</vt:lpstr>
      <vt:lpstr>Montserrat</vt:lpstr>
      <vt:lpstr>Century Gothic</vt:lpstr>
      <vt:lpstr>Lato</vt:lpstr>
      <vt:lpstr>等线</vt:lpstr>
      <vt:lpstr>宋体</vt:lpstr>
      <vt:lpstr>Arial</vt:lpstr>
      <vt:lpstr>Wingdings 3</vt:lpstr>
      <vt:lpstr>离子</vt:lpstr>
      <vt:lpstr>Assistive Feeding</vt:lpstr>
      <vt:lpstr>INTRODUCTION</vt:lpstr>
      <vt:lpstr>DESIGN PROCESS</vt:lpstr>
      <vt:lpstr>EMPATHY</vt:lpstr>
      <vt:lpstr>Define</vt:lpstr>
      <vt:lpstr>Ideation</vt:lpstr>
      <vt:lpstr>PROBLEM IDENTIFICATION</vt:lpstr>
      <vt:lpstr>Initial Prototype</vt:lpstr>
      <vt:lpstr>Final Prototype</vt:lpstr>
      <vt:lpstr>PowerPoint 演示文稿</vt:lpstr>
      <vt:lpstr>Trials and tribulations </vt:lpstr>
      <vt:lpstr>Lessons learned </vt:lpstr>
      <vt:lpstr>Future works </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Assistive Feeding</dc:title>
  <dc:creator>Pthahnil Guo</dc:creator>
  <cp:lastModifiedBy>Guo Pthahnil</cp:lastModifiedBy>
  <cp:revision>59</cp:revision>
  <dcterms:modified xsi:type="dcterms:W3CDTF">2018-07-23T14:46:39Z</dcterms:modified>
</cp:coreProperties>
</file>