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Fira Sans" panose="020B0503050000020004" pitchFamily="34" charset="0"/>
      <p:regular r:id="rId11"/>
      <p:bold r:id="rId12"/>
      <p:italic r:id="rId13"/>
      <p:boldItalic r:id="rId14"/>
    </p:embeddedFont>
    <p:embeddedFont>
      <p:font typeface="Fira Sans Medium" panose="020B0603050000020004" pitchFamily="34" charset="0"/>
      <p:regular r:id="rId15"/>
      <p:bold r:id="rId16"/>
      <p:italic r:id="rId17"/>
      <p:boldItalic r:id="rId18"/>
    </p:embeddedFont>
    <p:embeddedFont>
      <p:font typeface="Fira Sans SemiBold" panose="020B06030500000200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">
          <p15:clr>
            <a:srgbClr val="EA4335"/>
          </p15:clr>
        </p15:guide>
        <p15:guide id="2" pos="28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4">
          <p15:clr>
            <a:srgbClr val="EA4335"/>
          </p15:clr>
        </p15:guide>
        <p15:guide id="5" orient="horz" pos="50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1D24BD-361C-4D59-973A-0F4A1DB5240C}" v="50" dt="2021-12-02T15:14:00.5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1" autoAdjust="0"/>
    <p:restoredTop sz="94830" autoAdjust="0"/>
  </p:normalViewPr>
  <p:slideViewPr>
    <p:cSldViewPr snapToGrid="0">
      <p:cViewPr varScale="1">
        <p:scale>
          <a:sx n="143" d="100"/>
          <a:sy n="143" d="100"/>
        </p:scale>
        <p:origin x="792" y="114"/>
      </p:cViewPr>
      <p:guideLst>
        <p:guide orient="horz" pos="259"/>
        <p:guide pos="288"/>
        <p:guide pos="5472"/>
        <p:guide orient="horz" pos="2984"/>
        <p:guide orient="horz" pos="5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a Benhamou" userId="20dacefac83e81e2" providerId="LiveId" clId="{741D24BD-361C-4D59-973A-0F4A1DB5240C}"/>
    <pc:docChg chg="undo custSel modSld">
      <pc:chgData name="Maya Benhamou" userId="20dacefac83e81e2" providerId="LiveId" clId="{741D24BD-361C-4D59-973A-0F4A1DB5240C}" dt="2021-12-02T15:14:17.168" v="82" actId="1076"/>
      <pc:docMkLst>
        <pc:docMk/>
      </pc:docMkLst>
      <pc:sldChg chg="addSp delSp modSp mod">
        <pc:chgData name="Maya Benhamou" userId="20dacefac83e81e2" providerId="LiveId" clId="{741D24BD-361C-4D59-973A-0F4A1DB5240C}" dt="2021-12-02T15:12:15.258" v="74" actId="1076"/>
        <pc:sldMkLst>
          <pc:docMk/>
          <pc:sldMk cId="0" sldId="258"/>
        </pc:sldMkLst>
        <pc:picChg chg="add mod">
          <ac:chgData name="Maya Benhamou" userId="20dacefac83e81e2" providerId="LiveId" clId="{741D24BD-361C-4D59-973A-0F4A1DB5240C}" dt="2021-12-02T15:12:15.258" v="74" actId="1076"/>
          <ac:picMkLst>
            <pc:docMk/>
            <pc:sldMk cId="0" sldId="258"/>
            <ac:picMk id="47" creationId="{2551AAA1-7B38-4965-9DE8-78F5D6B47D9C}"/>
          </ac:picMkLst>
        </pc:picChg>
        <pc:picChg chg="del">
          <ac:chgData name="Maya Benhamou" userId="20dacefac83e81e2" providerId="LiveId" clId="{741D24BD-361C-4D59-973A-0F4A1DB5240C}" dt="2021-12-02T15:12:07.781" v="70" actId="478"/>
          <ac:picMkLst>
            <pc:docMk/>
            <pc:sldMk cId="0" sldId="258"/>
            <ac:picMk id="237" creationId="{00000000-0000-0000-0000-000000000000}"/>
          </ac:picMkLst>
        </pc:picChg>
      </pc:sldChg>
      <pc:sldChg chg="addSp delSp modSp mod delAnim modNotesTx">
        <pc:chgData name="Maya Benhamou" userId="20dacefac83e81e2" providerId="LiveId" clId="{741D24BD-361C-4D59-973A-0F4A1DB5240C}" dt="2021-12-02T15:14:17.168" v="82" actId="1076"/>
        <pc:sldMkLst>
          <pc:docMk/>
          <pc:sldMk cId="0" sldId="261"/>
        </pc:sldMkLst>
        <pc:spChg chg="add del">
          <ac:chgData name="Maya Benhamou" userId="20dacefac83e81e2" providerId="LiveId" clId="{741D24BD-361C-4D59-973A-0F4A1DB5240C}" dt="2021-12-02T00:54:40.290" v="32" actId="22"/>
          <ac:spMkLst>
            <pc:docMk/>
            <pc:sldMk cId="0" sldId="261"/>
            <ac:spMk id="16" creationId="{171D6B82-F55A-4CF7-A5A2-B6DC6C5B0D84}"/>
          </ac:spMkLst>
        </pc:spChg>
        <pc:spChg chg="mod">
          <ac:chgData name="Maya Benhamou" userId="20dacefac83e81e2" providerId="LiveId" clId="{741D24BD-361C-4D59-973A-0F4A1DB5240C}" dt="2021-12-02T01:01:37.422" v="57" actId="1076"/>
          <ac:spMkLst>
            <pc:docMk/>
            <pc:sldMk cId="0" sldId="261"/>
            <ac:spMk id="868" creationId="{00000000-0000-0000-0000-000000000000}"/>
          </ac:spMkLst>
        </pc:spChg>
        <pc:spChg chg="mod">
          <ac:chgData name="Maya Benhamou" userId="20dacefac83e81e2" providerId="LiveId" clId="{741D24BD-361C-4D59-973A-0F4A1DB5240C}" dt="2021-12-02T01:01:37.422" v="57" actId="1076"/>
          <ac:spMkLst>
            <pc:docMk/>
            <pc:sldMk cId="0" sldId="261"/>
            <ac:spMk id="869" creationId="{00000000-0000-0000-0000-000000000000}"/>
          </ac:spMkLst>
        </pc:spChg>
        <pc:spChg chg="mod">
          <ac:chgData name="Maya Benhamou" userId="20dacefac83e81e2" providerId="LiveId" clId="{741D24BD-361C-4D59-973A-0F4A1DB5240C}" dt="2021-12-02T01:01:37.422" v="57" actId="1076"/>
          <ac:spMkLst>
            <pc:docMk/>
            <pc:sldMk cId="0" sldId="261"/>
            <ac:spMk id="870" creationId="{00000000-0000-0000-0000-000000000000}"/>
          </ac:spMkLst>
        </pc:spChg>
        <pc:spChg chg="mod">
          <ac:chgData name="Maya Benhamou" userId="20dacefac83e81e2" providerId="LiveId" clId="{741D24BD-361C-4D59-973A-0F4A1DB5240C}" dt="2021-12-02T01:01:37.422" v="57" actId="1076"/>
          <ac:spMkLst>
            <pc:docMk/>
            <pc:sldMk cId="0" sldId="261"/>
            <ac:spMk id="871" creationId="{00000000-0000-0000-0000-000000000000}"/>
          </ac:spMkLst>
        </pc:spChg>
        <pc:spChg chg="mod">
          <ac:chgData name="Maya Benhamou" userId="20dacefac83e81e2" providerId="LiveId" clId="{741D24BD-361C-4D59-973A-0F4A1DB5240C}" dt="2021-12-01T23:09:25.201" v="1" actId="1076"/>
          <ac:spMkLst>
            <pc:docMk/>
            <pc:sldMk cId="0" sldId="261"/>
            <ac:spMk id="872" creationId="{00000000-0000-0000-0000-000000000000}"/>
          </ac:spMkLst>
        </pc:spChg>
        <pc:spChg chg="del">
          <ac:chgData name="Maya Benhamou" userId="20dacefac83e81e2" providerId="LiveId" clId="{741D24BD-361C-4D59-973A-0F4A1DB5240C}" dt="2021-12-02T01:00:51.240" v="50" actId="478"/>
          <ac:spMkLst>
            <pc:docMk/>
            <pc:sldMk cId="0" sldId="261"/>
            <ac:spMk id="876" creationId="{00000000-0000-0000-0000-000000000000}"/>
          </ac:spMkLst>
        </pc:spChg>
        <pc:grpChg chg="add mod">
          <ac:chgData name="Maya Benhamou" userId="20dacefac83e81e2" providerId="LiveId" clId="{741D24BD-361C-4D59-973A-0F4A1DB5240C}" dt="2021-12-02T01:01:37.422" v="57" actId="1076"/>
          <ac:grpSpMkLst>
            <pc:docMk/>
            <pc:sldMk cId="0" sldId="261"/>
            <ac:grpSpMk id="4" creationId="{782E8A8D-23B2-4417-A138-7C604AB51975}"/>
          </ac:grpSpMkLst>
        </pc:grpChg>
        <pc:picChg chg="del">
          <ac:chgData name="Maya Benhamou" userId="20dacefac83e81e2" providerId="LiveId" clId="{741D24BD-361C-4D59-973A-0F4A1DB5240C}" dt="2021-12-02T00:41:54.965" v="2" actId="478"/>
          <ac:picMkLst>
            <pc:docMk/>
            <pc:sldMk cId="0" sldId="261"/>
            <ac:picMk id="2" creationId="{D9D9FFAB-0F35-45E5-B3F3-D431192F81F1}"/>
          </ac:picMkLst>
        </pc:picChg>
        <pc:picChg chg="add del mod modCrop">
          <ac:chgData name="Maya Benhamou" userId="20dacefac83e81e2" providerId="LiveId" clId="{741D24BD-361C-4D59-973A-0F4A1DB5240C}" dt="2021-12-02T15:12:05.639" v="69" actId="21"/>
          <ac:picMkLst>
            <pc:docMk/>
            <pc:sldMk cId="0" sldId="261"/>
            <ac:picMk id="3" creationId="{8173C304-73E2-482D-9F64-5150D6A63F60}"/>
          </ac:picMkLst>
        </pc:picChg>
        <pc:picChg chg="add mod modCrop">
          <ac:chgData name="Maya Benhamou" userId="20dacefac83e81e2" providerId="LiveId" clId="{741D24BD-361C-4D59-973A-0F4A1DB5240C}" dt="2021-12-02T15:14:17.168" v="82" actId="1076"/>
          <ac:picMkLst>
            <pc:docMk/>
            <pc:sldMk cId="0" sldId="261"/>
            <ac:picMk id="6" creationId="{5A3CFF8E-19C5-447B-93DC-22ED50DBAF8F}"/>
          </ac:picMkLst>
        </pc:picChg>
        <pc:picChg chg="add del mod">
          <ac:chgData name="Maya Benhamou" userId="20dacefac83e81e2" providerId="LiveId" clId="{741D24BD-361C-4D59-973A-0F4A1DB5240C}" dt="2021-12-02T00:54:37.824" v="30" actId="478"/>
          <ac:picMkLst>
            <pc:docMk/>
            <pc:sldMk cId="0" sldId="261"/>
            <ac:picMk id="1026" creationId="{462CCF6A-3F13-4E0B-8059-395F42FC3BB9}"/>
          </ac:picMkLst>
        </pc:picChg>
        <pc:picChg chg="add mod">
          <ac:chgData name="Maya Benhamou" userId="20dacefac83e81e2" providerId="LiveId" clId="{741D24BD-361C-4D59-973A-0F4A1DB5240C}" dt="2021-12-02T01:01:37.422" v="57" actId="1076"/>
          <ac:picMkLst>
            <pc:docMk/>
            <pc:sldMk cId="0" sldId="261"/>
            <ac:picMk id="1028" creationId="{455443CD-7ED1-411C-B8AF-1748E60F9F94}"/>
          </ac:picMkLst>
        </pc:picChg>
        <pc:picChg chg="add del mod">
          <ac:chgData name="Maya Benhamou" userId="20dacefac83e81e2" providerId="LiveId" clId="{741D24BD-361C-4D59-973A-0F4A1DB5240C}" dt="2021-12-02T00:52:27.820" v="29" actId="478"/>
          <ac:picMkLst>
            <pc:docMk/>
            <pc:sldMk cId="0" sldId="261"/>
            <ac:picMk id="1030" creationId="{F99ADFD7-29A5-4465-944D-E653A506E985}"/>
          </ac:picMkLst>
        </pc:picChg>
        <pc:picChg chg="add mod">
          <ac:chgData name="Maya Benhamou" userId="20dacefac83e81e2" providerId="LiveId" clId="{741D24BD-361C-4D59-973A-0F4A1DB5240C}" dt="2021-12-02T01:01:37.422" v="57" actId="1076"/>
          <ac:picMkLst>
            <pc:docMk/>
            <pc:sldMk cId="0" sldId="261"/>
            <ac:picMk id="1032" creationId="{F507EB65-BCAD-4FC6-82EC-44DA921D58E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2a1ad2113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2a1ad2113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92a1ad2113_0_5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92a1ad2113_0_5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92a1ad2113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92a1ad2113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fa715764e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cfa715764e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cfa715764e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cfa715764e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91ed6c2d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91ed6c2d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 err="1"/>
              <a:t>ggggg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9026751953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9026751953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" name="Google Shape;1922;g9258ed503f_0_1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3" name="Google Shape;1923;g9258ed503f_0_1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/>
          <p:nvPr/>
        </p:nvSpPr>
        <p:spPr>
          <a:xfrm>
            <a:off x="5840381" y="1936106"/>
            <a:ext cx="3610800" cy="15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500" dirty="0">
                <a:latin typeface="Fira Sans SemiBold"/>
                <a:ea typeface="Fira Sans SemiBold"/>
                <a:cs typeface="Fira Sans SemiBold"/>
                <a:sym typeface="Fira Sans SemiBold"/>
              </a:rPr>
              <a:t>Équipe MAP Concept </a:t>
            </a:r>
            <a:endParaRPr sz="4500" dirty="0"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500" dirty="0">
              <a:latin typeface="Fira Sans SemiBold"/>
              <a:ea typeface="Fira Sans SemiBold"/>
              <a:cs typeface="Fira Sans SemiBold"/>
              <a:sym typeface="Fira Sans SemiBold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 dirty="0">
              <a:latin typeface="Fira Sans SemiBold"/>
              <a:ea typeface="Fira Sans SemiBold"/>
              <a:cs typeface="Fira Sans SemiBold"/>
              <a:sym typeface="Fira Sans SemiBold"/>
            </a:endParaRPr>
          </a:p>
        </p:txBody>
      </p:sp>
      <p:sp>
        <p:nvSpPr>
          <p:cNvPr id="165" name="Google Shape;165;p13"/>
          <p:cNvSpPr txBox="1"/>
          <p:nvPr/>
        </p:nvSpPr>
        <p:spPr>
          <a:xfrm>
            <a:off x="6714900" y="3772834"/>
            <a:ext cx="2429100" cy="10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Fira Sans"/>
                <a:ea typeface="Fira Sans"/>
                <a:cs typeface="Fira Sans"/>
                <a:sym typeface="Fira Sans"/>
              </a:rPr>
              <a:t>Journée de la conception</a:t>
            </a:r>
            <a:endParaRPr sz="1500" dirty="0"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Fira Sans"/>
              <a:buChar char="●"/>
            </a:pPr>
            <a:r>
              <a:rPr lang="en" sz="1500" dirty="0">
                <a:latin typeface="Fira Sans"/>
                <a:ea typeface="Fira Sans"/>
                <a:cs typeface="Fira Sans"/>
                <a:sym typeface="Fira Sans"/>
              </a:rPr>
              <a:t>Wendy Amoussou</a:t>
            </a:r>
            <a:endParaRPr sz="1500" dirty="0"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Fira Sans"/>
              <a:buChar char="●"/>
            </a:pPr>
            <a:r>
              <a:rPr lang="en" sz="1500" dirty="0">
                <a:latin typeface="Fira Sans"/>
                <a:ea typeface="Fira Sans"/>
                <a:cs typeface="Fira Sans"/>
                <a:sym typeface="Fira Sans"/>
              </a:rPr>
              <a:t>Maya Benhamou</a:t>
            </a:r>
            <a:endParaRPr sz="1500" dirty="0"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Fira Sans"/>
              <a:buChar char="●"/>
            </a:pPr>
            <a:r>
              <a:rPr lang="en" sz="1500" dirty="0">
                <a:latin typeface="Fira Sans"/>
                <a:ea typeface="Fira Sans"/>
                <a:cs typeface="Fira Sans"/>
                <a:sym typeface="Fira Sans"/>
              </a:rPr>
              <a:t>Matéo Blais</a:t>
            </a:r>
            <a:endParaRPr sz="1500" dirty="0"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181E18D-F697-4D20-AA35-6162EB07A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00700" cy="37533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4"/>
          <p:cNvSpPr/>
          <p:nvPr/>
        </p:nvSpPr>
        <p:spPr>
          <a:xfrm>
            <a:off x="5971974" y="3280330"/>
            <a:ext cx="96970" cy="95949"/>
          </a:xfrm>
          <a:custGeom>
            <a:avLst/>
            <a:gdLst/>
            <a:ahLst/>
            <a:cxnLst/>
            <a:rect l="l" t="t" r="r" b="b"/>
            <a:pathLst>
              <a:path w="3041" h="3009" extrusionOk="0">
                <a:moveTo>
                  <a:pt x="571" y="0"/>
                </a:moveTo>
                <a:lnTo>
                  <a:pt x="286" y="1521"/>
                </a:lnTo>
                <a:lnTo>
                  <a:pt x="1" y="3009"/>
                </a:lnTo>
                <a:lnTo>
                  <a:pt x="1521" y="2756"/>
                </a:lnTo>
                <a:lnTo>
                  <a:pt x="3041" y="2502"/>
                </a:lnTo>
                <a:lnTo>
                  <a:pt x="1806" y="1236"/>
                </a:lnTo>
                <a:lnTo>
                  <a:pt x="571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4957091" y="2291690"/>
            <a:ext cx="1236087" cy="1236087"/>
          </a:xfrm>
          <a:custGeom>
            <a:avLst/>
            <a:gdLst/>
            <a:ahLst/>
            <a:cxnLst/>
            <a:rect l="l" t="t" r="r" b="b"/>
            <a:pathLst>
              <a:path w="38764" h="38764" extrusionOk="0">
                <a:moveTo>
                  <a:pt x="19382" y="254"/>
                </a:moveTo>
                <a:cubicBezTo>
                  <a:pt x="29928" y="254"/>
                  <a:pt x="38510" y="8836"/>
                  <a:pt x="38510" y="19382"/>
                </a:cubicBezTo>
                <a:cubicBezTo>
                  <a:pt x="38510" y="29928"/>
                  <a:pt x="29928" y="38510"/>
                  <a:pt x="19382" y="38510"/>
                </a:cubicBezTo>
                <a:cubicBezTo>
                  <a:pt x="8836" y="38510"/>
                  <a:pt x="254" y="29928"/>
                  <a:pt x="254" y="19382"/>
                </a:cubicBezTo>
                <a:cubicBezTo>
                  <a:pt x="254" y="8836"/>
                  <a:pt x="8836" y="254"/>
                  <a:pt x="19382" y="254"/>
                </a:cubicBezTo>
                <a:close/>
                <a:moveTo>
                  <a:pt x="19382" y="1"/>
                </a:moveTo>
                <a:cubicBezTo>
                  <a:pt x="8709" y="1"/>
                  <a:pt x="0" y="8678"/>
                  <a:pt x="0" y="19382"/>
                </a:cubicBezTo>
                <a:cubicBezTo>
                  <a:pt x="0" y="30054"/>
                  <a:pt x="8709" y="38763"/>
                  <a:pt x="19382" y="38763"/>
                </a:cubicBezTo>
                <a:cubicBezTo>
                  <a:pt x="30054" y="38763"/>
                  <a:pt x="38763" y="30054"/>
                  <a:pt x="38763" y="19382"/>
                </a:cubicBezTo>
                <a:cubicBezTo>
                  <a:pt x="38763" y="8678"/>
                  <a:pt x="30054" y="1"/>
                  <a:pt x="19382" y="1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>
            <a:off x="5080272" y="2414903"/>
            <a:ext cx="989692" cy="989660"/>
          </a:xfrm>
          <a:custGeom>
            <a:avLst/>
            <a:gdLst/>
            <a:ahLst/>
            <a:cxnLst/>
            <a:rect l="l" t="t" r="r" b="b"/>
            <a:pathLst>
              <a:path w="31037" h="31036" extrusionOk="0">
                <a:moveTo>
                  <a:pt x="15519" y="3737"/>
                </a:moveTo>
                <a:cubicBezTo>
                  <a:pt x="22011" y="3737"/>
                  <a:pt x="27300" y="8994"/>
                  <a:pt x="27300" y="15518"/>
                </a:cubicBezTo>
                <a:cubicBezTo>
                  <a:pt x="27300" y="22010"/>
                  <a:pt x="22011" y="27299"/>
                  <a:pt x="15519" y="27299"/>
                </a:cubicBezTo>
                <a:cubicBezTo>
                  <a:pt x="9027" y="27299"/>
                  <a:pt x="3738" y="22010"/>
                  <a:pt x="3738" y="15518"/>
                </a:cubicBezTo>
                <a:cubicBezTo>
                  <a:pt x="3738" y="8994"/>
                  <a:pt x="9027" y="3737"/>
                  <a:pt x="15519" y="3737"/>
                </a:cubicBezTo>
                <a:close/>
                <a:moveTo>
                  <a:pt x="15519" y="0"/>
                </a:moveTo>
                <a:cubicBezTo>
                  <a:pt x="6936" y="0"/>
                  <a:pt x="1" y="6936"/>
                  <a:pt x="1" y="15518"/>
                </a:cubicBezTo>
                <a:cubicBezTo>
                  <a:pt x="1" y="24069"/>
                  <a:pt x="6936" y="31036"/>
                  <a:pt x="15519" y="31036"/>
                </a:cubicBezTo>
                <a:cubicBezTo>
                  <a:pt x="24069" y="31036"/>
                  <a:pt x="31037" y="24069"/>
                  <a:pt x="31037" y="15518"/>
                </a:cubicBezTo>
                <a:cubicBezTo>
                  <a:pt x="31037" y="6936"/>
                  <a:pt x="24101" y="0"/>
                  <a:pt x="15519" y="0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/>
          <p:nvPr/>
        </p:nvSpPr>
        <p:spPr>
          <a:xfrm>
            <a:off x="4904572" y="2854185"/>
            <a:ext cx="111128" cy="111096"/>
          </a:xfrm>
          <a:custGeom>
            <a:avLst/>
            <a:gdLst/>
            <a:ahLst/>
            <a:cxnLst/>
            <a:rect l="l" t="t" r="r" b="b"/>
            <a:pathLst>
              <a:path w="3485" h="3484" extrusionOk="0">
                <a:moveTo>
                  <a:pt x="1742" y="0"/>
                </a:moveTo>
                <a:cubicBezTo>
                  <a:pt x="792" y="0"/>
                  <a:pt x="0" y="760"/>
                  <a:pt x="0" y="1742"/>
                </a:cubicBezTo>
                <a:cubicBezTo>
                  <a:pt x="0" y="2692"/>
                  <a:pt x="792" y="3484"/>
                  <a:pt x="1742" y="3484"/>
                </a:cubicBezTo>
                <a:cubicBezTo>
                  <a:pt x="2692" y="3484"/>
                  <a:pt x="3484" y="2692"/>
                  <a:pt x="3484" y="1742"/>
                </a:cubicBezTo>
                <a:cubicBezTo>
                  <a:pt x="3484" y="760"/>
                  <a:pt x="2724" y="0"/>
                  <a:pt x="1742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"/>
          <p:cNvSpPr/>
          <p:nvPr/>
        </p:nvSpPr>
        <p:spPr>
          <a:xfrm>
            <a:off x="4580404" y="1192974"/>
            <a:ext cx="95981" cy="95981"/>
          </a:xfrm>
          <a:custGeom>
            <a:avLst/>
            <a:gdLst/>
            <a:ahLst/>
            <a:cxnLst/>
            <a:rect l="l" t="t" r="r" b="b"/>
            <a:pathLst>
              <a:path w="3010" h="3010" extrusionOk="0">
                <a:moveTo>
                  <a:pt x="2503" y="1"/>
                </a:moveTo>
                <a:lnTo>
                  <a:pt x="1236" y="1236"/>
                </a:lnTo>
                <a:lnTo>
                  <a:pt x="1" y="2471"/>
                </a:lnTo>
                <a:lnTo>
                  <a:pt x="1521" y="2724"/>
                </a:lnTo>
                <a:lnTo>
                  <a:pt x="3009" y="3009"/>
                </a:lnTo>
                <a:lnTo>
                  <a:pt x="3009" y="3009"/>
                </a:lnTo>
                <a:lnTo>
                  <a:pt x="2756" y="1521"/>
                </a:lnTo>
                <a:lnTo>
                  <a:pt x="2503" y="1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4"/>
          <p:cNvSpPr/>
          <p:nvPr/>
        </p:nvSpPr>
        <p:spPr>
          <a:xfrm>
            <a:off x="4149189" y="2245230"/>
            <a:ext cx="111128" cy="111128"/>
          </a:xfrm>
          <a:custGeom>
            <a:avLst/>
            <a:gdLst/>
            <a:ahLst/>
            <a:cxnLst/>
            <a:rect l="l" t="t" r="r" b="b"/>
            <a:pathLst>
              <a:path w="3485" h="3485" extrusionOk="0">
                <a:moveTo>
                  <a:pt x="1743" y="1"/>
                </a:moveTo>
                <a:cubicBezTo>
                  <a:pt x="793" y="1"/>
                  <a:pt x="1" y="761"/>
                  <a:pt x="1" y="1743"/>
                </a:cubicBezTo>
                <a:cubicBezTo>
                  <a:pt x="1" y="2693"/>
                  <a:pt x="793" y="3484"/>
                  <a:pt x="1743" y="3484"/>
                </a:cubicBezTo>
                <a:cubicBezTo>
                  <a:pt x="2725" y="3484"/>
                  <a:pt x="3485" y="2693"/>
                  <a:pt x="3485" y="1743"/>
                </a:cubicBezTo>
                <a:cubicBezTo>
                  <a:pt x="3485" y="761"/>
                  <a:pt x="2725" y="1"/>
                  <a:pt x="1743" y="1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3591763" y="1067752"/>
            <a:ext cx="1236087" cy="1237107"/>
          </a:xfrm>
          <a:custGeom>
            <a:avLst/>
            <a:gdLst/>
            <a:ahLst/>
            <a:cxnLst/>
            <a:rect l="l" t="t" r="r" b="b"/>
            <a:pathLst>
              <a:path w="38764" h="38796" extrusionOk="0">
                <a:moveTo>
                  <a:pt x="19382" y="286"/>
                </a:moveTo>
                <a:cubicBezTo>
                  <a:pt x="29928" y="286"/>
                  <a:pt x="38510" y="8868"/>
                  <a:pt x="38510" y="19414"/>
                </a:cubicBezTo>
                <a:cubicBezTo>
                  <a:pt x="38510" y="29960"/>
                  <a:pt x="29928" y="38542"/>
                  <a:pt x="19382" y="38542"/>
                </a:cubicBezTo>
                <a:cubicBezTo>
                  <a:pt x="8805" y="38542"/>
                  <a:pt x="222" y="29960"/>
                  <a:pt x="222" y="19414"/>
                </a:cubicBezTo>
                <a:cubicBezTo>
                  <a:pt x="222" y="8868"/>
                  <a:pt x="8805" y="286"/>
                  <a:pt x="19382" y="286"/>
                </a:cubicBezTo>
                <a:close/>
                <a:moveTo>
                  <a:pt x="19382" y="1"/>
                </a:moveTo>
                <a:cubicBezTo>
                  <a:pt x="8678" y="1"/>
                  <a:pt x="1" y="8710"/>
                  <a:pt x="1" y="19414"/>
                </a:cubicBezTo>
                <a:cubicBezTo>
                  <a:pt x="1" y="30086"/>
                  <a:pt x="8678" y="38795"/>
                  <a:pt x="19382" y="38795"/>
                </a:cubicBezTo>
                <a:cubicBezTo>
                  <a:pt x="30055" y="38795"/>
                  <a:pt x="38764" y="30086"/>
                  <a:pt x="38764" y="19414"/>
                </a:cubicBezTo>
                <a:cubicBezTo>
                  <a:pt x="38764" y="8710"/>
                  <a:pt x="30055" y="1"/>
                  <a:pt x="19382" y="1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3713956" y="1190965"/>
            <a:ext cx="990681" cy="990681"/>
          </a:xfrm>
          <a:custGeom>
            <a:avLst/>
            <a:gdLst/>
            <a:ahLst/>
            <a:cxnLst/>
            <a:rect l="l" t="t" r="r" b="b"/>
            <a:pathLst>
              <a:path w="31068" h="31068" extrusionOk="0">
                <a:moveTo>
                  <a:pt x="15550" y="3769"/>
                </a:moveTo>
                <a:cubicBezTo>
                  <a:pt x="22042" y="3769"/>
                  <a:pt x="27331" y="9058"/>
                  <a:pt x="27331" y="15550"/>
                </a:cubicBezTo>
                <a:cubicBezTo>
                  <a:pt x="27331" y="22042"/>
                  <a:pt x="22042" y="27331"/>
                  <a:pt x="15550" y="27331"/>
                </a:cubicBezTo>
                <a:cubicBezTo>
                  <a:pt x="9026" y="27331"/>
                  <a:pt x="3738" y="22042"/>
                  <a:pt x="3738" y="15550"/>
                </a:cubicBezTo>
                <a:cubicBezTo>
                  <a:pt x="3738" y="9026"/>
                  <a:pt x="9026" y="3769"/>
                  <a:pt x="15550" y="3769"/>
                </a:cubicBezTo>
                <a:close/>
                <a:moveTo>
                  <a:pt x="15550" y="1"/>
                </a:moveTo>
                <a:cubicBezTo>
                  <a:pt x="6968" y="1"/>
                  <a:pt x="1" y="6968"/>
                  <a:pt x="1" y="15550"/>
                </a:cubicBezTo>
                <a:cubicBezTo>
                  <a:pt x="1" y="24101"/>
                  <a:pt x="6968" y="31068"/>
                  <a:pt x="15550" y="31068"/>
                </a:cubicBezTo>
                <a:cubicBezTo>
                  <a:pt x="24101" y="31068"/>
                  <a:pt x="31068" y="24101"/>
                  <a:pt x="31068" y="15550"/>
                </a:cubicBezTo>
                <a:cubicBezTo>
                  <a:pt x="31068" y="6968"/>
                  <a:pt x="24101" y="1"/>
                  <a:pt x="15550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3184815" y="2904663"/>
            <a:ext cx="1774316" cy="10140"/>
          </a:xfrm>
          <a:custGeom>
            <a:avLst/>
            <a:gdLst/>
            <a:ahLst/>
            <a:cxnLst/>
            <a:rect l="l" t="t" r="r" b="b"/>
            <a:pathLst>
              <a:path w="55643" h="318" extrusionOk="0">
                <a:moveTo>
                  <a:pt x="0" y="1"/>
                </a:moveTo>
                <a:lnTo>
                  <a:pt x="0" y="317"/>
                </a:lnTo>
                <a:lnTo>
                  <a:pt x="55643" y="317"/>
                </a:lnTo>
                <a:lnTo>
                  <a:pt x="55643" y="1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4199699" y="2277564"/>
            <a:ext cx="10140" cy="1250213"/>
          </a:xfrm>
          <a:custGeom>
            <a:avLst/>
            <a:gdLst/>
            <a:ahLst/>
            <a:cxnLst/>
            <a:rect l="l" t="t" r="r" b="b"/>
            <a:pathLst>
              <a:path w="318" h="39207" extrusionOk="0">
                <a:moveTo>
                  <a:pt x="0" y="0"/>
                </a:moveTo>
                <a:lnTo>
                  <a:pt x="0" y="39206"/>
                </a:lnTo>
                <a:lnTo>
                  <a:pt x="317" y="39206"/>
                </a:lnTo>
                <a:lnTo>
                  <a:pt x="317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3728083" y="4516385"/>
            <a:ext cx="95981" cy="95949"/>
          </a:xfrm>
          <a:custGeom>
            <a:avLst/>
            <a:gdLst/>
            <a:ahLst/>
            <a:cxnLst/>
            <a:rect l="l" t="t" r="r" b="b"/>
            <a:pathLst>
              <a:path w="3010" h="3009" extrusionOk="0">
                <a:moveTo>
                  <a:pt x="1" y="0"/>
                </a:moveTo>
                <a:lnTo>
                  <a:pt x="254" y="1489"/>
                </a:lnTo>
                <a:lnTo>
                  <a:pt x="508" y="3009"/>
                </a:lnTo>
                <a:lnTo>
                  <a:pt x="1774" y="1774"/>
                </a:lnTo>
                <a:lnTo>
                  <a:pt x="3010" y="539"/>
                </a:lnTo>
                <a:lnTo>
                  <a:pt x="1521" y="254"/>
                </a:lnTo>
                <a:lnTo>
                  <a:pt x="1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4149189" y="3448983"/>
            <a:ext cx="111128" cy="111096"/>
          </a:xfrm>
          <a:custGeom>
            <a:avLst/>
            <a:gdLst/>
            <a:ahLst/>
            <a:cxnLst/>
            <a:rect l="l" t="t" r="r" b="b"/>
            <a:pathLst>
              <a:path w="3485" h="3484" extrusionOk="0">
                <a:moveTo>
                  <a:pt x="1743" y="0"/>
                </a:moveTo>
                <a:cubicBezTo>
                  <a:pt x="793" y="0"/>
                  <a:pt x="1" y="792"/>
                  <a:pt x="1" y="1742"/>
                </a:cubicBezTo>
                <a:cubicBezTo>
                  <a:pt x="1" y="2692"/>
                  <a:pt x="793" y="3484"/>
                  <a:pt x="1743" y="3484"/>
                </a:cubicBezTo>
                <a:cubicBezTo>
                  <a:pt x="2725" y="3484"/>
                  <a:pt x="3485" y="2692"/>
                  <a:pt x="3485" y="1742"/>
                </a:cubicBezTo>
                <a:cubicBezTo>
                  <a:pt x="3485" y="792"/>
                  <a:pt x="2725" y="0"/>
                  <a:pt x="1743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4"/>
          <p:cNvSpPr/>
          <p:nvPr/>
        </p:nvSpPr>
        <p:spPr>
          <a:xfrm>
            <a:off x="4149189" y="2854185"/>
            <a:ext cx="111128" cy="111096"/>
          </a:xfrm>
          <a:custGeom>
            <a:avLst/>
            <a:gdLst/>
            <a:ahLst/>
            <a:cxnLst/>
            <a:rect l="l" t="t" r="r" b="b"/>
            <a:pathLst>
              <a:path w="3485" h="3484" extrusionOk="0">
                <a:moveTo>
                  <a:pt x="1743" y="0"/>
                </a:moveTo>
                <a:cubicBezTo>
                  <a:pt x="793" y="0"/>
                  <a:pt x="1" y="760"/>
                  <a:pt x="1" y="1742"/>
                </a:cubicBezTo>
                <a:cubicBezTo>
                  <a:pt x="1" y="2692"/>
                  <a:pt x="793" y="3484"/>
                  <a:pt x="1743" y="3484"/>
                </a:cubicBezTo>
                <a:cubicBezTo>
                  <a:pt x="2693" y="3484"/>
                  <a:pt x="3485" y="2692"/>
                  <a:pt x="3485" y="1742"/>
                </a:cubicBezTo>
                <a:cubicBezTo>
                  <a:pt x="3485" y="760"/>
                  <a:pt x="2693" y="0"/>
                  <a:pt x="1743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4"/>
          <p:cNvSpPr/>
          <p:nvPr/>
        </p:nvSpPr>
        <p:spPr>
          <a:xfrm>
            <a:off x="3577637" y="3500481"/>
            <a:ext cx="1236087" cy="1236055"/>
          </a:xfrm>
          <a:custGeom>
            <a:avLst/>
            <a:gdLst/>
            <a:ahLst/>
            <a:cxnLst/>
            <a:rect l="l" t="t" r="r" b="b"/>
            <a:pathLst>
              <a:path w="38764" h="38763" extrusionOk="0">
                <a:moveTo>
                  <a:pt x="19382" y="254"/>
                </a:moveTo>
                <a:cubicBezTo>
                  <a:pt x="29928" y="254"/>
                  <a:pt x="38510" y="8836"/>
                  <a:pt x="38510" y="19382"/>
                </a:cubicBezTo>
                <a:cubicBezTo>
                  <a:pt x="38510" y="29927"/>
                  <a:pt x="29928" y="38510"/>
                  <a:pt x="19382" y="38510"/>
                </a:cubicBezTo>
                <a:cubicBezTo>
                  <a:pt x="8836" y="38510"/>
                  <a:pt x="254" y="29927"/>
                  <a:pt x="254" y="19382"/>
                </a:cubicBezTo>
                <a:cubicBezTo>
                  <a:pt x="254" y="8836"/>
                  <a:pt x="8836" y="254"/>
                  <a:pt x="19382" y="254"/>
                </a:cubicBezTo>
                <a:close/>
                <a:moveTo>
                  <a:pt x="19382" y="0"/>
                </a:moveTo>
                <a:cubicBezTo>
                  <a:pt x="8678" y="0"/>
                  <a:pt x="0" y="8709"/>
                  <a:pt x="0" y="19382"/>
                </a:cubicBezTo>
                <a:cubicBezTo>
                  <a:pt x="0" y="30086"/>
                  <a:pt x="8678" y="38763"/>
                  <a:pt x="19382" y="38763"/>
                </a:cubicBezTo>
                <a:cubicBezTo>
                  <a:pt x="30054" y="38763"/>
                  <a:pt x="38763" y="30086"/>
                  <a:pt x="38763" y="19382"/>
                </a:cubicBezTo>
                <a:cubicBezTo>
                  <a:pt x="38763" y="8709"/>
                  <a:pt x="30054" y="0"/>
                  <a:pt x="19382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4"/>
          <p:cNvSpPr/>
          <p:nvPr/>
        </p:nvSpPr>
        <p:spPr>
          <a:xfrm>
            <a:off x="3700819" y="3623662"/>
            <a:ext cx="989692" cy="989692"/>
          </a:xfrm>
          <a:custGeom>
            <a:avLst/>
            <a:gdLst/>
            <a:ahLst/>
            <a:cxnLst/>
            <a:rect l="l" t="t" r="r" b="b"/>
            <a:pathLst>
              <a:path w="31037" h="31037" extrusionOk="0">
                <a:moveTo>
                  <a:pt x="15519" y="3738"/>
                </a:moveTo>
                <a:cubicBezTo>
                  <a:pt x="22011" y="3738"/>
                  <a:pt x="27300" y="9027"/>
                  <a:pt x="27300" y="15519"/>
                </a:cubicBezTo>
                <a:cubicBezTo>
                  <a:pt x="27300" y="22042"/>
                  <a:pt x="22011" y="27299"/>
                  <a:pt x="15519" y="27299"/>
                </a:cubicBezTo>
                <a:cubicBezTo>
                  <a:pt x="9027" y="27299"/>
                  <a:pt x="3738" y="22011"/>
                  <a:pt x="3738" y="15519"/>
                </a:cubicBezTo>
                <a:cubicBezTo>
                  <a:pt x="3738" y="9027"/>
                  <a:pt x="9027" y="3738"/>
                  <a:pt x="15519" y="3738"/>
                </a:cubicBezTo>
                <a:close/>
                <a:moveTo>
                  <a:pt x="15519" y="1"/>
                </a:moveTo>
                <a:cubicBezTo>
                  <a:pt x="6936" y="1"/>
                  <a:pt x="1" y="6968"/>
                  <a:pt x="1" y="15519"/>
                </a:cubicBezTo>
                <a:cubicBezTo>
                  <a:pt x="1" y="24101"/>
                  <a:pt x="6936" y="31036"/>
                  <a:pt x="15519" y="31036"/>
                </a:cubicBezTo>
                <a:cubicBezTo>
                  <a:pt x="24069" y="31036"/>
                  <a:pt x="31037" y="24101"/>
                  <a:pt x="31037" y="15519"/>
                </a:cubicBezTo>
                <a:cubicBezTo>
                  <a:pt x="31037" y="6968"/>
                  <a:pt x="24069" y="1"/>
                  <a:pt x="15519" y="1"/>
                </a:cubicBezTo>
                <a:close/>
              </a:path>
            </a:pathLst>
          </a:custGeom>
          <a:solidFill>
            <a:srgbClr val="1B1F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4"/>
          <p:cNvSpPr/>
          <p:nvPr/>
        </p:nvSpPr>
        <p:spPr>
          <a:xfrm>
            <a:off x="3080798" y="2771373"/>
            <a:ext cx="110108" cy="79814"/>
          </a:xfrm>
          <a:custGeom>
            <a:avLst/>
            <a:gdLst/>
            <a:ahLst/>
            <a:cxnLst/>
            <a:rect l="l" t="t" r="r" b="b"/>
            <a:pathLst>
              <a:path w="3453" h="2503" extrusionOk="0">
                <a:moveTo>
                  <a:pt x="0" y="0"/>
                </a:moveTo>
                <a:lnTo>
                  <a:pt x="855" y="1267"/>
                </a:lnTo>
                <a:lnTo>
                  <a:pt x="1710" y="2502"/>
                </a:lnTo>
                <a:lnTo>
                  <a:pt x="2597" y="1267"/>
                </a:lnTo>
                <a:lnTo>
                  <a:pt x="3452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4"/>
          <p:cNvSpPr/>
          <p:nvPr/>
        </p:nvSpPr>
        <p:spPr>
          <a:xfrm>
            <a:off x="2684915" y="2899625"/>
            <a:ext cx="476686" cy="8099"/>
          </a:xfrm>
          <a:custGeom>
            <a:avLst/>
            <a:gdLst/>
            <a:ahLst/>
            <a:cxnLst/>
            <a:rect l="l" t="t" r="r" b="b"/>
            <a:pathLst>
              <a:path w="14949" h="254" extrusionOk="0">
                <a:moveTo>
                  <a:pt x="1" y="0"/>
                </a:moveTo>
                <a:lnTo>
                  <a:pt x="1" y="254"/>
                </a:lnTo>
                <a:lnTo>
                  <a:pt x="14949" y="254"/>
                </a:lnTo>
                <a:lnTo>
                  <a:pt x="14949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4"/>
          <p:cNvSpPr/>
          <p:nvPr/>
        </p:nvSpPr>
        <p:spPr>
          <a:xfrm>
            <a:off x="1805362" y="3766072"/>
            <a:ext cx="8099" cy="476654"/>
          </a:xfrm>
          <a:custGeom>
            <a:avLst/>
            <a:gdLst/>
            <a:ahLst/>
            <a:cxnLst/>
            <a:rect l="l" t="t" r="r" b="b"/>
            <a:pathLst>
              <a:path w="254" h="14948" extrusionOk="0">
                <a:moveTo>
                  <a:pt x="0" y="0"/>
                </a:moveTo>
                <a:lnTo>
                  <a:pt x="0" y="14948"/>
                </a:lnTo>
                <a:lnTo>
                  <a:pt x="253" y="14948"/>
                </a:lnTo>
                <a:lnTo>
                  <a:pt x="253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463249" y="2899625"/>
            <a:ext cx="476686" cy="8099"/>
          </a:xfrm>
          <a:custGeom>
            <a:avLst/>
            <a:gdLst/>
            <a:ahLst/>
            <a:cxnLst/>
            <a:rect l="l" t="t" r="r" b="b"/>
            <a:pathLst>
              <a:path w="14949" h="254" extrusionOk="0">
                <a:moveTo>
                  <a:pt x="1" y="0"/>
                </a:moveTo>
                <a:lnTo>
                  <a:pt x="1" y="254"/>
                </a:lnTo>
                <a:lnTo>
                  <a:pt x="14949" y="254"/>
                </a:lnTo>
                <a:lnTo>
                  <a:pt x="14949" y="0"/>
                </a:lnTo>
                <a:close/>
              </a:path>
            </a:pathLst>
          </a:custGeom>
          <a:solidFill>
            <a:srgbClr val="96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"/>
          <p:cNvSpPr/>
          <p:nvPr/>
        </p:nvSpPr>
        <p:spPr>
          <a:xfrm>
            <a:off x="1809380" y="2898605"/>
            <a:ext cx="877608" cy="877576"/>
          </a:xfrm>
          <a:custGeom>
            <a:avLst/>
            <a:gdLst/>
            <a:ahLst/>
            <a:cxnLst/>
            <a:rect l="l" t="t" r="r" b="b"/>
            <a:pathLst>
              <a:path w="27522" h="27521" extrusionOk="0">
                <a:moveTo>
                  <a:pt x="23056" y="1"/>
                </a:moveTo>
                <a:lnTo>
                  <a:pt x="23056" y="32"/>
                </a:lnTo>
                <a:cubicBezTo>
                  <a:pt x="23056" y="12763"/>
                  <a:pt x="12732" y="23087"/>
                  <a:pt x="1" y="23087"/>
                </a:cubicBezTo>
                <a:lnTo>
                  <a:pt x="1" y="27521"/>
                </a:lnTo>
                <a:cubicBezTo>
                  <a:pt x="15202" y="27521"/>
                  <a:pt x="27521" y="15202"/>
                  <a:pt x="27521" y="1"/>
                </a:cubicBez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931836" y="2898605"/>
            <a:ext cx="877576" cy="877576"/>
          </a:xfrm>
          <a:custGeom>
            <a:avLst/>
            <a:gdLst/>
            <a:ahLst/>
            <a:cxnLst/>
            <a:rect l="l" t="t" r="r" b="b"/>
            <a:pathLst>
              <a:path w="27521" h="27521" extrusionOk="0">
                <a:moveTo>
                  <a:pt x="0" y="1"/>
                </a:moveTo>
                <a:cubicBezTo>
                  <a:pt x="0" y="15202"/>
                  <a:pt x="12320" y="27521"/>
                  <a:pt x="27521" y="27521"/>
                </a:cubicBezTo>
                <a:lnTo>
                  <a:pt x="27521" y="23087"/>
                </a:lnTo>
                <a:cubicBezTo>
                  <a:pt x="14790" y="23087"/>
                  <a:pt x="4466" y="12763"/>
                  <a:pt x="4466" y="32"/>
                </a:cubicBezTo>
                <a:lnTo>
                  <a:pt x="4466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931836" y="2023069"/>
            <a:ext cx="1755152" cy="877576"/>
          </a:xfrm>
          <a:custGeom>
            <a:avLst/>
            <a:gdLst/>
            <a:ahLst/>
            <a:cxnLst/>
            <a:rect l="l" t="t" r="r" b="b"/>
            <a:pathLst>
              <a:path w="55042" h="27521" extrusionOk="0">
                <a:moveTo>
                  <a:pt x="27521" y="1"/>
                </a:moveTo>
                <a:cubicBezTo>
                  <a:pt x="12320" y="1"/>
                  <a:pt x="0" y="12320"/>
                  <a:pt x="0" y="27521"/>
                </a:cubicBezTo>
                <a:lnTo>
                  <a:pt x="4466" y="27521"/>
                </a:lnTo>
                <a:lnTo>
                  <a:pt x="4466" y="27489"/>
                </a:lnTo>
                <a:cubicBezTo>
                  <a:pt x="4466" y="14758"/>
                  <a:pt x="14790" y="4434"/>
                  <a:pt x="27521" y="4434"/>
                </a:cubicBezTo>
                <a:cubicBezTo>
                  <a:pt x="40252" y="4434"/>
                  <a:pt x="50576" y="14758"/>
                  <a:pt x="50576" y="27489"/>
                </a:cubicBezTo>
                <a:lnTo>
                  <a:pt x="50576" y="27521"/>
                </a:lnTo>
                <a:lnTo>
                  <a:pt x="55041" y="27521"/>
                </a:lnTo>
                <a:cubicBezTo>
                  <a:pt x="55041" y="12320"/>
                  <a:pt x="42722" y="1"/>
                  <a:pt x="27521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4"/>
          <p:cNvSpPr/>
          <p:nvPr/>
        </p:nvSpPr>
        <p:spPr>
          <a:xfrm>
            <a:off x="690479" y="1780724"/>
            <a:ext cx="2237865" cy="1118932"/>
          </a:xfrm>
          <a:custGeom>
            <a:avLst/>
            <a:gdLst/>
            <a:ahLst/>
            <a:cxnLst/>
            <a:rect l="l" t="t" r="r" b="b"/>
            <a:pathLst>
              <a:path w="70180" h="35090" extrusionOk="0">
                <a:moveTo>
                  <a:pt x="35090" y="0"/>
                </a:moveTo>
                <a:cubicBezTo>
                  <a:pt x="15740" y="0"/>
                  <a:pt x="0" y="15740"/>
                  <a:pt x="0" y="35089"/>
                </a:cubicBezTo>
                <a:lnTo>
                  <a:pt x="1457" y="35089"/>
                </a:lnTo>
                <a:cubicBezTo>
                  <a:pt x="1457" y="16563"/>
                  <a:pt x="16563" y="1457"/>
                  <a:pt x="35090" y="1457"/>
                </a:cubicBezTo>
                <a:cubicBezTo>
                  <a:pt x="53648" y="1457"/>
                  <a:pt x="68722" y="16563"/>
                  <a:pt x="68722" y="35089"/>
                </a:cubicBezTo>
                <a:lnTo>
                  <a:pt x="70179" y="35089"/>
                </a:lnTo>
                <a:cubicBezTo>
                  <a:pt x="70179" y="15740"/>
                  <a:pt x="54440" y="0"/>
                  <a:pt x="35090" y="0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"/>
          <p:cNvSpPr/>
          <p:nvPr/>
        </p:nvSpPr>
        <p:spPr>
          <a:xfrm>
            <a:off x="710664" y="2899625"/>
            <a:ext cx="1098748" cy="1099736"/>
          </a:xfrm>
          <a:custGeom>
            <a:avLst/>
            <a:gdLst/>
            <a:ahLst/>
            <a:cxnLst/>
            <a:rect l="l" t="t" r="r" b="b"/>
            <a:pathLst>
              <a:path w="34457" h="34488" extrusionOk="0">
                <a:moveTo>
                  <a:pt x="1" y="0"/>
                </a:moveTo>
                <a:cubicBezTo>
                  <a:pt x="1" y="19002"/>
                  <a:pt x="15455" y="34488"/>
                  <a:pt x="34457" y="34488"/>
                </a:cubicBezTo>
                <a:lnTo>
                  <a:pt x="34457" y="34234"/>
                </a:lnTo>
                <a:cubicBezTo>
                  <a:pt x="15582" y="34234"/>
                  <a:pt x="223" y="18875"/>
                  <a:pt x="223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1809380" y="2899625"/>
            <a:ext cx="1099768" cy="1099736"/>
          </a:xfrm>
          <a:custGeom>
            <a:avLst/>
            <a:gdLst/>
            <a:ahLst/>
            <a:cxnLst/>
            <a:rect l="l" t="t" r="r" b="b"/>
            <a:pathLst>
              <a:path w="34489" h="34488" extrusionOk="0">
                <a:moveTo>
                  <a:pt x="34235" y="0"/>
                </a:moveTo>
                <a:cubicBezTo>
                  <a:pt x="34235" y="18875"/>
                  <a:pt x="18876" y="34234"/>
                  <a:pt x="1" y="34234"/>
                </a:cubicBezTo>
                <a:lnTo>
                  <a:pt x="1" y="34488"/>
                </a:lnTo>
                <a:cubicBezTo>
                  <a:pt x="19002" y="34488"/>
                  <a:pt x="34488" y="19002"/>
                  <a:pt x="34488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"/>
          <p:cNvSpPr/>
          <p:nvPr/>
        </p:nvSpPr>
        <p:spPr>
          <a:xfrm>
            <a:off x="477407" y="1567652"/>
            <a:ext cx="2664998" cy="1332005"/>
          </a:xfrm>
          <a:custGeom>
            <a:avLst/>
            <a:gdLst/>
            <a:ahLst/>
            <a:cxnLst/>
            <a:rect l="l" t="t" r="r" b="b"/>
            <a:pathLst>
              <a:path w="83575" h="41772" extrusionOk="0">
                <a:moveTo>
                  <a:pt x="41772" y="0"/>
                </a:moveTo>
                <a:cubicBezTo>
                  <a:pt x="18748" y="0"/>
                  <a:pt x="0" y="18748"/>
                  <a:pt x="0" y="41771"/>
                </a:cubicBezTo>
                <a:lnTo>
                  <a:pt x="222" y="41771"/>
                </a:lnTo>
                <a:cubicBezTo>
                  <a:pt x="222" y="18875"/>
                  <a:pt x="18875" y="222"/>
                  <a:pt x="41772" y="222"/>
                </a:cubicBezTo>
                <a:cubicBezTo>
                  <a:pt x="64669" y="222"/>
                  <a:pt x="83322" y="18875"/>
                  <a:pt x="83322" y="41771"/>
                </a:cubicBezTo>
                <a:lnTo>
                  <a:pt x="83575" y="41771"/>
                </a:lnTo>
                <a:cubicBezTo>
                  <a:pt x="83575" y="18748"/>
                  <a:pt x="64827" y="0"/>
                  <a:pt x="41772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/>
          <p:nvPr/>
        </p:nvSpPr>
        <p:spPr>
          <a:xfrm>
            <a:off x="457190" y="2899625"/>
            <a:ext cx="1352221" cy="1352189"/>
          </a:xfrm>
          <a:custGeom>
            <a:avLst/>
            <a:gdLst/>
            <a:ahLst/>
            <a:cxnLst/>
            <a:rect l="l" t="t" r="r" b="b"/>
            <a:pathLst>
              <a:path w="42406" h="42405" extrusionOk="0">
                <a:moveTo>
                  <a:pt x="1" y="0"/>
                </a:moveTo>
                <a:cubicBezTo>
                  <a:pt x="1" y="23372"/>
                  <a:pt x="19034" y="42405"/>
                  <a:pt x="42406" y="42405"/>
                </a:cubicBezTo>
                <a:lnTo>
                  <a:pt x="42406" y="40948"/>
                </a:lnTo>
                <a:cubicBezTo>
                  <a:pt x="19826" y="40948"/>
                  <a:pt x="1489" y="22580"/>
                  <a:pt x="1489" y="0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4"/>
          <p:cNvSpPr/>
          <p:nvPr/>
        </p:nvSpPr>
        <p:spPr>
          <a:xfrm>
            <a:off x="1809380" y="2899625"/>
            <a:ext cx="1352221" cy="1352189"/>
          </a:xfrm>
          <a:custGeom>
            <a:avLst/>
            <a:gdLst/>
            <a:ahLst/>
            <a:cxnLst/>
            <a:rect l="l" t="t" r="r" b="b"/>
            <a:pathLst>
              <a:path w="42406" h="42405" extrusionOk="0">
                <a:moveTo>
                  <a:pt x="40949" y="0"/>
                </a:moveTo>
                <a:cubicBezTo>
                  <a:pt x="40949" y="22580"/>
                  <a:pt x="22581" y="40948"/>
                  <a:pt x="1" y="40948"/>
                </a:cubicBezTo>
                <a:lnTo>
                  <a:pt x="1" y="42405"/>
                </a:lnTo>
                <a:cubicBezTo>
                  <a:pt x="23373" y="42405"/>
                  <a:pt x="42406" y="23372"/>
                  <a:pt x="42406" y="0"/>
                </a:cubicBez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4"/>
          <p:cNvSpPr/>
          <p:nvPr/>
        </p:nvSpPr>
        <p:spPr>
          <a:xfrm>
            <a:off x="660186" y="2899625"/>
            <a:ext cx="110108" cy="79814"/>
          </a:xfrm>
          <a:custGeom>
            <a:avLst/>
            <a:gdLst/>
            <a:ahLst/>
            <a:cxnLst/>
            <a:rect l="l" t="t" r="r" b="b"/>
            <a:pathLst>
              <a:path w="3453" h="2503" extrusionOk="0">
                <a:moveTo>
                  <a:pt x="1742" y="0"/>
                </a:moveTo>
                <a:lnTo>
                  <a:pt x="855" y="1267"/>
                </a:lnTo>
                <a:lnTo>
                  <a:pt x="0" y="2502"/>
                </a:lnTo>
                <a:lnTo>
                  <a:pt x="3452" y="2502"/>
                </a:lnTo>
                <a:lnTo>
                  <a:pt x="2597" y="1267"/>
                </a:lnTo>
                <a:lnTo>
                  <a:pt x="1742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"/>
          <p:cNvSpPr/>
          <p:nvPr/>
        </p:nvSpPr>
        <p:spPr>
          <a:xfrm>
            <a:off x="1814450" y="3936734"/>
            <a:ext cx="78794" cy="111096"/>
          </a:xfrm>
          <a:custGeom>
            <a:avLst/>
            <a:gdLst/>
            <a:ahLst/>
            <a:cxnLst/>
            <a:rect l="l" t="t" r="r" b="b"/>
            <a:pathLst>
              <a:path w="2471" h="3484" extrusionOk="0">
                <a:moveTo>
                  <a:pt x="2470" y="0"/>
                </a:moveTo>
                <a:lnTo>
                  <a:pt x="1235" y="887"/>
                </a:lnTo>
                <a:lnTo>
                  <a:pt x="0" y="1742"/>
                </a:lnTo>
                <a:lnTo>
                  <a:pt x="1235" y="2597"/>
                </a:lnTo>
                <a:lnTo>
                  <a:pt x="2470" y="3484"/>
                </a:lnTo>
                <a:lnTo>
                  <a:pt x="2470" y="1742"/>
                </a:lnTo>
                <a:lnTo>
                  <a:pt x="2470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4"/>
          <p:cNvSpPr/>
          <p:nvPr/>
        </p:nvSpPr>
        <p:spPr>
          <a:xfrm>
            <a:off x="4069438" y="2850136"/>
            <a:ext cx="84853" cy="118175"/>
          </a:xfrm>
          <a:custGeom>
            <a:avLst/>
            <a:gdLst/>
            <a:ahLst/>
            <a:cxnLst/>
            <a:rect l="l" t="t" r="r" b="b"/>
            <a:pathLst>
              <a:path w="2661" h="3706" extrusionOk="0">
                <a:moveTo>
                  <a:pt x="0" y="1"/>
                </a:moveTo>
                <a:lnTo>
                  <a:pt x="0" y="1869"/>
                </a:lnTo>
                <a:lnTo>
                  <a:pt x="0" y="3706"/>
                </a:lnTo>
                <a:lnTo>
                  <a:pt x="1330" y="2787"/>
                </a:lnTo>
                <a:lnTo>
                  <a:pt x="2660" y="1869"/>
                </a:lnTo>
                <a:lnTo>
                  <a:pt x="1330" y="919"/>
                </a:lnTo>
                <a:lnTo>
                  <a:pt x="0" y="1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3078757" y="2854185"/>
            <a:ext cx="109119" cy="110108"/>
          </a:xfrm>
          <a:custGeom>
            <a:avLst/>
            <a:gdLst/>
            <a:ahLst/>
            <a:cxnLst/>
            <a:rect l="l" t="t" r="r" b="b"/>
            <a:pathLst>
              <a:path w="3422" h="3453" extrusionOk="0">
                <a:moveTo>
                  <a:pt x="1711" y="0"/>
                </a:moveTo>
                <a:cubicBezTo>
                  <a:pt x="761" y="0"/>
                  <a:pt x="1" y="792"/>
                  <a:pt x="1" y="1742"/>
                </a:cubicBezTo>
                <a:cubicBezTo>
                  <a:pt x="1" y="2692"/>
                  <a:pt x="761" y="3452"/>
                  <a:pt x="1711" y="3452"/>
                </a:cubicBezTo>
                <a:cubicBezTo>
                  <a:pt x="2661" y="3452"/>
                  <a:pt x="3421" y="2692"/>
                  <a:pt x="3421" y="1742"/>
                </a:cubicBezTo>
                <a:cubicBezTo>
                  <a:pt x="3421" y="792"/>
                  <a:pt x="2661" y="0"/>
                  <a:pt x="1711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4"/>
          <p:cNvSpPr/>
          <p:nvPr/>
        </p:nvSpPr>
        <p:spPr>
          <a:xfrm>
            <a:off x="6427423" y="1624189"/>
            <a:ext cx="111096" cy="111128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0"/>
                </a:moveTo>
                <a:cubicBezTo>
                  <a:pt x="792" y="0"/>
                  <a:pt x="0" y="761"/>
                  <a:pt x="0" y="1742"/>
                </a:cubicBezTo>
                <a:cubicBezTo>
                  <a:pt x="0" y="2692"/>
                  <a:pt x="792" y="3484"/>
                  <a:pt x="1742" y="3484"/>
                </a:cubicBezTo>
                <a:cubicBezTo>
                  <a:pt x="2724" y="3484"/>
                  <a:pt x="3484" y="2692"/>
                  <a:pt x="3484" y="1742"/>
                </a:cubicBezTo>
                <a:cubicBezTo>
                  <a:pt x="3484" y="761"/>
                  <a:pt x="2724" y="0"/>
                  <a:pt x="1742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4"/>
          <p:cNvSpPr/>
          <p:nvPr/>
        </p:nvSpPr>
        <p:spPr>
          <a:xfrm>
            <a:off x="4822780" y="1674667"/>
            <a:ext cx="1660223" cy="10140"/>
          </a:xfrm>
          <a:custGeom>
            <a:avLst/>
            <a:gdLst/>
            <a:ahLst/>
            <a:cxnLst/>
            <a:rect l="l" t="t" r="r" b="b"/>
            <a:pathLst>
              <a:path w="52065" h="318" extrusionOk="0">
                <a:moveTo>
                  <a:pt x="0" y="1"/>
                </a:moveTo>
                <a:lnTo>
                  <a:pt x="0" y="318"/>
                </a:lnTo>
                <a:lnTo>
                  <a:pt x="52064" y="318"/>
                </a:lnTo>
                <a:lnTo>
                  <a:pt x="52064" y="1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4"/>
          <p:cNvSpPr/>
          <p:nvPr/>
        </p:nvSpPr>
        <p:spPr>
          <a:xfrm>
            <a:off x="5300795" y="4081113"/>
            <a:ext cx="109128" cy="111128"/>
          </a:xfrm>
          <a:custGeom>
            <a:avLst/>
            <a:gdLst/>
            <a:ahLst/>
            <a:cxnLst/>
            <a:rect l="l" t="t" r="r" b="b"/>
            <a:pathLst>
              <a:path w="3484" h="3485" extrusionOk="0">
                <a:moveTo>
                  <a:pt x="1742" y="1"/>
                </a:moveTo>
                <a:cubicBezTo>
                  <a:pt x="792" y="1"/>
                  <a:pt x="0" y="793"/>
                  <a:pt x="0" y="1743"/>
                </a:cubicBezTo>
                <a:cubicBezTo>
                  <a:pt x="0" y="2724"/>
                  <a:pt x="792" y="3484"/>
                  <a:pt x="1742" y="3484"/>
                </a:cubicBezTo>
                <a:cubicBezTo>
                  <a:pt x="2724" y="3484"/>
                  <a:pt x="3484" y="2724"/>
                  <a:pt x="3484" y="1743"/>
                </a:cubicBezTo>
                <a:cubicBezTo>
                  <a:pt x="3484" y="793"/>
                  <a:pt x="2724" y="1"/>
                  <a:pt x="1742" y="1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811650" y="4131626"/>
            <a:ext cx="489154" cy="10125"/>
          </a:xfrm>
          <a:custGeom>
            <a:avLst/>
            <a:gdLst/>
            <a:ahLst/>
            <a:cxnLst/>
            <a:rect l="l" t="t" r="r" b="b"/>
            <a:pathLst>
              <a:path w="52414" h="318" extrusionOk="0">
                <a:moveTo>
                  <a:pt x="1" y="0"/>
                </a:moveTo>
                <a:lnTo>
                  <a:pt x="1" y="317"/>
                </a:lnTo>
                <a:lnTo>
                  <a:pt x="52413" y="317"/>
                </a:lnTo>
                <a:lnTo>
                  <a:pt x="52413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4"/>
          <p:cNvSpPr/>
          <p:nvPr/>
        </p:nvSpPr>
        <p:spPr>
          <a:xfrm>
            <a:off x="6849348" y="2853673"/>
            <a:ext cx="111096" cy="111096"/>
          </a:xfrm>
          <a:custGeom>
            <a:avLst/>
            <a:gdLst/>
            <a:ahLst/>
            <a:cxnLst/>
            <a:rect l="l" t="t" r="r" b="b"/>
            <a:pathLst>
              <a:path w="3484" h="3484" extrusionOk="0">
                <a:moveTo>
                  <a:pt x="1742" y="0"/>
                </a:moveTo>
                <a:cubicBezTo>
                  <a:pt x="792" y="0"/>
                  <a:pt x="0" y="792"/>
                  <a:pt x="0" y="1742"/>
                </a:cubicBezTo>
                <a:cubicBezTo>
                  <a:pt x="0" y="2724"/>
                  <a:pt x="792" y="3484"/>
                  <a:pt x="1742" y="3484"/>
                </a:cubicBezTo>
                <a:cubicBezTo>
                  <a:pt x="2724" y="3484"/>
                  <a:pt x="3484" y="2724"/>
                  <a:pt x="3484" y="1742"/>
                </a:cubicBezTo>
                <a:cubicBezTo>
                  <a:pt x="3484" y="792"/>
                  <a:pt x="2724" y="0"/>
                  <a:pt x="1742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"/>
          <p:cNvSpPr/>
          <p:nvPr/>
        </p:nvSpPr>
        <p:spPr>
          <a:xfrm rot="10800000" flipH="1">
            <a:off x="6188074" y="2895638"/>
            <a:ext cx="661280" cy="10125"/>
          </a:xfrm>
          <a:custGeom>
            <a:avLst/>
            <a:gdLst/>
            <a:ahLst/>
            <a:cxnLst/>
            <a:rect l="l" t="t" r="r" b="b"/>
            <a:pathLst>
              <a:path w="9249" h="286" extrusionOk="0">
                <a:moveTo>
                  <a:pt x="1" y="0"/>
                </a:moveTo>
                <a:lnTo>
                  <a:pt x="1" y="285"/>
                </a:lnTo>
                <a:lnTo>
                  <a:pt x="9248" y="285"/>
                </a:lnTo>
                <a:lnTo>
                  <a:pt x="9248" y="0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"/>
          <p:cNvSpPr txBox="1"/>
          <p:nvPr/>
        </p:nvSpPr>
        <p:spPr>
          <a:xfrm>
            <a:off x="710250" y="411475"/>
            <a:ext cx="77235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 dirty="0">
                <a:latin typeface="Fira Sans Medium"/>
                <a:ea typeface="Fira Sans Medium"/>
                <a:cs typeface="Fira Sans Medium"/>
                <a:sym typeface="Fira Sans Medium"/>
              </a:rPr>
              <a:t>Etapes du Roul’Scan</a:t>
            </a:r>
            <a:endParaRPr sz="2500" u="sng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09" name="Google Shape;209;p14"/>
          <p:cNvSpPr txBox="1"/>
          <p:nvPr/>
        </p:nvSpPr>
        <p:spPr>
          <a:xfrm>
            <a:off x="6637000" y="1376975"/>
            <a:ext cx="19071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Medium"/>
                <a:ea typeface="Fira Sans Medium"/>
                <a:cs typeface="Fira Sans Medium"/>
                <a:sym typeface="Fira Sans Medium"/>
              </a:rPr>
              <a:t>Traitement d’image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10" name="Google Shape;210;p14"/>
          <p:cNvSpPr txBox="1"/>
          <p:nvPr/>
        </p:nvSpPr>
        <p:spPr>
          <a:xfrm>
            <a:off x="6950350" y="1567650"/>
            <a:ext cx="15984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Optimisation de l’image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1" name="Google Shape;211;p14"/>
          <p:cNvSpPr txBox="1"/>
          <p:nvPr/>
        </p:nvSpPr>
        <p:spPr>
          <a:xfrm>
            <a:off x="6756225" y="2430912"/>
            <a:ext cx="19071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ira Sans Medium"/>
                <a:ea typeface="Fira Sans Medium"/>
                <a:cs typeface="Fira Sans Medium"/>
                <a:sym typeface="Fira Sans Medium"/>
              </a:rPr>
              <a:t>Identification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12" name="Google Shape;212;p14"/>
          <p:cNvSpPr txBox="1"/>
          <p:nvPr/>
        </p:nvSpPr>
        <p:spPr>
          <a:xfrm>
            <a:off x="7086590" y="2747693"/>
            <a:ext cx="16002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Reconnaissance des dimensions du roulements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3" name="Google Shape;213;p14"/>
          <p:cNvSpPr txBox="1"/>
          <p:nvPr/>
        </p:nvSpPr>
        <p:spPr>
          <a:xfrm>
            <a:off x="6637000" y="3803767"/>
            <a:ext cx="19071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Medium"/>
                <a:ea typeface="Fira Sans Medium"/>
                <a:cs typeface="Fira Sans Medium"/>
                <a:sym typeface="Fira Sans Medium"/>
              </a:rPr>
              <a:t>Interface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14" name="Google Shape;214;p14"/>
          <p:cNvSpPr txBox="1"/>
          <p:nvPr/>
        </p:nvSpPr>
        <p:spPr>
          <a:xfrm>
            <a:off x="5229750" y="3927750"/>
            <a:ext cx="3318900" cy="6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latin typeface="Fira Sans"/>
                <a:ea typeface="Fira Sans"/>
                <a:cs typeface="Fira Sans"/>
                <a:sym typeface="Fira Sans"/>
              </a:rPr>
              <a:t>Interface Utilisateur permettant la recherche de roulements dans la base de données</a:t>
            </a:r>
            <a:endParaRPr sz="11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900300" y="4331650"/>
            <a:ext cx="19071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Medium"/>
                <a:ea typeface="Fira Sans Medium"/>
                <a:cs typeface="Fira Sans Medium"/>
                <a:sym typeface="Fira Sans Medium"/>
              </a:rPr>
              <a:t>Prototype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16" name="Google Shape;216;p14"/>
          <p:cNvSpPr txBox="1"/>
          <p:nvPr/>
        </p:nvSpPr>
        <p:spPr>
          <a:xfrm>
            <a:off x="1053753" y="4612330"/>
            <a:ext cx="16002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Numériseur 3D</a:t>
            </a:r>
            <a:endParaRPr sz="1200">
              <a:solidFill>
                <a:schemeClr val="dk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217" name="Google Shape;217;p14"/>
          <p:cNvGrpSpPr/>
          <p:nvPr/>
        </p:nvGrpSpPr>
        <p:grpSpPr>
          <a:xfrm>
            <a:off x="1567825" y="2465471"/>
            <a:ext cx="489194" cy="814854"/>
            <a:chOff x="5317050" y="2171450"/>
            <a:chExt cx="165475" cy="279500"/>
          </a:xfrm>
        </p:grpSpPr>
        <p:sp>
          <p:nvSpPr>
            <p:cNvPr id="218" name="Google Shape;218;p14"/>
            <p:cNvSpPr/>
            <p:nvPr/>
          </p:nvSpPr>
          <p:spPr>
            <a:xfrm>
              <a:off x="5317050" y="2171450"/>
              <a:ext cx="165475" cy="279500"/>
            </a:xfrm>
            <a:custGeom>
              <a:avLst/>
              <a:gdLst/>
              <a:ahLst/>
              <a:cxnLst/>
              <a:rect l="l" t="t" r="r" b="b"/>
              <a:pathLst>
                <a:path w="6619" h="11180" extrusionOk="0">
                  <a:moveTo>
                    <a:pt x="4845" y="760"/>
                  </a:moveTo>
                  <a:cubicBezTo>
                    <a:pt x="5384" y="760"/>
                    <a:pt x="5859" y="1204"/>
                    <a:pt x="5859" y="1774"/>
                  </a:cubicBezTo>
                  <a:lnTo>
                    <a:pt x="5859" y="9406"/>
                  </a:lnTo>
                  <a:cubicBezTo>
                    <a:pt x="5859" y="9944"/>
                    <a:pt x="5384" y="10419"/>
                    <a:pt x="4845" y="10419"/>
                  </a:cubicBezTo>
                  <a:lnTo>
                    <a:pt x="1774" y="10419"/>
                  </a:lnTo>
                  <a:cubicBezTo>
                    <a:pt x="1235" y="10419"/>
                    <a:pt x="760" y="9944"/>
                    <a:pt x="760" y="9406"/>
                  </a:cubicBezTo>
                  <a:lnTo>
                    <a:pt x="760" y="1774"/>
                  </a:lnTo>
                  <a:cubicBezTo>
                    <a:pt x="760" y="1204"/>
                    <a:pt x="1204" y="760"/>
                    <a:pt x="1774" y="760"/>
                  </a:cubicBezTo>
                  <a:close/>
                  <a:moveTo>
                    <a:pt x="1774" y="0"/>
                  </a:moveTo>
                  <a:cubicBezTo>
                    <a:pt x="792" y="0"/>
                    <a:pt x="0" y="792"/>
                    <a:pt x="0" y="1774"/>
                  </a:cubicBezTo>
                  <a:lnTo>
                    <a:pt x="0" y="9374"/>
                  </a:lnTo>
                  <a:cubicBezTo>
                    <a:pt x="0" y="10356"/>
                    <a:pt x="792" y="11180"/>
                    <a:pt x="1774" y="11180"/>
                  </a:cubicBezTo>
                  <a:lnTo>
                    <a:pt x="4845" y="11180"/>
                  </a:lnTo>
                  <a:cubicBezTo>
                    <a:pt x="5827" y="11180"/>
                    <a:pt x="6619" y="10356"/>
                    <a:pt x="6619" y="9374"/>
                  </a:cubicBezTo>
                  <a:lnTo>
                    <a:pt x="6619" y="1774"/>
                  </a:lnTo>
                  <a:cubicBezTo>
                    <a:pt x="6619" y="792"/>
                    <a:pt x="5827" y="0"/>
                    <a:pt x="4845" y="0"/>
                  </a:cubicBezTo>
                  <a:close/>
                </a:path>
              </a:pathLst>
            </a:custGeom>
            <a:solidFill>
              <a:srgbClr val="263C4C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5320200" y="2209450"/>
              <a:ext cx="159175" cy="19025"/>
            </a:xfrm>
            <a:custGeom>
              <a:avLst/>
              <a:gdLst/>
              <a:ahLst/>
              <a:cxnLst/>
              <a:rect l="l" t="t" r="r" b="b"/>
              <a:pathLst>
                <a:path w="6367" h="761" extrusionOk="0">
                  <a:moveTo>
                    <a:pt x="381" y="1"/>
                  </a:moveTo>
                  <a:cubicBezTo>
                    <a:pt x="191" y="1"/>
                    <a:pt x="1" y="159"/>
                    <a:pt x="1" y="381"/>
                  </a:cubicBezTo>
                  <a:cubicBezTo>
                    <a:pt x="1" y="602"/>
                    <a:pt x="191" y="761"/>
                    <a:pt x="381" y="761"/>
                  </a:cubicBezTo>
                  <a:lnTo>
                    <a:pt x="5986" y="761"/>
                  </a:lnTo>
                  <a:cubicBezTo>
                    <a:pt x="6176" y="761"/>
                    <a:pt x="6366" y="602"/>
                    <a:pt x="6366" y="381"/>
                  </a:cubicBezTo>
                  <a:cubicBezTo>
                    <a:pt x="6366" y="159"/>
                    <a:pt x="6176" y="1"/>
                    <a:pt x="5986" y="1"/>
                  </a:cubicBezTo>
                  <a:close/>
                </a:path>
              </a:pathLst>
            </a:custGeom>
            <a:solidFill>
              <a:srgbClr val="26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5320200" y="2380450"/>
              <a:ext cx="159175" cy="19050"/>
            </a:xfrm>
            <a:custGeom>
              <a:avLst/>
              <a:gdLst/>
              <a:ahLst/>
              <a:cxnLst/>
              <a:rect l="l" t="t" r="r" b="b"/>
              <a:pathLst>
                <a:path w="6367" h="762" extrusionOk="0">
                  <a:moveTo>
                    <a:pt x="381" y="1"/>
                  </a:moveTo>
                  <a:cubicBezTo>
                    <a:pt x="191" y="1"/>
                    <a:pt x="1" y="191"/>
                    <a:pt x="1" y="381"/>
                  </a:cubicBezTo>
                  <a:cubicBezTo>
                    <a:pt x="1" y="603"/>
                    <a:pt x="191" y="761"/>
                    <a:pt x="381" y="761"/>
                  </a:cubicBezTo>
                  <a:lnTo>
                    <a:pt x="5986" y="761"/>
                  </a:lnTo>
                  <a:cubicBezTo>
                    <a:pt x="6176" y="761"/>
                    <a:pt x="6366" y="603"/>
                    <a:pt x="6366" y="381"/>
                  </a:cubicBezTo>
                  <a:cubicBezTo>
                    <a:pt x="6366" y="191"/>
                    <a:pt x="6176" y="1"/>
                    <a:pt x="5986" y="1"/>
                  </a:cubicBezTo>
                  <a:close/>
                </a:path>
              </a:pathLst>
            </a:custGeom>
            <a:solidFill>
              <a:srgbClr val="26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5389875" y="2405800"/>
              <a:ext cx="19025" cy="19025"/>
            </a:xfrm>
            <a:custGeom>
              <a:avLst/>
              <a:gdLst/>
              <a:ahLst/>
              <a:cxnLst/>
              <a:rect l="l" t="t" r="r" b="b"/>
              <a:pathLst>
                <a:path w="761" h="761" extrusionOk="0">
                  <a:moveTo>
                    <a:pt x="381" y="0"/>
                  </a:moveTo>
                  <a:cubicBezTo>
                    <a:pt x="191" y="0"/>
                    <a:pt x="1" y="190"/>
                    <a:pt x="1" y="380"/>
                  </a:cubicBezTo>
                  <a:cubicBezTo>
                    <a:pt x="1" y="602"/>
                    <a:pt x="191" y="760"/>
                    <a:pt x="381" y="760"/>
                  </a:cubicBezTo>
                  <a:cubicBezTo>
                    <a:pt x="602" y="760"/>
                    <a:pt x="761" y="602"/>
                    <a:pt x="761" y="380"/>
                  </a:cubicBezTo>
                  <a:cubicBezTo>
                    <a:pt x="761" y="190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263C4C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14"/>
          <p:cNvGrpSpPr/>
          <p:nvPr/>
        </p:nvGrpSpPr>
        <p:grpSpPr>
          <a:xfrm>
            <a:off x="5400640" y="2732715"/>
            <a:ext cx="345918" cy="339918"/>
            <a:chOff x="4794500" y="2537225"/>
            <a:chExt cx="296925" cy="291775"/>
          </a:xfrm>
        </p:grpSpPr>
        <p:sp>
          <p:nvSpPr>
            <p:cNvPr id="223" name="Google Shape;223;p14"/>
            <p:cNvSpPr/>
            <p:nvPr/>
          </p:nvSpPr>
          <p:spPr>
            <a:xfrm>
              <a:off x="4952050" y="2691600"/>
              <a:ext cx="31700" cy="31700"/>
            </a:xfrm>
            <a:custGeom>
              <a:avLst/>
              <a:gdLst/>
              <a:ahLst/>
              <a:cxnLst/>
              <a:rect l="l" t="t" r="r" b="b"/>
              <a:pathLst>
                <a:path w="1268" h="1268" extrusionOk="0">
                  <a:moveTo>
                    <a:pt x="444" y="1"/>
                  </a:moveTo>
                  <a:lnTo>
                    <a:pt x="1" y="444"/>
                  </a:lnTo>
                  <a:lnTo>
                    <a:pt x="856" y="1268"/>
                  </a:lnTo>
                  <a:lnTo>
                    <a:pt x="1267" y="856"/>
                  </a:lnTo>
                  <a:lnTo>
                    <a:pt x="444" y="1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970275" y="2710025"/>
              <a:ext cx="121150" cy="118975"/>
            </a:xfrm>
            <a:custGeom>
              <a:avLst/>
              <a:gdLst/>
              <a:ahLst/>
              <a:cxnLst/>
              <a:rect l="l" t="t" r="r" b="b"/>
              <a:pathLst>
                <a:path w="4846" h="4759" extrusionOk="0">
                  <a:moveTo>
                    <a:pt x="681" y="0"/>
                  </a:moveTo>
                  <a:cubicBezTo>
                    <a:pt x="665" y="0"/>
                    <a:pt x="649" y="8"/>
                    <a:pt x="633" y="24"/>
                  </a:cubicBezTo>
                  <a:lnTo>
                    <a:pt x="32" y="626"/>
                  </a:lnTo>
                  <a:cubicBezTo>
                    <a:pt x="0" y="657"/>
                    <a:pt x="0" y="689"/>
                    <a:pt x="32" y="721"/>
                  </a:cubicBezTo>
                  <a:lnTo>
                    <a:pt x="3959" y="4616"/>
                  </a:lnTo>
                  <a:cubicBezTo>
                    <a:pt x="4054" y="4711"/>
                    <a:pt x="4180" y="4758"/>
                    <a:pt x="4307" y="4758"/>
                  </a:cubicBezTo>
                  <a:cubicBezTo>
                    <a:pt x="4434" y="4758"/>
                    <a:pt x="4560" y="4711"/>
                    <a:pt x="4655" y="4616"/>
                  </a:cubicBezTo>
                  <a:cubicBezTo>
                    <a:pt x="4845" y="4426"/>
                    <a:pt x="4845" y="4109"/>
                    <a:pt x="4655" y="3919"/>
                  </a:cubicBezTo>
                  <a:lnTo>
                    <a:pt x="728" y="24"/>
                  </a:lnTo>
                  <a:cubicBezTo>
                    <a:pt x="713" y="8"/>
                    <a:pt x="697" y="0"/>
                    <a:pt x="68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4895850" y="2564625"/>
              <a:ext cx="10300" cy="5875"/>
            </a:xfrm>
            <a:custGeom>
              <a:avLst/>
              <a:gdLst/>
              <a:ahLst/>
              <a:cxnLst/>
              <a:rect l="l" t="t" r="r" b="b"/>
              <a:pathLst>
                <a:path w="412" h="235" extrusionOk="0">
                  <a:moveTo>
                    <a:pt x="77" y="0"/>
                  </a:moveTo>
                  <a:cubicBezTo>
                    <a:pt x="34" y="0"/>
                    <a:pt x="0" y="30"/>
                    <a:pt x="0" y="76"/>
                  </a:cubicBezTo>
                  <a:cubicBezTo>
                    <a:pt x="0" y="140"/>
                    <a:pt x="32" y="171"/>
                    <a:pt x="95" y="203"/>
                  </a:cubicBezTo>
                  <a:cubicBezTo>
                    <a:pt x="158" y="203"/>
                    <a:pt x="222" y="203"/>
                    <a:pt x="285" y="235"/>
                  </a:cubicBezTo>
                  <a:lnTo>
                    <a:pt x="317" y="235"/>
                  </a:lnTo>
                  <a:cubicBezTo>
                    <a:pt x="348" y="235"/>
                    <a:pt x="380" y="203"/>
                    <a:pt x="412" y="171"/>
                  </a:cubicBezTo>
                  <a:cubicBezTo>
                    <a:pt x="412" y="108"/>
                    <a:pt x="380" y="76"/>
                    <a:pt x="348" y="45"/>
                  </a:cubicBezTo>
                  <a:cubicBezTo>
                    <a:pt x="253" y="13"/>
                    <a:pt x="190" y="13"/>
                    <a:pt x="127" y="13"/>
                  </a:cubicBezTo>
                  <a:cubicBezTo>
                    <a:pt x="110" y="4"/>
                    <a:pt x="93" y="0"/>
                    <a:pt x="7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4910875" y="2567800"/>
              <a:ext cx="45150" cy="35950"/>
            </a:xfrm>
            <a:custGeom>
              <a:avLst/>
              <a:gdLst/>
              <a:ahLst/>
              <a:cxnLst/>
              <a:rect l="l" t="t" r="r" b="b"/>
              <a:pathLst>
                <a:path w="1806" h="1438" extrusionOk="0">
                  <a:moveTo>
                    <a:pt x="109" y="0"/>
                  </a:moveTo>
                  <a:cubicBezTo>
                    <a:pt x="66" y="0"/>
                    <a:pt x="33" y="29"/>
                    <a:pt x="33" y="76"/>
                  </a:cubicBezTo>
                  <a:cubicBezTo>
                    <a:pt x="1" y="139"/>
                    <a:pt x="33" y="203"/>
                    <a:pt x="96" y="234"/>
                  </a:cubicBezTo>
                  <a:cubicBezTo>
                    <a:pt x="603" y="361"/>
                    <a:pt x="1014" y="678"/>
                    <a:pt x="1331" y="1058"/>
                  </a:cubicBezTo>
                  <a:cubicBezTo>
                    <a:pt x="1426" y="1153"/>
                    <a:pt x="1489" y="1279"/>
                    <a:pt x="1553" y="1374"/>
                  </a:cubicBezTo>
                  <a:cubicBezTo>
                    <a:pt x="1584" y="1406"/>
                    <a:pt x="1616" y="1438"/>
                    <a:pt x="1679" y="1438"/>
                  </a:cubicBezTo>
                  <a:cubicBezTo>
                    <a:pt x="1679" y="1438"/>
                    <a:pt x="1711" y="1438"/>
                    <a:pt x="1711" y="1406"/>
                  </a:cubicBezTo>
                  <a:cubicBezTo>
                    <a:pt x="1774" y="1374"/>
                    <a:pt x="1806" y="1311"/>
                    <a:pt x="1774" y="1248"/>
                  </a:cubicBezTo>
                  <a:cubicBezTo>
                    <a:pt x="1679" y="1153"/>
                    <a:pt x="1616" y="1026"/>
                    <a:pt x="1521" y="931"/>
                  </a:cubicBezTo>
                  <a:cubicBezTo>
                    <a:pt x="1173" y="488"/>
                    <a:pt x="698" y="171"/>
                    <a:pt x="159" y="13"/>
                  </a:cubicBezTo>
                  <a:cubicBezTo>
                    <a:pt x="142" y="4"/>
                    <a:pt x="125" y="0"/>
                    <a:pt x="109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4794500" y="2537225"/>
              <a:ext cx="190050" cy="189250"/>
            </a:xfrm>
            <a:custGeom>
              <a:avLst/>
              <a:gdLst/>
              <a:ahLst/>
              <a:cxnLst/>
              <a:rect l="l" t="t" r="r" b="b"/>
              <a:pathLst>
                <a:path w="7602" h="7570" extrusionOk="0">
                  <a:moveTo>
                    <a:pt x="3801" y="539"/>
                  </a:moveTo>
                  <a:cubicBezTo>
                    <a:pt x="5606" y="539"/>
                    <a:pt x="7063" y="1996"/>
                    <a:pt x="7063" y="3801"/>
                  </a:cubicBezTo>
                  <a:cubicBezTo>
                    <a:pt x="7063" y="5606"/>
                    <a:pt x="5606" y="7063"/>
                    <a:pt x="3801" y="7063"/>
                  </a:cubicBezTo>
                  <a:cubicBezTo>
                    <a:pt x="1996" y="7063"/>
                    <a:pt x="539" y="5606"/>
                    <a:pt x="539" y="3801"/>
                  </a:cubicBezTo>
                  <a:cubicBezTo>
                    <a:pt x="539" y="1996"/>
                    <a:pt x="1996" y="539"/>
                    <a:pt x="3801" y="539"/>
                  </a:cubicBezTo>
                  <a:close/>
                  <a:moveTo>
                    <a:pt x="3801" y="0"/>
                  </a:moveTo>
                  <a:cubicBezTo>
                    <a:pt x="1711" y="0"/>
                    <a:pt x="0" y="1711"/>
                    <a:pt x="0" y="3801"/>
                  </a:cubicBezTo>
                  <a:cubicBezTo>
                    <a:pt x="0" y="5891"/>
                    <a:pt x="1711" y="7569"/>
                    <a:pt x="3801" y="7569"/>
                  </a:cubicBezTo>
                  <a:cubicBezTo>
                    <a:pt x="5891" y="7569"/>
                    <a:pt x="7601" y="5891"/>
                    <a:pt x="7601" y="3801"/>
                  </a:cubicBezTo>
                  <a:cubicBezTo>
                    <a:pt x="7601" y="1711"/>
                    <a:pt x="5891" y="0"/>
                    <a:pt x="3801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14"/>
          <p:cNvSpPr/>
          <p:nvPr/>
        </p:nvSpPr>
        <p:spPr>
          <a:xfrm>
            <a:off x="3934873" y="1409311"/>
            <a:ext cx="539775" cy="540851"/>
          </a:xfrm>
          <a:custGeom>
            <a:avLst/>
            <a:gdLst/>
            <a:ahLst/>
            <a:cxnLst/>
            <a:rect l="l" t="t" r="r" b="b"/>
            <a:pathLst>
              <a:path w="15551" h="15582" extrusionOk="0">
                <a:moveTo>
                  <a:pt x="6556" y="0"/>
                </a:moveTo>
                <a:cubicBezTo>
                  <a:pt x="5954" y="0"/>
                  <a:pt x="5479" y="507"/>
                  <a:pt x="5479" y="1077"/>
                </a:cubicBezTo>
                <a:lnTo>
                  <a:pt x="5479" y="2249"/>
                </a:lnTo>
                <a:lnTo>
                  <a:pt x="4656" y="1425"/>
                </a:lnTo>
                <a:cubicBezTo>
                  <a:pt x="4434" y="1204"/>
                  <a:pt x="4181" y="1109"/>
                  <a:pt x="3896" y="1109"/>
                </a:cubicBezTo>
                <a:cubicBezTo>
                  <a:pt x="3611" y="1109"/>
                  <a:pt x="3326" y="1204"/>
                  <a:pt x="3136" y="1425"/>
                </a:cubicBezTo>
                <a:lnTo>
                  <a:pt x="1394" y="3167"/>
                </a:lnTo>
                <a:cubicBezTo>
                  <a:pt x="982" y="3579"/>
                  <a:pt x="982" y="4244"/>
                  <a:pt x="1394" y="4655"/>
                </a:cubicBezTo>
                <a:lnTo>
                  <a:pt x="2217" y="5479"/>
                </a:lnTo>
                <a:lnTo>
                  <a:pt x="1046" y="5479"/>
                </a:lnTo>
                <a:cubicBezTo>
                  <a:pt x="476" y="5479"/>
                  <a:pt x="1" y="5986"/>
                  <a:pt x="1" y="6556"/>
                </a:cubicBezTo>
                <a:lnTo>
                  <a:pt x="1" y="9026"/>
                </a:lnTo>
                <a:cubicBezTo>
                  <a:pt x="1" y="9596"/>
                  <a:pt x="476" y="10071"/>
                  <a:pt x="1046" y="10071"/>
                </a:cubicBezTo>
                <a:lnTo>
                  <a:pt x="2217" y="10071"/>
                </a:lnTo>
                <a:lnTo>
                  <a:pt x="1394" y="10926"/>
                </a:lnTo>
                <a:cubicBezTo>
                  <a:pt x="982" y="11338"/>
                  <a:pt x="982" y="12003"/>
                  <a:pt x="1394" y="12414"/>
                </a:cubicBezTo>
                <a:lnTo>
                  <a:pt x="3136" y="14156"/>
                </a:lnTo>
                <a:cubicBezTo>
                  <a:pt x="3326" y="14378"/>
                  <a:pt x="3611" y="14473"/>
                  <a:pt x="3896" y="14473"/>
                </a:cubicBezTo>
                <a:cubicBezTo>
                  <a:pt x="4181" y="14473"/>
                  <a:pt x="4434" y="14378"/>
                  <a:pt x="4656" y="14156"/>
                </a:cubicBezTo>
                <a:lnTo>
                  <a:pt x="5479" y="13333"/>
                </a:lnTo>
                <a:lnTo>
                  <a:pt x="5479" y="14504"/>
                </a:lnTo>
                <a:cubicBezTo>
                  <a:pt x="5479" y="15075"/>
                  <a:pt x="5954" y="15581"/>
                  <a:pt x="6556" y="15581"/>
                </a:cubicBezTo>
                <a:lnTo>
                  <a:pt x="8995" y="15581"/>
                </a:lnTo>
                <a:cubicBezTo>
                  <a:pt x="9596" y="15581"/>
                  <a:pt x="10071" y="15075"/>
                  <a:pt x="10071" y="14504"/>
                </a:cubicBezTo>
                <a:lnTo>
                  <a:pt x="10071" y="13333"/>
                </a:lnTo>
                <a:lnTo>
                  <a:pt x="10895" y="14156"/>
                </a:lnTo>
                <a:cubicBezTo>
                  <a:pt x="11116" y="14378"/>
                  <a:pt x="11370" y="14473"/>
                  <a:pt x="11655" y="14473"/>
                </a:cubicBezTo>
                <a:cubicBezTo>
                  <a:pt x="11940" y="14473"/>
                  <a:pt x="12225" y="14378"/>
                  <a:pt x="12415" y="14156"/>
                </a:cubicBezTo>
                <a:lnTo>
                  <a:pt x="14157" y="12414"/>
                </a:lnTo>
                <a:cubicBezTo>
                  <a:pt x="14568" y="12003"/>
                  <a:pt x="14568" y="11338"/>
                  <a:pt x="14157" y="10926"/>
                </a:cubicBezTo>
                <a:lnTo>
                  <a:pt x="13333" y="10102"/>
                </a:lnTo>
                <a:lnTo>
                  <a:pt x="14505" y="10102"/>
                </a:lnTo>
                <a:cubicBezTo>
                  <a:pt x="15075" y="10102"/>
                  <a:pt x="15550" y="9596"/>
                  <a:pt x="15550" y="9026"/>
                </a:cubicBezTo>
                <a:lnTo>
                  <a:pt x="15550" y="6556"/>
                </a:lnTo>
                <a:cubicBezTo>
                  <a:pt x="15550" y="5986"/>
                  <a:pt x="15075" y="5510"/>
                  <a:pt x="14505" y="5510"/>
                </a:cubicBezTo>
                <a:lnTo>
                  <a:pt x="13333" y="5510"/>
                </a:lnTo>
                <a:lnTo>
                  <a:pt x="14157" y="4655"/>
                </a:lnTo>
                <a:cubicBezTo>
                  <a:pt x="14568" y="4275"/>
                  <a:pt x="14568" y="3579"/>
                  <a:pt x="14157" y="3167"/>
                </a:cubicBezTo>
                <a:lnTo>
                  <a:pt x="12415" y="1425"/>
                </a:lnTo>
                <a:cubicBezTo>
                  <a:pt x="12225" y="1235"/>
                  <a:pt x="11940" y="1109"/>
                  <a:pt x="11655" y="1109"/>
                </a:cubicBezTo>
                <a:cubicBezTo>
                  <a:pt x="11370" y="1109"/>
                  <a:pt x="11116" y="1235"/>
                  <a:pt x="10895" y="1425"/>
                </a:cubicBezTo>
                <a:lnTo>
                  <a:pt x="10071" y="2249"/>
                </a:lnTo>
                <a:lnTo>
                  <a:pt x="10071" y="1077"/>
                </a:lnTo>
                <a:cubicBezTo>
                  <a:pt x="10071" y="507"/>
                  <a:pt x="9596" y="0"/>
                  <a:pt x="8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4"/>
          <p:cNvSpPr/>
          <p:nvPr/>
        </p:nvSpPr>
        <p:spPr>
          <a:xfrm>
            <a:off x="3960142" y="1434580"/>
            <a:ext cx="489203" cy="490279"/>
          </a:xfrm>
          <a:custGeom>
            <a:avLst/>
            <a:gdLst/>
            <a:ahLst/>
            <a:cxnLst/>
            <a:rect l="l" t="t" r="r" b="b"/>
            <a:pathLst>
              <a:path w="14094" h="14125" extrusionOk="0">
                <a:moveTo>
                  <a:pt x="7982" y="634"/>
                </a:moveTo>
                <a:lnTo>
                  <a:pt x="7982" y="1774"/>
                </a:lnTo>
                <a:cubicBezTo>
                  <a:pt x="7982" y="2186"/>
                  <a:pt x="8235" y="2566"/>
                  <a:pt x="8647" y="2692"/>
                </a:cubicBezTo>
                <a:cubicBezTo>
                  <a:pt x="8773" y="2724"/>
                  <a:pt x="8900" y="2787"/>
                  <a:pt x="9027" y="2851"/>
                </a:cubicBezTo>
                <a:cubicBezTo>
                  <a:pt x="9153" y="2914"/>
                  <a:pt x="9280" y="2946"/>
                  <a:pt x="9438" y="2946"/>
                </a:cubicBezTo>
                <a:cubicBezTo>
                  <a:pt x="9692" y="2946"/>
                  <a:pt x="9945" y="2851"/>
                  <a:pt x="10103" y="2661"/>
                </a:cubicBezTo>
                <a:lnTo>
                  <a:pt x="10927" y="1837"/>
                </a:lnTo>
                <a:lnTo>
                  <a:pt x="12257" y="3199"/>
                </a:lnTo>
                <a:lnTo>
                  <a:pt x="11433" y="3991"/>
                </a:lnTo>
                <a:cubicBezTo>
                  <a:pt x="11148" y="4276"/>
                  <a:pt x="11085" y="4719"/>
                  <a:pt x="11275" y="5099"/>
                </a:cubicBezTo>
                <a:cubicBezTo>
                  <a:pt x="11307" y="5226"/>
                  <a:pt x="11370" y="5353"/>
                  <a:pt x="11433" y="5479"/>
                </a:cubicBezTo>
                <a:cubicBezTo>
                  <a:pt x="11560" y="5859"/>
                  <a:pt x="11940" y="6113"/>
                  <a:pt x="12320" y="6113"/>
                </a:cubicBezTo>
                <a:lnTo>
                  <a:pt x="13492" y="6113"/>
                </a:lnTo>
                <a:lnTo>
                  <a:pt x="13460" y="8013"/>
                </a:lnTo>
                <a:lnTo>
                  <a:pt x="12320" y="8013"/>
                </a:lnTo>
                <a:cubicBezTo>
                  <a:pt x="11940" y="8013"/>
                  <a:pt x="11560" y="8266"/>
                  <a:pt x="11433" y="8646"/>
                </a:cubicBezTo>
                <a:cubicBezTo>
                  <a:pt x="11370" y="8773"/>
                  <a:pt x="11307" y="8931"/>
                  <a:pt x="11275" y="9026"/>
                </a:cubicBezTo>
                <a:cubicBezTo>
                  <a:pt x="11085" y="9406"/>
                  <a:pt x="11148" y="9850"/>
                  <a:pt x="11433" y="10135"/>
                </a:cubicBezTo>
                <a:lnTo>
                  <a:pt x="12257" y="10958"/>
                </a:lnTo>
                <a:lnTo>
                  <a:pt x="10927" y="12288"/>
                </a:lnTo>
                <a:lnTo>
                  <a:pt x="10103" y="11465"/>
                </a:lnTo>
                <a:cubicBezTo>
                  <a:pt x="9945" y="11275"/>
                  <a:pt x="9692" y="11180"/>
                  <a:pt x="9438" y="11180"/>
                </a:cubicBezTo>
                <a:cubicBezTo>
                  <a:pt x="9280" y="11180"/>
                  <a:pt x="9153" y="11211"/>
                  <a:pt x="9027" y="11275"/>
                </a:cubicBezTo>
                <a:cubicBezTo>
                  <a:pt x="8900" y="11338"/>
                  <a:pt x="8773" y="11401"/>
                  <a:pt x="8647" y="11433"/>
                </a:cubicBezTo>
                <a:cubicBezTo>
                  <a:pt x="8235" y="11591"/>
                  <a:pt x="7982" y="11940"/>
                  <a:pt x="7982" y="12351"/>
                </a:cubicBezTo>
                <a:lnTo>
                  <a:pt x="7982" y="13491"/>
                </a:lnTo>
                <a:lnTo>
                  <a:pt x="6113" y="13491"/>
                </a:lnTo>
                <a:lnTo>
                  <a:pt x="6113" y="12351"/>
                </a:lnTo>
                <a:cubicBezTo>
                  <a:pt x="6113" y="11940"/>
                  <a:pt x="5860" y="11591"/>
                  <a:pt x="5480" y="11433"/>
                </a:cubicBezTo>
                <a:cubicBezTo>
                  <a:pt x="5321" y="11401"/>
                  <a:pt x="5195" y="11338"/>
                  <a:pt x="5068" y="11275"/>
                </a:cubicBezTo>
                <a:cubicBezTo>
                  <a:pt x="4941" y="11211"/>
                  <a:pt x="4815" y="11180"/>
                  <a:pt x="4656" y="11180"/>
                </a:cubicBezTo>
                <a:cubicBezTo>
                  <a:pt x="4403" y="11180"/>
                  <a:pt x="4181" y="11275"/>
                  <a:pt x="3991" y="11465"/>
                </a:cubicBezTo>
                <a:lnTo>
                  <a:pt x="3168" y="12288"/>
                </a:lnTo>
                <a:lnTo>
                  <a:pt x="1838" y="10958"/>
                </a:lnTo>
                <a:lnTo>
                  <a:pt x="2661" y="10135"/>
                </a:lnTo>
                <a:cubicBezTo>
                  <a:pt x="2946" y="9850"/>
                  <a:pt x="3009" y="9406"/>
                  <a:pt x="2851" y="9026"/>
                </a:cubicBezTo>
                <a:cubicBezTo>
                  <a:pt x="2788" y="8899"/>
                  <a:pt x="2724" y="8773"/>
                  <a:pt x="2693" y="8646"/>
                </a:cubicBezTo>
                <a:cubicBezTo>
                  <a:pt x="2534" y="8266"/>
                  <a:pt x="2186" y="8013"/>
                  <a:pt x="1774" y="8013"/>
                </a:cubicBezTo>
                <a:lnTo>
                  <a:pt x="634" y="8013"/>
                </a:lnTo>
                <a:lnTo>
                  <a:pt x="634" y="6113"/>
                </a:lnTo>
                <a:lnTo>
                  <a:pt x="1774" y="6113"/>
                </a:lnTo>
                <a:cubicBezTo>
                  <a:pt x="2186" y="6113"/>
                  <a:pt x="2534" y="5859"/>
                  <a:pt x="2693" y="5479"/>
                </a:cubicBezTo>
                <a:cubicBezTo>
                  <a:pt x="2724" y="5353"/>
                  <a:pt x="2788" y="5226"/>
                  <a:pt x="2851" y="5099"/>
                </a:cubicBezTo>
                <a:cubicBezTo>
                  <a:pt x="3009" y="4719"/>
                  <a:pt x="2946" y="4276"/>
                  <a:pt x="2661" y="3991"/>
                </a:cubicBezTo>
                <a:lnTo>
                  <a:pt x="1838" y="3199"/>
                </a:lnTo>
                <a:lnTo>
                  <a:pt x="3168" y="1837"/>
                </a:lnTo>
                <a:lnTo>
                  <a:pt x="3991" y="2661"/>
                </a:lnTo>
                <a:cubicBezTo>
                  <a:pt x="4181" y="2851"/>
                  <a:pt x="4403" y="2946"/>
                  <a:pt x="4656" y="2946"/>
                </a:cubicBezTo>
                <a:cubicBezTo>
                  <a:pt x="4815" y="2946"/>
                  <a:pt x="4941" y="2914"/>
                  <a:pt x="5068" y="2851"/>
                </a:cubicBezTo>
                <a:cubicBezTo>
                  <a:pt x="5195" y="2787"/>
                  <a:pt x="5321" y="2724"/>
                  <a:pt x="5480" y="2692"/>
                </a:cubicBezTo>
                <a:cubicBezTo>
                  <a:pt x="5860" y="2566"/>
                  <a:pt x="6113" y="2186"/>
                  <a:pt x="6113" y="1774"/>
                </a:cubicBezTo>
                <a:lnTo>
                  <a:pt x="6113" y="634"/>
                </a:lnTo>
                <a:close/>
                <a:moveTo>
                  <a:pt x="5828" y="0"/>
                </a:moveTo>
                <a:cubicBezTo>
                  <a:pt x="5638" y="0"/>
                  <a:pt x="5480" y="159"/>
                  <a:pt x="5480" y="349"/>
                </a:cubicBezTo>
                <a:lnTo>
                  <a:pt x="5480" y="1774"/>
                </a:lnTo>
                <a:cubicBezTo>
                  <a:pt x="5480" y="1932"/>
                  <a:pt x="5385" y="2059"/>
                  <a:pt x="5258" y="2091"/>
                </a:cubicBezTo>
                <a:cubicBezTo>
                  <a:pt x="5100" y="2154"/>
                  <a:pt x="4941" y="2217"/>
                  <a:pt x="4815" y="2281"/>
                </a:cubicBezTo>
                <a:cubicBezTo>
                  <a:pt x="4770" y="2303"/>
                  <a:pt x="4721" y="2314"/>
                  <a:pt x="4672" y="2314"/>
                </a:cubicBezTo>
                <a:cubicBezTo>
                  <a:pt x="4584" y="2314"/>
                  <a:pt x="4496" y="2279"/>
                  <a:pt x="4435" y="2217"/>
                </a:cubicBezTo>
                <a:lnTo>
                  <a:pt x="3390" y="1204"/>
                </a:lnTo>
                <a:cubicBezTo>
                  <a:pt x="3326" y="1141"/>
                  <a:pt x="3247" y="1109"/>
                  <a:pt x="3164" y="1109"/>
                </a:cubicBezTo>
                <a:cubicBezTo>
                  <a:pt x="3081" y="1109"/>
                  <a:pt x="2994" y="1141"/>
                  <a:pt x="2914" y="1204"/>
                </a:cubicBezTo>
                <a:lnTo>
                  <a:pt x="1173" y="2946"/>
                </a:lnTo>
                <a:cubicBezTo>
                  <a:pt x="1046" y="3072"/>
                  <a:pt x="1046" y="3294"/>
                  <a:pt x="1173" y="3421"/>
                </a:cubicBezTo>
                <a:lnTo>
                  <a:pt x="2218" y="4434"/>
                </a:lnTo>
                <a:cubicBezTo>
                  <a:pt x="2313" y="4529"/>
                  <a:pt x="2344" y="4687"/>
                  <a:pt x="2281" y="4814"/>
                </a:cubicBezTo>
                <a:cubicBezTo>
                  <a:pt x="2186" y="4973"/>
                  <a:pt x="2154" y="5131"/>
                  <a:pt x="2091" y="5258"/>
                </a:cubicBezTo>
                <a:cubicBezTo>
                  <a:pt x="2028" y="5416"/>
                  <a:pt x="1901" y="5511"/>
                  <a:pt x="1774" y="5511"/>
                </a:cubicBezTo>
                <a:lnTo>
                  <a:pt x="318" y="5511"/>
                </a:lnTo>
                <a:cubicBezTo>
                  <a:pt x="159" y="5511"/>
                  <a:pt x="1" y="5638"/>
                  <a:pt x="1" y="5828"/>
                </a:cubicBezTo>
                <a:lnTo>
                  <a:pt x="1" y="8298"/>
                </a:lnTo>
                <a:cubicBezTo>
                  <a:pt x="1" y="8488"/>
                  <a:pt x="128" y="8646"/>
                  <a:pt x="318" y="8646"/>
                </a:cubicBezTo>
                <a:lnTo>
                  <a:pt x="1774" y="8646"/>
                </a:lnTo>
                <a:cubicBezTo>
                  <a:pt x="1901" y="8646"/>
                  <a:pt x="2028" y="8709"/>
                  <a:pt x="2091" y="8868"/>
                </a:cubicBezTo>
                <a:cubicBezTo>
                  <a:pt x="2123" y="9026"/>
                  <a:pt x="2186" y="9153"/>
                  <a:pt x="2281" y="9311"/>
                </a:cubicBezTo>
                <a:cubicBezTo>
                  <a:pt x="2344" y="9438"/>
                  <a:pt x="2313" y="9596"/>
                  <a:pt x="2218" y="9691"/>
                </a:cubicBezTo>
                <a:lnTo>
                  <a:pt x="1173" y="10705"/>
                </a:lnTo>
                <a:cubicBezTo>
                  <a:pt x="1046" y="10831"/>
                  <a:pt x="1046" y="11053"/>
                  <a:pt x="1173" y="11180"/>
                </a:cubicBezTo>
                <a:lnTo>
                  <a:pt x="2914" y="12921"/>
                </a:lnTo>
                <a:cubicBezTo>
                  <a:pt x="2994" y="12985"/>
                  <a:pt x="3081" y="13016"/>
                  <a:pt x="3164" y="13016"/>
                </a:cubicBezTo>
                <a:cubicBezTo>
                  <a:pt x="3247" y="13016"/>
                  <a:pt x="3326" y="12985"/>
                  <a:pt x="3390" y="12921"/>
                </a:cubicBezTo>
                <a:lnTo>
                  <a:pt x="4435" y="11908"/>
                </a:lnTo>
                <a:cubicBezTo>
                  <a:pt x="4496" y="11847"/>
                  <a:pt x="4584" y="11812"/>
                  <a:pt x="4672" y="11812"/>
                </a:cubicBezTo>
                <a:cubicBezTo>
                  <a:pt x="4721" y="11812"/>
                  <a:pt x="4770" y="11822"/>
                  <a:pt x="4815" y="11845"/>
                </a:cubicBezTo>
                <a:cubicBezTo>
                  <a:pt x="4941" y="11908"/>
                  <a:pt x="5100" y="11971"/>
                  <a:pt x="5258" y="12035"/>
                </a:cubicBezTo>
                <a:cubicBezTo>
                  <a:pt x="5385" y="12066"/>
                  <a:pt x="5480" y="12193"/>
                  <a:pt x="5480" y="12351"/>
                </a:cubicBezTo>
                <a:lnTo>
                  <a:pt x="5480" y="13776"/>
                </a:lnTo>
                <a:cubicBezTo>
                  <a:pt x="5480" y="13966"/>
                  <a:pt x="5638" y="14125"/>
                  <a:pt x="5828" y="14125"/>
                </a:cubicBezTo>
                <a:lnTo>
                  <a:pt x="8267" y="14125"/>
                </a:lnTo>
                <a:cubicBezTo>
                  <a:pt x="8457" y="14125"/>
                  <a:pt x="8615" y="13966"/>
                  <a:pt x="8615" y="13776"/>
                </a:cubicBezTo>
                <a:lnTo>
                  <a:pt x="8615" y="12351"/>
                </a:lnTo>
                <a:cubicBezTo>
                  <a:pt x="8615" y="12193"/>
                  <a:pt x="8710" y="12066"/>
                  <a:pt x="8837" y="12035"/>
                </a:cubicBezTo>
                <a:cubicBezTo>
                  <a:pt x="8995" y="11971"/>
                  <a:pt x="9153" y="11908"/>
                  <a:pt x="9280" y="11845"/>
                </a:cubicBezTo>
                <a:cubicBezTo>
                  <a:pt x="9325" y="11822"/>
                  <a:pt x="9374" y="11812"/>
                  <a:pt x="9422" y="11812"/>
                </a:cubicBezTo>
                <a:cubicBezTo>
                  <a:pt x="9511" y="11812"/>
                  <a:pt x="9599" y="11847"/>
                  <a:pt x="9660" y="11908"/>
                </a:cubicBezTo>
                <a:lnTo>
                  <a:pt x="10705" y="12921"/>
                </a:lnTo>
                <a:cubicBezTo>
                  <a:pt x="10768" y="12985"/>
                  <a:pt x="10848" y="13016"/>
                  <a:pt x="10931" y="13016"/>
                </a:cubicBezTo>
                <a:cubicBezTo>
                  <a:pt x="11014" y="13016"/>
                  <a:pt x="11101" y="12985"/>
                  <a:pt x="11180" y="12921"/>
                </a:cubicBezTo>
                <a:lnTo>
                  <a:pt x="12890" y="11180"/>
                </a:lnTo>
                <a:cubicBezTo>
                  <a:pt x="13017" y="11053"/>
                  <a:pt x="13017" y="10831"/>
                  <a:pt x="12890" y="10705"/>
                </a:cubicBezTo>
                <a:lnTo>
                  <a:pt x="11877" y="9691"/>
                </a:lnTo>
                <a:cubicBezTo>
                  <a:pt x="11782" y="9596"/>
                  <a:pt x="11750" y="9438"/>
                  <a:pt x="11813" y="9311"/>
                </a:cubicBezTo>
                <a:cubicBezTo>
                  <a:pt x="11877" y="9153"/>
                  <a:pt x="11940" y="9026"/>
                  <a:pt x="12004" y="8868"/>
                </a:cubicBezTo>
                <a:cubicBezTo>
                  <a:pt x="12067" y="8741"/>
                  <a:pt x="12194" y="8646"/>
                  <a:pt x="12320" y="8646"/>
                </a:cubicBezTo>
                <a:lnTo>
                  <a:pt x="13777" y="8646"/>
                </a:lnTo>
                <a:cubicBezTo>
                  <a:pt x="13935" y="8646"/>
                  <a:pt x="14094" y="8488"/>
                  <a:pt x="14094" y="8298"/>
                </a:cubicBezTo>
                <a:lnTo>
                  <a:pt x="14094" y="5828"/>
                </a:lnTo>
                <a:cubicBezTo>
                  <a:pt x="14094" y="5638"/>
                  <a:pt x="13967" y="5511"/>
                  <a:pt x="13777" y="5511"/>
                </a:cubicBezTo>
                <a:lnTo>
                  <a:pt x="12320" y="5511"/>
                </a:lnTo>
                <a:cubicBezTo>
                  <a:pt x="12194" y="5511"/>
                  <a:pt x="12067" y="5416"/>
                  <a:pt x="12004" y="5258"/>
                </a:cubicBezTo>
                <a:cubicBezTo>
                  <a:pt x="11972" y="5131"/>
                  <a:pt x="11908" y="4973"/>
                  <a:pt x="11813" y="4814"/>
                </a:cubicBezTo>
                <a:cubicBezTo>
                  <a:pt x="11750" y="4687"/>
                  <a:pt x="11782" y="4529"/>
                  <a:pt x="11877" y="4434"/>
                </a:cubicBezTo>
                <a:lnTo>
                  <a:pt x="12890" y="3421"/>
                </a:lnTo>
                <a:cubicBezTo>
                  <a:pt x="13017" y="3294"/>
                  <a:pt x="13017" y="3072"/>
                  <a:pt x="12890" y="2946"/>
                </a:cubicBezTo>
                <a:lnTo>
                  <a:pt x="11180" y="1204"/>
                </a:lnTo>
                <a:cubicBezTo>
                  <a:pt x="11101" y="1141"/>
                  <a:pt x="11014" y="1109"/>
                  <a:pt x="10931" y="1109"/>
                </a:cubicBezTo>
                <a:cubicBezTo>
                  <a:pt x="10848" y="1109"/>
                  <a:pt x="10768" y="1141"/>
                  <a:pt x="10705" y="1204"/>
                </a:cubicBezTo>
                <a:lnTo>
                  <a:pt x="9660" y="2217"/>
                </a:lnTo>
                <a:cubicBezTo>
                  <a:pt x="9599" y="2279"/>
                  <a:pt x="9511" y="2314"/>
                  <a:pt x="9422" y="2314"/>
                </a:cubicBezTo>
                <a:cubicBezTo>
                  <a:pt x="9374" y="2314"/>
                  <a:pt x="9325" y="2303"/>
                  <a:pt x="9280" y="2281"/>
                </a:cubicBezTo>
                <a:cubicBezTo>
                  <a:pt x="9153" y="2217"/>
                  <a:pt x="8995" y="2154"/>
                  <a:pt x="8837" y="2091"/>
                </a:cubicBezTo>
                <a:cubicBezTo>
                  <a:pt x="8710" y="2059"/>
                  <a:pt x="8615" y="1932"/>
                  <a:pt x="8615" y="1774"/>
                </a:cubicBezTo>
                <a:lnTo>
                  <a:pt x="8615" y="349"/>
                </a:lnTo>
                <a:cubicBezTo>
                  <a:pt x="8615" y="159"/>
                  <a:pt x="8457" y="0"/>
                  <a:pt x="8267" y="0"/>
                </a:cubicBez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4"/>
          <p:cNvSpPr/>
          <p:nvPr/>
        </p:nvSpPr>
        <p:spPr>
          <a:xfrm>
            <a:off x="4128347" y="1603861"/>
            <a:ext cx="152828" cy="151717"/>
          </a:xfrm>
          <a:custGeom>
            <a:avLst/>
            <a:gdLst/>
            <a:ahLst/>
            <a:cxnLst/>
            <a:rect l="l" t="t" r="r" b="b"/>
            <a:pathLst>
              <a:path w="4403" h="4371" extrusionOk="0">
                <a:moveTo>
                  <a:pt x="2217" y="634"/>
                </a:moveTo>
                <a:cubicBezTo>
                  <a:pt x="3072" y="634"/>
                  <a:pt x="3769" y="1331"/>
                  <a:pt x="3769" y="2186"/>
                </a:cubicBezTo>
                <a:cubicBezTo>
                  <a:pt x="3769" y="3041"/>
                  <a:pt x="3072" y="3769"/>
                  <a:pt x="2217" y="3769"/>
                </a:cubicBezTo>
                <a:cubicBezTo>
                  <a:pt x="1330" y="3769"/>
                  <a:pt x="634" y="3041"/>
                  <a:pt x="634" y="2186"/>
                </a:cubicBezTo>
                <a:cubicBezTo>
                  <a:pt x="634" y="1331"/>
                  <a:pt x="1330" y="634"/>
                  <a:pt x="2217" y="634"/>
                </a:cubicBezTo>
                <a:close/>
                <a:moveTo>
                  <a:pt x="2217" y="1"/>
                </a:moveTo>
                <a:cubicBezTo>
                  <a:pt x="982" y="1"/>
                  <a:pt x="0" y="982"/>
                  <a:pt x="0" y="2186"/>
                </a:cubicBezTo>
                <a:cubicBezTo>
                  <a:pt x="0" y="3389"/>
                  <a:pt x="982" y="4371"/>
                  <a:pt x="2217" y="4371"/>
                </a:cubicBezTo>
                <a:cubicBezTo>
                  <a:pt x="3421" y="4371"/>
                  <a:pt x="4402" y="3389"/>
                  <a:pt x="4402" y="2186"/>
                </a:cubicBezTo>
                <a:cubicBezTo>
                  <a:pt x="4402" y="982"/>
                  <a:pt x="3421" y="1"/>
                  <a:pt x="2217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4"/>
          <p:cNvSpPr/>
          <p:nvPr/>
        </p:nvSpPr>
        <p:spPr>
          <a:xfrm>
            <a:off x="4177809" y="1653322"/>
            <a:ext cx="53905" cy="53905"/>
          </a:xfrm>
          <a:custGeom>
            <a:avLst/>
            <a:gdLst/>
            <a:ahLst/>
            <a:cxnLst/>
            <a:rect l="l" t="t" r="r" b="b"/>
            <a:pathLst>
              <a:path w="1553" h="1553" extrusionOk="0">
                <a:moveTo>
                  <a:pt x="792" y="222"/>
                </a:moveTo>
                <a:cubicBezTo>
                  <a:pt x="1077" y="222"/>
                  <a:pt x="1331" y="476"/>
                  <a:pt x="1331" y="761"/>
                </a:cubicBezTo>
                <a:cubicBezTo>
                  <a:pt x="1331" y="1077"/>
                  <a:pt x="1077" y="1331"/>
                  <a:pt x="792" y="1331"/>
                </a:cubicBezTo>
                <a:cubicBezTo>
                  <a:pt x="475" y="1331"/>
                  <a:pt x="222" y="1077"/>
                  <a:pt x="222" y="761"/>
                </a:cubicBezTo>
                <a:cubicBezTo>
                  <a:pt x="222" y="476"/>
                  <a:pt x="475" y="222"/>
                  <a:pt x="792" y="222"/>
                </a:cubicBezTo>
                <a:close/>
                <a:moveTo>
                  <a:pt x="792" y="1"/>
                </a:moveTo>
                <a:cubicBezTo>
                  <a:pt x="349" y="1"/>
                  <a:pt x="0" y="349"/>
                  <a:pt x="0" y="761"/>
                </a:cubicBezTo>
                <a:cubicBezTo>
                  <a:pt x="0" y="1204"/>
                  <a:pt x="349" y="1552"/>
                  <a:pt x="792" y="1552"/>
                </a:cubicBezTo>
                <a:cubicBezTo>
                  <a:pt x="1204" y="1552"/>
                  <a:pt x="1552" y="1204"/>
                  <a:pt x="1552" y="761"/>
                </a:cubicBezTo>
                <a:cubicBezTo>
                  <a:pt x="1552" y="349"/>
                  <a:pt x="1204" y="1"/>
                  <a:pt x="792" y="1"/>
                </a:cubicBez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4"/>
          <p:cNvSpPr/>
          <p:nvPr/>
        </p:nvSpPr>
        <p:spPr>
          <a:xfrm>
            <a:off x="3957322" y="3880497"/>
            <a:ext cx="476677" cy="476656"/>
          </a:xfrm>
          <a:custGeom>
            <a:avLst/>
            <a:gdLst/>
            <a:ahLst/>
            <a:cxnLst/>
            <a:rect l="l" t="t" r="r" b="b"/>
            <a:pathLst>
              <a:path w="9311" h="9185" fill="none" extrusionOk="0">
                <a:moveTo>
                  <a:pt x="8614" y="2502"/>
                </a:moveTo>
                <a:cubicBezTo>
                  <a:pt x="8044" y="1426"/>
                  <a:pt x="7062" y="666"/>
                  <a:pt x="5922" y="317"/>
                </a:cubicBezTo>
                <a:cubicBezTo>
                  <a:pt x="4750" y="0"/>
                  <a:pt x="3547" y="127"/>
                  <a:pt x="2502" y="697"/>
                </a:cubicBezTo>
                <a:cubicBezTo>
                  <a:pt x="1425" y="1299"/>
                  <a:pt x="665" y="2249"/>
                  <a:pt x="317" y="3389"/>
                </a:cubicBezTo>
                <a:cubicBezTo>
                  <a:pt x="0" y="4561"/>
                  <a:pt x="127" y="5764"/>
                  <a:pt x="697" y="6841"/>
                </a:cubicBezTo>
                <a:cubicBezTo>
                  <a:pt x="1299" y="7886"/>
                  <a:pt x="2249" y="8646"/>
                  <a:pt x="3389" y="8994"/>
                </a:cubicBezTo>
                <a:cubicBezTo>
                  <a:pt x="3705" y="9089"/>
                  <a:pt x="4022" y="9121"/>
                  <a:pt x="4339" y="9153"/>
                </a:cubicBezTo>
                <a:cubicBezTo>
                  <a:pt x="4434" y="9184"/>
                  <a:pt x="4529" y="9184"/>
                  <a:pt x="4655" y="9184"/>
                </a:cubicBezTo>
                <a:cubicBezTo>
                  <a:pt x="4750" y="9184"/>
                  <a:pt x="4877" y="9184"/>
                  <a:pt x="5004" y="9153"/>
                </a:cubicBezTo>
                <a:cubicBezTo>
                  <a:pt x="5637" y="9089"/>
                  <a:pt x="6239" y="8931"/>
                  <a:pt x="6841" y="8614"/>
                </a:cubicBezTo>
                <a:cubicBezTo>
                  <a:pt x="7886" y="8044"/>
                  <a:pt x="8646" y="7063"/>
                  <a:pt x="8994" y="5923"/>
                </a:cubicBezTo>
                <a:cubicBezTo>
                  <a:pt x="9311" y="4751"/>
                  <a:pt x="9184" y="3547"/>
                  <a:pt x="8614" y="2502"/>
                </a:cubicBezTo>
                <a:close/>
                <a:moveTo>
                  <a:pt x="8836" y="4529"/>
                </a:moveTo>
                <a:lnTo>
                  <a:pt x="7316" y="4529"/>
                </a:lnTo>
                <a:cubicBezTo>
                  <a:pt x="7316" y="3737"/>
                  <a:pt x="7189" y="3041"/>
                  <a:pt x="6967" y="2407"/>
                </a:cubicBezTo>
                <a:lnTo>
                  <a:pt x="8171" y="2407"/>
                </a:lnTo>
                <a:cubicBezTo>
                  <a:pt x="8234" y="2471"/>
                  <a:pt x="8297" y="2566"/>
                  <a:pt x="8329" y="2661"/>
                </a:cubicBezTo>
                <a:cubicBezTo>
                  <a:pt x="8646" y="3231"/>
                  <a:pt x="8836" y="3864"/>
                  <a:pt x="8836" y="4529"/>
                </a:cubicBezTo>
                <a:close/>
                <a:moveTo>
                  <a:pt x="4940" y="8836"/>
                </a:moveTo>
                <a:cubicBezTo>
                  <a:pt x="4877" y="8836"/>
                  <a:pt x="4845" y="8836"/>
                  <a:pt x="4814" y="8836"/>
                </a:cubicBezTo>
                <a:lnTo>
                  <a:pt x="4814" y="7284"/>
                </a:lnTo>
                <a:lnTo>
                  <a:pt x="6492" y="7284"/>
                </a:lnTo>
                <a:cubicBezTo>
                  <a:pt x="6112" y="8108"/>
                  <a:pt x="5574" y="8709"/>
                  <a:pt x="4940" y="8836"/>
                </a:cubicBezTo>
                <a:close/>
                <a:moveTo>
                  <a:pt x="2787" y="7284"/>
                </a:moveTo>
                <a:lnTo>
                  <a:pt x="4497" y="7284"/>
                </a:lnTo>
                <a:lnTo>
                  <a:pt x="4497" y="8836"/>
                </a:lnTo>
                <a:cubicBezTo>
                  <a:pt x="4434" y="8836"/>
                  <a:pt x="4402" y="8836"/>
                  <a:pt x="4370" y="8836"/>
                </a:cubicBezTo>
                <a:cubicBezTo>
                  <a:pt x="3737" y="8709"/>
                  <a:pt x="3167" y="8108"/>
                  <a:pt x="2787" y="7284"/>
                </a:cubicBezTo>
                <a:close/>
                <a:moveTo>
                  <a:pt x="4814" y="507"/>
                </a:moveTo>
                <a:cubicBezTo>
                  <a:pt x="5479" y="602"/>
                  <a:pt x="6081" y="1172"/>
                  <a:pt x="6492" y="2091"/>
                </a:cubicBezTo>
                <a:lnTo>
                  <a:pt x="4814" y="2091"/>
                </a:lnTo>
                <a:close/>
                <a:moveTo>
                  <a:pt x="4497" y="507"/>
                </a:moveTo>
                <a:lnTo>
                  <a:pt x="4497" y="2091"/>
                </a:lnTo>
                <a:lnTo>
                  <a:pt x="2787" y="2091"/>
                </a:lnTo>
                <a:cubicBezTo>
                  <a:pt x="3199" y="1172"/>
                  <a:pt x="3800" y="602"/>
                  <a:pt x="4497" y="507"/>
                </a:cubicBezTo>
                <a:close/>
                <a:moveTo>
                  <a:pt x="4497" y="2407"/>
                </a:moveTo>
                <a:lnTo>
                  <a:pt x="4497" y="4529"/>
                </a:lnTo>
                <a:lnTo>
                  <a:pt x="2280" y="4529"/>
                </a:lnTo>
                <a:cubicBezTo>
                  <a:pt x="2312" y="3737"/>
                  <a:pt x="2439" y="3009"/>
                  <a:pt x="2660" y="2407"/>
                </a:cubicBezTo>
                <a:close/>
                <a:moveTo>
                  <a:pt x="4497" y="4846"/>
                </a:moveTo>
                <a:lnTo>
                  <a:pt x="4497" y="6968"/>
                </a:lnTo>
                <a:lnTo>
                  <a:pt x="2660" y="6968"/>
                </a:lnTo>
                <a:cubicBezTo>
                  <a:pt x="2439" y="6334"/>
                  <a:pt x="2312" y="5638"/>
                  <a:pt x="2280" y="4846"/>
                </a:cubicBezTo>
                <a:close/>
                <a:moveTo>
                  <a:pt x="4814" y="6968"/>
                </a:moveTo>
                <a:lnTo>
                  <a:pt x="4814" y="4846"/>
                </a:lnTo>
                <a:lnTo>
                  <a:pt x="6999" y="4846"/>
                </a:lnTo>
                <a:cubicBezTo>
                  <a:pt x="6999" y="5606"/>
                  <a:pt x="6841" y="6334"/>
                  <a:pt x="6619" y="6968"/>
                </a:cubicBezTo>
                <a:close/>
                <a:moveTo>
                  <a:pt x="4814" y="4529"/>
                </a:moveTo>
                <a:lnTo>
                  <a:pt x="4814" y="2407"/>
                </a:lnTo>
                <a:lnTo>
                  <a:pt x="6619" y="2407"/>
                </a:lnTo>
                <a:cubicBezTo>
                  <a:pt x="6841" y="3009"/>
                  <a:pt x="6999" y="3737"/>
                  <a:pt x="6999" y="4529"/>
                </a:cubicBezTo>
                <a:close/>
                <a:moveTo>
                  <a:pt x="7949" y="2091"/>
                </a:moveTo>
                <a:lnTo>
                  <a:pt x="6841" y="2091"/>
                </a:lnTo>
                <a:cubicBezTo>
                  <a:pt x="6587" y="1457"/>
                  <a:pt x="6239" y="982"/>
                  <a:pt x="5827" y="634"/>
                </a:cubicBezTo>
                <a:lnTo>
                  <a:pt x="5827" y="634"/>
                </a:lnTo>
                <a:cubicBezTo>
                  <a:pt x="6682" y="887"/>
                  <a:pt x="7411" y="1394"/>
                  <a:pt x="7949" y="2091"/>
                </a:cubicBezTo>
                <a:close/>
                <a:moveTo>
                  <a:pt x="2629" y="982"/>
                </a:moveTo>
                <a:cubicBezTo>
                  <a:pt x="2882" y="856"/>
                  <a:pt x="3167" y="729"/>
                  <a:pt x="3452" y="666"/>
                </a:cubicBezTo>
                <a:cubicBezTo>
                  <a:pt x="3040" y="982"/>
                  <a:pt x="2692" y="1489"/>
                  <a:pt x="2439" y="2091"/>
                </a:cubicBezTo>
                <a:lnTo>
                  <a:pt x="1362" y="2091"/>
                </a:lnTo>
                <a:cubicBezTo>
                  <a:pt x="1710" y="1647"/>
                  <a:pt x="2122" y="1267"/>
                  <a:pt x="2629" y="982"/>
                </a:cubicBezTo>
                <a:close/>
                <a:moveTo>
                  <a:pt x="1140" y="2407"/>
                </a:moveTo>
                <a:lnTo>
                  <a:pt x="2344" y="2407"/>
                </a:lnTo>
                <a:cubicBezTo>
                  <a:pt x="2122" y="3041"/>
                  <a:pt x="1995" y="3737"/>
                  <a:pt x="1964" y="4529"/>
                </a:cubicBezTo>
                <a:lnTo>
                  <a:pt x="475" y="4529"/>
                </a:lnTo>
                <a:cubicBezTo>
                  <a:pt x="475" y="4181"/>
                  <a:pt x="538" y="3832"/>
                  <a:pt x="633" y="3484"/>
                </a:cubicBezTo>
                <a:cubicBezTo>
                  <a:pt x="760" y="3104"/>
                  <a:pt x="918" y="2724"/>
                  <a:pt x="1140" y="2407"/>
                </a:cubicBezTo>
                <a:close/>
                <a:moveTo>
                  <a:pt x="475" y="4846"/>
                </a:moveTo>
                <a:lnTo>
                  <a:pt x="1964" y="4846"/>
                </a:lnTo>
                <a:cubicBezTo>
                  <a:pt x="1995" y="5606"/>
                  <a:pt x="2122" y="6334"/>
                  <a:pt x="2344" y="6968"/>
                </a:cubicBezTo>
                <a:lnTo>
                  <a:pt x="1172" y="6968"/>
                </a:lnTo>
                <a:cubicBezTo>
                  <a:pt x="1109" y="6873"/>
                  <a:pt x="1045" y="6778"/>
                  <a:pt x="982" y="6683"/>
                </a:cubicBezTo>
                <a:cubicBezTo>
                  <a:pt x="665" y="6113"/>
                  <a:pt x="507" y="5479"/>
                  <a:pt x="475" y="4846"/>
                </a:cubicBezTo>
                <a:close/>
                <a:moveTo>
                  <a:pt x="1394" y="7284"/>
                </a:moveTo>
                <a:lnTo>
                  <a:pt x="2470" y="7284"/>
                </a:lnTo>
                <a:cubicBezTo>
                  <a:pt x="2692" y="7854"/>
                  <a:pt x="3009" y="8298"/>
                  <a:pt x="3357" y="8646"/>
                </a:cubicBezTo>
                <a:cubicBezTo>
                  <a:pt x="2565" y="8393"/>
                  <a:pt x="1900" y="7918"/>
                  <a:pt x="1394" y="7284"/>
                </a:cubicBezTo>
                <a:close/>
                <a:moveTo>
                  <a:pt x="6682" y="8329"/>
                </a:moveTo>
                <a:cubicBezTo>
                  <a:pt x="6429" y="8456"/>
                  <a:pt x="6176" y="8583"/>
                  <a:pt x="5922" y="8646"/>
                </a:cubicBezTo>
                <a:cubicBezTo>
                  <a:pt x="6271" y="8329"/>
                  <a:pt x="6587" y="7854"/>
                  <a:pt x="6841" y="7284"/>
                </a:cubicBezTo>
                <a:lnTo>
                  <a:pt x="7917" y="7284"/>
                </a:lnTo>
                <a:cubicBezTo>
                  <a:pt x="7601" y="7696"/>
                  <a:pt x="7157" y="8076"/>
                  <a:pt x="6682" y="8329"/>
                </a:cubicBezTo>
                <a:close/>
                <a:moveTo>
                  <a:pt x="8171" y="6968"/>
                </a:moveTo>
                <a:lnTo>
                  <a:pt x="6967" y="6968"/>
                </a:lnTo>
                <a:cubicBezTo>
                  <a:pt x="7157" y="6334"/>
                  <a:pt x="7316" y="5606"/>
                  <a:pt x="7316" y="4846"/>
                </a:cubicBezTo>
                <a:lnTo>
                  <a:pt x="8836" y="4846"/>
                </a:lnTo>
                <a:cubicBezTo>
                  <a:pt x="8804" y="5163"/>
                  <a:pt x="8772" y="5511"/>
                  <a:pt x="8677" y="5828"/>
                </a:cubicBezTo>
                <a:cubicBezTo>
                  <a:pt x="8551" y="6239"/>
                  <a:pt x="8392" y="6619"/>
                  <a:pt x="8171" y="6968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rgbClr val="6CA1B0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5"/>
          <p:cNvSpPr/>
          <p:nvPr/>
        </p:nvSpPr>
        <p:spPr>
          <a:xfrm>
            <a:off x="2773316" y="871468"/>
            <a:ext cx="939474" cy="846055"/>
          </a:xfrm>
          <a:custGeom>
            <a:avLst/>
            <a:gdLst/>
            <a:ahLst/>
            <a:cxnLst/>
            <a:rect l="l" t="t" r="r" b="b"/>
            <a:pathLst>
              <a:path w="32240" h="29382" extrusionOk="0">
                <a:moveTo>
                  <a:pt x="16120" y="373"/>
                </a:moveTo>
                <a:cubicBezTo>
                  <a:pt x="19793" y="373"/>
                  <a:pt x="23467" y="1766"/>
                  <a:pt x="26254" y="4553"/>
                </a:cubicBezTo>
                <a:cubicBezTo>
                  <a:pt x="31859" y="10127"/>
                  <a:pt x="31859" y="19216"/>
                  <a:pt x="26254" y="24821"/>
                </a:cubicBezTo>
                <a:cubicBezTo>
                  <a:pt x="23467" y="27608"/>
                  <a:pt x="19801" y="29002"/>
                  <a:pt x="16132" y="29002"/>
                </a:cubicBezTo>
                <a:cubicBezTo>
                  <a:pt x="12462" y="29002"/>
                  <a:pt x="8788" y="27608"/>
                  <a:pt x="5986" y="24821"/>
                </a:cubicBezTo>
                <a:cubicBezTo>
                  <a:pt x="412" y="19216"/>
                  <a:pt x="412" y="10127"/>
                  <a:pt x="5986" y="4553"/>
                </a:cubicBezTo>
                <a:cubicBezTo>
                  <a:pt x="8804" y="1766"/>
                  <a:pt x="12446" y="373"/>
                  <a:pt x="16120" y="373"/>
                </a:cubicBezTo>
                <a:close/>
                <a:moveTo>
                  <a:pt x="16120" y="1"/>
                </a:moveTo>
                <a:cubicBezTo>
                  <a:pt x="12359" y="1"/>
                  <a:pt x="8598" y="1434"/>
                  <a:pt x="5732" y="4300"/>
                </a:cubicBezTo>
                <a:cubicBezTo>
                  <a:pt x="0" y="10032"/>
                  <a:pt x="0" y="19343"/>
                  <a:pt x="5732" y="25075"/>
                </a:cubicBezTo>
                <a:cubicBezTo>
                  <a:pt x="8614" y="27957"/>
                  <a:pt x="12351" y="29382"/>
                  <a:pt x="16120" y="29382"/>
                </a:cubicBezTo>
                <a:cubicBezTo>
                  <a:pt x="19888" y="29382"/>
                  <a:pt x="23657" y="27957"/>
                  <a:pt x="26507" y="25075"/>
                </a:cubicBezTo>
                <a:cubicBezTo>
                  <a:pt x="32239" y="19343"/>
                  <a:pt x="32239" y="10032"/>
                  <a:pt x="26507" y="4300"/>
                </a:cubicBezTo>
                <a:cubicBezTo>
                  <a:pt x="23641" y="1434"/>
                  <a:pt x="19880" y="1"/>
                  <a:pt x="16120" y="1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>
            <a:off x="2743768" y="800112"/>
            <a:ext cx="999473" cy="987640"/>
          </a:xfrm>
          <a:custGeom>
            <a:avLst/>
            <a:gdLst/>
            <a:ahLst/>
            <a:cxnLst/>
            <a:rect l="l" t="t" r="r" b="b"/>
            <a:pathLst>
              <a:path w="34299" h="34299" extrusionOk="0">
                <a:moveTo>
                  <a:pt x="17102" y="1"/>
                </a:moveTo>
                <a:cubicBezTo>
                  <a:pt x="17007" y="1"/>
                  <a:pt x="16912" y="96"/>
                  <a:pt x="16912" y="191"/>
                </a:cubicBezTo>
                <a:cubicBezTo>
                  <a:pt x="16912" y="286"/>
                  <a:pt x="17007" y="381"/>
                  <a:pt x="17102" y="381"/>
                </a:cubicBezTo>
                <a:lnTo>
                  <a:pt x="17134" y="381"/>
                </a:lnTo>
                <a:cubicBezTo>
                  <a:pt x="19351" y="381"/>
                  <a:pt x="21504" y="792"/>
                  <a:pt x="23531" y="1647"/>
                </a:cubicBezTo>
                <a:lnTo>
                  <a:pt x="23594" y="1647"/>
                </a:lnTo>
                <a:cubicBezTo>
                  <a:pt x="23658" y="1647"/>
                  <a:pt x="23753" y="1616"/>
                  <a:pt x="23753" y="1521"/>
                </a:cubicBezTo>
                <a:cubicBezTo>
                  <a:pt x="23816" y="1426"/>
                  <a:pt x="23753" y="1331"/>
                  <a:pt x="23658" y="1299"/>
                </a:cubicBezTo>
                <a:cubicBezTo>
                  <a:pt x="21599" y="444"/>
                  <a:pt x="19382" y="1"/>
                  <a:pt x="17134" y="1"/>
                </a:cubicBezTo>
                <a:close/>
                <a:moveTo>
                  <a:pt x="10617" y="1319"/>
                </a:moveTo>
                <a:cubicBezTo>
                  <a:pt x="10594" y="1319"/>
                  <a:pt x="10570" y="1323"/>
                  <a:pt x="10547" y="1331"/>
                </a:cubicBezTo>
                <a:cubicBezTo>
                  <a:pt x="8488" y="2186"/>
                  <a:pt x="6620" y="3421"/>
                  <a:pt x="5005" y="5036"/>
                </a:cubicBezTo>
                <a:lnTo>
                  <a:pt x="5005" y="5068"/>
                </a:lnTo>
                <a:cubicBezTo>
                  <a:pt x="4910" y="5131"/>
                  <a:pt x="4910" y="5258"/>
                  <a:pt x="5005" y="5321"/>
                </a:cubicBezTo>
                <a:cubicBezTo>
                  <a:pt x="5036" y="5353"/>
                  <a:pt x="5068" y="5384"/>
                  <a:pt x="5131" y="5384"/>
                </a:cubicBezTo>
                <a:cubicBezTo>
                  <a:pt x="5163" y="5384"/>
                  <a:pt x="5226" y="5353"/>
                  <a:pt x="5258" y="5321"/>
                </a:cubicBezTo>
                <a:lnTo>
                  <a:pt x="5290" y="5289"/>
                </a:lnTo>
                <a:cubicBezTo>
                  <a:pt x="6841" y="3738"/>
                  <a:pt x="8678" y="2503"/>
                  <a:pt x="10673" y="1679"/>
                </a:cubicBezTo>
                <a:cubicBezTo>
                  <a:pt x="10768" y="1616"/>
                  <a:pt x="10832" y="1521"/>
                  <a:pt x="10800" y="1426"/>
                </a:cubicBezTo>
                <a:cubicBezTo>
                  <a:pt x="10752" y="1355"/>
                  <a:pt x="10687" y="1319"/>
                  <a:pt x="10617" y="1319"/>
                </a:cubicBezTo>
                <a:close/>
                <a:moveTo>
                  <a:pt x="29105" y="4933"/>
                </a:moveTo>
                <a:cubicBezTo>
                  <a:pt x="29057" y="4933"/>
                  <a:pt x="29010" y="4957"/>
                  <a:pt x="28978" y="5004"/>
                </a:cubicBezTo>
                <a:cubicBezTo>
                  <a:pt x="28915" y="5068"/>
                  <a:pt x="28915" y="5194"/>
                  <a:pt x="28978" y="5258"/>
                </a:cubicBezTo>
                <a:lnTo>
                  <a:pt x="29010" y="5289"/>
                </a:lnTo>
                <a:cubicBezTo>
                  <a:pt x="30593" y="6873"/>
                  <a:pt x="31797" y="8710"/>
                  <a:pt x="32652" y="10736"/>
                </a:cubicBezTo>
                <a:cubicBezTo>
                  <a:pt x="32683" y="10800"/>
                  <a:pt x="32747" y="10863"/>
                  <a:pt x="32810" y="10863"/>
                </a:cubicBezTo>
                <a:cubicBezTo>
                  <a:pt x="32842" y="10863"/>
                  <a:pt x="32873" y="10831"/>
                  <a:pt x="32905" y="10831"/>
                </a:cubicBezTo>
                <a:cubicBezTo>
                  <a:pt x="33000" y="10800"/>
                  <a:pt x="33032" y="10673"/>
                  <a:pt x="33000" y="10578"/>
                </a:cubicBezTo>
                <a:cubicBezTo>
                  <a:pt x="32145" y="8520"/>
                  <a:pt x="30878" y="6651"/>
                  <a:pt x="29263" y="5036"/>
                </a:cubicBezTo>
                <a:lnTo>
                  <a:pt x="29231" y="5004"/>
                </a:lnTo>
                <a:cubicBezTo>
                  <a:pt x="29200" y="4957"/>
                  <a:pt x="29152" y="4933"/>
                  <a:pt x="29105" y="4933"/>
                </a:cubicBezTo>
                <a:close/>
                <a:moveTo>
                  <a:pt x="1450" y="10503"/>
                </a:moveTo>
                <a:cubicBezTo>
                  <a:pt x="1380" y="10503"/>
                  <a:pt x="1315" y="10539"/>
                  <a:pt x="1268" y="10610"/>
                </a:cubicBezTo>
                <a:cubicBezTo>
                  <a:pt x="444" y="12700"/>
                  <a:pt x="1" y="14885"/>
                  <a:pt x="1" y="17165"/>
                </a:cubicBezTo>
                <a:lnTo>
                  <a:pt x="1" y="17197"/>
                </a:lnTo>
                <a:cubicBezTo>
                  <a:pt x="1" y="17292"/>
                  <a:pt x="64" y="17355"/>
                  <a:pt x="191" y="17355"/>
                </a:cubicBezTo>
                <a:cubicBezTo>
                  <a:pt x="286" y="17355"/>
                  <a:pt x="381" y="17260"/>
                  <a:pt x="381" y="17165"/>
                </a:cubicBezTo>
                <a:cubicBezTo>
                  <a:pt x="381" y="14948"/>
                  <a:pt x="793" y="12795"/>
                  <a:pt x="1616" y="10768"/>
                </a:cubicBezTo>
                <a:cubicBezTo>
                  <a:pt x="1648" y="10673"/>
                  <a:pt x="1616" y="10546"/>
                  <a:pt x="1521" y="10515"/>
                </a:cubicBezTo>
                <a:cubicBezTo>
                  <a:pt x="1497" y="10507"/>
                  <a:pt x="1473" y="10503"/>
                  <a:pt x="1450" y="10503"/>
                </a:cubicBezTo>
                <a:close/>
                <a:moveTo>
                  <a:pt x="34108" y="16975"/>
                </a:moveTo>
                <a:cubicBezTo>
                  <a:pt x="34013" y="16975"/>
                  <a:pt x="33918" y="17070"/>
                  <a:pt x="33918" y="17165"/>
                </a:cubicBezTo>
                <a:cubicBezTo>
                  <a:pt x="33918" y="19382"/>
                  <a:pt x="33507" y="21536"/>
                  <a:pt x="32652" y="23562"/>
                </a:cubicBezTo>
                <a:cubicBezTo>
                  <a:pt x="32620" y="23657"/>
                  <a:pt x="32652" y="23784"/>
                  <a:pt x="32747" y="23816"/>
                </a:cubicBezTo>
                <a:lnTo>
                  <a:pt x="32810" y="23816"/>
                </a:lnTo>
                <a:cubicBezTo>
                  <a:pt x="32905" y="23816"/>
                  <a:pt x="32968" y="23784"/>
                  <a:pt x="33000" y="23721"/>
                </a:cubicBezTo>
                <a:cubicBezTo>
                  <a:pt x="33855" y="21631"/>
                  <a:pt x="34298" y="19414"/>
                  <a:pt x="34298" y="17165"/>
                </a:cubicBezTo>
                <a:cubicBezTo>
                  <a:pt x="34298" y="17039"/>
                  <a:pt x="34203" y="16975"/>
                  <a:pt x="34108" y="16975"/>
                </a:cubicBezTo>
                <a:close/>
                <a:moveTo>
                  <a:pt x="1496" y="23487"/>
                </a:moveTo>
                <a:cubicBezTo>
                  <a:pt x="1473" y="23487"/>
                  <a:pt x="1450" y="23491"/>
                  <a:pt x="1426" y="23499"/>
                </a:cubicBezTo>
                <a:cubicBezTo>
                  <a:pt x="1331" y="23562"/>
                  <a:pt x="1268" y="23657"/>
                  <a:pt x="1299" y="23752"/>
                </a:cubicBezTo>
                <a:cubicBezTo>
                  <a:pt x="2186" y="25811"/>
                  <a:pt x="3421" y="27679"/>
                  <a:pt x="5036" y="29294"/>
                </a:cubicBezTo>
                <a:cubicBezTo>
                  <a:pt x="5068" y="29326"/>
                  <a:pt x="5100" y="29358"/>
                  <a:pt x="5163" y="29358"/>
                </a:cubicBezTo>
                <a:cubicBezTo>
                  <a:pt x="5195" y="29358"/>
                  <a:pt x="5258" y="29326"/>
                  <a:pt x="5290" y="29294"/>
                </a:cubicBezTo>
                <a:cubicBezTo>
                  <a:pt x="5385" y="29231"/>
                  <a:pt x="5353" y="29104"/>
                  <a:pt x="5290" y="29009"/>
                </a:cubicBezTo>
                <a:cubicBezTo>
                  <a:pt x="3706" y="27458"/>
                  <a:pt x="2503" y="25621"/>
                  <a:pt x="1648" y="23594"/>
                </a:cubicBezTo>
                <a:cubicBezTo>
                  <a:pt x="1624" y="23523"/>
                  <a:pt x="1564" y="23487"/>
                  <a:pt x="1496" y="23487"/>
                </a:cubicBezTo>
                <a:close/>
                <a:moveTo>
                  <a:pt x="29151" y="28965"/>
                </a:moveTo>
                <a:cubicBezTo>
                  <a:pt x="29099" y="28965"/>
                  <a:pt x="29045" y="28989"/>
                  <a:pt x="29010" y="29041"/>
                </a:cubicBezTo>
                <a:cubicBezTo>
                  <a:pt x="27426" y="30593"/>
                  <a:pt x="25621" y="31828"/>
                  <a:pt x="23594" y="32651"/>
                </a:cubicBezTo>
                <a:cubicBezTo>
                  <a:pt x="23499" y="32715"/>
                  <a:pt x="23436" y="32810"/>
                  <a:pt x="23468" y="32905"/>
                </a:cubicBezTo>
                <a:cubicBezTo>
                  <a:pt x="23499" y="32968"/>
                  <a:pt x="23594" y="33031"/>
                  <a:pt x="23658" y="33031"/>
                </a:cubicBezTo>
                <a:cubicBezTo>
                  <a:pt x="23689" y="33031"/>
                  <a:pt x="23689" y="33000"/>
                  <a:pt x="23721" y="33000"/>
                </a:cubicBezTo>
                <a:cubicBezTo>
                  <a:pt x="25811" y="32145"/>
                  <a:pt x="27680" y="30878"/>
                  <a:pt x="29263" y="29294"/>
                </a:cubicBezTo>
                <a:cubicBezTo>
                  <a:pt x="29358" y="29199"/>
                  <a:pt x="29358" y="29104"/>
                  <a:pt x="29263" y="29009"/>
                </a:cubicBezTo>
                <a:cubicBezTo>
                  <a:pt x="29235" y="28981"/>
                  <a:pt x="29193" y="28965"/>
                  <a:pt x="29151" y="28965"/>
                </a:cubicBezTo>
                <a:close/>
                <a:moveTo>
                  <a:pt x="10686" y="32643"/>
                </a:moveTo>
                <a:cubicBezTo>
                  <a:pt x="10609" y="32643"/>
                  <a:pt x="10535" y="32700"/>
                  <a:pt x="10483" y="32778"/>
                </a:cubicBezTo>
                <a:cubicBezTo>
                  <a:pt x="10452" y="32873"/>
                  <a:pt x="10515" y="32968"/>
                  <a:pt x="10610" y="33000"/>
                </a:cubicBezTo>
                <a:cubicBezTo>
                  <a:pt x="12668" y="33886"/>
                  <a:pt x="14885" y="34298"/>
                  <a:pt x="17134" y="34298"/>
                </a:cubicBezTo>
                <a:lnTo>
                  <a:pt x="17165" y="34298"/>
                </a:lnTo>
                <a:cubicBezTo>
                  <a:pt x="17260" y="34298"/>
                  <a:pt x="17355" y="34235"/>
                  <a:pt x="17324" y="34108"/>
                </a:cubicBezTo>
                <a:cubicBezTo>
                  <a:pt x="17324" y="34013"/>
                  <a:pt x="17229" y="33918"/>
                  <a:pt x="17134" y="33918"/>
                </a:cubicBezTo>
                <a:cubicBezTo>
                  <a:pt x="14917" y="33918"/>
                  <a:pt x="12763" y="33506"/>
                  <a:pt x="10737" y="32651"/>
                </a:cubicBezTo>
                <a:cubicBezTo>
                  <a:pt x="10720" y="32646"/>
                  <a:pt x="10703" y="32643"/>
                  <a:pt x="10686" y="32643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3596479" y="1644114"/>
            <a:ext cx="161523" cy="158229"/>
          </a:xfrm>
          <a:custGeom>
            <a:avLst/>
            <a:gdLst/>
            <a:ahLst/>
            <a:cxnLst/>
            <a:rect l="l" t="t" r="r" b="b"/>
            <a:pathLst>
              <a:path w="5543" h="5495" extrusionOk="0">
                <a:moveTo>
                  <a:pt x="222" y="0"/>
                </a:moveTo>
                <a:cubicBezTo>
                  <a:pt x="174" y="0"/>
                  <a:pt x="127" y="16"/>
                  <a:pt x="95" y="48"/>
                </a:cubicBezTo>
                <a:cubicBezTo>
                  <a:pt x="0" y="111"/>
                  <a:pt x="0" y="238"/>
                  <a:pt x="95" y="301"/>
                </a:cubicBezTo>
                <a:lnTo>
                  <a:pt x="5194" y="5431"/>
                </a:lnTo>
                <a:cubicBezTo>
                  <a:pt x="5225" y="5463"/>
                  <a:pt x="5289" y="5495"/>
                  <a:pt x="5320" y="5495"/>
                </a:cubicBezTo>
                <a:cubicBezTo>
                  <a:pt x="5384" y="5495"/>
                  <a:pt x="5415" y="5463"/>
                  <a:pt x="5479" y="5431"/>
                </a:cubicBezTo>
                <a:cubicBezTo>
                  <a:pt x="5542" y="5368"/>
                  <a:pt x="5542" y="5241"/>
                  <a:pt x="5479" y="5178"/>
                </a:cubicBezTo>
                <a:lnTo>
                  <a:pt x="348" y="48"/>
                </a:lnTo>
                <a:cubicBezTo>
                  <a:pt x="317" y="16"/>
                  <a:pt x="269" y="0"/>
                  <a:pt x="222" y="0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1205815">
            <a:off x="2713722" y="3944000"/>
            <a:ext cx="856401" cy="847005"/>
          </a:xfrm>
          <a:custGeom>
            <a:avLst/>
            <a:gdLst/>
            <a:ahLst/>
            <a:cxnLst/>
            <a:rect l="l" t="t" r="r" b="b"/>
            <a:pathLst>
              <a:path w="29390" h="29414" extrusionOk="0">
                <a:moveTo>
                  <a:pt x="14707" y="381"/>
                </a:moveTo>
                <a:cubicBezTo>
                  <a:pt x="18376" y="381"/>
                  <a:pt x="22042" y="1782"/>
                  <a:pt x="24829" y="4585"/>
                </a:cubicBezTo>
                <a:cubicBezTo>
                  <a:pt x="27552" y="7277"/>
                  <a:pt x="29041" y="10887"/>
                  <a:pt x="29041" y="14687"/>
                </a:cubicBezTo>
                <a:cubicBezTo>
                  <a:pt x="29041" y="18519"/>
                  <a:pt x="27552" y="22130"/>
                  <a:pt x="24829" y="24821"/>
                </a:cubicBezTo>
                <a:cubicBezTo>
                  <a:pt x="22137" y="27545"/>
                  <a:pt x="18527" y="29033"/>
                  <a:pt x="14695" y="29033"/>
                </a:cubicBezTo>
                <a:cubicBezTo>
                  <a:pt x="10863" y="29033"/>
                  <a:pt x="7284" y="27545"/>
                  <a:pt x="4561" y="24821"/>
                </a:cubicBezTo>
                <a:cubicBezTo>
                  <a:pt x="1869" y="22130"/>
                  <a:pt x="380" y="18519"/>
                  <a:pt x="380" y="14687"/>
                </a:cubicBezTo>
                <a:cubicBezTo>
                  <a:pt x="380" y="10887"/>
                  <a:pt x="1869" y="7277"/>
                  <a:pt x="4561" y="4585"/>
                </a:cubicBezTo>
                <a:cubicBezTo>
                  <a:pt x="7363" y="1782"/>
                  <a:pt x="11037" y="381"/>
                  <a:pt x="14707" y="381"/>
                </a:cubicBezTo>
                <a:close/>
                <a:moveTo>
                  <a:pt x="14695" y="1"/>
                </a:moveTo>
                <a:cubicBezTo>
                  <a:pt x="10934" y="1"/>
                  <a:pt x="7173" y="1434"/>
                  <a:pt x="4307" y="4300"/>
                </a:cubicBezTo>
                <a:cubicBezTo>
                  <a:pt x="1520" y="7087"/>
                  <a:pt x="0" y="10792"/>
                  <a:pt x="0" y="14719"/>
                </a:cubicBezTo>
                <a:cubicBezTo>
                  <a:pt x="0" y="18614"/>
                  <a:pt x="1520" y="22320"/>
                  <a:pt x="4307" y="25106"/>
                </a:cubicBezTo>
                <a:cubicBezTo>
                  <a:pt x="7094" y="27862"/>
                  <a:pt x="10768" y="29413"/>
                  <a:pt x="14695" y="29413"/>
                </a:cubicBezTo>
                <a:cubicBezTo>
                  <a:pt x="18622" y="29413"/>
                  <a:pt x="22327" y="27862"/>
                  <a:pt x="25082" y="25106"/>
                </a:cubicBezTo>
                <a:cubicBezTo>
                  <a:pt x="27869" y="22320"/>
                  <a:pt x="29389" y="18646"/>
                  <a:pt x="29389" y="14719"/>
                </a:cubicBezTo>
                <a:cubicBezTo>
                  <a:pt x="29389" y="10792"/>
                  <a:pt x="27869" y="7087"/>
                  <a:pt x="25082" y="4300"/>
                </a:cubicBezTo>
                <a:cubicBezTo>
                  <a:pt x="22216" y="1434"/>
                  <a:pt x="18455" y="1"/>
                  <a:pt x="14695" y="1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 rot="1205815">
            <a:off x="2642661" y="3873729"/>
            <a:ext cx="999446" cy="987644"/>
          </a:xfrm>
          <a:custGeom>
            <a:avLst/>
            <a:gdLst/>
            <a:ahLst/>
            <a:cxnLst/>
            <a:rect l="l" t="t" r="r" b="b"/>
            <a:pathLst>
              <a:path w="34299" h="34298" extrusionOk="0">
                <a:moveTo>
                  <a:pt x="17134" y="0"/>
                </a:moveTo>
                <a:cubicBezTo>
                  <a:pt x="17039" y="0"/>
                  <a:pt x="16944" y="64"/>
                  <a:pt x="16944" y="191"/>
                </a:cubicBezTo>
                <a:cubicBezTo>
                  <a:pt x="16944" y="286"/>
                  <a:pt x="17039" y="381"/>
                  <a:pt x="17134" y="381"/>
                </a:cubicBezTo>
                <a:cubicBezTo>
                  <a:pt x="19351" y="381"/>
                  <a:pt x="21504" y="792"/>
                  <a:pt x="23563" y="1647"/>
                </a:cubicBezTo>
                <a:lnTo>
                  <a:pt x="23626" y="1647"/>
                </a:lnTo>
                <a:cubicBezTo>
                  <a:pt x="23689" y="1647"/>
                  <a:pt x="23784" y="1616"/>
                  <a:pt x="23784" y="1521"/>
                </a:cubicBezTo>
                <a:cubicBezTo>
                  <a:pt x="23816" y="1426"/>
                  <a:pt x="23784" y="1331"/>
                  <a:pt x="23689" y="1299"/>
                </a:cubicBezTo>
                <a:cubicBezTo>
                  <a:pt x="21599" y="444"/>
                  <a:pt x="19414" y="0"/>
                  <a:pt x="17134" y="0"/>
                </a:cubicBezTo>
                <a:close/>
                <a:moveTo>
                  <a:pt x="10653" y="1287"/>
                </a:moveTo>
                <a:cubicBezTo>
                  <a:pt x="10628" y="1287"/>
                  <a:pt x="10602" y="1291"/>
                  <a:pt x="10578" y="1299"/>
                </a:cubicBezTo>
                <a:cubicBezTo>
                  <a:pt x="8488" y="2154"/>
                  <a:pt x="6620" y="3421"/>
                  <a:pt x="5036" y="5036"/>
                </a:cubicBezTo>
                <a:lnTo>
                  <a:pt x="4973" y="5068"/>
                </a:lnTo>
                <a:cubicBezTo>
                  <a:pt x="4910" y="5131"/>
                  <a:pt x="4910" y="5258"/>
                  <a:pt x="4973" y="5321"/>
                </a:cubicBezTo>
                <a:cubicBezTo>
                  <a:pt x="5036" y="5353"/>
                  <a:pt x="5068" y="5384"/>
                  <a:pt x="5131" y="5384"/>
                </a:cubicBezTo>
                <a:cubicBezTo>
                  <a:pt x="5163" y="5384"/>
                  <a:pt x="5226" y="5353"/>
                  <a:pt x="5258" y="5321"/>
                </a:cubicBezTo>
                <a:lnTo>
                  <a:pt x="5290" y="5289"/>
                </a:lnTo>
                <a:cubicBezTo>
                  <a:pt x="6841" y="3706"/>
                  <a:pt x="8678" y="2471"/>
                  <a:pt x="10737" y="1647"/>
                </a:cubicBezTo>
                <a:cubicBezTo>
                  <a:pt x="10832" y="1616"/>
                  <a:pt x="10863" y="1489"/>
                  <a:pt x="10832" y="1394"/>
                </a:cubicBezTo>
                <a:cubicBezTo>
                  <a:pt x="10808" y="1323"/>
                  <a:pt x="10731" y="1287"/>
                  <a:pt x="10653" y="1287"/>
                </a:cubicBezTo>
                <a:close/>
                <a:moveTo>
                  <a:pt x="29136" y="4957"/>
                </a:moveTo>
                <a:cubicBezTo>
                  <a:pt x="29089" y="4957"/>
                  <a:pt x="29041" y="4973"/>
                  <a:pt x="29010" y="5004"/>
                </a:cubicBezTo>
                <a:cubicBezTo>
                  <a:pt x="28915" y="5099"/>
                  <a:pt x="28946" y="5226"/>
                  <a:pt x="29010" y="5289"/>
                </a:cubicBezTo>
                <a:cubicBezTo>
                  <a:pt x="30561" y="6841"/>
                  <a:pt x="31797" y="8678"/>
                  <a:pt x="32652" y="10705"/>
                </a:cubicBezTo>
                <a:cubicBezTo>
                  <a:pt x="32652" y="10768"/>
                  <a:pt x="32747" y="10831"/>
                  <a:pt x="32810" y="10831"/>
                </a:cubicBezTo>
                <a:cubicBezTo>
                  <a:pt x="32842" y="10831"/>
                  <a:pt x="32873" y="10831"/>
                  <a:pt x="32873" y="10800"/>
                </a:cubicBezTo>
                <a:cubicBezTo>
                  <a:pt x="32968" y="10768"/>
                  <a:pt x="33032" y="10673"/>
                  <a:pt x="32968" y="10578"/>
                </a:cubicBezTo>
                <a:cubicBezTo>
                  <a:pt x="32113" y="8488"/>
                  <a:pt x="30878" y="6619"/>
                  <a:pt x="29263" y="5036"/>
                </a:cubicBezTo>
                <a:lnTo>
                  <a:pt x="29263" y="5004"/>
                </a:lnTo>
                <a:cubicBezTo>
                  <a:pt x="29231" y="4973"/>
                  <a:pt x="29184" y="4957"/>
                  <a:pt x="29136" y="4957"/>
                </a:cubicBezTo>
                <a:close/>
                <a:moveTo>
                  <a:pt x="1471" y="10506"/>
                </a:moveTo>
                <a:cubicBezTo>
                  <a:pt x="1393" y="10506"/>
                  <a:pt x="1320" y="10563"/>
                  <a:pt x="1268" y="10641"/>
                </a:cubicBezTo>
                <a:cubicBezTo>
                  <a:pt x="412" y="12700"/>
                  <a:pt x="1" y="14885"/>
                  <a:pt x="1" y="17165"/>
                </a:cubicBezTo>
                <a:lnTo>
                  <a:pt x="1" y="17197"/>
                </a:lnTo>
                <a:cubicBezTo>
                  <a:pt x="1" y="17292"/>
                  <a:pt x="64" y="17387"/>
                  <a:pt x="191" y="17387"/>
                </a:cubicBezTo>
                <a:cubicBezTo>
                  <a:pt x="286" y="17387"/>
                  <a:pt x="381" y="17292"/>
                  <a:pt x="381" y="17197"/>
                </a:cubicBezTo>
                <a:lnTo>
                  <a:pt x="381" y="17133"/>
                </a:lnTo>
                <a:cubicBezTo>
                  <a:pt x="381" y="14948"/>
                  <a:pt x="793" y="12795"/>
                  <a:pt x="1616" y="10768"/>
                </a:cubicBezTo>
                <a:cubicBezTo>
                  <a:pt x="1648" y="10673"/>
                  <a:pt x="1616" y="10578"/>
                  <a:pt x="1521" y="10515"/>
                </a:cubicBezTo>
                <a:cubicBezTo>
                  <a:pt x="1504" y="10509"/>
                  <a:pt x="1487" y="10506"/>
                  <a:pt x="1471" y="10506"/>
                </a:cubicBezTo>
                <a:close/>
                <a:moveTo>
                  <a:pt x="34108" y="16943"/>
                </a:moveTo>
                <a:cubicBezTo>
                  <a:pt x="34013" y="16943"/>
                  <a:pt x="33918" y="17038"/>
                  <a:pt x="33918" y="17133"/>
                </a:cubicBezTo>
                <a:cubicBezTo>
                  <a:pt x="33918" y="19350"/>
                  <a:pt x="33507" y="21504"/>
                  <a:pt x="32652" y="23562"/>
                </a:cubicBezTo>
                <a:cubicBezTo>
                  <a:pt x="32620" y="23657"/>
                  <a:pt x="32652" y="23752"/>
                  <a:pt x="32747" y="23784"/>
                </a:cubicBezTo>
                <a:cubicBezTo>
                  <a:pt x="32778" y="23815"/>
                  <a:pt x="32810" y="23815"/>
                  <a:pt x="32842" y="23815"/>
                </a:cubicBezTo>
                <a:cubicBezTo>
                  <a:pt x="32905" y="23815"/>
                  <a:pt x="32968" y="23752"/>
                  <a:pt x="33000" y="23689"/>
                </a:cubicBezTo>
                <a:cubicBezTo>
                  <a:pt x="33855" y="21599"/>
                  <a:pt x="34298" y="19414"/>
                  <a:pt x="34298" y="17165"/>
                </a:cubicBezTo>
                <a:lnTo>
                  <a:pt x="34298" y="17133"/>
                </a:lnTo>
                <a:cubicBezTo>
                  <a:pt x="34298" y="17038"/>
                  <a:pt x="34203" y="16943"/>
                  <a:pt x="34108" y="16943"/>
                </a:cubicBezTo>
                <a:close/>
                <a:moveTo>
                  <a:pt x="1496" y="23487"/>
                </a:moveTo>
                <a:cubicBezTo>
                  <a:pt x="1473" y="23487"/>
                  <a:pt x="1450" y="23491"/>
                  <a:pt x="1426" y="23499"/>
                </a:cubicBezTo>
                <a:cubicBezTo>
                  <a:pt x="1331" y="23530"/>
                  <a:pt x="1268" y="23657"/>
                  <a:pt x="1299" y="23752"/>
                </a:cubicBezTo>
                <a:cubicBezTo>
                  <a:pt x="2154" y="25811"/>
                  <a:pt x="3421" y="27679"/>
                  <a:pt x="5005" y="29263"/>
                </a:cubicBezTo>
                <a:lnTo>
                  <a:pt x="5036" y="29294"/>
                </a:lnTo>
                <a:cubicBezTo>
                  <a:pt x="5068" y="29326"/>
                  <a:pt x="5131" y="29358"/>
                  <a:pt x="5163" y="29358"/>
                </a:cubicBezTo>
                <a:cubicBezTo>
                  <a:pt x="5195" y="29358"/>
                  <a:pt x="5258" y="29326"/>
                  <a:pt x="5290" y="29294"/>
                </a:cubicBezTo>
                <a:cubicBezTo>
                  <a:pt x="5385" y="29199"/>
                  <a:pt x="5353" y="29073"/>
                  <a:pt x="5290" y="29009"/>
                </a:cubicBezTo>
                <a:cubicBezTo>
                  <a:pt x="3706" y="27457"/>
                  <a:pt x="2503" y="25621"/>
                  <a:pt x="1648" y="23594"/>
                </a:cubicBezTo>
                <a:cubicBezTo>
                  <a:pt x="1624" y="23523"/>
                  <a:pt x="1564" y="23487"/>
                  <a:pt x="1496" y="23487"/>
                </a:cubicBezTo>
                <a:close/>
                <a:moveTo>
                  <a:pt x="29010" y="29009"/>
                </a:moveTo>
                <a:cubicBezTo>
                  <a:pt x="27426" y="30593"/>
                  <a:pt x="25621" y="31796"/>
                  <a:pt x="23594" y="32651"/>
                </a:cubicBezTo>
                <a:cubicBezTo>
                  <a:pt x="23499" y="32683"/>
                  <a:pt x="23468" y="32778"/>
                  <a:pt x="23499" y="32873"/>
                </a:cubicBezTo>
                <a:cubicBezTo>
                  <a:pt x="23531" y="32968"/>
                  <a:pt x="23594" y="32999"/>
                  <a:pt x="23658" y="32999"/>
                </a:cubicBezTo>
                <a:lnTo>
                  <a:pt x="23721" y="32999"/>
                </a:lnTo>
                <a:cubicBezTo>
                  <a:pt x="25811" y="32113"/>
                  <a:pt x="27680" y="30878"/>
                  <a:pt x="29263" y="29263"/>
                </a:cubicBezTo>
                <a:lnTo>
                  <a:pt x="29168" y="29136"/>
                </a:lnTo>
                <a:lnTo>
                  <a:pt x="29010" y="29009"/>
                </a:lnTo>
                <a:close/>
                <a:moveTo>
                  <a:pt x="10658" y="32657"/>
                </a:moveTo>
                <a:cubicBezTo>
                  <a:pt x="10593" y="32657"/>
                  <a:pt x="10538" y="32709"/>
                  <a:pt x="10515" y="32778"/>
                </a:cubicBezTo>
                <a:cubicBezTo>
                  <a:pt x="10483" y="32873"/>
                  <a:pt x="10515" y="32968"/>
                  <a:pt x="10610" y="32999"/>
                </a:cubicBezTo>
                <a:cubicBezTo>
                  <a:pt x="12700" y="33855"/>
                  <a:pt x="14885" y="34298"/>
                  <a:pt x="17134" y="34298"/>
                </a:cubicBezTo>
                <a:lnTo>
                  <a:pt x="17165" y="34298"/>
                </a:lnTo>
                <a:cubicBezTo>
                  <a:pt x="17260" y="34298"/>
                  <a:pt x="17355" y="34203"/>
                  <a:pt x="17355" y="34108"/>
                </a:cubicBezTo>
                <a:cubicBezTo>
                  <a:pt x="17355" y="34013"/>
                  <a:pt x="17229" y="33918"/>
                  <a:pt x="17134" y="33918"/>
                </a:cubicBezTo>
                <a:cubicBezTo>
                  <a:pt x="14917" y="33918"/>
                  <a:pt x="12795" y="33506"/>
                  <a:pt x="10737" y="32683"/>
                </a:cubicBezTo>
                <a:cubicBezTo>
                  <a:pt x="10710" y="32665"/>
                  <a:pt x="10684" y="32657"/>
                  <a:pt x="10658" y="32657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 rot="1205815">
            <a:off x="3616308" y="4034735"/>
            <a:ext cx="161519" cy="158263"/>
          </a:xfrm>
          <a:custGeom>
            <a:avLst/>
            <a:gdLst/>
            <a:ahLst/>
            <a:cxnLst/>
            <a:rect l="l" t="t" r="r" b="b"/>
            <a:pathLst>
              <a:path w="5543" h="5496" extrusionOk="0">
                <a:moveTo>
                  <a:pt x="5336" y="1"/>
                </a:moveTo>
                <a:cubicBezTo>
                  <a:pt x="5289" y="1"/>
                  <a:pt x="5241" y="16"/>
                  <a:pt x="5194" y="48"/>
                </a:cubicBezTo>
                <a:lnTo>
                  <a:pt x="95" y="5178"/>
                </a:lnTo>
                <a:cubicBezTo>
                  <a:pt x="0" y="5242"/>
                  <a:pt x="0" y="5369"/>
                  <a:pt x="95" y="5432"/>
                </a:cubicBezTo>
                <a:cubicBezTo>
                  <a:pt x="127" y="5464"/>
                  <a:pt x="158" y="5495"/>
                  <a:pt x="222" y="5495"/>
                </a:cubicBezTo>
                <a:cubicBezTo>
                  <a:pt x="253" y="5495"/>
                  <a:pt x="317" y="5464"/>
                  <a:pt x="348" y="5432"/>
                </a:cubicBezTo>
                <a:lnTo>
                  <a:pt x="5479" y="301"/>
                </a:lnTo>
                <a:cubicBezTo>
                  <a:pt x="5542" y="238"/>
                  <a:pt x="5542" y="111"/>
                  <a:pt x="5479" y="48"/>
                </a:cubicBezTo>
                <a:cubicBezTo>
                  <a:pt x="5431" y="16"/>
                  <a:pt x="5384" y="1"/>
                  <a:pt x="5336" y="1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4374478" y="3126196"/>
            <a:ext cx="422705" cy="16442"/>
          </a:xfrm>
          <a:custGeom>
            <a:avLst/>
            <a:gdLst/>
            <a:ahLst/>
            <a:cxnLst/>
            <a:rect l="l" t="t" r="r" b="b"/>
            <a:pathLst>
              <a:path w="14506" h="571" extrusionOk="0">
                <a:moveTo>
                  <a:pt x="254" y="0"/>
                </a:moveTo>
                <a:cubicBezTo>
                  <a:pt x="96" y="0"/>
                  <a:pt x="1" y="127"/>
                  <a:pt x="1" y="254"/>
                </a:cubicBezTo>
                <a:lnTo>
                  <a:pt x="1" y="317"/>
                </a:lnTo>
                <a:cubicBezTo>
                  <a:pt x="1" y="444"/>
                  <a:pt x="96" y="570"/>
                  <a:pt x="254" y="570"/>
                </a:cubicBezTo>
                <a:lnTo>
                  <a:pt x="14252" y="570"/>
                </a:lnTo>
                <a:cubicBezTo>
                  <a:pt x="14378" y="570"/>
                  <a:pt x="14505" y="444"/>
                  <a:pt x="14505" y="317"/>
                </a:cubicBezTo>
                <a:lnTo>
                  <a:pt x="14505" y="254"/>
                </a:lnTo>
                <a:cubicBezTo>
                  <a:pt x="14505" y="127"/>
                  <a:pt x="14378" y="0"/>
                  <a:pt x="14252" y="0"/>
                </a:cubicBezTo>
                <a:close/>
              </a:path>
            </a:pathLst>
          </a:custGeom>
          <a:solidFill>
            <a:srgbClr val="F9FC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2685911" y="2305457"/>
            <a:ext cx="856425" cy="846285"/>
          </a:xfrm>
          <a:custGeom>
            <a:avLst/>
            <a:gdLst/>
            <a:ahLst/>
            <a:cxnLst/>
            <a:rect l="l" t="t" r="r" b="b"/>
            <a:pathLst>
              <a:path w="29390" h="29390" extrusionOk="0">
                <a:moveTo>
                  <a:pt x="14695" y="349"/>
                </a:moveTo>
                <a:cubicBezTo>
                  <a:pt x="22581" y="349"/>
                  <a:pt x="29010" y="6778"/>
                  <a:pt x="29010" y="14695"/>
                </a:cubicBezTo>
                <a:cubicBezTo>
                  <a:pt x="29010" y="22581"/>
                  <a:pt x="22581" y="29009"/>
                  <a:pt x="14695" y="29009"/>
                </a:cubicBezTo>
                <a:cubicBezTo>
                  <a:pt x="6778" y="29009"/>
                  <a:pt x="349" y="22581"/>
                  <a:pt x="349" y="14695"/>
                </a:cubicBezTo>
                <a:cubicBezTo>
                  <a:pt x="349" y="6778"/>
                  <a:pt x="6778" y="349"/>
                  <a:pt x="14695" y="349"/>
                </a:cubicBezTo>
                <a:close/>
                <a:moveTo>
                  <a:pt x="14695" y="1"/>
                </a:moveTo>
                <a:cubicBezTo>
                  <a:pt x="6588" y="1"/>
                  <a:pt x="1" y="6588"/>
                  <a:pt x="1" y="14695"/>
                </a:cubicBezTo>
                <a:cubicBezTo>
                  <a:pt x="1" y="22802"/>
                  <a:pt x="6588" y="29390"/>
                  <a:pt x="14695" y="29390"/>
                </a:cubicBezTo>
                <a:cubicBezTo>
                  <a:pt x="22803" y="29390"/>
                  <a:pt x="29390" y="22802"/>
                  <a:pt x="29390" y="14695"/>
                </a:cubicBezTo>
                <a:cubicBezTo>
                  <a:pt x="29390" y="6588"/>
                  <a:pt x="22803" y="1"/>
                  <a:pt x="14695" y="1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5"/>
          <p:cNvSpPr/>
          <p:nvPr/>
        </p:nvSpPr>
        <p:spPr>
          <a:xfrm>
            <a:off x="2613936" y="2234332"/>
            <a:ext cx="999473" cy="987611"/>
          </a:xfrm>
          <a:custGeom>
            <a:avLst/>
            <a:gdLst/>
            <a:ahLst/>
            <a:cxnLst/>
            <a:rect l="l" t="t" r="r" b="b"/>
            <a:pathLst>
              <a:path w="34299" h="34298" extrusionOk="0">
                <a:moveTo>
                  <a:pt x="17070" y="1"/>
                </a:moveTo>
                <a:cubicBezTo>
                  <a:pt x="16975" y="1"/>
                  <a:pt x="16944" y="96"/>
                  <a:pt x="16944" y="191"/>
                </a:cubicBezTo>
                <a:cubicBezTo>
                  <a:pt x="16944" y="286"/>
                  <a:pt x="17039" y="381"/>
                  <a:pt x="17165" y="381"/>
                </a:cubicBezTo>
                <a:cubicBezTo>
                  <a:pt x="19382" y="381"/>
                  <a:pt x="21536" y="792"/>
                  <a:pt x="23562" y="1647"/>
                </a:cubicBezTo>
                <a:cubicBezTo>
                  <a:pt x="23594" y="1647"/>
                  <a:pt x="23626" y="1679"/>
                  <a:pt x="23657" y="1679"/>
                </a:cubicBezTo>
                <a:cubicBezTo>
                  <a:pt x="23721" y="1679"/>
                  <a:pt x="23784" y="1616"/>
                  <a:pt x="23816" y="1552"/>
                </a:cubicBezTo>
                <a:cubicBezTo>
                  <a:pt x="23847" y="1457"/>
                  <a:pt x="23816" y="1331"/>
                  <a:pt x="23721" y="1299"/>
                </a:cubicBezTo>
                <a:cubicBezTo>
                  <a:pt x="21631" y="444"/>
                  <a:pt x="19414" y="1"/>
                  <a:pt x="17102" y="1"/>
                </a:cubicBezTo>
                <a:close/>
                <a:moveTo>
                  <a:pt x="10617" y="1319"/>
                </a:moveTo>
                <a:cubicBezTo>
                  <a:pt x="10594" y="1319"/>
                  <a:pt x="10570" y="1323"/>
                  <a:pt x="10546" y="1331"/>
                </a:cubicBezTo>
                <a:cubicBezTo>
                  <a:pt x="8456" y="2217"/>
                  <a:pt x="6588" y="3453"/>
                  <a:pt x="4973" y="5068"/>
                </a:cubicBezTo>
                <a:cubicBezTo>
                  <a:pt x="4909" y="5131"/>
                  <a:pt x="4909" y="5258"/>
                  <a:pt x="4973" y="5321"/>
                </a:cubicBezTo>
                <a:cubicBezTo>
                  <a:pt x="5036" y="5384"/>
                  <a:pt x="5068" y="5384"/>
                  <a:pt x="5131" y="5384"/>
                </a:cubicBezTo>
                <a:cubicBezTo>
                  <a:pt x="5163" y="5384"/>
                  <a:pt x="5226" y="5384"/>
                  <a:pt x="5258" y="5321"/>
                </a:cubicBezTo>
                <a:cubicBezTo>
                  <a:pt x="6810" y="3769"/>
                  <a:pt x="8646" y="2534"/>
                  <a:pt x="10673" y="1679"/>
                </a:cubicBezTo>
                <a:cubicBezTo>
                  <a:pt x="10768" y="1647"/>
                  <a:pt x="10831" y="1521"/>
                  <a:pt x="10768" y="1426"/>
                </a:cubicBezTo>
                <a:cubicBezTo>
                  <a:pt x="10744" y="1354"/>
                  <a:pt x="10685" y="1319"/>
                  <a:pt x="10617" y="1319"/>
                </a:cubicBezTo>
                <a:close/>
                <a:moveTo>
                  <a:pt x="29136" y="4965"/>
                </a:moveTo>
                <a:cubicBezTo>
                  <a:pt x="29089" y="4965"/>
                  <a:pt x="29041" y="4988"/>
                  <a:pt x="29010" y="5036"/>
                </a:cubicBezTo>
                <a:cubicBezTo>
                  <a:pt x="28946" y="5099"/>
                  <a:pt x="28946" y="5226"/>
                  <a:pt x="29010" y="5289"/>
                </a:cubicBezTo>
                <a:cubicBezTo>
                  <a:pt x="30593" y="6841"/>
                  <a:pt x="31796" y="8678"/>
                  <a:pt x="32651" y="10736"/>
                </a:cubicBezTo>
                <a:cubicBezTo>
                  <a:pt x="32683" y="10800"/>
                  <a:pt x="32746" y="10831"/>
                  <a:pt x="32810" y="10831"/>
                </a:cubicBezTo>
                <a:lnTo>
                  <a:pt x="32905" y="10831"/>
                </a:lnTo>
                <a:cubicBezTo>
                  <a:pt x="33000" y="10768"/>
                  <a:pt x="33031" y="10673"/>
                  <a:pt x="33000" y="10578"/>
                </a:cubicBezTo>
                <a:cubicBezTo>
                  <a:pt x="32145" y="8488"/>
                  <a:pt x="30878" y="6619"/>
                  <a:pt x="29263" y="5036"/>
                </a:cubicBezTo>
                <a:cubicBezTo>
                  <a:pt x="29231" y="4988"/>
                  <a:pt x="29184" y="4965"/>
                  <a:pt x="29136" y="4965"/>
                </a:cubicBezTo>
                <a:close/>
                <a:moveTo>
                  <a:pt x="1451" y="10534"/>
                </a:moveTo>
                <a:cubicBezTo>
                  <a:pt x="1382" y="10534"/>
                  <a:pt x="1323" y="10570"/>
                  <a:pt x="1299" y="10641"/>
                </a:cubicBezTo>
                <a:cubicBezTo>
                  <a:pt x="444" y="12700"/>
                  <a:pt x="1" y="14917"/>
                  <a:pt x="1" y="17165"/>
                </a:cubicBezTo>
                <a:lnTo>
                  <a:pt x="1" y="17197"/>
                </a:lnTo>
                <a:cubicBezTo>
                  <a:pt x="1" y="17323"/>
                  <a:pt x="96" y="17387"/>
                  <a:pt x="191" y="17387"/>
                </a:cubicBezTo>
                <a:cubicBezTo>
                  <a:pt x="286" y="17387"/>
                  <a:pt x="381" y="17323"/>
                  <a:pt x="381" y="17197"/>
                </a:cubicBezTo>
                <a:lnTo>
                  <a:pt x="381" y="17165"/>
                </a:lnTo>
                <a:cubicBezTo>
                  <a:pt x="381" y="14948"/>
                  <a:pt x="792" y="12795"/>
                  <a:pt x="1616" y="10800"/>
                </a:cubicBezTo>
                <a:cubicBezTo>
                  <a:pt x="1679" y="10705"/>
                  <a:pt x="1616" y="10578"/>
                  <a:pt x="1521" y="10546"/>
                </a:cubicBezTo>
                <a:cubicBezTo>
                  <a:pt x="1497" y="10538"/>
                  <a:pt x="1473" y="10534"/>
                  <a:pt x="1451" y="10534"/>
                </a:cubicBezTo>
                <a:close/>
                <a:moveTo>
                  <a:pt x="34108" y="16943"/>
                </a:moveTo>
                <a:cubicBezTo>
                  <a:pt x="34013" y="16943"/>
                  <a:pt x="33918" y="17038"/>
                  <a:pt x="33918" y="17165"/>
                </a:cubicBezTo>
                <a:cubicBezTo>
                  <a:pt x="33918" y="19382"/>
                  <a:pt x="33507" y="21535"/>
                  <a:pt x="32683" y="23562"/>
                </a:cubicBezTo>
                <a:cubicBezTo>
                  <a:pt x="32620" y="23657"/>
                  <a:pt x="32683" y="23752"/>
                  <a:pt x="32778" y="23784"/>
                </a:cubicBezTo>
                <a:cubicBezTo>
                  <a:pt x="32778" y="23816"/>
                  <a:pt x="32810" y="23816"/>
                  <a:pt x="32841" y="23816"/>
                </a:cubicBezTo>
                <a:cubicBezTo>
                  <a:pt x="32905" y="23816"/>
                  <a:pt x="32968" y="23784"/>
                  <a:pt x="33000" y="23689"/>
                </a:cubicBezTo>
                <a:cubicBezTo>
                  <a:pt x="33855" y="21630"/>
                  <a:pt x="34298" y="19414"/>
                  <a:pt x="34298" y="17165"/>
                </a:cubicBezTo>
                <a:lnTo>
                  <a:pt x="34298" y="17133"/>
                </a:lnTo>
                <a:cubicBezTo>
                  <a:pt x="34298" y="17038"/>
                  <a:pt x="34235" y="16943"/>
                  <a:pt x="34108" y="16943"/>
                </a:cubicBezTo>
                <a:close/>
                <a:moveTo>
                  <a:pt x="1510" y="23505"/>
                </a:moveTo>
                <a:cubicBezTo>
                  <a:pt x="1481" y="23505"/>
                  <a:pt x="1452" y="23513"/>
                  <a:pt x="1426" y="23531"/>
                </a:cubicBezTo>
                <a:cubicBezTo>
                  <a:pt x="1331" y="23562"/>
                  <a:pt x="1299" y="23657"/>
                  <a:pt x="1331" y="23752"/>
                </a:cubicBezTo>
                <a:cubicBezTo>
                  <a:pt x="2186" y="25842"/>
                  <a:pt x="3453" y="27711"/>
                  <a:pt x="5068" y="29326"/>
                </a:cubicBezTo>
                <a:cubicBezTo>
                  <a:pt x="5099" y="29358"/>
                  <a:pt x="5131" y="29358"/>
                  <a:pt x="5194" y="29358"/>
                </a:cubicBezTo>
                <a:cubicBezTo>
                  <a:pt x="5226" y="29358"/>
                  <a:pt x="5289" y="29358"/>
                  <a:pt x="5321" y="29326"/>
                </a:cubicBezTo>
                <a:cubicBezTo>
                  <a:pt x="5384" y="29231"/>
                  <a:pt x="5384" y="29104"/>
                  <a:pt x="5321" y="29041"/>
                </a:cubicBezTo>
                <a:cubicBezTo>
                  <a:pt x="3769" y="27489"/>
                  <a:pt x="2534" y="25652"/>
                  <a:pt x="1679" y="23626"/>
                </a:cubicBezTo>
                <a:cubicBezTo>
                  <a:pt x="1656" y="23557"/>
                  <a:pt x="1584" y="23505"/>
                  <a:pt x="1510" y="23505"/>
                </a:cubicBezTo>
                <a:close/>
                <a:moveTo>
                  <a:pt x="29168" y="28938"/>
                </a:moveTo>
                <a:cubicBezTo>
                  <a:pt x="29120" y="28938"/>
                  <a:pt x="29073" y="28962"/>
                  <a:pt x="29041" y="29009"/>
                </a:cubicBezTo>
                <a:cubicBezTo>
                  <a:pt x="27458" y="30561"/>
                  <a:pt x="25653" y="31796"/>
                  <a:pt x="23594" y="32651"/>
                </a:cubicBezTo>
                <a:cubicBezTo>
                  <a:pt x="23499" y="32683"/>
                  <a:pt x="23467" y="32778"/>
                  <a:pt x="23499" y="32873"/>
                </a:cubicBezTo>
                <a:cubicBezTo>
                  <a:pt x="23531" y="32968"/>
                  <a:pt x="23594" y="33000"/>
                  <a:pt x="23689" y="33000"/>
                </a:cubicBezTo>
                <a:lnTo>
                  <a:pt x="23752" y="33000"/>
                </a:lnTo>
                <a:cubicBezTo>
                  <a:pt x="25843" y="32113"/>
                  <a:pt x="27711" y="30878"/>
                  <a:pt x="29295" y="29263"/>
                </a:cubicBezTo>
                <a:cubicBezTo>
                  <a:pt x="29358" y="29199"/>
                  <a:pt x="29358" y="29073"/>
                  <a:pt x="29295" y="29009"/>
                </a:cubicBezTo>
                <a:cubicBezTo>
                  <a:pt x="29263" y="28962"/>
                  <a:pt x="29215" y="28938"/>
                  <a:pt x="29168" y="28938"/>
                </a:cubicBezTo>
                <a:close/>
                <a:moveTo>
                  <a:pt x="10689" y="32657"/>
                </a:moveTo>
                <a:cubicBezTo>
                  <a:pt x="10623" y="32657"/>
                  <a:pt x="10560" y="32709"/>
                  <a:pt x="10515" y="32778"/>
                </a:cubicBezTo>
                <a:cubicBezTo>
                  <a:pt x="10483" y="32873"/>
                  <a:pt x="10546" y="32968"/>
                  <a:pt x="10641" y="33031"/>
                </a:cubicBezTo>
                <a:cubicBezTo>
                  <a:pt x="12700" y="33886"/>
                  <a:pt x="14885" y="34298"/>
                  <a:pt x="17165" y="34298"/>
                </a:cubicBezTo>
                <a:lnTo>
                  <a:pt x="17197" y="34298"/>
                </a:lnTo>
                <a:cubicBezTo>
                  <a:pt x="17292" y="34298"/>
                  <a:pt x="17355" y="34203"/>
                  <a:pt x="17355" y="34108"/>
                </a:cubicBezTo>
                <a:cubicBezTo>
                  <a:pt x="17355" y="34013"/>
                  <a:pt x="17260" y="33918"/>
                  <a:pt x="17165" y="33918"/>
                </a:cubicBezTo>
                <a:cubicBezTo>
                  <a:pt x="14948" y="33918"/>
                  <a:pt x="12795" y="33506"/>
                  <a:pt x="10768" y="32683"/>
                </a:cubicBezTo>
                <a:cubicBezTo>
                  <a:pt x="10742" y="32665"/>
                  <a:pt x="10715" y="32657"/>
                  <a:pt x="10689" y="32657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"/>
          <p:cNvSpPr/>
          <p:nvPr/>
        </p:nvSpPr>
        <p:spPr>
          <a:xfrm>
            <a:off x="3616133" y="2723139"/>
            <a:ext cx="222426" cy="10971"/>
          </a:xfrm>
          <a:custGeom>
            <a:avLst/>
            <a:gdLst/>
            <a:ahLst/>
            <a:cxnLst/>
            <a:rect l="l" t="t" r="r" b="b"/>
            <a:pathLst>
              <a:path w="7633" h="381" extrusionOk="0">
                <a:moveTo>
                  <a:pt x="190" y="0"/>
                </a:moveTo>
                <a:cubicBezTo>
                  <a:pt x="95" y="0"/>
                  <a:pt x="0" y="63"/>
                  <a:pt x="0" y="190"/>
                </a:cubicBezTo>
                <a:cubicBezTo>
                  <a:pt x="0" y="285"/>
                  <a:pt x="95" y="380"/>
                  <a:pt x="190" y="380"/>
                </a:cubicBezTo>
                <a:lnTo>
                  <a:pt x="7442" y="380"/>
                </a:lnTo>
                <a:cubicBezTo>
                  <a:pt x="7537" y="380"/>
                  <a:pt x="7633" y="285"/>
                  <a:pt x="7633" y="190"/>
                </a:cubicBezTo>
                <a:cubicBezTo>
                  <a:pt x="7633" y="63"/>
                  <a:pt x="7537" y="0"/>
                  <a:pt x="7442" y="0"/>
                </a:cubicBezTo>
                <a:close/>
              </a:path>
            </a:pathLst>
          </a:custGeom>
          <a:solidFill>
            <a:srgbClr val="C4C4C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5"/>
          <p:cNvSpPr txBox="1"/>
          <p:nvPr/>
        </p:nvSpPr>
        <p:spPr>
          <a:xfrm>
            <a:off x="800675" y="145891"/>
            <a:ext cx="7723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 dirty="0">
                <a:latin typeface="Fira Sans Medium"/>
                <a:ea typeface="Fira Sans Medium"/>
                <a:cs typeface="Fira Sans Medium"/>
                <a:sym typeface="Fira Sans Medium"/>
              </a:rPr>
              <a:t>Prototypage 3D</a:t>
            </a:r>
            <a:endParaRPr sz="2500" u="sng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49" name="Google Shape;249;p15"/>
          <p:cNvSpPr txBox="1"/>
          <p:nvPr/>
        </p:nvSpPr>
        <p:spPr>
          <a:xfrm>
            <a:off x="868157" y="706024"/>
            <a:ext cx="16473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  <a:latin typeface="Fira Sans Medium"/>
                <a:ea typeface="Fira Sans Medium"/>
                <a:cs typeface="Fira Sans Medium"/>
                <a:sym typeface="Fira Sans Medium"/>
              </a:rPr>
              <a:t>Facile à changer</a:t>
            </a:r>
            <a:endParaRPr dirty="0">
              <a:solidFill>
                <a:schemeClr val="tx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865125" y="966725"/>
            <a:ext cx="18780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Les bras sont capables de soutenir beaucoup de poids et le pont est facile à changer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51" name="Google Shape;251;p15"/>
          <p:cNvSpPr txBox="1"/>
          <p:nvPr/>
        </p:nvSpPr>
        <p:spPr>
          <a:xfrm>
            <a:off x="699525" y="2464071"/>
            <a:ext cx="16473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 err="1">
                <a:latin typeface="Fira Sans Medium"/>
                <a:ea typeface="Fira Sans Medium"/>
                <a:cs typeface="Fira Sans Medium"/>
                <a:sym typeface="Fira Sans Medium"/>
              </a:rPr>
              <a:t>Ajustabilit</a:t>
            </a:r>
            <a:r>
              <a:rPr lang="en-US" dirty="0">
                <a:latin typeface="Fira Sans Medium"/>
                <a:ea typeface="Fira Sans Medium"/>
                <a:cs typeface="Fira Sans Medium"/>
                <a:sym typeface="Fira Sans Medium"/>
              </a:rPr>
              <a:t>é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52" name="Google Shape;252;p15"/>
          <p:cNvSpPr txBox="1"/>
          <p:nvPr/>
        </p:nvSpPr>
        <p:spPr>
          <a:xfrm>
            <a:off x="699525" y="2787450"/>
            <a:ext cx="20568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La hauteur peut changer dépendamment sur la grandeur des roulements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53" name="Google Shape;253;p15"/>
          <p:cNvSpPr txBox="1"/>
          <p:nvPr/>
        </p:nvSpPr>
        <p:spPr>
          <a:xfrm>
            <a:off x="800675" y="3948901"/>
            <a:ext cx="16473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Fira Sans Medium"/>
                <a:ea typeface="Fira Sans Medium"/>
                <a:cs typeface="Fira Sans Medium"/>
                <a:sym typeface="Fira Sans Medium"/>
              </a:rPr>
              <a:t>Luminosité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54" name="Google Shape;254;p15"/>
          <p:cNvSpPr txBox="1"/>
          <p:nvPr/>
        </p:nvSpPr>
        <p:spPr>
          <a:xfrm>
            <a:off x="800675" y="4209600"/>
            <a:ext cx="16473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Diminue le montant d’ombre dans les photos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55" name="Google Shape;255;p15"/>
          <p:cNvSpPr/>
          <p:nvPr/>
        </p:nvSpPr>
        <p:spPr>
          <a:xfrm>
            <a:off x="2884713" y="4308595"/>
            <a:ext cx="81774" cy="31099"/>
          </a:xfrm>
          <a:custGeom>
            <a:avLst/>
            <a:gdLst/>
            <a:ahLst/>
            <a:cxnLst/>
            <a:rect l="l" t="t" r="r" b="b"/>
            <a:pathLst>
              <a:path w="1616" h="602" extrusionOk="0">
                <a:moveTo>
                  <a:pt x="285" y="0"/>
                </a:moveTo>
                <a:cubicBezTo>
                  <a:pt x="127" y="0"/>
                  <a:pt x="0" y="127"/>
                  <a:pt x="0" y="317"/>
                </a:cubicBezTo>
                <a:cubicBezTo>
                  <a:pt x="0" y="475"/>
                  <a:pt x="127" y="602"/>
                  <a:pt x="285" y="602"/>
                </a:cubicBezTo>
                <a:lnTo>
                  <a:pt x="1331" y="602"/>
                </a:lnTo>
                <a:cubicBezTo>
                  <a:pt x="1489" y="602"/>
                  <a:pt x="1616" y="475"/>
                  <a:pt x="1616" y="317"/>
                </a:cubicBezTo>
                <a:cubicBezTo>
                  <a:pt x="1616" y="127"/>
                  <a:pt x="1489" y="0"/>
                  <a:pt x="1331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5"/>
          <p:cNvSpPr/>
          <p:nvPr/>
        </p:nvSpPr>
        <p:spPr>
          <a:xfrm>
            <a:off x="2887901" y="4217311"/>
            <a:ext cx="76966" cy="55328"/>
          </a:xfrm>
          <a:custGeom>
            <a:avLst/>
            <a:gdLst/>
            <a:ahLst/>
            <a:cxnLst/>
            <a:rect l="l" t="t" r="r" b="b"/>
            <a:pathLst>
              <a:path w="1521" h="1071" extrusionOk="0">
                <a:moveTo>
                  <a:pt x="318" y="1"/>
                </a:moveTo>
                <a:cubicBezTo>
                  <a:pt x="196" y="1"/>
                  <a:pt x="79" y="66"/>
                  <a:pt x="32" y="184"/>
                </a:cubicBezTo>
                <a:cubicBezTo>
                  <a:pt x="1" y="247"/>
                  <a:pt x="1" y="310"/>
                  <a:pt x="1" y="405"/>
                </a:cubicBezTo>
                <a:cubicBezTo>
                  <a:pt x="32" y="469"/>
                  <a:pt x="96" y="532"/>
                  <a:pt x="159" y="564"/>
                </a:cubicBezTo>
                <a:lnTo>
                  <a:pt x="1078" y="1039"/>
                </a:lnTo>
                <a:cubicBezTo>
                  <a:pt x="1109" y="1070"/>
                  <a:pt x="1173" y="1070"/>
                  <a:pt x="1204" y="1070"/>
                </a:cubicBezTo>
                <a:cubicBezTo>
                  <a:pt x="1331" y="1070"/>
                  <a:pt x="1426" y="1007"/>
                  <a:pt x="1489" y="912"/>
                </a:cubicBezTo>
                <a:cubicBezTo>
                  <a:pt x="1521" y="849"/>
                  <a:pt x="1521" y="754"/>
                  <a:pt x="1489" y="690"/>
                </a:cubicBezTo>
                <a:cubicBezTo>
                  <a:pt x="1458" y="595"/>
                  <a:pt x="1426" y="532"/>
                  <a:pt x="1331" y="500"/>
                </a:cubicBezTo>
                <a:lnTo>
                  <a:pt x="444" y="25"/>
                </a:lnTo>
                <a:cubicBezTo>
                  <a:pt x="403" y="9"/>
                  <a:pt x="360" y="1"/>
                  <a:pt x="318" y="1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>
            <a:off x="2905561" y="4371104"/>
            <a:ext cx="76966" cy="55328"/>
          </a:xfrm>
          <a:custGeom>
            <a:avLst/>
            <a:gdLst/>
            <a:ahLst/>
            <a:cxnLst/>
            <a:rect l="l" t="t" r="r" b="b"/>
            <a:pathLst>
              <a:path w="1521" h="1071" extrusionOk="0">
                <a:moveTo>
                  <a:pt x="1208" y="0"/>
                </a:moveTo>
                <a:cubicBezTo>
                  <a:pt x="1164" y="0"/>
                  <a:pt x="1119" y="8"/>
                  <a:pt x="1077" y="25"/>
                </a:cubicBezTo>
                <a:lnTo>
                  <a:pt x="158" y="500"/>
                </a:lnTo>
                <a:cubicBezTo>
                  <a:pt x="95" y="532"/>
                  <a:pt x="32" y="595"/>
                  <a:pt x="32" y="659"/>
                </a:cubicBezTo>
                <a:cubicBezTo>
                  <a:pt x="0" y="754"/>
                  <a:pt x="0" y="817"/>
                  <a:pt x="32" y="912"/>
                </a:cubicBezTo>
                <a:cubicBezTo>
                  <a:pt x="95" y="1007"/>
                  <a:pt x="190" y="1070"/>
                  <a:pt x="317" y="1070"/>
                </a:cubicBezTo>
                <a:cubicBezTo>
                  <a:pt x="348" y="1070"/>
                  <a:pt x="412" y="1039"/>
                  <a:pt x="443" y="1039"/>
                </a:cubicBezTo>
                <a:lnTo>
                  <a:pt x="1362" y="564"/>
                </a:lnTo>
                <a:cubicBezTo>
                  <a:pt x="1425" y="532"/>
                  <a:pt x="1489" y="468"/>
                  <a:pt x="1489" y="405"/>
                </a:cubicBezTo>
                <a:cubicBezTo>
                  <a:pt x="1520" y="310"/>
                  <a:pt x="1520" y="247"/>
                  <a:pt x="1489" y="152"/>
                </a:cubicBezTo>
                <a:cubicBezTo>
                  <a:pt x="1442" y="59"/>
                  <a:pt x="1328" y="0"/>
                  <a:pt x="1208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>
            <a:off x="3317414" y="4308595"/>
            <a:ext cx="81774" cy="31099"/>
          </a:xfrm>
          <a:custGeom>
            <a:avLst/>
            <a:gdLst/>
            <a:ahLst/>
            <a:cxnLst/>
            <a:rect l="l" t="t" r="r" b="b"/>
            <a:pathLst>
              <a:path w="1616" h="602" extrusionOk="0">
                <a:moveTo>
                  <a:pt x="285" y="0"/>
                </a:moveTo>
                <a:cubicBezTo>
                  <a:pt x="127" y="0"/>
                  <a:pt x="0" y="127"/>
                  <a:pt x="0" y="317"/>
                </a:cubicBezTo>
                <a:cubicBezTo>
                  <a:pt x="0" y="475"/>
                  <a:pt x="127" y="602"/>
                  <a:pt x="285" y="602"/>
                </a:cubicBezTo>
                <a:lnTo>
                  <a:pt x="1330" y="602"/>
                </a:lnTo>
                <a:cubicBezTo>
                  <a:pt x="1489" y="602"/>
                  <a:pt x="1615" y="475"/>
                  <a:pt x="1615" y="317"/>
                </a:cubicBezTo>
                <a:cubicBezTo>
                  <a:pt x="1615" y="127"/>
                  <a:pt x="1489" y="0"/>
                  <a:pt x="1330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>
            <a:off x="3318983" y="4217311"/>
            <a:ext cx="76966" cy="55328"/>
          </a:xfrm>
          <a:custGeom>
            <a:avLst/>
            <a:gdLst/>
            <a:ahLst/>
            <a:cxnLst/>
            <a:rect l="l" t="t" r="r" b="b"/>
            <a:pathLst>
              <a:path w="1521" h="1071" extrusionOk="0">
                <a:moveTo>
                  <a:pt x="1204" y="1"/>
                </a:moveTo>
                <a:cubicBezTo>
                  <a:pt x="1161" y="1"/>
                  <a:pt x="1118" y="9"/>
                  <a:pt x="1077" y="25"/>
                </a:cubicBezTo>
                <a:lnTo>
                  <a:pt x="159" y="500"/>
                </a:lnTo>
                <a:cubicBezTo>
                  <a:pt x="96" y="532"/>
                  <a:pt x="32" y="595"/>
                  <a:pt x="32" y="690"/>
                </a:cubicBezTo>
                <a:cubicBezTo>
                  <a:pt x="1" y="754"/>
                  <a:pt x="1" y="849"/>
                  <a:pt x="32" y="912"/>
                </a:cubicBezTo>
                <a:cubicBezTo>
                  <a:pt x="96" y="1007"/>
                  <a:pt x="191" y="1070"/>
                  <a:pt x="317" y="1070"/>
                </a:cubicBezTo>
                <a:cubicBezTo>
                  <a:pt x="349" y="1070"/>
                  <a:pt x="412" y="1070"/>
                  <a:pt x="444" y="1039"/>
                </a:cubicBezTo>
                <a:lnTo>
                  <a:pt x="1363" y="564"/>
                </a:lnTo>
                <a:cubicBezTo>
                  <a:pt x="1426" y="532"/>
                  <a:pt x="1489" y="469"/>
                  <a:pt x="1489" y="405"/>
                </a:cubicBezTo>
                <a:cubicBezTo>
                  <a:pt x="1521" y="310"/>
                  <a:pt x="1521" y="247"/>
                  <a:pt x="1489" y="184"/>
                </a:cubicBezTo>
                <a:cubicBezTo>
                  <a:pt x="1442" y="66"/>
                  <a:pt x="1326" y="1"/>
                  <a:pt x="1204" y="1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5"/>
          <p:cNvSpPr/>
          <p:nvPr/>
        </p:nvSpPr>
        <p:spPr>
          <a:xfrm>
            <a:off x="3301373" y="4371104"/>
            <a:ext cx="76966" cy="55328"/>
          </a:xfrm>
          <a:custGeom>
            <a:avLst/>
            <a:gdLst/>
            <a:ahLst/>
            <a:cxnLst/>
            <a:rect l="l" t="t" r="r" b="b"/>
            <a:pathLst>
              <a:path w="1521" h="1071" extrusionOk="0">
                <a:moveTo>
                  <a:pt x="313" y="0"/>
                </a:moveTo>
                <a:cubicBezTo>
                  <a:pt x="193" y="0"/>
                  <a:pt x="78" y="59"/>
                  <a:pt x="32" y="152"/>
                </a:cubicBezTo>
                <a:cubicBezTo>
                  <a:pt x="0" y="247"/>
                  <a:pt x="0" y="310"/>
                  <a:pt x="0" y="405"/>
                </a:cubicBezTo>
                <a:cubicBezTo>
                  <a:pt x="32" y="468"/>
                  <a:pt x="95" y="532"/>
                  <a:pt x="159" y="564"/>
                </a:cubicBezTo>
                <a:lnTo>
                  <a:pt x="1077" y="1039"/>
                </a:lnTo>
                <a:cubicBezTo>
                  <a:pt x="1109" y="1039"/>
                  <a:pt x="1172" y="1070"/>
                  <a:pt x="1204" y="1070"/>
                </a:cubicBezTo>
                <a:cubicBezTo>
                  <a:pt x="1330" y="1070"/>
                  <a:pt x="1425" y="1007"/>
                  <a:pt x="1489" y="912"/>
                </a:cubicBezTo>
                <a:cubicBezTo>
                  <a:pt x="1520" y="817"/>
                  <a:pt x="1520" y="754"/>
                  <a:pt x="1489" y="659"/>
                </a:cubicBezTo>
                <a:cubicBezTo>
                  <a:pt x="1457" y="595"/>
                  <a:pt x="1425" y="532"/>
                  <a:pt x="1330" y="500"/>
                </a:cubicBezTo>
                <a:lnTo>
                  <a:pt x="444" y="25"/>
                </a:lnTo>
                <a:cubicBezTo>
                  <a:pt x="401" y="8"/>
                  <a:pt x="357" y="0"/>
                  <a:pt x="313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"/>
          <p:cNvSpPr/>
          <p:nvPr/>
        </p:nvSpPr>
        <p:spPr>
          <a:xfrm>
            <a:off x="3075434" y="4526189"/>
            <a:ext cx="136222" cy="26192"/>
          </a:xfrm>
          <a:custGeom>
            <a:avLst/>
            <a:gdLst/>
            <a:ahLst/>
            <a:cxnLst/>
            <a:rect l="l" t="t" r="r" b="b"/>
            <a:pathLst>
              <a:path w="2692" h="507" extrusionOk="0">
                <a:moveTo>
                  <a:pt x="253" y="0"/>
                </a:moveTo>
                <a:cubicBezTo>
                  <a:pt x="127" y="0"/>
                  <a:pt x="0" y="127"/>
                  <a:pt x="0" y="253"/>
                </a:cubicBezTo>
                <a:cubicBezTo>
                  <a:pt x="0" y="412"/>
                  <a:pt x="127" y="507"/>
                  <a:pt x="253" y="507"/>
                </a:cubicBezTo>
                <a:lnTo>
                  <a:pt x="2439" y="507"/>
                </a:lnTo>
                <a:cubicBezTo>
                  <a:pt x="2597" y="507"/>
                  <a:pt x="2692" y="412"/>
                  <a:pt x="2692" y="253"/>
                </a:cubicBezTo>
                <a:cubicBezTo>
                  <a:pt x="2692" y="127"/>
                  <a:pt x="2597" y="0"/>
                  <a:pt x="2439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5"/>
          <p:cNvSpPr/>
          <p:nvPr/>
        </p:nvSpPr>
        <p:spPr>
          <a:xfrm>
            <a:off x="3097850" y="4570358"/>
            <a:ext cx="94576" cy="26192"/>
          </a:xfrm>
          <a:custGeom>
            <a:avLst/>
            <a:gdLst/>
            <a:ahLst/>
            <a:cxnLst/>
            <a:rect l="l" t="t" r="r" b="b"/>
            <a:pathLst>
              <a:path w="1869" h="507" extrusionOk="0">
                <a:moveTo>
                  <a:pt x="254" y="0"/>
                </a:moveTo>
                <a:cubicBezTo>
                  <a:pt x="127" y="0"/>
                  <a:pt x="0" y="127"/>
                  <a:pt x="0" y="253"/>
                </a:cubicBezTo>
                <a:cubicBezTo>
                  <a:pt x="0" y="380"/>
                  <a:pt x="127" y="507"/>
                  <a:pt x="254" y="507"/>
                </a:cubicBezTo>
                <a:lnTo>
                  <a:pt x="1616" y="507"/>
                </a:lnTo>
                <a:cubicBezTo>
                  <a:pt x="1774" y="507"/>
                  <a:pt x="1869" y="380"/>
                  <a:pt x="1869" y="253"/>
                </a:cubicBezTo>
                <a:cubicBezTo>
                  <a:pt x="1869" y="127"/>
                  <a:pt x="1774" y="0"/>
                  <a:pt x="1616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>
            <a:off x="2985665" y="4138425"/>
            <a:ext cx="315760" cy="376343"/>
          </a:xfrm>
          <a:custGeom>
            <a:avLst/>
            <a:gdLst/>
            <a:ahLst/>
            <a:cxnLst/>
            <a:rect l="l" t="t" r="r" b="b"/>
            <a:pathLst>
              <a:path w="6240" h="7285" extrusionOk="0">
                <a:moveTo>
                  <a:pt x="3104" y="381"/>
                </a:moveTo>
                <a:cubicBezTo>
                  <a:pt x="4624" y="381"/>
                  <a:pt x="5859" y="1584"/>
                  <a:pt x="5859" y="3104"/>
                </a:cubicBezTo>
                <a:cubicBezTo>
                  <a:pt x="5859" y="3864"/>
                  <a:pt x="5543" y="4592"/>
                  <a:pt x="4973" y="5131"/>
                </a:cubicBezTo>
                <a:cubicBezTo>
                  <a:pt x="4466" y="5574"/>
                  <a:pt x="4149" y="6239"/>
                  <a:pt x="4118" y="6904"/>
                </a:cubicBezTo>
                <a:lnTo>
                  <a:pt x="2154" y="6904"/>
                </a:lnTo>
                <a:cubicBezTo>
                  <a:pt x="2091" y="6239"/>
                  <a:pt x="1774" y="5574"/>
                  <a:pt x="1267" y="5131"/>
                </a:cubicBezTo>
                <a:cubicBezTo>
                  <a:pt x="697" y="4592"/>
                  <a:pt x="381" y="3864"/>
                  <a:pt x="381" y="3104"/>
                </a:cubicBezTo>
                <a:cubicBezTo>
                  <a:pt x="381" y="1584"/>
                  <a:pt x="1616" y="381"/>
                  <a:pt x="3104" y="381"/>
                </a:cubicBezTo>
                <a:close/>
                <a:moveTo>
                  <a:pt x="3136" y="0"/>
                </a:moveTo>
                <a:cubicBezTo>
                  <a:pt x="1394" y="0"/>
                  <a:pt x="1" y="1394"/>
                  <a:pt x="1" y="3104"/>
                </a:cubicBezTo>
                <a:cubicBezTo>
                  <a:pt x="1" y="3991"/>
                  <a:pt x="381" y="4814"/>
                  <a:pt x="1014" y="5416"/>
                </a:cubicBezTo>
                <a:cubicBezTo>
                  <a:pt x="1489" y="5828"/>
                  <a:pt x="1774" y="6461"/>
                  <a:pt x="1774" y="7094"/>
                </a:cubicBezTo>
                <a:cubicBezTo>
                  <a:pt x="1774" y="7221"/>
                  <a:pt x="1837" y="7284"/>
                  <a:pt x="1964" y="7284"/>
                </a:cubicBezTo>
                <a:lnTo>
                  <a:pt x="4276" y="7284"/>
                </a:lnTo>
                <a:cubicBezTo>
                  <a:pt x="4403" y="7284"/>
                  <a:pt x="4466" y="7221"/>
                  <a:pt x="4466" y="7094"/>
                </a:cubicBezTo>
                <a:cubicBezTo>
                  <a:pt x="4466" y="6461"/>
                  <a:pt x="4751" y="5828"/>
                  <a:pt x="5226" y="5416"/>
                </a:cubicBezTo>
                <a:cubicBezTo>
                  <a:pt x="5859" y="4814"/>
                  <a:pt x="6239" y="3991"/>
                  <a:pt x="6239" y="3104"/>
                </a:cubicBezTo>
                <a:cubicBezTo>
                  <a:pt x="6239" y="1394"/>
                  <a:pt x="4846" y="0"/>
                  <a:pt x="3136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>
            <a:off x="3020935" y="4207444"/>
            <a:ext cx="86581" cy="151880"/>
          </a:xfrm>
          <a:custGeom>
            <a:avLst/>
            <a:gdLst/>
            <a:ahLst/>
            <a:cxnLst/>
            <a:rect l="l" t="t" r="r" b="b"/>
            <a:pathLst>
              <a:path w="1711" h="2940" extrusionOk="0">
                <a:moveTo>
                  <a:pt x="1447" y="1"/>
                </a:moveTo>
                <a:cubicBezTo>
                  <a:pt x="1418" y="1"/>
                  <a:pt x="1389" y="9"/>
                  <a:pt x="1362" y="26"/>
                </a:cubicBezTo>
                <a:cubicBezTo>
                  <a:pt x="349" y="565"/>
                  <a:pt x="0" y="1831"/>
                  <a:pt x="570" y="2813"/>
                </a:cubicBezTo>
                <a:cubicBezTo>
                  <a:pt x="602" y="2908"/>
                  <a:pt x="665" y="2940"/>
                  <a:pt x="760" y="2940"/>
                </a:cubicBezTo>
                <a:cubicBezTo>
                  <a:pt x="792" y="2940"/>
                  <a:pt x="824" y="2940"/>
                  <a:pt x="855" y="2908"/>
                </a:cubicBezTo>
                <a:cubicBezTo>
                  <a:pt x="950" y="2845"/>
                  <a:pt x="982" y="2718"/>
                  <a:pt x="950" y="2623"/>
                </a:cubicBezTo>
                <a:cubicBezTo>
                  <a:pt x="507" y="1831"/>
                  <a:pt x="792" y="850"/>
                  <a:pt x="1552" y="406"/>
                </a:cubicBezTo>
                <a:cubicBezTo>
                  <a:pt x="1679" y="343"/>
                  <a:pt x="1710" y="216"/>
                  <a:pt x="1647" y="121"/>
                </a:cubicBezTo>
                <a:cubicBezTo>
                  <a:pt x="1601" y="53"/>
                  <a:pt x="1523" y="1"/>
                  <a:pt x="1447" y="1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>
            <a:off x="2847199" y="2623703"/>
            <a:ext cx="305173" cy="290852"/>
          </a:xfrm>
          <a:custGeom>
            <a:avLst/>
            <a:gdLst/>
            <a:ahLst/>
            <a:cxnLst/>
            <a:rect l="l" t="t" r="r" b="b"/>
            <a:pathLst>
              <a:path w="8014" h="8013" extrusionOk="0">
                <a:moveTo>
                  <a:pt x="3991" y="2312"/>
                </a:moveTo>
                <a:cubicBezTo>
                  <a:pt x="4941" y="2312"/>
                  <a:pt x="5670" y="3072"/>
                  <a:pt x="5670" y="3991"/>
                </a:cubicBezTo>
                <a:cubicBezTo>
                  <a:pt x="5670" y="4941"/>
                  <a:pt x="4941" y="5669"/>
                  <a:pt x="3991" y="5669"/>
                </a:cubicBezTo>
                <a:cubicBezTo>
                  <a:pt x="3073" y="5669"/>
                  <a:pt x="2313" y="4909"/>
                  <a:pt x="2313" y="3991"/>
                </a:cubicBezTo>
                <a:cubicBezTo>
                  <a:pt x="2313" y="3072"/>
                  <a:pt x="3073" y="2312"/>
                  <a:pt x="3991" y="2312"/>
                </a:cubicBezTo>
                <a:close/>
                <a:moveTo>
                  <a:pt x="3769" y="1"/>
                </a:moveTo>
                <a:cubicBezTo>
                  <a:pt x="3579" y="1"/>
                  <a:pt x="3453" y="127"/>
                  <a:pt x="3453" y="317"/>
                </a:cubicBezTo>
                <a:lnTo>
                  <a:pt x="3453" y="1489"/>
                </a:lnTo>
                <a:cubicBezTo>
                  <a:pt x="3136" y="1584"/>
                  <a:pt x="2883" y="1679"/>
                  <a:pt x="2629" y="1837"/>
                </a:cubicBezTo>
                <a:lnTo>
                  <a:pt x="1806" y="1014"/>
                </a:lnTo>
                <a:cubicBezTo>
                  <a:pt x="1743" y="951"/>
                  <a:pt x="1656" y="919"/>
                  <a:pt x="1568" y="919"/>
                </a:cubicBezTo>
                <a:cubicBezTo>
                  <a:pt x="1481" y="919"/>
                  <a:pt x="1394" y="951"/>
                  <a:pt x="1331" y="1014"/>
                </a:cubicBezTo>
                <a:lnTo>
                  <a:pt x="1014" y="1331"/>
                </a:lnTo>
                <a:cubicBezTo>
                  <a:pt x="888" y="1457"/>
                  <a:pt x="888" y="1679"/>
                  <a:pt x="1014" y="1806"/>
                </a:cubicBezTo>
                <a:lnTo>
                  <a:pt x="1838" y="2629"/>
                </a:lnTo>
                <a:cubicBezTo>
                  <a:pt x="1679" y="2882"/>
                  <a:pt x="1584" y="3136"/>
                  <a:pt x="1489" y="3452"/>
                </a:cubicBezTo>
                <a:lnTo>
                  <a:pt x="318" y="3452"/>
                </a:lnTo>
                <a:cubicBezTo>
                  <a:pt x="128" y="3452"/>
                  <a:pt x="1" y="3579"/>
                  <a:pt x="1" y="3769"/>
                </a:cubicBezTo>
                <a:lnTo>
                  <a:pt x="1" y="4244"/>
                </a:lnTo>
                <a:cubicBezTo>
                  <a:pt x="1" y="4403"/>
                  <a:pt x="128" y="4561"/>
                  <a:pt x="318" y="4561"/>
                </a:cubicBezTo>
                <a:lnTo>
                  <a:pt x="1489" y="4561"/>
                </a:lnTo>
                <a:cubicBezTo>
                  <a:pt x="1553" y="4846"/>
                  <a:pt x="1679" y="5131"/>
                  <a:pt x="1838" y="5353"/>
                </a:cubicBezTo>
                <a:lnTo>
                  <a:pt x="1014" y="6208"/>
                </a:lnTo>
                <a:cubicBezTo>
                  <a:pt x="888" y="6334"/>
                  <a:pt x="888" y="6524"/>
                  <a:pt x="1014" y="6651"/>
                </a:cubicBezTo>
                <a:lnTo>
                  <a:pt x="1331" y="6999"/>
                </a:lnTo>
                <a:cubicBezTo>
                  <a:pt x="1394" y="7063"/>
                  <a:pt x="1481" y="7094"/>
                  <a:pt x="1568" y="7094"/>
                </a:cubicBezTo>
                <a:cubicBezTo>
                  <a:pt x="1656" y="7094"/>
                  <a:pt x="1743" y="7063"/>
                  <a:pt x="1806" y="6999"/>
                </a:cubicBezTo>
                <a:lnTo>
                  <a:pt x="2629" y="6144"/>
                </a:lnTo>
                <a:cubicBezTo>
                  <a:pt x="2883" y="6303"/>
                  <a:pt x="3136" y="6429"/>
                  <a:pt x="3453" y="6493"/>
                </a:cubicBezTo>
                <a:lnTo>
                  <a:pt x="3453" y="7664"/>
                </a:lnTo>
                <a:cubicBezTo>
                  <a:pt x="3453" y="7854"/>
                  <a:pt x="3579" y="8013"/>
                  <a:pt x="3769" y="8013"/>
                </a:cubicBezTo>
                <a:lnTo>
                  <a:pt x="4245" y="8013"/>
                </a:lnTo>
                <a:cubicBezTo>
                  <a:pt x="4403" y="8013"/>
                  <a:pt x="4561" y="7854"/>
                  <a:pt x="4561" y="7664"/>
                </a:cubicBezTo>
                <a:lnTo>
                  <a:pt x="4561" y="6493"/>
                </a:lnTo>
                <a:cubicBezTo>
                  <a:pt x="4846" y="6429"/>
                  <a:pt x="5131" y="6303"/>
                  <a:pt x="5385" y="6144"/>
                </a:cubicBezTo>
                <a:lnTo>
                  <a:pt x="6208" y="6999"/>
                </a:lnTo>
                <a:cubicBezTo>
                  <a:pt x="6271" y="7063"/>
                  <a:pt x="6351" y="7094"/>
                  <a:pt x="6430" y="7094"/>
                </a:cubicBezTo>
                <a:cubicBezTo>
                  <a:pt x="6509" y="7094"/>
                  <a:pt x="6588" y="7063"/>
                  <a:pt x="6651" y="6999"/>
                </a:cubicBezTo>
                <a:lnTo>
                  <a:pt x="7000" y="6651"/>
                </a:lnTo>
                <a:cubicBezTo>
                  <a:pt x="7126" y="6524"/>
                  <a:pt x="7126" y="6334"/>
                  <a:pt x="7000" y="6208"/>
                </a:cubicBezTo>
                <a:lnTo>
                  <a:pt x="6176" y="5353"/>
                </a:lnTo>
                <a:cubicBezTo>
                  <a:pt x="6303" y="5131"/>
                  <a:pt x="6430" y="4846"/>
                  <a:pt x="6493" y="4561"/>
                </a:cubicBezTo>
                <a:lnTo>
                  <a:pt x="7696" y="4561"/>
                </a:lnTo>
                <a:cubicBezTo>
                  <a:pt x="7855" y="4561"/>
                  <a:pt x="8013" y="4403"/>
                  <a:pt x="8013" y="4244"/>
                </a:cubicBezTo>
                <a:lnTo>
                  <a:pt x="8013" y="3769"/>
                </a:lnTo>
                <a:cubicBezTo>
                  <a:pt x="8013" y="3579"/>
                  <a:pt x="7855" y="3452"/>
                  <a:pt x="7696" y="3452"/>
                </a:cubicBezTo>
                <a:lnTo>
                  <a:pt x="6493" y="3452"/>
                </a:lnTo>
                <a:cubicBezTo>
                  <a:pt x="6430" y="3136"/>
                  <a:pt x="6335" y="2882"/>
                  <a:pt x="6176" y="2629"/>
                </a:cubicBezTo>
                <a:lnTo>
                  <a:pt x="7000" y="1806"/>
                </a:lnTo>
                <a:cubicBezTo>
                  <a:pt x="7126" y="1679"/>
                  <a:pt x="7126" y="1457"/>
                  <a:pt x="7000" y="1331"/>
                </a:cubicBezTo>
                <a:lnTo>
                  <a:pt x="6651" y="1014"/>
                </a:lnTo>
                <a:cubicBezTo>
                  <a:pt x="6588" y="951"/>
                  <a:pt x="6509" y="919"/>
                  <a:pt x="6430" y="919"/>
                </a:cubicBezTo>
                <a:cubicBezTo>
                  <a:pt x="6351" y="919"/>
                  <a:pt x="6271" y="951"/>
                  <a:pt x="6208" y="1014"/>
                </a:cubicBezTo>
                <a:lnTo>
                  <a:pt x="5385" y="1837"/>
                </a:lnTo>
                <a:cubicBezTo>
                  <a:pt x="5131" y="1679"/>
                  <a:pt x="4846" y="1584"/>
                  <a:pt x="4561" y="1489"/>
                </a:cubicBezTo>
                <a:lnTo>
                  <a:pt x="4561" y="317"/>
                </a:lnTo>
                <a:cubicBezTo>
                  <a:pt x="4561" y="127"/>
                  <a:pt x="4403" y="1"/>
                  <a:pt x="4245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5"/>
          <p:cNvSpPr/>
          <p:nvPr/>
        </p:nvSpPr>
        <p:spPr>
          <a:xfrm>
            <a:off x="2959383" y="2730599"/>
            <a:ext cx="79625" cy="75898"/>
          </a:xfrm>
          <a:custGeom>
            <a:avLst/>
            <a:gdLst/>
            <a:ahLst/>
            <a:cxnLst/>
            <a:rect l="l" t="t" r="r" b="b"/>
            <a:pathLst>
              <a:path w="2091" h="2091" extrusionOk="0">
                <a:moveTo>
                  <a:pt x="1045" y="1"/>
                </a:moveTo>
                <a:cubicBezTo>
                  <a:pt x="475" y="1"/>
                  <a:pt x="0" y="476"/>
                  <a:pt x="0" y="1046"/>
                </a:cubicBezTo>
                <a:cubicBezTo>
                  <a:pt x="0" y="1648"/>
                  <a:pt x="475" y="2091"/>
                  <a:pt x="1045" y="2091"/>
                </a:cubicBezTo>
                <a:cubicBezTo>
                  <a:pt x="1647" y="2091"/>
                  <a:pt x="2090" y="1648"/>
                  <a:pt x="2090" y="1046"/>
                </a:cubicBezTo>
                <a:cubicBezTo>
                  <a:pt x="2090" y="476"/>
                  <a:pt x="1647" y="1"/>
                  <a:pt x="1045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5"/>
          <p:cNvSpPr/>
          <p:nvPr/>
        </p:nvSpPr>
        <p:spPr>
          <a:xfrm>
            <a:off x="3101688" y="2503014"/>
            <a:ext cx="253270" cy="241415"/>
          </a:xfrm>
          <a:custGeom>
            <a:avLst/>
            <a:gdLst/>
            <a:ahLst/>
            <a:cxnLst/>
            <a:rect l="l" t="t" r="r" b="b"/>
            <a:pathLst>
              <a:path w="6651" h="6651" extrusionOk="0">
                <a:moveTo>
                  <a:pt x="3325" y="1932"/>
                </a:moveTo>
                <a:cubicBezTo>
                  <a:pt x="4085" y="1932"/>
                  <a:pt x="4719" y="2566"/>
                  <a:pt x="4719" y="3326"/>
                </a:cubicBezTo>
                <a:cubicBezTo>
                  <a:pt x="4719" y="4117"/>
                  <a:pt x="4085" y="4719"/>
                  <a:pt x="3325" y="4719"/>
                </a:cubicBezTo>
                <a:cubicBezTo>
                  <a:pt x="2534" y="4719"/>
                  <a:pt x="1932" y="4117"/>
                  <a:pt x="1932" y="3326"/>
                </a:cubicBezTo>
                <a:cubicBezTo>
                  <a:pt x="1932" y="2566"/>
                  <a:pt x="2534" y="1932"/>
                  <a:pt x="3325" y="1932"/>
                </a:cubicBezTo>
                <a:close/>
                <a:moveTo>
                  <a:pt x="3104" y="0"/>
                </a:moveTo>
                <a:cubicBezTo>
                  <a:pt x="2977" y="0"/>
                  <a:pt x="2850" y="127"/>
                  <a:pt x="2850" y="254"/>
                </a:cubicBezTo>
                <a:lnTo>
                  <a:pt x="2850" y="1267"/>
                </a:lnTo>
                <a:cubicBezTo>
                  <a:pt x="2597" y="1299"/>
                  <a:pt x="2375" y="1394"/>
                  <a:pt x="2185" y="1520"/>
                </a:cubicBezTo>
                <a:lnTo>
                  <a:pt x="1488" y="824"/>
                </a:lnTo>
                <a:cubicBezTo>
                  <a:pt x="1441" y="776"/>
                  <a:pt x="1370" y="752"/>
                  <a:pt x="1298" y="752"/>
                </a:cubicBezTo>
                <a:cubicBezTo>
                  <a:pt x="1227" y="752"/>
                  <a:pt x="1156" y="776"/>
                  <a:pt x="1108" y="824"/>
                </a:cubicBezTo>
                <a:lnTo>
                  <a:pt x="823" y="1109"/>
                </a:lnTo>
                <a:cubicBezTo>
                  <a:pt x="728" y="1235"/>
                  <a:pt x="728" y="1394"/>
                  <a:pt x="823" y="1489"/>
                </a:cubicBezTo>
                <a:lnTo>
                  <a:pt x="1520" y="2185"/>
                </a:lnTo>
                <a:cubicBezTo>
                  <a:pt x="1393" y="2407"/>
                  <a:pt x="1298" y="2629"/>
                  <a:pt x="1235" y="2851"/>
                </a:cubicBezTo>
                <a:lnTo>
                  <a:pt x="253" y="2851"/>
                </a:lnTo>
                <a:cubicBezTo>
                  <a:pt x="95" y="2851"/>
                  <a:pt x="0" y="2977"/>
                  <a:pt x="0" y="3136"/>
                </a:cubicBezTo>
                <a:lnTo>
                  <a:pt x="0" y="3516"/>
                </a:lnTo>
                <a:cubicBezTo>
                  <a:pt x="0" y="3674"/>
                  <a:pt x="95" y="3801"/>
                  <a:pt x="253" y="3801"/>
                </a:cubicBezTo>
                <a:lnTo>
                  <a:pt x="1235" y="3801"/>
                </a:lnTo>
                <a:cubicBezTo>
                  <a:pt x="1298" y="4022"/>
                  <a:pt x="1393" y="4244"/>
                  <a:pt x="1520" y="4466"/>
                </a:cubicBezTo>
                <a:lnTo>
                  <a:pt x="823" y="5162"/>
                </a:lnTo>
                <a:cubicBezTo>
                  <a:pt x="728" y="5257"/>
                  <a:pt x="728" y="5447"/>
                  <a:pt x="823" y="5542"/>
                </a:cubicBezTo>
                <a:lnTo>
                  <a:pt x="1108" y="5827"/>
                </a:lnTo>
                <a:cubicBezTo>
                  <a:pt x="1156" y="5875"/>
                  <a:pt x="1227" y="5899"/>
                  <a:pt x="1298" y="5899"/>
                </a:cubicBezTo>
                <a:cubicBezTo>
                  <a:pt x="1370" y="5899"/>
                  <a:pt x="1441" y="5875"/>
                  <a:pt x="1488" y="5827"/>
                </a:cubicBezTo>
                <a:lnTo>
                  <a:pt x="2185" y="5131"/>
                </a:lnTo>
                <a:cubicBezTo>
                  <a:pt x="2375" y="5257"/>
                  <a:pt x="2597" y="5352"/>
                  <a:pt x="2850" y="5416"/>
                </a:cubicBezTo>
                <a:lnTo>
                  <a:pt x="2850" y="6397"/>
                </a:lnTo>
                <a:cubicBezTo>
                  <a:pt x="2850" y="6524"/>
                  <a:pt x="2977" y="6651"/>
                  <a:pt x="3104" y="6651"/>
                </a:cubicBezTo>
                <a:lnTo>
                  <a:pt x="3515" y="6651"/>
                </a:lnTo>
                <a:cubicBezTo>
                  <a:pt x="3674" y="6651"/>
                  <a:pt x="3769" y="6524"/>
                  <a:pt x="3769" y="6397"/>
                </a:cubicBezTo>
                <a:lnTo>
                  <a:pt x="3769" y="5416"/>
                </a:lnTo>
                <a:cubicBezTo>
                  <a:pt x="4022" y="5352"/>
                  <a:pt x="4244" y="5257"/>
                  <a:pt x="4465" y="5131"/>
                </a:cubicBezTo>
                <a:lnTo>
                  <a:pt x="5162" y="5827"/>
                </a:lnTo>
                <a:cubicBezTo>
                  <a:pt x="5210" y="5875"/>
                  <a:pt x="5273" y="5899"/>
                  <a:pt x="5340" y="5899"/>
                </a:cubicBezTo>
                <a:cubicBezTo>
                  <a:pt x="5408" y="5899"/>
                  <a:pt x="5479" y="5875"/>
                  <a:pt x="5542" y="5827"/>
                </a:cubicBezTo>
                <a:lnTo>
                  <a:pt x="5795" y="5542"/>
                </a:lnTo>
                <a:cubicBezTo>
                  <a:pt x="5922" y="5447"/>
                  <a:pt x="5922" y="5257"/>
                  <a:pt x="5795" y="5162"/>
                </a:cubicBezTo>
                <a:lnTo>
                  <a:pt x="5099" y="4466"/>
                </a:lnTo>
                <a:cubicBezTo>
                  <a:pt x="5257" y="4244"/>
                  <a:pt x="5352" y="4022"/>
                  <a:pt x="5384" y="3801"/>
                </a:cubicBezTo>
                <a:lnTo>
                  <a:pt x="6366" y="3801"/>
                </a:lnTo>
                <a:cubicBezTo>
                  <a:pt x="6524" y="3801"/>
                  <a:pt x="6651" y="3674"/>
                  <a:pt x="6651" y="3516"/>
                </a:cubicBezTo>
                <a:lnTo>
                  <a:pt x="6651" y="3136"/>
                </a:lnTo>
                <a:cubicBezTo>
                  <a:pt x="6651" y="2977"/>
                  <a:pt x="6524" y="2851"/>
                  <a:pt x="6366" y="2851"/>
                </a:cubicBezTo>
                <a:lnTo>
                  <a:pt x="5384" y="2851"/>
                </a:lnTo>
                <a:cubicBezTo>
                  <a:pt x="5352" y="2629"/>
                  <a:pt x="5257" y="2407"/>
                  <a:pt x="5099" y="2185"/>
                </a:cubicBezTo>
                <a:lnTo>
                  <a:pt x="5795" y="1489"/>
                </a:lnTo>
                <a:cubicBezTo>
                  <a:pt x="5922" y="1394"/>
                  <a:pt x="5922" y="1235"/>
                  <a:pt x="5795" y="1109"/>
                </a:cubicBezTo>
                <a:lnTo>
                  <a:pt x="5542" y="824"/>
                </a:lnTo>
                <a:cubicBezTo>
                  <a:pt x="5479" y="776"/>
                  <a:pt x="5408" y="752"/>
                  <a:pt x="5340" y="752"/>
                </a:cubicBezTo>
                <a:cubicBezTo>
                  <a:pt x="5273" y="752"/>
                  <a:pt x="5210" y="776"/>
                  <a:pt x="5162" y="824"/>
                </a:cubicBezTo>
                <a:lnTo>
                  <a:pt x="4465" y="1520"/>
                </a:lnTo>
                <a:cubicBezTo>
                  <a:pt x="4244" y="1394"/>
                  <a:pt x="4022" y="1299"/>
                  <a:pt x="3769" y="1267"/>
                </a:cubicBezTo>
                <a:lnTo>
                  <a:pt x="3769" y="254"/>
                </a:lnTo>
                <a:cubicBezTo>
                  <a:pt x="3769" y="127"/>
                  <a:pt x="3674" y="0"/>
                  <a:pt x="3515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2A3F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5"/>
          <p:cNvSpPr/>
          <p:nvPr/>
        </p:nvSpPr>
        <p:spPr>
          <a:xfrm>
            <a:off x="3580363" y="2596117"/>
            <a:ext cx="57920" cy="55208"/>
          </a:xfrm>
          <a:custGeom>
            <a:avLst/>
            <a:gdLst/>
            <a:ahLst/>
            <a:cxnLst/>
            <a:rect l="l" t="t" r="r" b="b"/>
            <a:pathLst>
              <a:path w="1521" h="1521" extrusionOk="0">
                <a:moveTo>
                  <a:pt x="760" y="1"/>
                </a:moveTo>
                <a:cubicBezTo>
                  <a:pt x="317" y="1"/>
                  <a:pt x="0" y="349"/>
                  <a:pt x="0" y="761"/>
                </a:cubicBezTo>
                <a:cubicBezTo>
                  <a:pt x="0" y="1204"/>
                  <a:pt x="317" y="1521"/>
                  <a:pt x="760" y="1521"/>
                </a:cubicBezTo>
                <a:cubicBezTo>
                  <a:pt x="1172" y="1521"/>
                  <a:pt x="1520" y="1172"/>
                  <a:pt x="1520" y="761"/>
                </a:cubicBezTo>
                <a:cubicBezTo>
                  <a:pt x="1520" y="349"/>
                  <a:pt x="1172" y="1"/>
                  <a:pt x="7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15"/>
          <p:cNvGrpSpPr/>
          <p:nvPr/>
        </p:nvGrpSpPr>
        <p:grpSpPr>
          <a:xfrm>
            <a:off x="2955983" y="1013176"/>
            <a:ext cx="575077" cy="576079"/>
            <a:chOff x="7414685" y="411530"/>
            <a:chExt cx="621974" cy="623058"/>
          </a:xfrm>
        </p:grpSpPr>
        <p:sp>
          <p:nvSpPr>
            <p:cNvPr id="270" name="Google Shape;270;p15"/>
            <p:cNvSpPr/>
            <p:nvPr/>
          </p:nvSpPr>
          <p:spPr>
            <a:xfrm>
              <a:off x="7851102" y="715541"/>
              <a:ext cx="60101" cy="106185"/>
            </a:xfrm>
            <a:custGeom>
              <a:avLst/>
              <a:gdLst/>
              <a:ahLst/>
              <a:cxnLst/>
              <a:rect l="l" t="t" r="r" b="b"/>
              <a:pathLst>
                <a:path w="1775" h="3136" extrusionOk="0">
                  <a:moveTo>
                    <a:pt x="222" y="0"/>
                  </a:moveTo>
                  <a:cubicBezTo>
                    <a:pt x="159" y="0"/>
                    <a:pt x="96" y="63"/>
                    <a:pt x="96" y="127"/>
                  </a:cubicBezTo>
                  <a:cubicBezTo>
                    <a:pt x="96" y="190"/>
                    <a:pt x="159" y="253"/>
                    <a:pt x="222" y="253"/>
                  </a:cubicBezTo>
                  <a:cubicBezTo>
                    <a:pt x="951" y="253"/>
                    <a:pt x="1521" y="855"/>
                    <a:pt x="1521" y="1552"/>
                  </a:cubicBezTo>
                  <a:cubicBezTo>
                    <a:pt x="1521" y="2249"/>
                    <a:pt x="888" y="2882"/>
                    <a:pt x="159" y="2882"/>
                  </a:cubicBezTo>
                  <a:cubicBezTo>
                    <a:pt x="64" y="2882"/>
                    <a:pt x="1" y="2914"/>
                    <a:pt x="1" y="3009"/>
                  </a:cubicBezTo>
                  <a:cubicBezTo>
                    <a:pt x="1" y="3072"/>
                    <a:pt x="64" y="3135"/>
                    <a:pt x="159" y="3135"/>
                  </a:cubicBezTo>
                  <a:cubicBezTo>
                    <a:pt x="1046" y="3135"/>
                    <a:pt x="1774" y="2407"/>
                    <a:pt x="1774" y="1552"/>
                  </a:cubicBezTo>
                  <a:cubicBezTo>
                    <a:pt x="1774" y="697"/>
                    <a:pt x="1078" y="0"/>
                    <a:pt x="222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>
              <a:off x="7544432" y="715541"/>
              <a:ext cx="60068" cy="106185"/>
            </a:xfrm>
            <a:custGeom>
              <a:avLst/>
              <a:gdLst/>
              <a:ahLst/>
              <a:cxnLst/>
              <a:rect l="l" t="t" r="r" b="b"/>
              <a:pathLst>
                <a:path w="1774" h="3136" extrusionOk="0">
                  <a:moveTo>
                    <a:pt x="1584" y="0"/>
                  </a:moveTo>
                  <a:cubicBezTo>
                    <a:pt x="729" y="0"/>
                    <a:pt x="0" y="697"/>
                    <a:pt x="0" y="1552"/>
                  </a:cubicBezTo>
                  <a:cubicBezTo>
                    <a:pt x="0" y="2407"/>
                    <a:pt x="761" y="3135"/>
                    <a:pt x="1647" y="3135"/>
                  </a:cubicBezTo>
                  <a:cubicBezTo>
                    <a:pt x="1711" y="3135"/>
                    <a:pt x="1774" y="3072"/>
                    <a:pt x="1774" y="3009"/>
                  </a:cubicBezTo>
                  <a:cubicBezTo>
                    <a:pt x="1774" y="2945"/>
                    <a:pt x="1711" y="2882"/>
                    <a:pt x="1647" y="2882"/>
                  </a:cubicBezTo>
                  <a:cubicBezTo>
                    <a:pt x="887" y="2882"/>
                    <a:pt x="285" y="2280"/>
                    <a:pt x="285" y="1552"/>
                  </a:cubicBezTo>
                  <a:cubicBezTo>
                    <a:pt x="285" y="855"/>
                    <a:pt x="856" y="253"/>
                    <a:pt x="1584" y="253"/>
                  </a:cubicBezTo>
                  <a:cubicBezTo>
                    <a:pt x="1647" y="253"/>
                    <a:pt x="1711" y="190"/>
                    <a:pt x="1711" y="127"/>
                  </a:cubicBezTo>
                  <a:cubicBezTo>
                    <a:pt x="1711" y="63"/>
                    <a:pt x="1647" y="0"/>
                    <a:pt x="1584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>
              <a:off x="7587333" y="710801"/>
              <a:ext cx="280970" cy="211727"/>
            </a:xfrm>
            <a:custGeom>
              <a:avLst/>
              <a:gdLst/>
              <a:ahLst/>
              <a:cxnLst/>
              <a:rect l="l" t="t" r="r" b="b"/>
              <a:pathLst>
                <a:path w="8298" h="6253" extrusionOk="0">
                  <a:moveTo>
                    <a:pt x="7999" y="1"/>
                  </a:moveTo>
                  <a:cubicBezTo>
                    <a:pt x="7983" y="1"/>
                    <a:pt x="7966" y="5"/>
                    <a:pt x="7949" y="13"/>
                  </a:cubicBezTo>
                  <a:cubicBezTo>
                    <a:pt x="7854" y="13"/>
                    <a:pt x="7822" y="108"/>
                    <a:pt x="7854" y="172"/>
                  </a:cubicBezTo>
                  <a:cubicBezTo>
                    <a:pt x="7981" y="615"/>
                    <a:pt x="8044" y="1058"/>
                    <a:pt x="8044" y="1534"/>
                  </a:cubicBezTo>
                  <a:cubicBezTo>
                    <a:pt x="8044" y="4004"/>
                    <a:pt x="6302" y="5999"/>
                    <a:pt x="4149" y="5999"/>
                  </a:cubicBezTo>
                  <a:cubicBezTo>
                    <a:pt x="1995" y="5999"/>
                    <a:pt x="254" y="4004"/>
                    <a:pt x="254" y="1534"/>
                  </a:cubicBezTo>
                  <a:cubicBezTo>
                    <a:pt x="254" y="1090"/>
                    <a:pt x="317" y="647"/>
                    <a:pt x="444" y="203"/>
                  </a:cubicBezTo>
                  <a:cubicBezTo>
                    <a:pt x="444" y="140"/>
                    <a:pt x="412" y="77"/>
                    <a:pt x="349" y="45"/>
                  </a:cubicBezTo>
                  <a:cubicBezTo>
                    <a:pt x="285" y="45"/>
                    <a:pt x="190" y="77"/>
                    <a:pt x="190" y="140"/>
                  </a:cubicBezTo>
                  <a:cubicBezTo>
                    <a:pt x="64" y="583"/>
                    <a:pt x="0" y="1058"/>
                    <a:pt x="0" y="1534"/>
                  </a:cubicBezTo>
                  <a:cubicBezTo>
                    <a:pt x="0" y="4130"/>
                    <a:pt x="1869" y="6252"/>
                    <a:pt x="4149" y="6252"/>
                  </a:cubicBezTo>
                  <a:cubicBezTo>
                    <a:pt x="6429" y="6252"/>
                    <a:pt x="8298" y="4130"/>
                    <a:pt x="8298" y="1534"/>
                  </a:cubicBezTo>
                  <a:cubicBezTo>
                    <a:pt x="8298" y="1058"/>
                    <a:pt x="8234" y="552"/>
                    <a:pt x="8107" y="77"/>
                  </a:cubicBezTo>
                  <a:cubicBezTo>
                    <a:pt x="8084" y="30"/>
                    <a:pt x="8044" y="1"/>
                    <a:pt x="7999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5"/>
            <p:cNvSpPr/>
            <p:nvPr/>
          </p:nvSpPr>
          <p:spPr>
            <a:xfrm>
              <a:off x="7574466" y="550406"/>
              <a:ext cx="306704" cy="170519"/>
            </a:xfrm>
            <a:custGeom>
              <a:avLst/>
              <a:gdLst/>
              <a:ahLst/>
              <a:cxnLst/>
              <a:rect l="l" t="t" r="r" b="b"/>
              <a:pathLst>
                <a:path w="9058" h="5036" extrusionOk="0">
                  <a:moveTo>
                    <a:pt x="3389" y="0"/>
                  </a:moveTo>
                  <a:cubicBezTo>
                    <a:pt x="1552" y="380"/>
                    <a:pt x="222" y="2027"/>
                    <a:pt x="222" y="3895"/>
                  </a:cubicBezTo>
                  <a:lnTo>
                    <a:pt x="222" y="3990"/>
                  </a:lnTo>
                  <a:lnTo>
                    <a:pt x="127" y="3990"/>
                  </a:lnTo>
                  <a:cubicBezTo>
                    <a:pt x="32" y="3990"/>
                    <a:pt x="0" y="4054"/>
                    <a:pt x="0" y="4117"/>
                  </a:cubicBezTo>
                  <a:lnTo>
                    <a:pt x="0" y="4877"/>
                  </a:lnTo>
                  <a:cubicBezTo>
                    <a:pt x="0" y="4972"/>
                    <a:pt x="32" y="5035"/>
                    <a:pt x="127" y="5035"/>
                  </a:cubicBezTo>
                  <a:lnTo>
                    <a:pt x="8931" y="5035"/>
                  </a:lnTo>
                  <a:cubicBezTo>
                    <a:pt x="9026" y="5035"/>
                    <a:pt x="9058" y="4972"/>
                    <a:pt x="9058" y="4877"/>
                  </a:cubicBezTo>
                  <a:lnTo>
                    <a:pt x="9058" y="4117"/>
                  </a:lnTo>
                  <a:cubicBezTo>
                    <a:pt x="9058" y="4054"/>
                    <a:pt x="8994" y="3990"/>
                    <a:pt x="8931" y="3990"/>
                  </a:cubicBezTo>
                  <a:lnTo>
                    <a:pt x="8804" y="3990"/>
                  </a:lnTo>
                  <a:lnTo>
                    <a:pt x="8804" y="3895"/>
                  </a:lnTo>
                  <a:cubicBezTo>
                    <a:pt x="8804" y="1995"/>
                    <a:pt x="7474" y="348"/>
                    <a:pt x="5606" y="0"/>
                  </a:cubicBezTo>
                  <a:cubicBezTo>
                    <a:pt x="5542" y="0"/>
                    <a:pt x="5479" y="32"/>
                    <a:pt x="5447" y="95"/>
                  </a:cubicBezTo>
                  <a:cubicBezTo>
                    <a:pt x="5447" y="158"/>
                    <a:pt x="5479" y="253"/>
                    <a:pt x="5574" y="253"/>
                  </a:cubicBezTo>
                  <a:cubicBezTo>
                    <a:pt x="7284" y="602"/>
                    <a:pt x="8551" y="2122"/>
                    <a:pt x="8551" y="3895"/>
                  </a:cubicBezTo>
                  <a:lnTo>
                    <a:pt x="8551" y="4117"/>
                  </a:lnTo>
                  <a:cubicBezTo>
                    <a:pt x="8551" y="4180"/>
                    <a:pt x="8614" y="4244"/>
                    <a:pt x="8678" y="4244"/>
                  </a:cubicBezTo>
                  <a:lnTo>
                    <a:pt x="8804" y="4244"/>
                  </a:lnTo>
                  <a:lnTo>
                    <a:pt x="8804" y="4750"/>
                  </a:lnTo>
                  <a:lnTo>
                    <a:pt x="254" y="4750"/>
                  </a:lnTo>
                  <a:lnTo>
                    <a:pt x="254" y="4244"/>
                  </a:lnTo>
                  <a:lnTo>
                    <a:pt x="380" y="4244"/>
                  </a:lnTo>
                  <a:cubicBezTo>
                    <a:pt x="444" y="4244"/>
                    <a:pt x="507" y="4180"/>
                    <a:pt x="507" y="4117"/>
                  </a:cubicBezTo>
                  <a:lnTo>
                    <a:pt x="507" y="3895"/>
                  </a:lnTo>
                  <a:cubicBezTo>
                    <a:pt x="507" y="2154"/>
                    <a:pt x="1742" y="633"/>
                    <a:pt x="3452" y="253"/>
                  </a:cubicBezTo>
                  <a:cubicBezTo>
                    <a:pt x="3515" y="253"/>
                    <a:pt x="3547" y="190"/>
                    <a:pt x="3547" y="95"/>
                  </a:cubicBezTo>
                  <a:cubicBezTo>
                    <a:pt x="3515" y="32"/>
                    <a:pt x="3452" y="0"/>
                    <a:pt x="3389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7583032" y="684424"/>
              <a:ext cx="289571" cy="8634"/>
            </a:xfrm>
            <a:custGeom>
              <a:avLst/>
              <a:gdLst/>
              <a:ahLst/>
              <a:cxnLst/>
              <a:rect l="l" t="t" r="r" b="b"/>
              <a:pathLst>
                <a:path w="8552" h="255" extrusionOk="0">
                  <a:moveTo>
                    <a:pt x="127" y="1"/>
                  </a:moveTo>
                  <a:cubicBezTo>
                    <a:pt x="64" y="1"/>
                    <a:pt x="1" y="64"/>
                    <a:pt x="1" y="127"/>
                  </a:cubicBezTo>
                  <a:cubicBezTo>
                    <a:pt x="1" y="191"/>
                    <a:pt x="64" y="254"/>
                    <a:pt x="127" y="254"/>
                  </a:cubicBezTo>
                  <a:lnTo>
                    <a:pt x="8425" y="254"/>
                  </a:lnTo>
                  <a:cubicBezTo>
                    <a:pt x="8488" y="254"/>
                    <a:pt x="8551" y="191"/>
                    <a:pt x="8551" y="127"/>
                  </a:cubicBezTo>
                  <a:cubicBezTo>
                    <a:pt x="8551" y="64"/>
                    <a:pt x="8488" y="1"/>
                    <a:pt x="842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7682750" y="523589"/>
              <a:ext cx="90101" cy="109402"/>
            </a:xfrm>
            <a:custGeom>
              <a:avLst/>
              <a:gdLst/>
              <a:ahLst/>
              <a:cxnLst/>
              <a:rect l="l" t="t" r="r" b="b"/>
              <a:pathLst>
                <a:path w="2661" h="3231" extrusionOk="0">
                  <a:moveTo>
                    <a:pt x="2376" y="285"/>
                  </a:moveTo>
                  <a:lnTo>
                    <a:pt x="1933" y="2946"/>
                  </a:lnTo>
                  <a:lnTo>
                    <a:pt x="602" y="2946"/>
                  </a:lnTo>
                  <a:lnTo>
                    <a:pt x="286" y="285"/>
                  </a:lnTo>
                  <a:close/>
                  <a:moveTo>
                    <a:pt x="127" y="0"/>
                  </a:moveTo>
                  <a:cubicBezTo>
                    <a:pt x="96" y="0"/>
                    <a:pt x="64" y="32"/>
                    <a:pt x="32" y="64"/>
                  </a:cubicBezTo>
                  <a:cubicBezTo>
                    <a:pt x="1" y="95"/>
                    <a:pt x="1" y="127"/>
                    <a:pt x="1" y="159"/>
                  </a:cubicBezTo>
                  <a:lnTo>
                    <a:pt x="349" y="3104"/>
                  </a:lnTo>
                  <a:cubicBezTo>
                    <a:pt x="381" y="3167"/>
                    <a:pt x="412" y="3231"/>
                    <a:pt x="476" y="3231"/>
                  </a:cubicBezTo>
                  <a:lnTo>
                    <a:pt x="2059" y="3231"/>
                  </a:lnTo>
                  <a:cubicBezTo>
                    <a:pt x="2123" y="3231"/>
                    <a:pt x="2186" y="3167"/>
                    <a:pt x="2186" y="3104"/>
                  </a:cubicBezTo>
                  <a:lnTo>
                    <a:pt x="2629" y="159"/>
                  </a:lnTo>
                  <a:cubicBezTo>
                    <a:pt x="2661" y="127"/>
                    <a:pt x="2629" y="95"/>
                    <a:pt x="2598" y="64"/>
                  </a:cubicBezTo>
                  <a:cubicBezTo>
                    <a:pt x="2598" y="32"/>
                    <a:pt x="2566" y="0"/>
                    <a:pt x="250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7764251" y="524131"/>
              <a:ext cx="57934" cy="58476"/>
            </a:xfrm>
            <a:custGeom>
              <a:avLst/>
              <a:gdLst/>
              <a:ahLst/>
              <a:cxnLst/>
              <a:rect l="l" t="t" r="r" b="b"/>
              <a:pathLst>
                <a:path w="1711" h="1727" extrusionOk="0">
                  <a:moveTo>
                    <a:pt x="147" y="0"/>
                  </a:moveTo>
                  <a:cubicBezTo>
                    <a:pt x="111" y="0"/>
                    <a:pt x="80" y="16"/>
                    <a:pt x="64" y="48"/>
                  </a:cubicBezTo>
                  <a:cubicBezTo>
                    <a:pt x="1" y="79"/>
                    <a:pt x="1" y="174"/>
                    <a:pt x="64" y="206"/>
                  </a:cubicBezTo>
                  <a:lnTo>
                    <a:pt x="1489" y="1694"/>
                  </a:lnTo>
                  <a:cubicBezTo>
                    <a:pt x="1521" y="1726"/>
                    <a:pt x="1552" y="1726"/>
                    <a:pt x="1584" y="1726"/>
                  </a:cubicBezTo>
                  <a:cubicBezTo>
                    <a:pt x="1616" y="1726"/>
                    <a:pt x="1647" y="1726"/>
                    <a:pt x="1679" y="1694"/>
                  </a:cubicBezTo>
                  <a:cubicBezTo>
                    <a:pt x="1711" y="1663"/>
                    <a:pt x="1711" y="1568"/>
                    <a:pt x="1679" y="1504"/>
                  </a:cubicBezTo>
                  <a:lnTo>
                    <a:pt x="254" y="48"/>
                  </a:lnTo>
                  <a:cubicBezTo>
                    <a:pt x="222" y="16"/>
                    <a:pt x="183" y="0"/>
                    <a:pt x="14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7633416" y="524131"/>
              <a:ext cx="57968" cy="58476"/>
            </a:xfrm>
            <a:custGeom>
              <a:avLst/>
              <a:gdLst/>
              <a:ahLst/>
              <a:cxnLst/>
              <a:rect l="l" t="t" r="r" b="b"/>
              <a:pathLst>
                <a:path w="1712" h="1727" extrusionOk="0">
                  <a:moveTo>
                    <a:pt x="1569" y="0"/>
                  </a:moveTo>
                  <a:cubicBezTo>
                    <a:pt x="1537" y="0"/>
                    <a:pt x="1505" y="16"/>
                    <a:pt x="1489" y="48"/>
                  </a:cubicBezTo>
                  <a:lnTo>
                    <a:pt x="33" y="1504"/>
                  </a:lnTo>
                  <a:cubicBezTo>
                    <a:pt x="1" y="1568"/>
                    <a:pt x="1" y="1631"/>
                    <a:pt x="33" y="1694"/>
                  </a:cubicBezTo>
                  <a:cubicBezTo>
                    <a:pt x="64" y="1726"/>
                    <a:pt x="96" y="1726"/>
                    <a:pt x="128" y="1726"/>
                  </a:cubicBezTo>
                  <a:cubicBezTo>
                    <a:pt x="159" y="1726"/>
                    <a:pt x="191" y="1726"/>
                    <a:pt x="223" y="1694"/>
                  </a:cubicBezTo>
                  <a:lnTo>
                    <a:pt x="1648" y="206"/>
                  </a:lnTo>
                  <a:cubicBezTo>
                    <a:pt x="1711" y="174"/>
                    <a:pt x="1711" y="79"/>
                    <a:pt x="1648" y="48"/>
                  </a:cubicBezTo>
                  <a:cubicBezTo>
                    <a:pt x="1632" y="16"/>
                    <a:pt x="1600" y="0"/>
                    <a:pt x="1569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7599116" y="668340"/>
              <a:ext cx="248803" cy="9684"/>
            </a:xfrm>
            <a:custGeom>
              <a:avLst/>
              <a:gdLst/>
              <a:ahLst/>
              <a:cxnLst/>
              <a:rect l="l" t="t" r="r" b="b"/>
              <a:pathLst>
                <a:path w="7348" h="286" extrusionOk="0">
                  <a:moveTo>
                    <a:pt x="127" y="1"/>
                  </a:moveTo>
                  <a:cubicBezTo>
                    <a:pt x="64" y="1"/>
                    <a:pt x="1" y="64"/>
                    <a:pt x="1" y="127"/>
                  </a:cubicBezTo>
                  <a:cubicBezTo>
                    <a:pt x="1" y="222"/>
                    <a:pt x="64" y="286"/>
                    <a:pt x="127" y="286"/>
                  </a:cubicBezTo>
                  <a:lnTo>
                    <a:pt x="7221" y="286"/>
                  </a:lnTo>
                  <a:cubicBezTo>
                    <a:pt x="7284" y="286"/>
                    <a:pt x="7348" y="222"/>
                    <a:pt x="7348" y="127"/>
                  </a:cubicBezTo>
                  <a:cubicBezTo>
                    <a:pt x="7348" y="64"/>
                    <a:pt x="7284" y="1"/>
                    <a:pt x="722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7647366" y="741275"/>
              <a:ext cx="47235" cy="52551"/>
            </a:xfrm>
            <a:custGeom>
              <a:avLst/>
              <a:gdLst/>
              <a:ahLst/>
              <a:cxnLst/>
              <a:rect l="l" t="t" r="r" b="b"/>
              <a:pathLst>
                <a:path w="1395" h="1552" extrusionOk="0">
                  <a:moveTo>
                    <a:pt x="697" y="0"/>
                  </a:moveTo>
                  <a:cubicBezTo>
                    <a:pt x="317" y="0"/>
                    <a:pt x="1" y="349"/>
                    <a:pt x="1" y="760"/>
                  </a:cubicBezTo>
                  <a:cubicBezTo>
                    <a:pt x="1" y="1204"/>
                    <a:pt x="317" y="1552"/>
                    <a:pt x="697" y="1552"/>
                  </a:cubicBezTo>
                  <a:cubicBezTo>
                    <a:pt x="1077" y="1552"/>
                    <a:pt x="1394" y="1204"/>
                    <a:pt x="1394" y="760"/>
                  </a:cubicBezTo>
                  <a:cubicBezTo>
                    <a:pt x="1394" y="349"/>
                    <a:pt x="1077" y="0"/>
                    <a:pt x="69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756734" y="741275"/>
              <a:ext cx="47235" cy="52551"/>
            </a:xfrm>
            <a:custGeom>
              <a:avLst/>
              <a:gdLst/>
              <a:ahLst/>
              <a:cxnLst/>
              <a:rect l="l" t="t" r="r" b="b"/>
              <a:pathLst>
                <a:path w="1395" h="1552" extrusionOk="0">
                  <a:moveTo>
                    <a:pt x="698" y="0"/>
                  </a:moveTo>
                  <a:cubicBezTo>
                    <a:pt x="318" y="0"/>
                    <a:pt x="1" y="349"/>
                    <a:pt x="1" y="760"/>
                  </a:cubicBezTo>
                  <a:cubicBezTo>
                    <a:pt x="1" y="1204"/>
                    <a:pt x="318" y="1552"/>
                    <a:pt x="698" y="1552"/>
                  </a:cubicBezTo>
                  <a:cubicBezTo>
                    <a:pt x="1078" y="1552"/>
                    <a:pt x="1394" y="1204"/>
                    <a:pt x="1394" y="760"/>
                  </a:cubicBezTo>
                  <a:cubicBezTo>
                    <a:pt x="1394" y="349"/>
                    <a:pt x="1078" y="0"/>
                    <a:pt x="698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7414685" y="411530"/>
              <a:ext cx="621974" cy="623058"/>
            </a:xfrm>
            <a:custGeom>
              <a:avLst/>
              <a:gdLst/>
              <a:ahLst/>
              <a:cxnLst/>
              <a:rect l="l" t="t" r="r" b="b"/>
              <a:pathLst>
                <a:path w="18369" h="18401" extrusionOk="0">
                  <a:moveTo>
                    <a:pt x="9185" y="539"/>
                  </a:moveTo>
                  <a:cubicBezTo>
                    <a:pt x="13967" y="539"/>
                    <a:pt x="17862" y="4434"/>
                    <a:pt x="17862" y="9216"/>
                  </a:cubicBezTo>
                  <a:cubicBezTo>
                    <a:pt x="17862" y="13998"/>
                    <a:pt x="13967" y="17893"/>
                    <a:pt x="9185" y="17893"/>
                  </a:cubicBezTo>
                  <a:cubicBezTo>
                    <a:pt x="4403" y="17893"/>
                    <a:pt x="508" y="13998"/>
                    <a:pt x="508" y="9216"/>
                  </a:cubicBezTo>
                  <a:cubicBezTo>
                    <a:pt x="508" y="4434"/>
                    <a:pt x="4403" y="539"/>
                    <a:pt x="9185" y="539"/>
                  </a:cubicBezTo>
                  <a:close/>
                  <a:moveTo>
                    <a:pt x="9185" y="1"/>
                  </a:moveTo>
                  <a:cubicBezTo>
                    <a:pt x="4118" y="1"/>
                    <a:pt x="1" y="4149"/>
                    <a:pt x="1" y="9216"/>
                  </a:cubicBezTo>
                  <a:cubicBezTo>
                    <a:pt x="1" y="14283"/>
                    <a:pt x="4118" y="18400"/>
                    <a:pt x="9185" y="18400"/>
                  </a:cubicBezTo>
                  <a:cubicBezTo>
                    <a:pt x="14252" y="18400"/>
                    <a:pt x="18369" y="14283"/>
                    <a:pt x="18369" y="9216"/>
                  </a:cubicBezTo>
                  <a:cubicBezTo>
                    <a:pt x="18369" y="4149"/>
                    <a:pt x="14252" y="1"/>
                    <a:pt x="9185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Picture 46" descr="A picture containing indoor, computer, floor, desk&#10;&#10;Description automatically generated">
            <a:extLst>
              <a:ext uri="{FF2B5EF4-FFF2-40B4-BE49-F238E27FC236}">
                <a16:creationId xmlns:a16="http://schemas.microsoft.com/office/drawing/2014/main" id="{2551AAA1-7B38-4965-9DE8-78F5D6B47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3" t="3486" r="9160" b="3601"/>
          <a:stretch/>
        </p:blipFill>
        <p:spPr>
          <a:xfrm>
            <a:off x="3887656" y="689997"/>
            <a:ext cx="4832972" cy="40662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 txBox="1"/>
          <p:nvPr/>
        </p:nvSpPr>
        <p:spPr>
          <a:xfrm>
            <a:off x="256300" y="156974"/>
            <a:ext cx="4294500" cy="1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latin typeface="Fira Sans Medium"/>
                <a:ea typeface="Fira Sans Medium"/>
                <a:cs typeface="Fira Sans Medium"/>
                <a:sym typeface="Fira Sans Medium"/>
              </a:rPr>
              <a:t>Traitement d’image &amp; identification des dimensions</a:t>
            </a:r>
            <a:endParaRPr sz="2800" u="sng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87" name="Google Shape;287;p16"/>
          <p:cNvSpPr txBox="1"/>
          <p:nvPr/>
        </p:nvSpPr>
        <p:spPr>
          <a:xfrm>
            <a:off x="5828250" y="2780800"/>
            <a:ext cx="1553400" cy="16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88" name="Google Shape;288;p16"/>
          <p:cNvSpPr txBox="1"/>
          <p:nvPr/>
        </p:nvSpPr>
        <p:spPr>
          <a:xfrm>
            <a:off x="1830000" y="2861850"/>
            <a:ext cx="1449300" cy="15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89" name="Google Shape;289;p16"/>
          <p:cNvSpPr txBox="1"/>
          <p:nvPr/>
        </p:nvSpPr>
        <p:spPr>
          <a:xfrm>
            <a:off x="3637100" y="1489475"/>
            <a:ext cx="1700700" cy="14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0" name="Google Shape;290;p16"/>
          <p:cNvSpPr txBox="1"/>
          <p:nvPr/>
        </p:nvSpPr>
        <p:spPr>
          <a:xfrm>
            <a:off x="6626925" y="5512059"/>
            <a:ext cx="17007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831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91" name="Google Shape;291;p16"/>
          <p:cNvSpPr txBox="1"/>
          <p:nvPr/>
        </p:nvSpPr>
        <p:spPr>
          <a:xfrm>
            <a:off x="6626925" y="5772757"/>
            <a:ext cx="17007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2" name="Google Shape;292;p16"/>
          <p:cNvSpPr txBox="1"/>
          <p:nvPr/>
        </p:nvSpPr>
        <p:spPr>
          <a:xfrm>
            <a:off x="6626925" y="6537926"/>
            <a:ext cx="17007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A66F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93" name="Google Shape;293;p16"/>
          <p:cNvSpPr txBox="1"/>
          <p:nvPr/>
        </p:nvSpPr>
        <p:spPr>
          <a:xfrm>
            <a:off x="8616950" y="5019075"/>
            <a:ext cx="17007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0475E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94" name="Google Shape;294;p16"/>
          <p:cNvSpPr txBox="1"/>
          <p:nvPr/>
        </p:nvSpPr>
        <p:spPr>
          <a:xfrm>
            <a:off x="8616950" y="5279772"/>
            <a:ext cx="17007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5" name="Google Shape;295;p16"/>
          <p:cNvSpPr txBox="1"/>
          <p:nvPr/>
        </p:nvSpPr>
        <p:spPr>
          <a:xfrm>
            <a:off x="8616950" y="6083877"/>
            <a:ext cx="17007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4C4C4"/>
              </a:solidFill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296" name="Google Shape;296;p16"/>
          <p:cNvSpPr txBox="1"/>
          <p:nvPr/>
        </p:nvSpPr>
        <p:spPr>
          <a:xfrm>
            <a:off x="8616950" y="6344575"/>
            <a:ext cx="17007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7" name="Google Shape;297;p16"/>
          <p:cNvSpPr/>
          <p:nvPr/>
        </p:nvSpPr>
        <p:spPr>
          <a:xfrm>
            <a:off x="5828250" y="2137100"/>
            <a:ext cx="3013118" cy="2257449"/>
          </a:xfrm>
          <a:custGeom>
            <a:avLst/>
            <a:gdLst/>
            <a:ahLst/>
            <a:cxnLst/>
            <a:rect l="l" t="t" r="r" b="b"/>
            <a:pathLst>
              <a:path w="39049" h="36971" extrusionOk="0">
                <a:moveTo>
                  <a:pt x="15290" y="0"/>
                </a:moveTo>
                <a:cubicBezTo>
                  <a:pt x="9753" y="0"/>
                  <a:pt x="4217" y="2114"/>
                  <a:pt x="1" y="6315"/>
                </a:cubicBezTo>
                <a:lnTo>
                  <a:pt x="4181" y="10495"/>
                </a:lnTo>
                <a:cubicBezTo>
                  <a:pt x="7188" y="7504"/>
                  <a:pt x="11206" y="5926"/>
                  <a:pt x="15274" y="5926"/>
                </a:cubicBezTo>
                <a:cubicBezTo>
                  <a:pt x="19260" y="5926"/>
                  <a:pt x="23295" y="7440"/>
                  <a:pt x="26476" y="10622"/>
                </a:cubicBezTo>
                <a:cubicBezTo>
                  <a:pt x="32525" y="16765"/>
                  <a:pt x="32493" y="26678"/>
                  <a:pt x="26381" y="32790"/>
                </a:cubicBezTo>
                <a:lnTo>
                  <a:pt x="30561" y="36970"/>
                </a:lnTo>
                <a:cubicBezTo>
                  <a:pt x="38954" y="28641"/>
                  <a:pt x="39049" y="15119"/>
                  <a:pt x="30846" y="6631"/>
                </a:cubicBezTo>
                <a:cubicBezTo>
                  <a:pt x="26592" y="2201"/>
                  <a:pt x="20940" y="0"/>
                  <a:pt x="15290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>
            <a:off x="1265426" y="1753775"/>
            <a:ext cx="2916640" cy="1149312"/>
          </a:xfrm>
          <a:custGeom>
            <a:avLst/>
            <a:gdLst/>
            <a:ahLst/>
            <a:cxnLst/>
            <a:rect l="l" t="t" r="r" b="b"/>
            <a:pathLst>
              <a:path w="30815" h="10603" extrusionOk="0">
                <a:moveTo>
                  <a:pt x="15261" y="1"/>
                </a:moveTo>
                <a:cubicBezTo>
                  <a:pt x="9749" y="1"/>
                  <a:pt x="4236" y="2107"/>
                  <a:pt x="0" y="6327"/>
                </a:cubicBezTo>
                <a:lnTo>
                  <a:pt x="4117" y="10507"/>
                </a:lnTo>
                <a:cubicBezTo>
                  <a:pt x="7165" y="7475"/>
                  <a:pt x="11184" y="5923"/>
                  <a:pt x="15228" y="5923"/>
                </a:cubicBezTo>
                <a:cubicBezTo>
                  <a:pt x="19252" y="5923"/>
                  <a:pt x="23301" y="7459"/>
                  <a:pt x="26444" y="10602"/>
                </a:cubicBezTo>
                <a:lnTo>
                  <a:pt x="30814" y="6612"/>
                </a:lnTo>
                <a:cubicBezTo>
                  <a:pt x="30719" y="6548"/>
                  <a:pt x="30624" y="6453"/>
                  <a:pt x="30561" y="6358"/>
                </a:cubicBezTo>
                <a:cubicBezTo>
                  <a:pt x="26325" y="2123"/>
                  <a:pt x="20794" y="1"/>
                  <a:pt x="15261" y="1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>
            <a:off x="3774968" y="2760315"/>
            <a:ext cx="2258064" cy="671229"/>
          </a:xfrm>
          <a:custGeom>
            <a:avLst/>
            <a:gdLst/>
            <a:ahLst/>
            <a:cxnLst/>
            <a:rect l="l" t="t" r="r" b="b"/>
            <a:pathLst>
              <a:path w="31797" h="11975" extrusionOk="0">
                <a:moveTo>
                  <a:pt x="4371" y="0"/>
                </a:moveTo>
                <a:lnTo>
                  <a:pt x="1" y="3959"/>
                </a:lnTo>
                <a:cubicBezTo>
                  <a:pt x="381" y="4402"/>
                  <a:pt x="792" y="4814"/>
                  <a:pt x="1172" y="5289"/>
                </a:cubicBezTo>
                <a:cubicBezTo>
                  <a:pt x="4829" y="9845"/>
                  <a:pt x="10208" y="11974"/>
                  <a:pt x="15741" y="11974"/>
                </a:cubicBezTo>
                <a:cubicBezTo>
                  <a:pt x="21517" y="11974"/>
                  <a:pt x="27462" y="9655"/>
                  <a:pt x="31796" y="5352"/>
                </a:cubicBezTo>
                <a:lnTo>
                  <a:pt x="27616" y="1141"/>
                </a:lnTo>
                <a:cubicBezTo>
                  <a:pt x="24548" y="4193"/>
                  <a:pt x="20525" y="5721"/>
                  <a:pt x="16500" y="5721"/>
                </a:cubicBezTo>
                <a:cubicBezTo>
                  <a:pt x="12465" y="5721"/>
                  <a:pt x="8429" y="4185"/>
                  <a:pt x="5353" y="1109"/>
                </a:cubicBezTo>
                <a:cubicBezTo>
                  <a:pt x="5004" y="760"/>
                  <a:pt x="4688" y="380"/>
                  <a:pt x="4371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/>
          <p:nvPr/>
        </p:nvSpPr>
        <p:spPr>
          <a:xfrm>
            <a:off x="3958575" y="273275"/>
            <a:ext cx="4180937" cy="4596958"/>
          </a:xfrm>
          <a:custGeom>
            <a:avLst/>
            <a:gdLst/>
            <a:ahLst/>
            <a:cxnLst/>
            <a:rect l="l" t="t" r="r" b="b"/>
            <a:pathLst>
              <a:path w="58874" h="67266" extrusionOk="0">
                <a:moveTo>
                  <a:pt x="15224" y="1"/>
                </a:moveTo>
                <a:cubicBezTo>
                  <a:pt x="9722" y="1"/>
                  <a:pt x="4217" y="2083"/>
                  <a:pt x="1" y="6252"/>
                </a:cubicBezTo>
                <a:lnTo>
                  <a:pt x="4149" y="10464"/>
                </a:lnTo>
                <a:cubicBezTo>
                  <a:pt x="7213" y="7431"/>
                  <a:pt x="11213" y="5919"/>
                  <a:pt x="15208" y="5919"/>
                </a:cubicBezTo>
                <a:cubicBezTo>
                  <a:pt x="19265" y="5919"/>
                  <a:pt x="23317" y="7479"/>
                  <a:pt x="26381" y="10590"/>
                </a:cubicBezTo>
                <a:cubicBezTo>
                  <a:pt x="31828" y="16101"/>
                  <a:pt x="32272" y="24588"/>
                  <a:pt x="27933" y="30700"/>
                </a:cubicBezTo>
                <a:cubicBezTo>
                  <a:pt x="27300" y="31365"/>
                  <a:pt x="26730" y="32030"/>
                  <a:pt x="26191" y="32727"/>
                </a:cubicBezTo>
                <a:cubicBezTo>
                  <a:pt x="26191" y="32759"/>
                  <a:pt x="26159" y="32759"/>
                  <a:pt x="26159" y="32790"/>
                </a:cubicBezTo>
                <a:cubicBezTo>
                  <a:pt x="19921" y="41246"/>
                  <a:pt x="20617" y="53217"/>
                  <a:pt x="28281" y="60881"/>
                </a:cubicBezTo>
                <a:cubicBezTo>
                  <a:pt x="32505" y="65136"/>
                  <a:pt x="38059" y="67266"/>
                  <a:pt x="43612" y="67266"/>
                </a:cubicBezTo>
                <a:cubicBezTo>
                  <a:pt x="49135" y="67266"/>
                  <a:pt x="54658" y="65160"/>
                  <a:pt x="58874" y="60944"/>
                </a:cubicBezTo>
                <a:lnTo>
                  <a:pt x="54693" y="56764"/>
                </a:lnTo>
                <a:cubicBezTo>
                  <a:pt x="51629" y="59812"/>
                  <a:pt x="47612" y="61340"/>
                  <a:pt x="43597" y="61340"/>
                </a:cubicBezTo>
                <a:cubicBezTo>
                  <a:pt x="39560" y="61340"/>
                  <a:pt x="35526" y="59796"/>
                  <a:pt x="32462" y="56700"/>
                </a:cubicBezTo>
                <a:cubicBezTo>
                  <a:pt x="27015" y="51221"/>
                  <a:pt x="26413" y="42703"/>
                  <a:pt x="30720" y="36590"/>
                </a:cubicBezTo>
                <a:cubicBezTo>
                  <a:pt x="38859" y="28167"/>
                  <a:pt x="38859" y="14802"/>
                  <a:pt x="30593" y="6410"/>
                </a:cubicBezTo>
                <a:cubicBezTo>
                  <a:pt x="26369" y="2139"/>
                  <a:pt x="20798" y="1"/>
                  <a:pt x="15224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"/>
          <p:cNvSpPr/>
          <p:nvPr/>
        </p:nvSpPr>
        <p:spPr>
          <a:xfrm>
            <a:off x="7689525" y="4041425"/>
            <a:ext cx="571296" cy="473442"/>
          </a:xfrm>
          <a:custGeom>
            <a:avLst/>
            <a:gdLst/>
            <a:ahLst/>
            <a:cxnLst/>
            <a:rect l="l" t="t" r="r" b="b"/>
            <a:pathLst>
              <a:path w="8045" h="7950" extrusionOk="0">
                <a:moveTo>
                  <a:pt x="1711" y="0"/>
                </a:moveTo>
                <a:lnTo>
                  <a:pt x="856" y="3991"/>
                </a:lnTo>
                <a:lnTo>
                  <a:pt x="1" y="7949"/>
                </a:lnTo>
                <a:lnTo>
                  <a:pt x="4023" y="7379"/>
                </a:lnTo>
                <a:lnTo>
                  <a:pt x="8045" y="6809"/>
                </a:lnTo>
                <a:lnTo>
                  <a:pt x="4878" y="3421"/>
                </a:lnTo>
                <a:lnTo>
                  <a:pt x="1711" y="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6"/>
          <p:cNvSpPr/>
          <p:nvPr/>
        </p:nvSpPr>
        <p:spPr>
          <a:xfrm>
            <a:off x="1457350" y="718775"/>
            <a:ext cx="3300366" cy="4231925"/>
          </a:xfrm>
          <a:custGeom>
            <a:avLst/>
            <a:gdLst/>
            <a:ahLst/>
            <a:cxnLst/>
            <a:rect l="l" t="t" r="r" b="b"/>
            <a:pathLst>
              <a:path w="40348" h="61259" extrusionOk="0">
                <a:moveTo>
                  <a:pt x="29358" y="1"/>
                </a:moveTo>
                <a:cubicBezTo>
                  <a:pt x="21314" y="8013"/>
                  <a:pt x="20902" y="20776"/>
                  <a:pt x="28091" y="29295"/>
                </a:cubicBezTo>
                <a:cubicBezTo>
                  <a:pt x="33728" y="35787"/>
                  <a:pt x="33095" y="45667"/>
                  <a:pt x="26635" y="51400"/>
                </a:cubicBezTo>
                <a:cubicBezTo>
                  <a:pt x="23649" y="54036"/>
                  <a:pt x="19933" y="55332"/>
                  <a:pt x="16229" y="55332"/>
                </a:cubicBezTo>
                <a:cubicBezTo>
                  <a:pt x="11880" y="55332"/>
                  <a:pt x="7547" y="53544"/>
                  <a:pt x="4435" y="50038"/>
                </a:cubicBezTo>
                <a:lnTo>
                  <a:pt x="1" y="53965"/>
                </a:lnTo>
                <a:cubicBezTo>
                  <a:pt x="4296" y="58790"/>
                  <a:pt x="10256" y="61258"/>
                  <a:pt x="16241" y="61258"/>
                </a:cubicBezTo>
                <a:cubicBezTo>
                  <a:pt x="21332" y="61258"/>
                  <a:pt x="26442" y="59472"/>
                  <a:pt x="30561" y="55833"/>
                </a:cubicBezTo>
                <a:cubicBezTo>
                  <a:pt x="39492" y="47916"/>
                  <a:pt x="40347" y="34267"/>
                  <a:pt x="32493" y="25336"/>
                </a:cubicBezTo>
                <a:cubicBezTo>
                  <a:pt x="27395" y="19129"/>
                  <a:pt x="27743" y="9977"/>
                  <a:pt x="33538" y="4213"/>
                </a:cubicBezTo>
                <a:lnTo>
                  <a:pt x="29358" y="1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"/>
          <p:cNvSpPr/>
          <p:nvPr/>
        </p:nvSpPr>
        <p:spPr>
          <a:xfrm>
            <a:off x="3774976" y="646919"/>
            <a:ext cx="571316" cy="447411"/>
          </a:xfrm>
          <a:custGeom>
            <a:avLst/>
            <a:gdLst/>
            <a:ahLst/>
            <a:cxnLst/>
            <a:rect l="l" t="t" r="r" b="b"/>
            <a:pathLst>
              <a:path w="8045" h="7982" extrusionOk="0">
                <a:moveTo>
                  <a:pt x="1647" y="1"/>
                </a:moveTo>
                <a:lnTo>
                  <a:pt x="824" y="3991"/>
                </a:lnTo>
                <a:lnTo>
                  <a:pt x="1" y="7981"/>
                </a:lnTo>
                <a:lnTo>
                  <a:pt x="4023" y="7379"/>
                </a:lnTo>
                <a:lnTo>
                  <a:pt x="8045" y="6778"/>
                </a:lnTo>
                <a:lnTo>
                  <a:pt x="4846" y="3389"/>
                </a:lnTo>
                <a:lnTo>
                  <a:pt x="1647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150078">
            <a:off x="1350288" y="4052642"/>
            <a:ext cx="525996" cy="451018"/>
          </a:xfrm>
          <a:custGeom>
            <a:avLst/>
            <a:gdLst/>
            <a:ahLst/>
            <a:cxnLst/>
            <a:rect l="l" t="t" r="r" b="b"/>
            <a:pathLst>
              <a:path w="7950" h="8077" extrusionOk="0">
                <a:moveTo>
                  <a:pt x="1" y="1"/>
                </a:moveTo>
                <a:lnTo>
                  <a:pt x="571" y="4023"/>
                </a:lnTo>
                <a:lnTo>
                  <a:pt x="1109" y="8076"/>
                </a:lnTo>
                <a:lnTo>
                  <a:pt x="4529" y="4910"/>
                </a:lnTo>
                <a:lnTo>
                  <a:pt x="7950" y="1743"/>
                </a:lnTo>
                <a:lnTo>
                  <a:pt x="3959" y="888"/>
                </a:lnTo>
                <a:lnTo>
                  <a:pt x="1" y="1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5" name="Google Shape;30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0000" y="2423475"/>
            <a:ext cx="2101726" cy="196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0450" y="800103"/>
            <a:ext cx="2055175" cy="1870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4350" y="2516538"/>
            <a:ext cx="2055148" cy="17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6"/>
          <p:cNvSpPr/>
          <p:nvPr/>
        </p:nvSpPr>
        <p:spPr>
          <a:xfrm>
            <a:off x="4822780" y="1674667"/>
            <a:ext cx="1660223" cy="10140"/>
          </a:xfrm>
          <a:custGeom>
            <a:avLst/>
            <a:gdLst/>
            <a:ahLst/>
            <a:cxnLst/>
            <a:rect l="l" t="t" r="r" b="b"/>
            <a:pathLst>
              <a:path w="52065" h="318" extrusionOk="0">
                <a:moveTo>
                  <a:pt x="0" y="1"/>
                </a:moveTo>
                <a:lnTo>
                  <a:pt x="0" y="318"/>
                </a:lnTo>
                <a:lnTo>
                  <a:pt x="52064" y="318"/>
                </a:lnTo>
                <a:lnTo>
                  <a:pt x="52064" y="1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7"/>
          <p:cNvSpPr/>
          <p:nvPr/>
        </p:nvSpPr>
        <p:spPr>
          <a:xfrm>
            <a:off x="3718825" y="2275326"/>
            <a:ext cx="567378" cy="560130"/>
          </a:xfrm>
          <a:custGeom>
            <a:avLst/>
            <a:gdLst/>
            <a:ahLst/>
            <a:cxnLst/>
            <a:rect l="l" t="t" r="r" b="b"/>
            <a:pathLst>
              <a:path w="17355" h="16120" extrusionOk="0">
                <a:moveTo>
                  <a:pt x="16975" y="1"/>
                </a:moveTo>
                <a:lnTo>
                  <a:pt x="16975" y="7411"/>
                </a:lnTo>
                <a:cubicBezTo>
                  <a:pt x="16975" y="8013"/>
                  <a:pt x="16500" y="8488"/>
                  <a:pt x="15898" y="8488"/>
                </a:cubicBezTo>
                <a:lnTo>
                  <a:pt x="1425" y="8488"/>
                </a:lnTo>
                <a:cubicBezTo>
                  <a:pt x="634" y="8488"/>
                  <a:pt x="0" y="9121"/>
                  <a:pt x="0" y="9945"/>
                </a:cubicBezTo>
                <a:lnTo>
                  <a:pt x="0" y="16120"/>
                </a:lnTo>
                <a:lnTo>
                  <a:pt x="380" y="16120"/>
                </a:lnTo>
                <a:lnTo>
                  <a:pt x="380" y="9945"/>
                </a:lnTo>
                <a:cubicBezTo>
                  <a:pt x="380" y="9343"/>
                  <a:pt x="855" y="8868"/>
                  <a:pt x="1425" y="8868"/>
                </a:cubicBezTo>
                <a:lnTo>
                  <a:pt x="15898" y="8868"/>
                </a:lnTo>
                <a:cubicBezTo>
                  <a:pt x="16690" y="8868"/>
                  <a:pt x="17355" y="8234"/>
                  <a:pt x="17355" y="7411"/>
                </a:cubicBezTo>
                <a:lnTo>
                  <a:pt x="17355" y="1"/>
                </a:ln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7"/>
          <p:cNvSpPr/>
          <p:nvPr/>
        </p:nvSpPr>
        <p:spPr>
          <a:xfrm>
            <a:off x="4245012" y="2207286"/>
            <a:ext cx="98372" cy="98404"/>
          </a:xfrm>
          <a:custGeom>
            <a:avLst/>
            <a:gdLst/>
            <a:ahLst/>
            <a:cxnLst/>
            <a:rect l="l" t="t" r="r" b="b"/>
            <a:pathLst>
              <a:path w="3009" h="3010" extrusionOk="0">
                <a:moveTo>
                  <a:pt x="1520" y="1"/>
                </a:moveTo>
                <a:cubicBezTo>
                  <a:pt x="665" y="1"/>
                  <a:pt x="0" y="666"/>
                  <a:pt x="0" y="1521"/>
                </a:cubicBezTo>
                <a:cubicBezTo>
                  <a:pt x="0" y="2344"/>
                  <a:pt x="665" y="3009"/>
                  <a:pt x="1520" y="3009"/>
                </a:cubicBezTo>
                <a:cubicBezTo>
                  <a:pt x="2344" y="3009"/>
                  <a:pt x="3009" y="2344"/>
                  <a:pt x="3009" y="1521"/>
                </a:cubicBezTo>
                <a:cubicBezTo>
                  <a:pt x="3009" y="666"/>
                  <a:pt x="2344" y="1"/>
                  <a:pt x="1520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7"/>
          <p:cNvSpPr/>
          <p:nvPr/>
        </p:nvSpPr>
        <p:spPr>
          <a:xfrm>
            <a:off x="4718045" y="2305708"/>
            <a:ext cx="567411" cy="527003"/>
          </a:xfrm>
          <a:custGeom>
            <a:avLst/>
            <a:gdLst/>
            <a:ahLst/>
            <a:cxnLst/>
            <a:rect l="l" t="t" r="r" b="b"/>
            <a:pathLst>
              <a:path w="17356" h="16120" extrusionOk="0">
                <a:moveTo>
                  <a:pt x="0" y="1"/>
                </a:moveTo>
                <a:lnTo>
                  <a:pt x="0" y="7411"/>
                </a:lnTo>
                <a:cubicBezTo>
                  <a:pt x="0" y="8234"/>
                  <a:pt x="666" y="8868"/>
                  <a:pt x="1457" y="8868"/>
                </a:cubicBezTo>
                <a:lnTo>
                  <a:pt x="15898" y="8868"/>
                </a:lnTo>
                <a:cubicBezTo>
                  <a:pt x="16500" y="8868"/>
                  <a:pt x="16975" y="9343"/>
                  <a:pt x="16975" y="9945"/>
                </a:cubicBezTo>
                <a:lnTo>
                  <a:pt x="16975" y="16120"/>
                </a:lnTo>
                <a:lnTo>
                  <a:pt x="17355" y="16120"/>
                </a:lnTo>
                <a:lnTo>
                  <a:pt x="17355" y="9945"/>
                </a:lnTo>
                <a:cubicBezTo>
                  <a:pt x="17355" y="9121"/>
                  <a:pt x="16722" y="8488"/>
                  <a:pt x="15898" y="8488"/>
                </a:cubicBezTo>
                <a:lnTo>
                  <a:pt x="1457" y="8488"/>
                </a:lnTo>
                <a:cubicBezTo>
                  <a:pt x="856" y="8488"/>
                  <a:pt x="380" y="8013"/>
                  <a:pt x="380" y="7411"/>
                </a:cubicBezTo>
                <a:lnTo>
                  <a:pt x="380" y="1"/>
                </a:ln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7"/>
          <p:cNvSpPr/>
          <p:nvPr/>
        </p:nvSpPr>
        <p:spPr>
          <a:xfrm>
            <a:off x="4669712" y="2207286"/>
            <a:ext cx="99451" cy="98404"/>
          </a:xfrm>
          <a:custGeom>
            <a:avLst/>
            <a:gdLst/>
            <a:ahLst/>
            <a:cxnLst/>
            <a:rect l="l" t="t" r="r" b="b"/>
            <a:pathLst>
              <a:path w="3042" h="3010" extrusionOk="0">
                <a:moveTo>
                  <a:pt x="1521" y="1"/>
                </a:moveTo>
                <a:cubicBezTo>
                  <a:pt x="698" y="1"/>
                  <a:pt x="1" y="666"/>
                  <a:pt x="1" y="1521"/>
                </a:cubicBezTo>
                <a:cubicBezTo>
                  <a:pt x="1" y="2344"/>
                  <a:pt x="698" y="3009"/>
                  <a:pt x="1521" y="3009"/>
                </a:cubicBezTo>
                <a:cubicBezTo>
                  <a:pt x="2344" y="3009"/>
                  <a:pt x="3041" y="2344"/>
                  <a:pt x="3041" y="1521"/>
                </a:cubicBezTo>
                <a:cubicBezTo>
                  <a:pt x="3041" y="666"/>
                  <a:pt x="2344" y="1"/>
                  <a:pt x="1521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7"/>
          <p:cNvSpPr/>
          <p:nvPr/>
        </p:nvSpPr>
        <p:spPr>
          <a:xfrm>
            <a:off x="3735962" y="461500"/>
            <a:ext cx="1544758" cy="838602"/>
          </a:xfrm>
          <a:custGeom>
            <a:avLst/>
            <a:gdLst/>
            <a:ahLst/>
            <a:cxnLst/>
            <a:rect l="l" t="t" r="r" b="b"/>
            <a:pathLst>
              <a:path w="49373" h="27529" extrusionOk="0">
                <a:moveTo>
                  <a:pt x="24671" y="0"/>
                </a:moveTo>
                <a:cubicBezTo>
                  <a:pt x="23578" y="0"/>
                  <a:pt x="22486" y="278"/>
                  <a:pt x="21504" y="832"/>
                </a:cubicBezTo>
                <a:lnTo>
                  <a:pt x="3168" y="11441"/>
                </a:lnTo>
                <a:cubicBezTo>
                  <a:pt x="1204" y="12581"/>
                  <a:pt x="1" y="14671"/>
                  <a:pt x="1" y="16920"/>
                </a:cubicBezTo>
                <a:lnTo>
                  <a:pt x="1" y="27529"/>
                </a:lnTo>
                <a:lnTo>
                  <a:pt x="381" y="27529"/>
                </a:lnTo>
                <a:lnTo>
                  <a:pt x="381" y="16920"/>
                </a:lnTo>
                <a:cubicBezTo>
                  <a:pt x="381" y="14798"/>
                  <a:pt x="1521" y="12834"/>
                  <a:pt x="3358" y="11789"/>
                </a:cubicBezTo>
                <a:lnTo>
                  <a:pt x="21694" y="1180"/>
                </a:lnTo>
                <a:cubicBezTo>
                  <a:pt x="22612" y="658"/>
                  <a:pt x="23642" y="396"/>
                  <a:pt x="24671" y="396"/>
                </a:cubicBezTo>
                <a:cubicBezTo>
                  <a:pt x="25700" y="396"/>
                  <a:pt x="26729" y="658"/>
                  <a:pt x="27648" y="1180"/>
                </a:cubicBezTo>
                <a:lnTo>
                  <a:pt x="46016" y="11789"/>
                </a:lnTo>
                <a:cubicBezTo>
                  <a:pt x="47821" y="12834"/>
                  <a:pt x="48961" y="14798"/>
                  <a:pt x="48961" y="16920"/>
                </a:cubicBezTo>
                <a:lnTo>
                  <a:pt x="48961" y="27529"/>
                </a:lnTo>
                <a:lnTo>
                  <a:pt x="49373" y="27529"/>
                </a:lnTo>
                <a:lnTo>
                  <a:pt x="49373" y="16920"/>
                </a:lnTo>
                <a:cubicBezTo>
                  <a:pt x="49373" y="14671"/>
                  <a:pt x="48138" y="12581"/>
                  <a:pt x="46206" y="11441"/>
                </a:cubicBezTo>
                <a:lnTo>
                  <a:pt x="27838" y="832"/>
                </a:lnTo>
                <a:cubicBezTo>
                  <a:pt x="26856" y="278"/>
                  <a:pt x="25763" y="0"/>
                  <a:pt x="24671" y="0"/>
                </a:cubicBez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>
            <a:off x="3701250" y="1363624"/>
            <a:ext cx="1614184" cy="878544"/>
          </a:xfrm>
          <a:custGeom>
            <a:avLst/>
            <a:gdLst/>
            <a:ahLst/>
            <a:cxnLst/>
            <a:rect l="l" t="t" r="r" b="b"/>
            <a:pathLst>
              <a:path w="51305" h="28471" extrusionOk="0">
                <a:moveTo>
                  <a:pt x="1" y="1"/>
                </a:moveTo>
                <a:lnTo>
                  <a:pt x="1" y="10610"/>
                </a:lnTo>
                <a:cubicBezTo>
                  <a:pt x="1" y="13175"/>
                  <a:pt x="1394" y="15613"/>
                  <a:pt x="3643" y="16912"/>
                </a:cubicBezTo>
                <a:lnTo>
                  <a:pt x="22011" y="27521"/>
                </a:lnTo>
                <a:cubicBezTo>
                  <a:pt x="23119" y="28154"/>
                  <a:pt x="24386" y="28471"/>
                  <a:pt x="25653" y="28471"/>
                </a:cubicBezTo>
                <a:cubicBezTo>
                  <a:pt x="26920" y="28471"/>
                  <a:pt x="28186" y="28154"/>
                  <a:pt x="29295" y="27521"/>
                </a:cubicBezTo>
                <a:lnTo>
                  <a:pt x="47663" y="16912"/>
                </a:lnTo>
                <a:cubicBezTo>
                  <a:pt x="49911" y="15613"/>
                  <a:pt x="51305" y="13207"/>
                  <a:pt x="51305" y="10610"/>
                </a:cubicBezTo>
                <a:lnTo>
                  <a:pt x="51305" y="1"/>
                </a:lnTo>
                <a:lnTo>
                  <a:pt x="48993" y="1"/>
                </a:lnTo>
                <a:lnTo>
                  <a:pt x="48993" y="10610"/>
                </a:lnTo>
                <a:cubicBezTo>
                  <a:pt x="48993" y="12383"/>
                  <a:pt x="48043" y="14030"/>
                  <a:pt x="46491" y="14917"/>
                </a:cubicBezTo>
                <a:lnTo>
                  <a:pt x="28155" y="25494"/>
                </a:lnTo>
                <a:cubicBezTo>
                  <a:pt x="27379" y="25937"/>
                  <a:pt x="26516" y="26159"/>
                  <a:pt x="25657" y="26159"/>
                </a:cubicBezTo>
                <a:cubicBezTo>
                  <a:pt x="24798" y="26159"/>
                  <a:pt x="23943" y="25937"/>
                  <a:pt x="23183" y="25494"/>
                </a:cubicBezTo>
                <a:lnTo>
                  <a:pt x="4815" y="14917"/>
                </a:lnTo>
                <a:cubicBezTo>
                  <a:pt x="3263" y="14030"/>
                  <a:pt x="2313" y="12383"/>
                  <a:pt x="2313" y="10610"/>
                </a:cubicBezTo>
                <a:lnTo>
                  <a:pt x="2313" y="1"/>
                </a:ln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>
            <a:off x="3849964" y="660229"/>
            <a:ext cx="1316722" cy="1375760"/>
          </a:xfrm>
          <a:custGeom>
            <a:avLst/>
            <a:gdLst/>
            <a:ahLst/>
            <a:cxnLst/>
            <a:rect l="l" t="t" r="r" b="b"/>
            <a:pathLst>
              <a:path w="43356" h="48154" extrusionOk="0">
                <a:moveTo>
                  <a:pt x="21662" y="0"/>
                </a:moveTo>
                <a:cubicBezTo>
                  <a:pt x="20601" y="0"/>
                  <a:pt x="19540" y="270"/>
                  <a:pt x="18590" y="808"/>
                </a:cubicBezTo>
                <a:lnTo>
                  <a:pt x="3040" y="9802"/>
                </a:lnTo>
                <a:cubicBezTo>
                  <a:pt x="1140" y="10879"/>
                  <a:pt x="0" y="12906"/>
                  <a:pt x="0" y="15091"/>
                </a:cubicBezTo>
                <a:lnTo>
                  <a:pt x="0" y="33047"/>
                </a:lnTo>
                <a:cubicBezTo>
                  <a:pt x="0" y="35232"/>
                  <a:pt x="1140" y="37259"/>
                  <a:pt x="3040" y="38367"/>
                </a:cubicBezTo>
                <a:lnTo>
                  <a:pt x="18590" y="47330"/>
                </a:lnTo>
                <a:cubicBezTo>
                  <a:pt x="19065" y="47615"/>
                  <a:pt x="19572" y="47805"/>
                  <a:pt x="20078" y="47963"/>
                </a:cubicBezTo>
                <a:cubicBezTo>
                  <a:pt x="20205" y="47995"/>
                  <a:pt x="20332" y="48026"/>
                  <a:pt x="20490" y="48058"/>
                </a:cubicBezTo>
                <a:cubicBezTo>
                  <a:pt x="20743" y="48090"/>
                  <a:pt x="20997" y="48121"/>
                  <a:pt x="21250" y="48153"/>
                </a:cubicBezTo>
                <a:lnTo>
                  <a:pt x="22074" y="48153"/>
                </a:lnTo>
                <a:cubicBezTo>
                  <a:pt x="22327" y="48121"/>
                  <a:pt x="22580" y="48090"/>
                  <a:pt x="22834" y="48058"/>
                </a:cubicBezTo>
                <a:cubicBezTo>
                  <a:pt x="22992" y="48026"/>
                  <a:pt x="23119" y="47995"/>
                  <a:pt x="23245" y="47963"/>
                </a:cubicBezTo>
                <a:cubicBezTo>
                  <a:pt x="23752" y="47805"/>
                  <a:pt x="24259" y="47615"/>
                  <a:pt x="24734" y="47330"/>
                </a:cubicBezTo>
                <a:lnTo>
                  <a:pt x="40283" y="38367"/>
                </a:lnTo>
                <a:cubicBezTo>
                  <a:pt x="42183" y="37259"/>
                  <a:pt x="43323" y="35232"/>
                  <a:pt x="43323" y="33047"/>
                </a:cubicBezTo>
                <a:lnTo>
                  <a:pt x="43323" y="15091"/>
                </a:lnTo>
                <a:cubicBezTo>
                  <a:pt x="43355" y="12906"/>
                  <a:pt x="42183" y="10879"/>
                  <a:pt x="40283" y="9802"/>
                </a:cubicBezTo>
                <a:lnTo>
                  <a:pt x="24734" y="808"/>
                </a:lnTo>
                <a:cubicBezTo>
                  <a:pt x="23784" y="270"/>
                  <a:pt x="22723" y="0"/>
                  <a:pt x="21662" y="0"/>
                </a:cubicBezTo>
                <a:close/>
              </a:path>
            </a:pathLst>
          </a:cu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dirty="0">
                <a:latin typeface="Fira Sans Medium"/>
                <a:ea typeface="Fira Sans Medium"/>
                <a:cs typeface="Fira Sans Medium"/>
                <a:sym typeface="Fira Sans Medium"/>
              </a:rPr>
              <a:t>Identification du roulement par recoupement</a:t>
            </a:r>
            <a:endParaRPr sz="1450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grpSp>
        <p:nvGrpSpPr>
          <p:cNvPr id="320" name="Google Shape;320;p17"/>
          <p:cNvGrpSpPr/>
          <p:nvPr/>
        </p:nvGrpSpPr>
        <p:grpSpPr>
          <a:xfrm>
            <a:off x="4718050" y="2804383"/>
            <a:ext cx="1071595" cy="1168920"/>
            <a:chOff x="4710724" y="2804383"/>
            <a:chExt cx="1071595" cy="1168920"/>
          </a:xfrm>
        </p:grpSpPr>
        <p:sp>
          <p:nvSpPr>
            <p:cNvPr id="321" name="Google Shape;321;p17"/>
            <p:cNvSpPr/>
            <p:nvPr/>
          </p:nvSpPr>
          <p:spPr>
            <a:xfrm>
              <a:off x="4742796" y="3404879"/>
              <a:ext cx="1008466" cy="568424"/>
            </a:xfrm>
            <a:custGeom>
              <a:avLst/>
              <a:gdLst/>
              <a:ahLst/>
              <a:cxnLst/>
              <a:rect l="l" t="t" r="r" b="b"/>
              <a:pathLst>
                <a:path w="30847" h="17387" extrusionOk="0">
                  <a:moveTo>
                    <a:pt x="1" y="0"/>
                  </a:moveTo>
                  <a:lnTo>
                    <a:pt x="1" y="7474"/>
                  </a:lnTo>
                  <a:cubicBezTo>
                    <a:pt x="1" y="7854"/>
                    <a:pt x="128" y="8297"/>
                    <a:pt x="349" y="8677"/>
                  </a:cubicBezTo>
                  <a:cubicBezTo>
                    <a:pt x="571" y="9089"/>
                    <a:pt x="888" y="9406"/>
                    <a:pt x="1204" y="9596"/>
                  </a:cubicBezTo>
                  <a:lnTo>
                    <a:pt x="14220" y="17101"/>
                  </a:lnTo>
                  <a:cubicBezTo>
                    <a:pt x="14537" y="17291"/>
                    <a:pt x="14949" y="17386"/>
                    <a:pt x="15424" y="17386"/>
                  </a:cubicBezTo>
                  <a:cubicBezTo>
                    <a:pt x="15867" y="17386"/>
                    <a:pt x="16311" y="17291"/>
                    <a:pt x="16627" y="17101"/>
                  </a:cubicBezTo>
                  <a:lnTo>
                    <a:pt x="29612" y="9596"/>
                  </a:lnTo>
                  <a:cubicBezTo>
                    <a:pt x="29960" y="9406"/>
                    <a:pt x="30245" y="9089"/>
                    <a:pt x="30467" y="8677"/>
                  </a:cubicBezTo>
                  <a:cubicBezTo>
                    <a:pt x="30720" y="8297"/>
                    <a:pt x="30847" y="7854"/>
                    <a:pt x="30847" y="7506"/>
                  </a:cubicBezTo>
                  <a:lnTo>
                    <a:pt x="30847" y="0"/>
                  </a:lnTo>
                  <a:lnTo>
                    <a:pt x="30435" y="0"/>
                  </a:lnTo>
                  <a:lnTo>
                    <a:pt x="30435" y="7506"/>
                  </a:lnTo>
                  <a:cubicBezTo>
                    <a:pt x="30435" y="7791"/>
                    <a:pt x="30340" y="8139"/>
                    <a:pt x="30150" y="8487"/>
                  </a:cubicBezTo>
                  <a:cubicBezTo>
                    <a:pt x="29960" y="8836"/>
                    <a:pt x="29707" y="9089"/>
                    <a:pt x="29422" y="9247"/>
                  </a:cubicBezTo>
                  <a:lnTo>
                    <a:pt x="16437" y="16753"/>
                  </a:lnTo>
                  <a:cubicBezTo>
                    <a:pt x="16152" y="16911"/>
                    <a:pt x="15804" y="17006"/>
                    <a:pt x="15424" y="17006"/>
                  </a:cubicBezTo>
                  <a:cubicBezTo>
                    <a:pt x="15012" y="17006"/>
                    <a:pt x="14664" y="16911"/>
                    <a:pt x="14410" y="16753"/>
                  </a:cubicBezTo>
                  <a:lnTo>
                    <a:pt x="1394" y="9247"/>
                  </a:lnTo>
                  <a:cubicBezTo>
                    <a:pt x="1141" y="9089"/>
                    <a:pt x="888" y="8836"/>
                    <a:pt x="666" y="8487"/>
                  </a:cubicBezTo>
                  <a:cubicBezTo>
                    <a:pt x="476" y="8171"/>
                    <a:pt x="381" y="7791"/>
                    <a:pt x="381" y="7506"/>
                  </a:cubicBezTo>
                  <a:lnTo>
                    <a:pt x="38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7"/>
            <p:cNvSpPr/>
            <p:nvPr/>
          </p:nvSpPr>
          <p:spPr>
            <a:xfrm>
              <a:off x="4710724" y="2804383"/>
              <a:ext cx="1071595" cy="600529"/>
            </a:xfrm>
            <a:custGeom>
              <a:avLst/>
              <a:gdLst/>
              <a:ahLst/>
              <a:cxnLst/>
              <a:rect l="l" t="t" r="r" b="b"/>
              <a:pathLst>
                <a:path w="32778" h="18369" extrusionOk="0">
                  <a:moveTo>
                    <a:pt x="16405" y="0"/>
                  </a:moveTo>
                  <a:cubicBezTo>
                    <a:pt x="15771" y="0"/>
                    <a:pt x="15170" y="127"/>
                    <a:pt x="14695" y="412"/>
                  </a:cubicBezTo>
                  <a:lnTo>
                    <a:pt x="1710" y="7917"/>
                  </a:lnTo>
                  <a:cubicBezTo>
                    <a:pt x="1235" y="8202"/>
                    <a:pt x="792" y="8646"/>
                    <a:pt x="507" y="9184"/>
                  </a:cubicBezTo>
                  <a:cubicBezTo>
                    <a:pt x="190" y="9723"/>
                    <a:pt x="0" y="10293"/>
                    <a:pt x="0" y="10863"/>
                  </a:cubicBezTo>
                  <a:lnTo>
                    <a:pt x="0" y="18368"/>
                  </a:lnTo>
                  <a:lnTo>
                    <a:pt x="2312" y="18368"/>
                  </a:lnTo>
                  <a:lnTo>
                    <a:pt x="2312" y="10863"/>
                  </a:lnTo>
                  <a:cubicBezTo>
                    <a:pt x="2312" y="10736"/>
                    <a:pt x="2375" y="10546"/>
                    <a:pt x="2502" y="10324"/>
                  </a:cubicBezTo>
                  <a:cubicBezTo>
                    <a:pt x="2629" y="10103"/>
                    <a:pt x="2787" y="9976"/>
                    <a:pt x="2850" y="9913"/>
                  </a:cubicBezTo>
                  <a:lnTo>
                    <a:pt x="15866" y="2407"/>
                  </a:lnTo>
                  <a:cubicBezTo>
                    <a:pt x="15961" y="2375"/>
                    <a:pt x="16151" y="2312"/>
                    <a:pt x="16405" y="2312"/>
                  </a:cubicBezTo>
                  <a:cubicBezTo>
                    <a:pt x="16658" y="2312"/>
                    <a:pt x="16848" y="2375"/>
                    <a:pt x="16943" y="2407"/>
                  </a:cubicBezTo>
                  <a:lnTo>
                    <a:pt x="29927" y="9913"/>
                  </a:lnTo>
                  <a:cubicBezTo>
                    <a:pt x="30022" y="9976"/>
                    <a:pt x="30181" y="10103"/>
                    <a:pt x="30308" y="10324"/>
                  </a:cubicBezTo>
                  <a:cubicBezTo>
                    <a:pt x="30434" y="10546"/>
                    <a:pt x="30466" y="10736"/>
                    <a:pt x="30466" y="10863"/>
                  </a:cubicBezTo>
                  <a:lnTo>
                    <a:pt x="30466" y="18368"/>
                  </a:lnTo>
                  <a:lnTo>
                    <a:pt x="32778" y="18368"/>
                  </a:lnTo>
                  <a:lnTo>
                    <a:pt x="32778" y="10863"/>
                  </a:lnTo>
                  <a:cubicBezTo>
                    <a:pt x="32778" y="10293"/>
                    <a:pt x="32619" y="9723"/>
                    <a:pt x="32303" y="9184"/>
                  </a:cubicBezTo>
                  <a:cubicBezTo>
                    <a:pt x="31986" y="8646"/>
                    <a:pt x="31543" y="8202"/>
                    <a:pt x="31099" y="7917"/>
                  </a:cubicBezTo>
                  <a:lnTo>
                    <a:pt x="18083" y="412"/>
                  </a:lnTo>
                  <a:cubicBezTo>
                    <a:pt x="17608" y="159"/>
                    <a:pt x="17006" y="0"/>
                    <a:pt x="164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7"/>
            <p:cNvSpPr/>
            <p:nvPr/>
          </p:nvSpPr>
          <p:spPr>
            <a:xfrm>
              <a:off x="4849439" y="2962255"/>
              <a:ext cx="794166" cy="884201"/>
            </a:xfrm>
            <a:custGeom>
              <a:avLst/>
              <a:gdLst/>
              <a:ahLst/>
              <a:cxnLst/>
              <a:rect l="l" t="t" r="r" b="b"/>
              <a:pathLst>
                <a:path w="24292" h="27046" extrusionOk="0">
                  <a:moveTo>
                    <a:pt x="12162" y="1"/>
                  </a:moveTo>
                  <a:cubicBezTo>
                    <a:pt x="11647" y="1"/>
                    <a:pt x="11133" y="112"/>
                    <a:pt x="10737" y="333"/>
                  </a:cubicBezTo>
                  <a:lnTo>
                    <a:pt x="1426" y="5685"/>
                  </a:lnTo>
                  <a:cubicBezTo>
                    <a:pt x="951" y="5970"/>
                    <a:pt x="508" y="6509"/>
                    <a:pt x="254" y="7110"/>
                  </a:cubicBezTo>
                  <a:cubicBezTo>
                    <a:pt x="254" y="7142"/>
                    <a:pt x="223" y="7174"/>
                    <a:pt x="223" y="7205"/>
                  </a:cubicBezTo>
                  <a:cubicBezTo>
                    <a:pt x="96" y="7522"/>
                    <a:pt x="1" y="7839"/>
                    <a:pt x="1" y="8155"/>
                  </a:cubicBezTo>
                  <a:lnTo>
                    <a:pt x="1" y="18891"/>
                  </a:lnTo>
                  <a:cubicBezTo>
                    <a:pt x="1" y="19810"/>
                    <a:pt x="634" y="20886"/>
                    <a:pt x="1426" y="21361"/>
                  </a:cubicBezTo>
                  <a:lnTo>
                    <a:pt x="10737" y="26713"/>
                  </a:lnTo>
                  <a:cubicBezTo>
                    <a:pt x="11133" y="26935"/>
                    <a:pt x="11647" y="27046"/>
                    <a:pt x="12158" y="27046"/>
                  </a:cubicBezTo>
                  <a:cubicBezTo>
                    <a:pt x="12668" y="27046"/>
                    <a:pt x="13175" y="26935"/>
                    <a:pt x="13555" y="26713"/>
                  </a:cubicBezTo>
                  <a:lnTo>
                    <a:pt x="22866" y="21361"/>
                  </a:lnTo>
                  <a:cubicBezTo>
                    <a:pt x="23658" y="20886"/>
                    <a:pt x="24291" y="19810"/>
                    <a:pt x="24291" y="18891"/>
                  </a:cubicBezTo>
                  <a:lnTo>
                    <a:pt x="24291" y="8155"/>
                  </a:lnTo>
                  <a:cubicBezTo>
                    <a:pt x="24291" y="7237"/>
                    <a:pt x="23658" y="6160"/>
                    <a:pt x="22866" y="5685"/>
                  </a:cubicBezTo>
                  <a:lnTo>
                    <a:pt x="13587" y="333"/>
                  </a:lnTo>
                  <a:cubicBezTo>
                    <a:pt x="13191" y="112"/>
                    <a:pt x="12676" y="1"/>
                    <a:pt x="12162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17"/>
          <p:cNvGrpSpPr/>
          <p:nvPr/>
        </p:nvGrpSpPr>
        <p:grpSpPr>
          <a:xfrm>
            <a:off x="3214631" y="2835441"/>
            <a:ext cx="1071627" cy="1168920"/>
            <a:chOff x="3360622" y="2835441"/>
            <a:chExt cx="1071627" cy="1168920"/>
          </a:xfrm>
        </p:grpSpPr>
        <p:sp>
          <p:nvSpPr>
            <p:cNvPr id="325" name="Google Shape;325;p17"/>
            <p:cNvSpPr/>
            <p:nvPr/>
          </p:nvSpPr>
          <p:spPr>
            <a:xfrm>
              <a:off x="3392726" y="2835441"/>
              <a:ext cx="1008466" cy="569471"/>
            </a:xfrm>
            <a:custGeom>
              <a:avLst/>
              <a:gdLst/>
              <a:ahLst/>
              <a:cxnLst/>
              <a:rect l="l" t="t" r="r" b="b"/>
              <a:pathLst>
                <a:path w="30847" h="17419" extrusionOk="0">
                  <a:moveTo>
                    <a:pt x="15423" y="0"/>
                  </a:moveTo>
                  <a:cubicBezTo>
                    <a:pt x="14948" y="0"/>
                    <a:pt x="14537" y="95"/>
                    <a:pt x="14188" y="285"/>
                  </a:cubicBezTo>
                  <a:lnTo>
                    <a:pt x="1204" y="7791"/>
                  </a:lnTo>
                  <a:cubicBezTo>
                    <a:pt x="856" y="7981"/>
                    <a:pt x="571" y="8298"/>
                    <a:pt x="349" y="8709"/>
                  </a:cubicBezTo>
                  <a:cubicBezTo>
                    <a:pt x="127" y="9089"/>
                    <a:pt x="0" y="9533"/>
                    <a:pt x="0" y="9913"/>
                  </a:cubicBezTo>
                  <a:lnTo>
                    <a:pt x="0" y="17418"/>
                  </a:lnTo>
                  <a:lnTo>
                    <a:pt x="381" y="17418"/>
                  </a:lnTo>
                  <a:lnTo>
                    <a:pt x="381" y="9913"/>
                  </a:lnTo>
                  <a:cubicBezTo>
                    <a:pt x="381" y="9596"/>
                    <a:pt x="476" y="9248"/>
                    <a:pt x="666" y="8899"/>
                  </a:cubicBezTo>
                  <a:cubicBezTo>
                    <a:pt x="856" y="8551"/>
                    <a:pt x="1109" y="8298"/>
                    <a:pt x="1394" y="8139"/>
                  </a:cubicBezTo>
                  <a:lnTo>
                    <a:pt x="14378" y="634"/>
                  </a:lnTo>
                  <a:cubicBezTo>
                    <a:pt x="14663" y="475"/>
                    <a:pt x="15012" y="380"/>
                    <a:pt x="15423" y="380"/>
                  </a:cubicBezTo>
                  <a:cubicBezTo>
                    <a:pt x="15803" y="380"/>
                    <a:pt x="16152" y="475"/>
                    <a:pt x="16437" y="634"/>
                  </a:cubicBezTo>
                  <a:lnTo>
                    <a:pt x="29421" y="8139"/>
                  </a:lnTo>
                  <a:cubicBezTo>
                    <a:pt x="29706" y="8298"/>
                    <a:pt x="29959" y="8551"/>
                    <a:pt x="30149" y="8899"/>
                  </a:cubicBezTo>
                  <a:cubicBezTo>
                    <a:pt x="30339" y="9248"/>
                    <a:pt x="30434" y="9596"/>
                    <a:pt x="30434" y="9913"/>
                  </a:cubicBezTo>
                  <a:lnTo>
                    <a:pt x="30434" y="17418"/>
                  </a:lnTo>
                  <a:lnTo>
                    <a:pt x="30846" y="17418"/>
                  </a:lnTo>
                  <a:lnTo>
                    <a:pt x="30846" y="9913"/>
                  </a:lnTo>
                  <a:cubicBezTo>
                    <a:pt x="30846" y="9533"/>
                    <a:pt x="30719" y="9089"/>
                    <a:pt x="30498" y="8709"/>
                  </a:cubicBezTo>
                  <a:cubicBezTo>
                    <a:pt x="30244" y="8298"/>
                    <a:pt x="29959" y="7981"/>
                    <a:pt x="29611" y="7791"/>
                  </a:cubicBezTo>
                  <a:lnTo>
                    <a:pt x="16627" y="285"/>
                  </a:lnTo>
                  <a:cubicBezTo>
                    <a:pt x="16310" y="95"/>
                    <a:pt x="15867" y="0"/>
                    <a:pt x="1542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7"/>
            <p:cNvSpPr/>
            <p:nvPr/>
          </p:nvSpPr>
          <p:spPr>
            <a:xfrm>
              <a:off x="3360622" y="3404879"/>
              <a:ext cx="1071627" cy="599482"/>
            </a:xfrm>
            <a:custGeom>
              <a:avLst/>
              <a:gdLst/>
              <a:ahLst/>
              <a:cxnLst/>
              <a:rect l="l" t="t" r="r" b="b"/>
              <a:pathLst>
                <a:path w="32779" h="18337" extrusionOk="0">
                  <a:moveTo>
                    <a:pt x="1" y="0"/>
                  </a:moveTo>
                  <a:lnTo>
                    <a:pt x="1" y="7506"/>
                  </a:lnTo>
                  <a:cubicBezTo>
                    <a:pt x="1" y="8044"/>
                    <a:pt x="191" y="8646"/>
                    <a:pt x="476" y="9184"/>
                  </a:cubicBezTo>
                  <a:cubicBezTo>
                    <a:pt x="792" y="9723"/>
                    <a:pt x="1236" y="10166"/>
                    <a:pt x="1711" y="10419"/>
                  </a:cubicBezTo>
                  <a:lnTo>
                    <a:pt x="14695" y="17925"/>
                  </a:lnTo>
                  <a:cubicBezTo>
                    <a:pt x="15170" y="18210"/>
                    <a:pt x="15772" y="18336"/>
                    <a:pt x="16374" y="18336"/>
                  </a:cubicBezTo>
                  <a:cubicBezTo>
                    <a:pt x="17007" y="18336"/>
                    <a:pt x="17609" y="18210"/>
                    <a:pt x="18084" y="17925"/>
                  </a:cubicBezTo>
                  <a:lnTo>
                    <a:pt x="31100" y="10419"/>
                  </a:lnTo>
                  <a:cubicBezTo>
                    <a:pt x="31543" y="10134"/>
                    <a:pt x="31987" y="9691"/>
                    <a:pt x="32303" y="9152"/>
                  </a:cubicBezTo>
                  <a:cubicBezTo>
                    <a:pt x="32620" y="8646"/>
                    <a:pt x="32778" y="8044"/>
                    <a:pt x="32778" y="7506"/>
                  </a:cubicBezTo>
                  <a:lnTo>
                    <a:pt x="32778" y="0"/>
                  </a:lnTo>
                  <a:lnTo>
                    <a:pt x="30466" y="0"/>
                  </a:lnTo>
                  <a:lnTo>
                    <a:pt x="30466" y="7506"/>
                  </a:lnTo>
                  <a:cubicBezTo>
                    <a:pt x="30466" y="7601"/>
                    <a:pt x="30403" y="7791"/>
                    <a:pt x="30276" y="8012"/>
                  </a:cubicBezTo>
                  <a:cubicBezTo>
                    <a:pt x="30150" y="8234"/>
                    <a:pt x="30023" y="8361"/>
                    <a:pt x="29928" y="8424"/>
                  </a:cubicBezTo>
                  <a:lnTo>
                    <a:pt x="16912" y="15930"/>
                  </a:lnTo>
                  <a:cubicBezTo>
                    <a:pt x="16849" y="15961"/>
                    <a:pt x="16627" y="16025"/>
                    <a:pt x="16374" y="16025"/>
                  </a:cubicBezTo>
                  <a:cubicBezTo>
                    <a:pt x="16120" y="16025"/>
                    <a:pt x="15930" y="15961"/>
                    <a:pt x="15867" y="15930"/>
                  </a:cubicBezTo>
                  <a:lnTo>
                    <a:pt x="2851" y="8424"/>
                  </a:lnTo>
                  <a:cubicBezTo>
                    <a:pt x="2756" y="8361"/>
                    <a:pt x="2629" y="8234"/>
                    <a:pt x="2503" y="8012"/>
                  </a:cubicBezTo>
                  <a:cubicBezTo>
                    <a:pt x="2376" y="7791"/>
                    <a:pt x="2313" y="7601"/>
                    <a:pt x="2313" y="7506"/>
                  </a:cubicBezTo>
                  <a:lnTo>
                    <a:pt x="2313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3499369" y="2962255"/>
              <a:ext cx="794134" cy="884724"/>
            </a:xfrm>
            <a:custGeom>
              <a:avLst/>
              <a:gdLst/>
              <a:ahLst/>
              <a:cxnLst/>
              <a:rect l="l" t="t" r="r" b="b"/>
              <a:pathLst>
                <a:path w="24291" h="27062" extrusionOk="0">
                  <a:moveTo>
                    <a:pt x="12145" y="1"/>
                  </a:moveTo>
                  <a:cubicBezTo>
                    <a:pt x="11631" y="1"/>
                    <a:pt x="11116" y="112"/>
                    <a:pt x="10736" y="333"/>
                  </a:cubicBezTo>
                  <a:lnTo>
                    <a:pt x="1426" y="5685"/>
                  </a:lnTo>
                  <a:cubicBezTo>
                    <a:pt x="634" y="6160"/>
                    <a:pt x="0" y="7237"/>
                    <a:pt x="0" y="8155"/>
                  </a:cubicBezTo>
                  <a:lnTo>
                    <a:pt x="0" y="18891"/>
                  </a:lnTo>
                  <a:cubicBezTo>
                    <a:pt x="0" y="19335"/>
                    <a:pt x="159" y="19841"/>
                    <a:pt x="412" y="20285"/>
                  </a:cubicBezTo>
                  <a:cubicBezTo>
                    <a:pt x="665" y="20728"/>
                    <a:pt x="1045" y="21140"/>
                    <a:pt x="1426" y="21361"/>
                  </a:cubicBezTo>
                  <a:lnTo>
                    <a:pt x="10736" y="26713"/>
                  </a:lnTo>
                  <a:cubicBezTo>
                    <a:pt x="10831" y="26777"/>
                    <a:pt x="10926" y="26840"/>
                    <a:pt x="11053" y="26872"/>
                  </a:cubicBezTo>
                  <a:cubicBezTo>
                    <a:pt x="11148" y="26903"/>
                    <a:pt x="11275" y="26935"/>
                    <a:pt x="11401" y="26967"/>
                  </a:cubicBezTo>
                  <a:cubicBezTo>
                    <a:pt x="11639" y="27030"/>
                    <a:pt x="11892" y="27062"/>
                    <a:pt x="12145" y="27062"/>
                  </a:cubicBezTo>
                  <a:cubicBezTo>
                    <a:pt x="12399" y="27062"/>
                    <a:pt x="12652" y="27030"/>
                    <a:pt x="12890" y="26967"/>
                  </a:cubicBezTo>
                  <a:cubicBezTo>
                    <a:pt x="13080" y="26935"/>
                    <a:pt x="13238" y="26872"/>
                    <a:pt x="13396" y="26808"/>
                  </a:cubicBezTo>
                  <a:cubicBezTo>
                    <a:pt x="13460" y="26777"/>
                    <a:pt x="13523" y="26745"/>
                    <a:pt x="13555" y="26713"/>
                  </a:cubicBezTo>
                  <a:lnTo>
                    <a:pt x="22865" y="21361"/>
                  </a:lnTo>
                  <a:cubicBezTo>
                    <a:pt x="23277" y="21140"/>
                    <a:pt x="23626" y="20728"/>
                    <a:pt x="23879" y="20285"/>
                  </a:cubicBezTo>
                  <a:cubicBezTo>
                    <a:pt x="24132" y="19841"/>
                    <a:pt x="24291" y="19335"/>
                    <a:pt x="24291" y="18891"/>
                  </a:cubicBezTo>
                  <a:lnTo>
                    <a:pt x="24291" y="8155"/>
                  </a:lnTo>
                  <a:cubicBezTo>
                    <a:pt x="24291" y="7237"/>
                    <a:pt x="23657" y="6160"/>
                    <a:pt x="22865" y="5685"/>
                  </a:cubicBezTo>
                  <a:lnTo>
                    <a:pt x="13555" y="333"/>
                  </a:lnTo>
                  <a:cubicBezTo>
                    <a:pt x="13175" y="112"/>
                    <a:pt x="12660" y="1"/>
                    <a:pt x="12145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17"/>
          <p:cNvSpPr txBox="1"/>
          <p:nvPr/>
        </p:nvSpPr>
        <p:spPr>
          <a:xfrm>
            <a:off x="3041689" y="4055050"/>
            <a:ext cx="1417500" cy="2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 Medium"/>
                <a:ea typeface="Fira Sans Medium"/>
                <a:cs typeface="Fira Sans Medium"/>
                <a:sym typeface="Fira Sans Medium"/>
              </a:rPr>
              <a:t>Algorithmes</a:t>
            </a:r>
            <a:endParaRPr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29" name="Google Shape;329;p17"/>
          <p:cNvSpPr txBox="1"/>
          <p:nvPr/>
        </p:nvSpPr>
        <p:spPr>
          <a:xfrm>
            <a:off x="3041679" y="4339600"/>
            <a:ext cx="1417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Récupération des dimensions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30" name="Google Shape;330;p17"/>
          <p:cNvSpPr txBox="1"/>
          <p:nvPr/>
        </p:nvSpPr>
        <p:spPr>
          <a:xfrm>
            <a:off x="4446700" y="3969825"/>
            <a:ext cx="1614300" cy="6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Fira Sans Medium"/>
                <a:ea typeface="Fira Sans Medium"/>
                <a:cs typeface="Fira Sans Medium"/>
                <a:sym typeface="Fira Sans Medium"/>
              </a:rPr>
              <a:t>Base de Données modifiables</a:t>
            </a:r>
            <a:endParaRPr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331" name="Google Shape;331;p17"/>
          <p:cNvSpPr txBox="1"/>
          <p:nvPr/>
        </p:nvSpPr>
        <p:spPr>
          <a:xfrm>
            <a:off x="4531013" y="4560350"/>
            <a:ext cx="1417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Recherche de correspondances 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332" name="Google Shape;332;p17"/>
          <p:cNvGrpSpPr/>
          <p:nvPr/>
        </p:nvGrpSpPr>
        <p:grpSpPr>
          <a:xfrm>
            <a:off x="5040553" y="3137709"/>
            <a:ext cx="398435" cy="527115"/>
            <a:chOff x="457208" y="1168980"/>
            <a:chExt cx="2230878" cy="3186908"/>
          </a:xfrm>
        </p:grpSpPr>
        <p:sp>
          <p:nvSpPr>
            <p:cNvPr id="333" name="Google Shape;333;p17"/>
            <p:cNvSpPr/>
            <p:nvPr/>
          </p:nvSpPr>
          <p:spPr>
            <a:xfrm>
              <a:off x="1574706" y="1500083"/>
              <a:ext cx="523577" cy="2196703"/>
            </a:xfrm>
            <a:custGeom>
              <a:avLst/>
              <a:gdLst/>
              <a:ahLst/>
              <a:cxnLst/>
              <a:rect l="l" t="t" r="r" b="b"/>
              <a:pathLst>
                <a:path w="16025" h="67234" extrusionOk="0">
                  <a:moveTo>
                    <a:pt x="16025" y="0"/>
                  </a:moveTo>
                  <a:lnTo>
                    <a:pt x="0" y="9279"/>
                  </a:lnTo>
                  <a:lnTo>
                    <a:pt x="0" y="67233"/>
                  </a:lnTo>
                  <a:lnTo>
                    <a:pt x="16025" y="57986"/>
                  </a:lnTo>
                  <a:lnTo>
                    <a:pt x="16025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1006661" y="1475252"/>
              <a:ext cx="568077" cy="2221534"/>
            </a:xfrm>
            <a:custGeom>
              <a:avLst/>
              <a:gdLst/>
              <a:ahLst/>
              <a:cxnLst/>
              <a:rect l="l" t="t" r="r" b="b"/>
              <a:pathLst>
                <a:path w="17387" h="67994" extrusionOk="0">
                  <a:moveTo>
                    <a:pt x="0" y="0"/>
                  </a:moveTo>
                  <a:lnTo>
                    <a:pt x="0" y="57954"/>
                  </a:lnTo>
                  <a:lnTo>
                    <a:pt x="17386" y="67993"/>
                  </a:lnTo>
                  <a:lnTo>
                    <a:pt x="17386" y="10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1031493" y="1579151"/>
              <a:ext cx="519427" cy="2103129"/>
            </a:xfrm>
            <a:custGeom>
              <a:avLst/>
              <a:gdLst/>
              <a:ahLst/>
              <a:cxnLst/>
              <a:rect l="l" t="t" r="r" b="b"/>
              <a:pathLst>
                <a:path w="15898" h="64370" extrusionOk="0">
                  <a:moveTo>
                    <a:pt x="302" y="1"/>
                  </a:moveTo>
                  <a:cubicBezTo>
                    <a:pt x="127" y="1"/>
                    <a:pt x="0" y="152"/>
                    <a:pt x="0" y="399"/>
                  </a:cubicBezTo>
                  <a:lnTo>
                    <a:pt x="0" y="55218"/>
                  </a:lnTo>
                  <a:lnTo>
                    <a:pt x="15898" y="64370"/>
                  </a:lnTo>
                  <a:lnTo>
                    <a:pt x="15898" y="9583"/>
                  </a:lnTo>
                  <a:cubicBezTo>
                    <a:pt x="15898" y="9234"/>
                    <a:pt x="15645" y="8791"/>
                    <a:pt x="15360" y="8633"/>
                  </a:cubicBezTo>
                  <a:lnTo>
                    <a:pt x="538" y="82"/>
                  </a:lnTo>
                  <a:cubicBezTo>
                    <a:pt x="455" y="26"/>
                    <a:pt x="375" y="1"/>
                    <a:pt x="302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1047012" y="1606073"/>
              <a:ext cx="488389" cy="388182"/>
            </a:xfrm>
            <a:custGeom>
              <a:avLst/>
              <a:gdLst/>
              <a:ahLst/>
              <a:cxnLst/>
              <a:rect l="l" t="t" r="r" b="b"/>
              <a:pathLst>
                <a:path w="14948" h="11881" extrusionOk="0">
                  <a:moveTo>
                    <a:pt x="256" y="0"/>
                  </a:moveTo>
                  <a:cubicBezTo>
                    <a:pt x="102" y="0"/>
                    <a:pt x="0" y="118"/>
                    <a:pt x="0" y="303"/>
                  </a:cubicBezTo>
                  <a:lnTo>
                    <a:pt x="0" y="2932"/>
                  </a:lnTo>
                  <a:cubicBezTo>
                    <a:pt x="0" y="3217"/>
                    <a:pt x="190" y="3533"/>
                    <a:pt x="444" y="3692"/>
                  </a:cubicBezTo>
                  <a:lnTo>
                    <a:pt x="14505" y="11831"/>
                  </a:lnTo>
                  <a:cubicBezTo>
                    <a:pt x="14572" y="11864"/>
                    <a:pt x="14636" y="11880"/>
                    <a:pt x="14692" y="11880"/>
                  </a:cubicBezTo>
                  <a:cubicBezTo>
                    <a:pt x="14846" y="11880"/>
                    <a:pt x="14948" y="11763"/>
                    <a:pt x="14948" y="11577"/>
                  </a:cubicBezTo>
                  <a:lnTo>
                    <a:pt x="14948" y="8949"/>
                  </a:lnTo>
                  <a:cubicBezTo>
                    <a:pt x="14948" y="8664"/>
                    <a:pt x="14758" y="8315"/>
                    <a:pt x="14505" y="8189"/>
                  </a:cubicBezTo>
                  <a:lnTo>
                    <a:pt x="444" y="50"/>
                  </a:lnTo>
                  <a:cubicBezTo>
                    <a:pt x="376" y="16"/>
                    <a:pt x="312" y="0"/>
                    <a:pt x="256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1071843" y="164286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1071843" y="1669752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1071843" y="1695628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1380173" y="1844452"/>
              <a:ext cx="21760" cy="28523"/>
            </a:xfrm>
            <a:custGeom>
              <a:avLst/>
              <a:gdLst/>
              <a:ahLst/>
              <a:cxnLst/>
              <a:rect l="l" t="t" r="r" b="b"/>
              <a:pathLst>
                <a:path w="666" h="873" extrusionOk="0">
                  <a:moveTo>
                    <a:pt x="182" y="1"/>
                  </a:moveTo>
                  <a:cubicBezTo>
                    <a:pt x="70" y="1"/>
                    <a:pt x="1" y="95"/>
                    <a:pt x="1" y="259"/>
                  </a:cubicBezTo>
                  <a:cubicBezTo>
                    <a:pt x="1" y="449"/>
                    <a:pt x="127" y="734"/>
                    <a:pt x="317" y="829"/>
                  </a:cubicBezTo>
                  <a:cubicBezTo>
                    <a:pt x="374" y="858"/>
                    <a:pt x="428" y="872"/>
                    <a:pt x="476" y="872"/>
                  </a:cubicBezTo>
                  <a:cubicBezTo>
                    <a:pt x="588" y="872"/>
                    <a:pt x="666" y="794"/>
                    <a:pt x="666" y="639"/>
                  </a:cubicBezTo>
                  <a:cubicBezTo>
                    <a:pt x="666" y="418"/>
                    <a:pt x="507" y="164"/>
                    <a:pt x="317" y="38"/>
                  </a:cubicBezTo>
                  <a:cubicBezTo>
                    <a:pt x="268" y="13"/>
                    <a:pt x="222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1427777" y="1872386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9"/>
                    <a:pt x="0" y="228"/>
                  </a:cubicBezTo>
                  <a:cubicBezTo>
                    <a:pt x="0" y="449"/>
                    <a:pt x="159" y="703"/>
                    <a:pt x="349" y="829"/>
                  </a:cubicBezTo>
                  <a:cubicBezTo>
                    <a:pt x="400" y="855"/>
                    <a:pt x="446" y="867"/>
                    <a:pt x="487" y="867"/>
                  </a:cubicBezTo>
                  <a:cubicBezTo>
                    <a:pt x="598" y="867"/>
                    <a:pt x="665" y="778"/>
                    <a:pt x="665" y="639"/>
                  </a:cubicBezTo>
                  <a:cubicBezTo>
                    <a:pt x="665" y="418"/>
                    <a:pt x="539" y="164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7"/>
            <p:cNvSpPr/>
            <p:nvPr/>
          </p:nvSpPr>
          <p:spPr>
            <a:xfrm>
              <a:off x="1476394" y="1900125"/>
              <a:ext cx="21760" cy="28523"/>
            </a:xfrm>
            <a:custGeom>
              <a:avLst/>
              <a:gdLst/>
              <a:ahLst/>
              <a:cxnLst/>
              <a:rect l="l" t="t" r="r" b="b"/>
              <a:pathLst>
                <a:path w="666" h="873" extrusionOk="0">
                  <a:moveTo>
                    <a:pt x="165" y="1"/>
                  </a:moveTo>
                  <a:cubicBezTo>
                    <a:pt x="63" y="1"/>
                    <a:pt x="1" y="78"/>
                    <a:pt x="1" y="234"/>
                  </a:cubicBezTo>
                  <a:cubicBezTo>
                    <a:pt x="1" y="455"/>
                    <a:pt x="127" y="709"/>
                    <a:pt x="317" y="835"/>
                  </a:cubicBezTo>
                  <a:cubicBezTo>
                    <a:pt x="367" y="860"/>
                    <a:pt x="415" y="872"/>
                    <a:pt x="458" y="872"/>
                  </a:cubicBezTo>
                  <a:cubicBezTo>
                    <a:pt x="579" y="872"/>
                    <a:pt x="666" y="777"/>
                    <a:pt x="666" y="614"/>
                  </a:cubicBezTo>
                  <a:cubicBezTo>
                    <a:pt x="666" y="424"/>
                    <a:pt x="508" y="170"/>
                    <a:pt x="317" y="44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7"/>
            <p:cNvSpPr/>
            <p:nvPr/>
          </p:nvSpPr>
          <p:spPr>
            <a:xfrm>
              <a:off x="1047012" y="1744539"/>
              <a:ext cx="488389" cy="387953"/>
            </a:xfrm>
            <a:custGeom>
              <a:avLst/>
              <a:gdLst/>
              <a:ahLst/>
              <a:cxnLst/>
              <a:rect l="l" t="t" r="r" b="b"/>
              <a:pathLst>
                <a:path w="14948" h="11874" extrusionOk="0">
                  <a:moveTo>
                    <a:pt x="241" y="0"/>
                  </a:moveTo>
                  <a:cubicBezTo>
                    <a:pt x="95" y="0"/>
                    <a:pt x="0" y="107"/>
                    <a:pt x="0" y="309"/>
                  </a:cubicBezTo>
                  <a:lnTo>
                    <a:pt x="0" y="2937"/>
                  </a:lnTo>
                  <a:cubicBezTo>
                    <a:pt x="0" y="3222"/>
                    <a:pt x="190" y="3539"/>
                    <a:pt x="444" y="3697"/>
                  </a:cubicBezTo>
                  <a:lnTo>
                    <a:pt x="14505" y="11804"/>
                  </a:lnTo>
                  <a:cubicBezTo>
                    <a:pt x="14580" y="11852"/>
                    <a:pt x="14650" y="11873"/>
                    <a:pt x="14711" y="11873"/>
                  </a:cubicBezTo>
                  <a:cubicBezTo>
                    <a:pt x="14854" y="11873"/>
                    <a:pt x="14948" y="11751"/>
                    <a:pt x="14948" y="11551"/>
                  </a:cubicBezTo>
                  <a:lnTo>
                    <a:pt x="14948" y="8923"/>
                  </a:lnTo>
                  <a:cubicBezTo>
                    <a:pt x="14948" y="8669"/>
                    <a:pt x="14758" y="8321"/>
                    <a:pt x="14505" y="8194"/>
                  </a:cubicBezTo>
                  <a:lnTo>
                    <a:pt x="444" y="55"/>
                  </a:lnTo>
                  <a:cubicBezTo>
                    <a:pt x="370" y="18"/>
                    <a:pt x="301" y="0"/>
                    <a:pt x="241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7"/>
            <p:cNvSpPr/>
            <p:nvPr/>
          </p:nvSpPr>
          <p:spPr>
            <a:xfrm>
              <a:off x="1071843" y="1781524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7"/>
            <p:cNvSpPr/>
            <p:nvPr/>
          </p:nvSpPr>
          <p:spPr>
            <a:xfrm>
              <a:off x="1071843" y="1807368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7"/>
            <p:cNvSpPr/>
            <p:nvPr/>
          </p:nvSpPr>
          <p:spPr>
            <a:xfrm>
              <a:off x="1071843" y="183429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7"/>
            <p:cNvSpPr/>
            <p:nvPr/>
          </p:nvSpPr>
          <p:spPr>
            <a:xfrm>
              <a:off x="1380173" y="1983081"/>
              <a:ext cx="21760" cy="28360"/>
            </a:xfrm>
            <a:custGeom>
              <a:avLst/>
              <a:gdLst/>
              <a:ahLst/>
              <a:cxnLst/>
              <a:rect l="l" t="t" r="r" b="b"/>
              <a:pathLst>
                <a:path w="666" h="868" extrusionOk="0">
                  <a:moveTo>
                    <a:pt x="179" y="1"/>
                  </a:moveTo>
                  <a:cubicBezTo>
                    <a:pt x="68" y="1"/>
                    <a:pt x="1" y="89"/>
                    <a:pt x="1" y="228"/>
                  </a:cubicBezTo>
                  <a:cubicBezTo>
                    <a:pt x="1" y="450"/>
                    <a:pt x="127" y="703"/>
                    <a:pt x="317" y="830"/>
                  </a:cubicBezTo>
                  <a:cubicBezTo>
                    <a:pt x="368" y="855"/>
                    <a:pt x="417" y="867"/>
                    <a:pt x="461" y="867"/>
                  </a:cubicBezTo>
                  <a:cubicBezTo>
                    <a:pt x="581" y="867"/>
                    <a:pt x="666" y="779"/>
                    <a:pt x="666" y="640"/>
                  </a:cubicBezTo>
                  <a:cubicBezTo>
                    <a:pt x="666" y="418"/>
                    <a:pt x="507" y="165"/>
                    <a:pt x="317" y="38"/>
                  </a:cubicBezTo>
                  <a:cubicBezTo>
                    <a:pt x="266" y="13"/>
                    <a:pt x="220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7"/>
            <p:cNvSpPr/>
            <p:nvPr/>
          </p:nvSpPr>
          <p:spPr>
            <a:xfrm>
              <a:off x="1427777" y="201085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2"/>
                    <a:pt x="484" y="872"/>
                  </a:cubicBezTo>
                  <a:cubicBezTo>
                    <a:pt x="596" y="872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8" y="0"/>
                    <a:pt x="190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7"/>
            <p:cNvSpPr/>
            <p:nvPr/>
          </p:nvSpPr>
          <p:spPr>
            <a:xfrm>
              <a:off x="1475381" y="2038526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13" y="1"/>
                  </a:moveTo>
                  <a:cubicBezTo>
                    <a:pt x="181" y="1"/>
                    <a:pt x="152" y="7"/>
                    <a:pt x="127" y="20"/>
                  </a:cubicBezTo>
                  <a:cubicBezTo>
                    <a:pt x="0" y="83"/>
                    <a:pt x="0" y="336"/>
                    <a:pt x="127" y="558"/>
                  </a:cubicBezTo>
                  <a:cubicBezTo>
                    <a:pt x="231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80"/>
                    <a:pt x="729" y="526"/>
                    <a:pt x="602" y="305"/>
                  </a:cubicBezTo>
                  <a:cubicBezTo>
                    <a:pt x="501" y="102"/>
                    <a:pt x="338" y="1"/>
                    <a:pt x="21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7"/>
            <p:cNvSpPr/>
            <p:nvPr/>
          </p:nvSpPr>
          <p:spPr>
            <a:xfrm>
              <a:off x="1047012" y="1883168"/>
              <a:ext cx="488389" cy="387529"/>
            </a:xfrm>
            <a:custGeom>
              <a:avLst/>
              <a:gdLst/>
              <a:ahLst/>
              <a:cxnLst/>
              <a:rect l="l" t="t" r="r" b="b"/>
              <a:pathLst>
                <a:path w="14948" h="11861" extrusionOk="0">
                  <a:moveTo>
                    <a:pt x="241" y="1"/>
                  </a:moveTo>
                  <a:cubicBezTo>
                    <a:pt x="95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40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7" y="11860"/>
                    <a:pt x="14707" y="11860"/>
                  </a:cubicBezTo>
                  <a:cubicBezTo>
                    <a:pt x="14853" y="11860"/>
                    <a:pt x="14948" y="11754"/>
                    <a:pt x="14948" y="11552"/>
                  </a:cubicBezTo>
                  <a:lnTo>
                    <a:pt x="14948" y="8923"/>
                  </a:lnTo>
                  <a:cubicBezTo>
                    <a:pt x="14948" y="8670"/>
                    <a:pt x="14758" y="8322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1" y="1"/>
                    <a:pt x="241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7"/>
            <p:cNvSpPr/>
            <p:nvPr/>
          </p:nvSpPr>
          <p:spPr>
            <a:xfrm>
              <a:off x="1071843" y="1920154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7"/>
            <p:cNvSpPr/>
            <p:nvPr/>
          </p:nvSpPr>
          <p:spPr>
            <a:xfrm>
              <a:off x="1071843" y="194603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7"/>
            <p:cNvSpPr/>
            <p:nvPr/>
          </p:nvSpPr>
          <p:spPr>
            <a:xfrm>
              <a:off x="1071843" y="1972920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1379128" y="2121384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6"/>
                  </a:cubicBezTo>
                  <a:cubicBezTo>
                    <a:pt x="229" y="758"/>
                    <a:pt x="391" y="860"/>
                    <a:pt x="517" y="860"/>
                  </a:cubicBezTo>
                  <a:cubicBezTo>
                    <a:pt x="548" y="860"/>
                    <a:pt x="577" y="853"/>
                    <a:pt x="603" y="841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1427777" y="2149057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87" y="0"/>
                  </a:moveTo>
                  <a:cubicBezTo>
                    <a:pt x="77" y="0"/>
                    <a:pt x="0" y="93"/>
                    <a:pt x="0" y="247"/>
                  </a:cubicBezTo>
                  <a:cubicBezTo>
                    <a:pt x="0" y="469"/>
                    <a:pt x="159" y="722"/>
                    <a:pt x="349" y="817"/>
                  </a:cubicBezTo>
                  <a:cubicBezTo>
                    <a:pt x="407" y="856"/>
                    <a:pt x="459" y="874"/>
                    <a:pt x="503" y="874"/>
                  </a:cubicBezTo>
                  <a:cubicBezTo>
                    <a:pt x="604" y="874"/>
                    <a:pt x="665" y="781"/>
                    <a:pt x="665" y="627"/>
                  </a:cubicBezTo>
                  <a:cubicBezTo>
                    <a:pt x="665" y="405"/>
                    <a:pt x="539" y="152"/>
                    <a:pt x="349" y="57"/>
                  </a:cubicBezTo>
                  <a:cubicBezTo>
                    <a:pt x="291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1475381" y="217676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6"/>
                    <a:pt x="0" y="349"/>
                    <a:pt x="127" y="571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1047012" y="2021373"/>
              <a:ext cx="488389" cy="387953"/>
            </a:xfrm>
            <a:custGeom>
              <a:avLst/>
              <a:gdLst/>
              <a:ahLst/>
              <a:cxnLst/>
              <a:rect l="l" t="t" r="r" b="b"/>
              <a:pathLst>
                <a:path w="14948" h="11874" extrusionOk="0">
                  <a:moveTo>
                    <a:pt x="238" y="1"/>
                  </a:moveTo>
                  <a:cubicBezTo>
                    <a:pt x="94" y="1"/>
                    <a:pt x="0" y="123"/>
                    <a:pt x="0" y="323"/>
                  </a:cubicBezTo>
                  <a:lnTo>
                    <a:pt x="0" y="2920"/>
                  </a:lnTo>
                  <a:cubicBezTo>
                    <a:pt x="0" y="3205"/>
                    <a:pt x="190" y="3553"/>
                    <a:pt x="444" y="3680"/>
                  </a:cubicBezTo>
                  <a:lnTo>
                    <a:pt x="14505" y="11819"/>
                  </a:lnTo>
                  <a:cubicBezTo>
                    <a:pt x="14579" y="11856"/>
                    <a:pt x="14647" y="11874"/>
                    <a:pt x="14707" y="11874"/>
                  </a:cubicBezTo>
                  <a:cubicBezTo>
                    <a:pt x="14853" y="11874"/>
                    <a:pt x="14948" y="11767"/>
                    <a:pt x="14948" y="11565"/>
                  </a:cubicBezTo>
                  <a:lnTo>
                    <a:pt x="14948" y="8937"/>
                  </a:lnTo>
                  <a:cubicBezTo>
                    <a:pt x="14948" y="8652"/>
                    <a:pt x="14758" y="8335"/>
                    <a:pt x="14505" y="8177"/>
                  </a:cubicBezTo>
                  <a:lnTo>
                    <a:pt x="444" y="70"/>
                  </a:lnTo>
                  <a:cubicBezTo>
                    <a:pt x="368" y="22"/>
                    <a:pt x="298" y="1"/>
                    <a:pt x="238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1071843" y="205777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1071843" y="208469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7"/>
            <p:cNvSpPr/>
            <p:nvPr/>
          </p:nvSpPr>
          <p:spPr>
            <a:xfrm>
              <a:off x="1071843" y="2110536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7"/>
            <p:cNvSpPr/>
            <p:nvPr/>
          </p:nvSpPr>
          <p:spPr>
            <a:xfrm>
              <a:off x="1379128" y="2259556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25" y="0"/>
                  </a:moveTo>
                  <a:cubicBezTo>
                    <a:pt x="189" y="0"/>
                    <a:pt x="156" y="10"/>
                    <a:pt x="128" y="32"/>
                  </a:cubicBezTo>
                  <a:cubicBezTo>
                    <a:pt x="1" y="95"/>
                    <a:pt x="1" y="348"/>
                    <a:pt x="128" y="570"/>
                  </a:cubicBezTo>
                  <a:cubicBezTo>
                    <a:pt x="232" y="753"/>
                    <a:pt x="402" y="871"/>
                    <a:pt x="529" y="871"/>
                  </a:cubicBezTo>
                  <a:cubicBezTo>
                    <a:pt x="556" y="871"/>
                    <a:pt x="581" y="866"/>
                    <a:pt x="603" y="855"/>
                  </a:cubicBezTo>
                  <a:cubicBezTo>
                    <a:pt x="729" y="760"/>
                    <a:pt x="729" y="538"/>
                    <a:pt x="603" y="317"/>
                  </a:cubicBezTo>
                  <a:cubicBezTo>
                    <a:pt x="504" y="120"/>
                    <a:pt x="349" y="0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7"/>
            <p:cNvSpPr/>
            <p:nvPr/>
          </p:nvSpPr>
          <p:spPr>
            <a:xfrm>
              <a:off x="1426732" y="2287458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1" y="96"/>
                    <a:pt x="1" y="350"/>
                    <a:pt x="127" y="571"/>
                  </a:cubicBezTo>
                  <a:cubicBezTo>
                    <a:pt x="232" y="754"/>
                    <a:pt x="401" y="873"/>
                    <a:pt x="529" y="873"/>
                  </a:cubicBezTo>
                  <a:cubicBezTo>
                    <a:pt x="555" y="873"/>
                    <a:pt x="580" y="867"/>
                    <a:pt x="602" y="856"/>
                  </a:cubicBezTo>
                  <a:cubicBezTo>
                    <a:pt x="729" y="761"/>
                    <a:pt x="729" y="540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7"/>
            <p:cNvSpPr/>
            <p:nvPr/>
          </p:nvSpPr>
          <p:spPr>
            <a:xfrm>
              <a:off x="1475381" y="2314870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66"/>
                    <a:pt x="127" y="587"/>
                  </a:cubicBezTo>
                  <a:cubicBezTo>
                    <a:pt x="224" y="758"/>
                    <a:pt x="379" y="873"/>
                    <a:pt x="502" y="873"/>
                  </a:cubicBezTo>
                  <a:cubicBezTo>
                    <a:pt x="539" y="873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7"/>
            <p:cNvSpPr/>
            <p:nvPr/>
          </p:nvSpPr>
          <p:spPr>
            <a:xfrm>
              <a:off x="1047012" y="2159610"/>
              <a:ext cx="488389" cy="387823"/>
            </a:xfrm>
            <a:custGeom>
              <a:avLst/>
              <a:gdLst/>
              <a:ahLst/>
              <a:cxnLst/>
              <a:rect l="l" t="t" r="r" b="b"/>
              <a:pathLst>
                <a:path w="14948" h="11870" extrusionOk="0">
                  <a:moveTo>
                    <a:pt x="256" y="1"/>
                  </a:moveTo>
                  <a:cubicBezTo>
                    <a:pt x="102" y="1"/>
                    <a:pt x="0" y="118"/>
                    <a:pt x="0" y="304"/>
                  </a:cubicBezTo>
                  <a:lnTo>
                    <a:pt x="0" y="2932"/>
                  </a:lnTo>
                  <a:cubicBezTo>
                    <a:pt x="0" y="3217"/>
                    <a:pt x="190" y="3534"/>
                    <a:pt x="444" y="3692"/>
                  </a:cubicBezTo>
                  <a:lnTo>
                    <a:pt x="14505" y="11800"/>
                  </a:lnTo>
                  <a:cubicBezTo>
                    <a:pt x="14581" y="11848"/>
                    <a:pt x="14652" y="11870"/>
                    <a:pt x="14714" y="11870"/>
                  </a:cubicBezTo>
                  <a:cubicBezTo>
                    <a:pt x="14856" y="11870"/>
                    <a:pt x="14948" y="11755"/>
                    <a:pt x="14948" y="11578"/>
                  </a:cubicBezTo>
                  <a:lnTo>
                    <a:pt x="14948" y="8950"/>
                  </a:lnTo>
                  <a:cubicBezTo>
                    <a:pt x="14948" y="8664"/>
                    <a:pt x="14758" y="8316"/>
                    <a:pt x="14505" y="8189"/>
                  </a:cubicBezTo>
                  <a:lnTo>
                    <a:pt x="444" y="51"/>
                  </a:lnTo>
                  <a:cubicBezTo>
                    <a:pt x="376" y="17"/>
                    <a:pt x="312" y="1"/>
                    <a:pt x="256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7"/>
            <p:cNvSpPr/>
            <p:nvPr/>
          </p:nvSpPr>
          <p:spPr>
            <a:xfrm>
              <a:off x="1071843" y="219643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7"/>
            <p:cNvSpPr/>
            <p:nvPr/>
          </p:nvSpPr>
          <p:spPr>
            <a:xfrm>
              <a:off x="1071843" y="222332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1071843" y="2249198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1380173" y="2398022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82" y="1"/>
                  </a:moveTo>
                  <a:cubicBezTo>
                    <a:pt x="70" y="1"/>
                    <a:pt x="1" y="95"/>
                    <a:pt x="1" y="259"/>
                  </a:cubicBezTo>
                  <a:cubicBezTo>
                    <a:pt x="1" y="449"/>
                    <a:pt x="127" y="734"/>
                    <a:pt x="317" y="829"/>
                  </a:cubicBezTo>
                  <a:cubicBezTo>
                    <a:pt x="374" y="858"/>
                    <a:pt x="428" y="872"/>
                    <a:pt x="476" y="872"/>
                  </a:cubicBezTo>
                  <a:cubicBezTo>
                    <a:pt x="588" y="872"/>
                    <a:pt x="666" y="794"/>
                    <a:pt x="666" y="639"/>
                  </a:cubicBezTo>
                  <a:cubicBezTo>
                    <a:pt x="666" y="417"/>
                    <a:pt x="507" y="164"/>
                    <a:pt x="317" y="37"/>
                  </a:cubicBezTo>
                  <a:cubicBezTo>
                    <a:pt x="268" y="13"/>
                    <a:pt x="222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7"/>
            <p:cNvSpPr/>
            <p:nvPr/>
          </p:nvSpPr>
          <p:spPr>
            <a:xfrm>
              <a:off x="1427777" y="2425957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8"/>
                    <a:pt x="0" y="227"/>
                  </a:cubicBezTo>
                  <a:cubicBezTo>
                    <a:pt x="0" y="449"/>
                    <a:pt x="159" y="703"/>
                    <a:pt x="349" y="829"/>
                  </a:cubicBezTo>
                  <a:cubicBezTo>
                    <a:pt x="400" y="855"/>
                    <a:pt x="446" y="866"/>
                    <a:pt x="487" y="866"/>
                  </a:cubicBezTo>
                  <a:cubicBezTo>
                    <a:pt x="598" y="866"/>
                    <a:pt x="665" y="778"/>
                    <a:pt x="665" y="639"/>
                  </a:cubicBezTo>
                  <a:cubicBezTo>
                    <a:pt x="665" y="417"/>
                    <a:pt x="539" y="164"/>
                    <a:pt x="349" y="37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1476394" y="2453696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1"/>
                  </a:moveTo>
                  <a:cubicBezTo>
                    <a:pt x="63" y="1"/>
                    <a:pt x="1" y="78"/>
                    <a:pt x="1" y="234"/>
                  </a:cubicBezTo>
                  <a:cubicBezTo>
                    <a:pt x="1" y="455"/>
                    <a:pt x="127" y="709"/>
                    <a:pt x="317" y="835"/>
                  </a:cubicBezTo>
                  <a:cubicBezTo>
                    <a:pt x="367" y="860"/>
                    <a:pt x="415" y="872"/>
                    <a:pt x="458" y="872"/>
                  </a:cubicBezTo>
                  <a:cubicBezTo>
                    <a:pt x="579" y="872"/>
                    <a:pt x="666" y="777"/>
                    <a:pt x="666" y="614"/>
                  </a:cubicBezTo>
                  <a:cubicBezTo>
                    <a:pt x="666" y="424"/>
                    <a:pt x="508" y="139"/>
                    <a:pt x="317" y="44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1047012" y="2298109"/>
              <a:ext cx="488389" cy="387953"/>
            </a:xfrm>
            <a:custGeom>
              <a:avLst/>
              <a:gdLst/>
              <a:ahLst/>
              <a:cxnLst/>
              <a:rect l="l" t="t" r="r" b="b"/>
              <a:pathLst>
                <a:path w="14948" h="11874" extrusionOk="0">
                  <a:moveTo>
                    <a:pt x="241" y="0"/>
                  </a:moveTo>
                  <a:cubicBezTo>
                    <a:pt x="95" y="0"/>
                    <a:pt x="0" y="107"/>
                    <a:pt x="0" y="309"/>
                  </a:cubicBezTo>
                  <a:lnTo>
                    <a:pt x="0" y="2937"/>
                  </a:lnTo>
                  <a:cubicBezTo>
                    <a:pt x="0" y="3222"/>
                    <a:pt x="190" y="3539"/>
                    <a:pt x="444" y="3697"/>
                  </a:cubicBezTo>
                  <a:lnTo>
                    <a:pt x="14505" y="11804"/>
                  </a:lnTo>
                  <a:cubicBezTo>
                    <a:pt x="14580" y="11851"/>
                    <a:pt x="14650" y="11873"/>
                    <a:pt x="14711" y="11873"/>
                  </a:cubicBezTo>
                  <a:cubicBezTo>
                    <a:pt x="14854" y="11873"/>
                    <a:pt x="14948" y="11751"/>
                    <a:pt x="14948" y="11551"/>
                  </a:cubicBezTo>
                  <a:lnTo>
                    <a:pt x="14948" y="8922"/>
                  </a:lnTo>
                  <a:cubicBezTo>
                    <a:pt x="14948" y="8669"/>
                    <a:pt x="14758" y="8321"/>
                    <a:pt x="14505" y="8194"/>
                  </a:cubicBezTo>
                  <a:lnTo>
                    <a:pt x="444" y="55"/>
                  </a:lnTo>
                  <a:cubicBezTo>
                    <a:pt x="370" y="18"/>
                    <a:pt x="301" y="0"/>
                    <a:pt x="241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1071843" y="2335062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1071843" y="2360938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1071843" y="2387861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1380173" y="2536651"/>
              <a:ext cx="21760" cy="28360"/>
            </a:xfrm>
            <a:custGeom>
              <a:avLst/>
              <a:gdLst/>
              <a:ahLst/>
              <a:cxnLst/>
              <a:rect l="l" t="t" r="r" b="b"/>
              <a:pathLst>
                <a:path w="666" h="868" extrusionOk="0">
                  <a:moveTo>
                    <a:pt x="179" y="1"/>
                  </a:moveTo>
                  <a:cubicBezTo>
                    <a:pt x="68" y="1"/>
                    <a:pt x="1" y="89"/>
                    <a:pt x="1" y="228"/>
                  </a:cubicBezTo>
                  <a:cubicBezTo>
                    <a:pt x="1" y="450"/>
                    <a:pt x="127" y="703"/>
                    <a:pt x="317" y="830"/>
                  </a:cubicBezTo>
                  <a:cubicBezTo>
                    <a:pt x="368" y="855"/>
                    <a:pt x="417" y="867"/>
                    <a:pt x="461" y="867"/>
                  </a:cubicBezTo>
                  <a:cubicBezTo>
                    <a:pt x="581" y="867"/>
                    <a:pt x="666" y="779"/>
                    <a:pt x="666" y="640"/>
                  </a:cubicBezTo>
                  <a:cubicBezTo>
                    <a:pt x="666" y="418"/>
                    <a:pt x="507" y="165"/>
                    <a:pt x="317" y="38"/>
                  </a:cubicBezTo>
                  <a:cubicBezTo>
                    <a:pt x="266" y="13"/>
                    <a:pt x="220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1427777" y="256442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1"/>
                    <a:pt x="484" y="871"/>
                  </a:cubicBezTo>
                  <a:cubicBezTo>
                    <a:pt x="596" y="871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8" y="0"/>
                    <a:pt x="190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1475381" y="2592096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13" y="0"/>
                  </a:moveTo>
                  <a:cubicBezTo>
                    <a:pt x="181" y="0"/>
                    <a:pt x="152" y="7"/>
                    <a:pt x="127" y="19"/>
                  </a:cubicBezTo>
                  <a:cubicBezTo>
                    <a:pt x="0" y="83"/>
                    <a:pt x="0" y="336"/>
                    <a:pt x="127" y="558"/>
                  </a:cubicBezTo>
                  <a:cubicBezTo>
                    <a:pt x="231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80"/>
                    <a:pt x="729" y="526"/>
                    <a:pt x="602" y="304"/>
                  </a:cubicBezTo>
                  <a:cubicBezTo>
                    <a:pt x="501" y="102"/>
                    <a:pt x="338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1047012" y="2436739"/>
              <a:ext cx="488389" cy="387529"/>
            </a:xfrm>
            <a:custGeom>
              <a:avLst/>
              <a:gdLst/>
              <a:ahLst/>
              <a:cxnLst/>
              <a:rect l="l" t="t" r="r" b="b"/>
              <a:pathLst>
                <a:path w="14948" h="11861" extrusionOk="0">
                  <a:moveTo>
                    <a:pt x="241" y="1"/>
                  </a:moveTo>
                  <a:cubicBezTo>
                    <a:pt x="95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39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7" y="11860"/>
                    <a:pt x="14707" y="11860"/>
                  </a:cubicBezTo>
                  <a:cubicBezTo>
                    <a:pt x="14853" y="11860"/>
                    <a:pt x="14948" y="11753"/>
                    <a:pt x="14948" y="11552"/>
                  </a:cubicBezTo>
                  <a:lnTo>
                    <a:pt x="14948" y="8923"/>
                  </a:lnTo>
                  <a:cubicBezTo>
                    <a:pt x="14948" y="8670"/>
                    <a:pt x="14758" y="8321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1" y="1"/>
                    <a:pt x="241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1071843" y="2473724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1071843" y="249960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1071843" y="252649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1379128" y="2674954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1427777" y="2702595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87" y="1"/>
                  </a:moveTo>
                  <a:cubicBezTo>
                    <a:pt x="77" y="1"/>
                    <a:pt x="0" y="94"/>
                    <a:pt x="0" y="248"/>
                  </a:cubicBezTo>
                  <a:cubicBezTo>
                    <a:pt x="0" y="469"/>
                    <a:pt x="159" y="723"/>
                    <a:pt x="349" y="818"/>
                  </a:cubicBezTo>
                  <a:cubicBezTo>
                    <a:pt x="406" y="846"/>
                    <a:pt x="457" y="861"/>
                    <a:pt x="501" y="861"/>
                  </a:cubicBezTo>
                  <a:cubicBezTo>
                    <a:pt x="603" y="861"/>
                    <a:pt x="665" y="783"/>
                    <a:pt x="665" y="628"/>
                  </a:cubicBezTo>
                  <a:cubicBezTo>
                    <a:pt x="665" y="406"/>
                    <a:pt x="539" y="153"/>
                    <a:pt x="349" y="58"/>
                  </a:cubicBezTo>
                  <a:cubicBezTo>
                    <a:pt x="291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1475381" y="273033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0"/>
                    <a:pt x="729" y="539"/>
                    <a:pt x="602" y="285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1047012" y="2574943"/>
              <a:ext cx="488389" cy="387953"/>
            </a:xfrm>
            <a:custGeom>
              <a:avLst/>
              <a:gdLst/>
              <a:ahLst/>
              <a:cxnLst/>
              <a:rect l="l" t="t" r="r" b="b"/>
              <a:pathLst>
                <a:path w="14948" h="11874" extrusionOk="0">
                  <a:moveTo>
                    <a:pt x="238" y="0"/>
                  </a:moveTo>
                  <a:cubicBezTo>
                    <a:pt x="94" y="0"/>
                    <a:pt x="0" y="123"/>
                    <a:pt x="0" y="323"/>
                  </a:cubicBezTo>
                  <a:lnTo>
                    <a:pt x="0" y="2920"/>
                  </a:lnTo>
                  <a:cubicBezTo>
                    <a:pt x="0" y="3205"/>
                    <a:pt x="190" y="3553"/>
                    <a:pt x="444" y="3680"/>
                  </a:cubicBezTo>
                  <a:lnTo>
                    <a:pt x="14505" y="11819"/>
                  </a:lnTo>
                  <a:cubicBezTo>
                    <a:pt x="14579" y="11856"/>
                    <a:pt x="14647" y="11874"/>
                    <a:pt x="14707" y="11874"/>
                  </a:cubicBezTo>
                  <a:cubicBezTo>
                    <a:pt x="14853" y="11874"/>
                    <a:pt x="14948" y="11767"/>
                    <a:pt x="14948" y="11565"/>
                  </a:cubicBezTo>
                  <a:lnTo>
                    <a:pt x="14948" y="8937"/>
                  </a:lnTo>
                  <a:cubicBezTo>
                    <a:pt x="14948" y="8652"/>
                    <a:pt x="14758" y="8335"/>
                    <a:pt x="14505" y="8177"/>
                  </a:cubicBezTo>
                  <a:lnTo>
                    <a:pt x="444" y="69"/>
                  </a:lnTo>
                  <a:cubicBezTo>
                    <a:pt x="368" y="22"/>
                    <a:pt x="298" y="0"/>
                    <a:pt x="238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7"/>
            <p:cNvSpPr/>
            <p:nvPr/>
          </p:nvSpPr>
          <p:spPr>
            <a:xfrm>
              <a:off x="1071843" y="261134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1071843" y="2638230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1071843" y="2664107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1379128" y="2813126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25" y="0"/>
                  </a:moveTo>
                  <a:cubicBezTo>
                    <a:pt x="189" y="0"/>
                    <a:pt x="156" y="10"/>
                    <a:pt x="128" y="32"/>
                  </a:cubicBezTo>
                  <a:cubicBezTo>
                    <a:pt x="1" y="95"/>
                    <a:pt x="1" y="348"/>
                    <a:pt x="128" y="570"/>
                  </a:cubicBezTo>
                  <a:cubicBezTo>
                    <a:pt x="232" y="753"/>
                    <a:pt x="402" y="871"/>
                    <a:pt x="529" y="871"/>
                  </a:cubicBezTo>
                  <a:cubicBezTo>
                    <a:pt x="556" y="871"/>
                    <a:pt x="581" y="866"/>
                    <a:pt x="603" y="855"/>
                  </a:cubicBezTo>
                  <a:cubicBezTo>
                    <a:pt x="729" y="760"/>
                    <a:pt x="729" y="538"/>
                    <a:pt x="603" y="317"/>
                  </a:cubicBezTo>
                  <a:cubicBezTo>
                    <a:pt x="504" y="120"/>
                    <a:pt x="349" y="0"/>
                    <a:pt x="2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1426732" y="2841028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08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1475381" y="2868440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65"/>
                    <a:pt x="127" y="587"/>
                  </a:cubicBezTo>
                  <a:cubicBezTo>
                    <a:pt x="224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1047012" y="2713181"/>
              <a:ext cx="488389" cy="387823"/>
            </a:xfrm>
            <a:custGeom>
              <a:avLst/>
              <a:gdLst/>
              <a:ahLst/>
              <a:cxnLst/>
              <a:rect l="l" t="t" r="r" b="b"/>
              <a:pathLst>
                <a:path w="14948" h="11870" extrusionOk="0">
                  <a:moveTo>
                    <a:pt x="256" y="1"/>
                  </a:moveTo>
                  <a:cubicBezTo>
                    <a:pt x="102" y="1"/>
                    <a:pt x="0" y="118"/>
                    <a:pt x="0" y="304"/>
                  </a:cubicBezTo>
                  <a:lnTo>
                    <a:pt x="0" y="2932"/>
                  </a:lnTo>
                  <a:cubicBezTo>
                    <a:pt x="0" y="3217"/>
                    <a:pt x="190" y="3534"/>
                    <a:pt x="444" y="3692"/>
                  </a:cubicBezTo>
                  <a:lnTo>
                    <a:pt x="14505" y="11800"/>
                  </a:lnTo>
                  <a:cubicBezTo>
                    <a:pt x="14581" y="11848"/>
                    <a:pt x="14652" y="11869"/>
                    <a:pt x="14714" y="11869"/>
                  </a:cubicBezTo>
                  <a:cubicBezTo>
                    <a:pt x="14856" y="11869"/>
                    <a:pt x="14948" y="11754"/>
                    <a:pt x="14948" y="11578"/>
                  </a:cubicBezTo>
                  <a:lnTo>
                    <a:pt x="14948" y="8949"/>
                  </a:lnTo>
                  <a:cubicBezTo>
                    <a:pt x="14948" y="8664"/>
                    <a:pt x="14758" y="8316"/>
                    <a:pt x="14505" y="8189"/>
                  </a:cubicBezTo>
                  <a:lnTo>
                    <a:pt x="444" y="50"/>
                  </a:lnTo>
                  <a:cubicBezTo>
                    <a:pt x="376" y="16"/>
                    <a:pt x="312" y="1"/>
                    <a:pt x="256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1071843" y="2750003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7"/>
            <p:cNvSpPr/>
            <p:nvPr/>
          </p:nvSpPr>
          <p:spPr>
            <a:xfrm>
              <a:off x="1071843" y="277689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7"/>
            <p:cNvSpPr/>
            <p:nvPr/>
          </p:nvSpPr>
          <p:spPr>
            <a:xfrm>
              <a:off x="1071843" y="2802769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1380173" y="2951592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82" y="1"/>
                  </a:moveTo>
                  <a:cubicBezTo>
                    <a:pt x="70" y="1"/>
                    <a:pt x="1" y="95"/>
                    <a:pt x="1" y="259"/>
                  </a:cubicBezTo>
                  <a:cubicBezTo>
                    <a:pt x="1" y="449"/>
                    <a:pt x="127" y="734"/>
                    <a:pt x="317" y="829"/>
                  </a:cubicBezTo>
                  <a:cubicBezTo>
                    <a:pt x="374" y="857"/>
                    <a:pt x="428" y="872"/>
                    <a:pt x="476" y="872"/>
                  </a:cubicBezTo>
                  <a:cubicBezTo>
                    <a:pt x="588" y="872"/>
                    <a:pt x="666" y="794"/>
                    <a:pt x="666" y="639"/>
                  </a:cubicBezTo>
                  <a:cubicBezTo>
                    <a:pt x="666" y="417"/>
                    <a:pt x="507" y="164"/>
                    <a:pt x="317" y="37"/>
                  </a:cubicBezTo>
                  <a:cubicBezTo>
                    <a:pt x="268" y="12"/>
                    <a:pt x="222" y="1"/>
                    <a:pt x="1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1427777" y="2979527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8"/>
                    <a:pt x="0" y="227"/>
                  </a:cubicBezTo>
                  <a:cubicBezTo>
                    <a:pt x="0" y="449"/>
                    <a:pt x="159" y="702"/>
                    <a:pt x="349" y="829"/>
                  </a:cubicBezTo>
                  <a:cubicBezTo>
                    <a:pt x="400" y="854"/>
                    <a:pt x="446" y="866"/>
                    <a:pt x="487" y="866"/>
                  </a:cubicBezTo>
                  <a:cubicBezTo>
                    <a:pt x="598" y="866"/>
                    <a:pt x="665" y="778"/>
                    <a:pt x="665" y="639"/>
                  </a:cubicBezTo>
                  <a:cubicBezTo>
                    <a:pt x="665" y="417"/>
                    <a:pt x="539" y="164"/>
                    <a:pt x="349" y="37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1476394" y="3007266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1"/>
                  </a:moveTo>
                  <a:cubicBezTo>
                    <a:pt x="63" y="1"/>
                    <a:pt x="1" y="78"/>
                    <a:pt x="1" y="233"/>
                  </a:cubicBezTo>
                  <a:cubicBezTo>
                    <a:pt x="1" y="455"/>
                    <a:pt x="127" y="708"/>
                    <a:pt x="317" y="835"/>
                  </a:cubicBezTo>
                  <a:cubicBezTo>
                    <a:pt x="367" y="860"/>
                    <a:pt x="415" y="872"/>
                    <a:pt x="458" y="872"/>
                  </a:cubicBezTo>
                  <a:cubicBezTo>
                    <a:pt x="579" y="872"/>
                    <a:pt x="666" y="777"/>
                    <a:pt x="666" y="613"/>
                  </a:cubicBezTo>
                  <a:cubicBezTo>
                    <a:pt x="666" y="423"/>
                    <a:pt x="508" y="138"/>
                    <a:pt x="317" y="43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1047012" y="2851647"/>
              <a:ext cx="488389" cy="387986"/>
            </a:xfrm>
            <a:custGeom>
              <a:avLst/>
              <a:gdLst/>
              <a:ahLst/>
              <a:cxnLst/>
              <a:rect l="l" t="t" r="r" b="b"/>
              <a:pathLst>
                <a:path w="14948" h="11875" extrusionOk="0">
                  <a:moveTo>
                    <a:pt x="241" y="1"/>
                  </a:moveTo>
                  <a:cubicBezTo>
                    <a:pt x="95" y="1"/>
                    <a:pt x="0" y="108"/>
                    <a:pt x="0" y="309"/>
                  </a:cubicBezTo>
                  <a:lnTo>
                    <a:pt x="0" y="2938"/>
                  </a:lnTo>
                  <a:cubicBezTo>
                    <a:pt x="0" y="3223"/>
                    <a:pt x="190" y="3540"/>
                    <a:pt x="444" y="3698"/>
                  </a:cubicBezTo>
                  <a:lnTo>
                    <a:pt x="14505" y="11805"/>
                  </a:lnTo>
                  <a:cubicBezTo>
                    <a:pt x="14580" y="11852"/>
                    <a:pt x="14650" y="11874"/>
                    <a:pt x="14711" y="11874"/>
                  </a:cubicBezTo>
                  <a:cubicBezTo>
                    <a:pt x="14854" y="11874"/>
                    <a:pt x="14948" y="11752"/>
                    <a:pt x="14948" y="11552"/>
                  </a:cubicBezTo>
                  <a:lnTo>
                    <a:pt x="14948" y="8923"/>
                  </a:lnTo>
                  <a:cubicBezTo>
                    <a:pt x="14948" y="8670"/>
                    <a:pt x="14758" y="8322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1" y="1"/>
                    <a:pt x="241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1071843" y="2888632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1071843" y="2914509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7"/>
            <p:cNvSpPr/>
            <p:nvPr/>
          </p:nvSpPr>
          <p:spPr>
            <a:xfrm>
              <a:off x="1071843" y="2941398"/>
              <a:ext cx="163493" cy="102494"/>
            </a:xfrm>
            <a:custGeom>
              <a:avLst/>
              <a:gdLst/>
              <a:ahLst/>
              <a:cxnLst/>
              <a:rect l="l" t="t" r="r" b="b"/>
              <a:pathLst>
                <a:path w="5004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1379128" y="3089862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112"/>
                    <a:pt x="1" y="334"/>
                    <a:pt x="128" y="587"/>
                  </a:cubicBezTo>
                  <a:cubicBezTo>
                    <a:pt x="225" y="758"/>
                    <a:pt x="379" y="873"/>
                    <a:pt x="503" y="873"/>
                  </a:cubicBezTo>
                  <a:cubicBezTo>
                    <a:pt x="540" y="873"/>
                    <a:pt x="574" y="862"/>
                    <a:pt x="603" y="841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7"/>
            <p:cNvSpPr/>
            <p:nvPr/>
          </p:nvSpPr>
          <p:spPr>
            <a:xfrm>
              <a:off x="1427777" y="311799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03"/>
                  </a:cubicBezTo>
                  <a:cubicBezTo>
                    <a:pt x="407" y="842"/>
                    <a:pt x="459" y="860"/>
                    <a:pt x="503" y="860"/>
                  </a:cubicBezTo>
                  <a:cubicBezTo>
                    <a:pt x="604" y="860"/>
                    <a:pt x="665" y="76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4"/>
                    <a:pt x="238" y="0"/>
                    <a:pt x="190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1475381" y="3145666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13" y="0"/>
                  </a:moveTo>
                  <a:cubicBezTo>
                    <a:pt x="181" y="0"/>
                    <a:pt x="152" y="7"/>
                    <a:pt x="127" y="19"/>
                  </a:cubicBezTo>
                  <a:cubicBezTo>
                    <a:pt x="0" y="83"/>
                    <a:pt x="0" y="336"/>
                    <a:pt x="127" y="558"/>
                  </a:cubicBezTo>
                  <a:cubicBezTo>
                    <a:pt x="231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48"/>
                    <a:pt x="729" y="526"/>
                    <a:pt x="602" y="304"/>
                  </a:cubicBezTo>
                  <a:cubicBezTo>
                    <a:pt x="501" y="102"/>
                    <a:pt x="338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1047012" y="2990309"/>
              <a:ext cx="488389" cy="387496"/>
            </a:xfrm>
            <a:custGeom>
              <a:avLst/>
              <a:gdLst/>
              <a:ahLst/>
              <a:cxnLst/>
              <a:rect l="l" t="t" r="r" b="b"/>
              <a:pathLst>
                <a:path w="14948" h="11860" extrusionOk="0">
                  <a:moveTo>
                    <a:pt x="241" y="1"/>
                  </a:moveTo>
                  <a:cubicBezTo>
                    <a:pt x="95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39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7" y="11860"/>
                    <a:pt x="14707" y="11860"/>
                  </a:cubicBezTo>
                  <a:cubicBezTo>
                    <a:pt x="14853" y="11860"/>
                    <a:pt x="14948" y="11753"/>
                    <a:pt x="14948" y="11551"/>
                  </a:cubicBezTo>
                  <a:lnTo>
                    <a:pt x="14948" y="8923"/>
                  </a:lnTo>
                  <a:cubicBezTo>
                    <a:pt x="14948" y="8638"/>
                    <a:pt x="14758" y="8321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1" y="1"/>
                    <a:pt x="241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1071843" y="3027294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1071843" y="3053171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3"/>
                  </a:lnTo>
                  <a:lnTo>
                    <a:pt x="5004" y="3135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1071843" y="308006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8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1379128" y="3228524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1427777" y="3256165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87" y="1"/>
                  </a:moveTo>
                  <a:cubicBezTo>
                    <a:pt x="77" y="1"/>
                    <a:pt x="0" y="94"/>
                    <a:pt x="0" y="248"/>
                  </a:cubicBezTo>
                  <a:cubicBezTo>
                    <a:pt x="0" y="469"/>
                    <a:pt x="159" y="723"/>
                    <a:pt x="349" y="818"/>
                  </a:cubicBezTo>
                  <a:cubicBezTo>
                    <a:pt x="407" y="856"/>
                    <a:pt x="459" y="874"/>
                    <a:pt x="503" y="874"/>
                  </a:cubicBezTo>
                  <a:cubicBezTo>
                    <a:pt x="604" y="874"/>
                    <a:pt x="665" y="782"/>
                    <a:pt x="665" y="628"/>
                  </a:cubicBezTo>
                  <a:cubicBezTo>
                    <a:pt x="665" y="406"/>
                    <a:pt x="539" y="153"/>
                    <a:pt x="349" y="58"/>
                  </a:cubicBezTo>
                  <a:cubicBezTo>
                    <a:pt x="291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1475381" y="328390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31" y="753"/>
                    <a:pt x="401" y="872"/>
                    <a:pt x="528" y="872"/>
                  </a:cubicBezTo>
                  <a:cubicBezTo>
                    <a:pt x="555" y="872"/>
                    <a:pt x="580" y="866"/>
                    <a:pt x="602" y="855"/>
                  </a:cubicBezTo>
                  <a:cubicBezTo>
                    <a:pt x="729" y="760"/>
                    <a:pt x="729" y="507"/>
                    <a:pt x="602" y="285"/>
                  </a:cubicBezTo>
                  <a:cubicBezTo>
                    <a:pt x="504" y="114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1047012" y="3128513"/>
              <a:ext cx="488389" cy="387790"/>
            </a:xfrm>
            <a:custGeom>
              <a:avLst/>
              <a:gdLst/>
              <a:ahLst/>
              <a:cxnLst/>
              <a:rect l="l" t="t" r="r" b="b"/>
              <a:pathLst>
                <a:path w="14948" h="11869" extrusionOk="0">
                  <a:moveTo>
                    <a:pt x="238" y="0"/>
                  </a:moveTo>
                  <a:cubicBezTo>
                    <a:pt x="94" y="0"/>
                    <a:pt x="0" y="122"/>
                    <a:pt x="0" y="323"/>
                  </a:cubicBezTo>
                  <a:lnTo>
                    <a:pt x="0" y="2920"/>
                  </a:lnTo>
                  <a:cubicBezTo>
                    <a:pt x="0" y="3205"/>
                    <a:pt x="190" y="3553"/>
                    <a:pt x="444" y="3680"/>
                  </a:cubicBezTo>
                  <a:lnTo>
                    <a:pt x="14505" y="11818"/>
                  </a:lnTo>
                  <a:cubicBezTo>
                    <a:pt x="14572" y="11852"/>
                    <a:pt x="14636" y="11868"/>
                    <a:pt x="14692" y="11868"/>
                  </a:cubicBezTo>
                  <a:cubicBezTo>
                    <a:pt x="14846" y="11868"/>
                    <a:pt x="14948" y="11751"/>
                    <a:pt x="14948" y="11565"/>
                  </a:cubicBezTo>
                  <a:lnTo>
                    <a:pt x="14948" y="8937"/>
                  </a:lnTo>
                  <a:cubicBezTo>
                    <a:pt x="14948" y="8652"/>
                    <a:pt x="14758" y="8335"/>
                    <a:pt x="14505" y="8177"/>
                  </a:cubicBezTo>
                  <a:lnTo>
                    <a:pt x="444" y="69"/>
                  </a:lnTo>
                  <a:cubicBezTo>
                    <a:pt x="368" y="22"/>
                    <a:pt x="298" y="0"/>
                    <a:pt x="238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7"/>
            <p:cNvSpPr/>
            <p:nvPr/>
          </p:nvSpPr>
          <p:spPr>
            <a:xfrm>
              <a:off x="1071843" y="3164911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1071843" y="3191800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1071843" y="3217677"/>
              <a:ext cx="163493" cy="102461"/>
            </a:xfrm>
            <a:custGeom>
              <a:avLst/>
              <a:gdLst/>
              <a:ahLst/>
              <a:cxnLst/>
              <a:rect l="l" t="t" r="r" b="b"/>
              <a:pathLst>
                <a:path w="5004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04" y="3136"/>
                  </a:lnTo>
                  <a:lnTo>
                    <a:pt x="5004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1379128" y="3366663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5" y="1"/>
                  </a:moveTo>
                  <a:cubicBezTo>
                    <a:pt x="189" y="1"/>
                    <a:pt x="156" y="11"/>
                    <a:pt x="128" y="32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2" y="872"/>
                    <a:pt x="529" y="872"/>
                  </a:cubicBezTo>
                  <a:cubicBezTo>
                    <a:pt x="556" y="872"/>
                    <a:pt x="581" y="867"/>
                    <a:pt x="603" y="856"/>
                  </a:cubicBezTo>
                  <a:cubicBezTo>
                    <a:pt x="729" y="761"/>
                    <a:pt x="729" y="539"/>
                    <a:pt x="603" y="317"/>
                  </a:cubicBezTo>
                  <a:cubicBezTo>
                    <a:pt x="504" y="121"/>
                    <a:pt x="349" y="1"/>
                    <a:pt x="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1427777" y="3394435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205" y="0"/>
                  </a:moveTo>
                  <a:cubicBezTo>
                    <a:pt x="85" y="0"/>
                    <a:pt x="0" y="88"/>
                    <a:pt x="0" y="228"/>
                  </a:cubicBezTo>
                  <a:cubicBezTo>
                    <a:pt x="0" y="449"/>
                    <a:pt x="159" y="734"/>
                    <a:pt x="349" y="829"/>
                  </a:cubicBezTo>
                  <a:cubicBezTo>
                    <a:pt x="406" y="858"/>
                    <a:pt x="457" y="872"/>
                    <a:pt x="501" y="872"/>
                  </a:cubicBezTo>
                  <a:cubicBezTo>
                    <a:pt x="603" y="872"/>
                    <a:pt x="665" y="794"/>
                    <a:pt x="665" y="639"/>
                  </a:cubicBezTo>
                  <a:cubicBezTo>
                    <a:pt x="665" y="418"/>
                    <a:pt x="539" y="164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1476394" y="3422370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180" y="0"/>
                  </a:moveTo>
                  <a:cubicBezTo>
                    <a:pt x="69" y="0"/>
                    <a:pt x="1" y="89"/>
                    <a:pt x="1" y="228"/>
                  </a:cubicBezTo>
                  <a:cubicBezTo>
                    <a:pt x="1" y="449"/>
                    <a:pt x="127" y="703"/>
                    <a:pt x="317" y="829"/>
                  </a:cubicBezTo>
                  <a:cubicBezTo>
                    <a:pt x="368" y="855"/>
                    <a:pt x="417" y="867"/>
                    <a:pt x="461" y="867"/>
                  </a:cubicBezTo>
                  <a:cubicBezTo>
                    <a:pt x="581" y="867"/>
                    <a:pt x="666" y="778"/>
                    <a:pt x="666" y="639"/>
                  </a:cubicBezTo>
                  <a:cubicBezTo>
                    <a:pt x="666" y="418"/>
                    <a:pt x="508" y="164"/>
                    <a:pt x="317" y="38"/>
                  </a:cubicBezTo>
                  <a:cubicBezTo>
                    <a:pt x="267" y="12"/>
                    <a:pt x="220" y="0"/>
                    <a:pt x="18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1602641" y="1602969"/>
              <a:ext cx="473915" cy="2077252"/>
            </a:xfrm>
            <a:custGeom>
              <a:avLst/>
              <a:gdLst/>
              <a:ahLst/>
              <a:cxnLst/>
              <a:rect l="l" t="t" r="r" b="b"/>
              <a:pathLst>
                <a:path w="14505" h="63578" extrusionOk="0">
                  <a:moveTo>
                    <a:pt x="14203" y="0"/>
                  </a:moveTo>
                  <a:cubicBezTo>
                    <a:pt x="14130" y="0"/>
                    <a:pt x="14050" y="26"/>
                    <a:pt x="13966" y="81"/>
                  </a:cubicBezTo>
                  <a:lnTo>
                    <a:pt x="570" y="7809"/>
                  </a:lnTo>
                  <a:cubicBezTo>
                    <a:pt x="254" y="7967"/>
                    <a:pt x="0" y="8410"/>
                    <a:pt x="0" y="8759"/>
                  </a:cubicBezTo>
                  <a:lnTo>
                    <a:pt x="0" y="63577"/>
                  </a:lnTo>
                  <a:lnTo>
                    <a:pt x="14505" y="55217"/>
                  </a:lnTo>
                  <a:lnTo>
                    <a:pt x="14505" y="398"/>
                  </a:lnTo>
                  <a:cubicBezTo>
                    <a:pt x="14505" y="151"/>
                    <a:pt x="14378" y="0"/>
                    <a:pt x="1420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1618160" y="1629859"/>
              <a:ext cx="442876" cy="361293"/>
            </a:xfrm>
            <a:custGeom>
              <a:avLst/>
              <a:gdLst/>
              <a:ahLst/>
              <a:cxnLst/>
              <a:rect l="l" t="t" r="r" b="b"/>
              <a:pathLst>
                <a:path w="13555" h="11058" extrusionOk="0">
                  <a:moveTo>
                    <a:pt x="13299" y="0"/>
                  </a:moveTo>
                  <a:cubicBezTo>
                    <a:pt x="13243" y="0"/>
                    <a:pt x="13179" y="16"/>
                    <a:pt x="13111" y="50"/>
                  </a:cubicBezTo>
                  <a:lnTo>
                    <a:pt x="444" y="7366"/>
                  </a:lnTo>
                  <a:cubicBezTo>
                    <a:pt x="190" y="7524"/>
                    <a:pt x="0" y="7841"/>
                    <a:pt x="0" y="8126"/>
                  </a:cubicBezTo>
                  <a:lnTo>
                    <a:pt x="0" y="10754"/>
                  </a:lnTo>
                  <a:cubicBezTo>
                    <a:pt x="0" y="10940"/>
                    <a:pt x="102" y="11057"/>
                    <a:pt x="256" y="11057"/>
                  </a:cubicBezTo>
                  <a:cubicBezTo>
                    <a:pt x="313" y="11057"/>
                    <a:pt x="376" y="11041"/>
                    <a:pt x="444" y="11008"/>
                  </a:cubicBezTo>
                  <a:lnTo>
                    <a:pt x="13111" y="3692"/>
                  </a:lnTo>
                  <a:cubicBezTo>
                    <a:pt x="13365" y="3534"/>
                    <a:pt x="13555" y="3217"/>
                    <a:pt x="13555" y="2932"/>
                  </a:cubicBezTo>
                  <a:lnTo>
                    <a:pt x="13555" y="303"/>
                  </a:lnTo>
                  <a:cubicBezTo>
                    <a:pt x="13555" y="118"/>
                    <a:pt x="13453" y="0"/>
                    <a:pt x="13299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1618160" y="176832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4" y="1"/>
                  </a:moveTo>
                  <a:cubicBezTo>
                    <a:pt x="13254" y="1"/>
                    <a:pt x="13185" y="19"/>
                    <a:pt x="13111" y="56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131"/>
                  </a:cubicBezTo>
                  <a:lnTo>
                    <a:pt x="0" y="10728"/>
                  </a:lnTo>
                  <a:cubicBezTo>
                    <a:pt x="0" y="10928"/>
                    <a:pt x="94" y="11050"/>
                    <a:pt x="238" y="11050"/>
                  </a:cubicBezTo>
                  <a:cubicBezTo>
                    <a:pt x="299" y="11050"/>
                    <a:pt x="368" y="11029"/>
                    <a:pt x="444" y="10981"/>
                  </a:cubicBezTo>
                  <a:lnTo>
                    <a:pt x="13111" y="3666"/>
                  </a:lnTo>
                  <a:cubicBezTo>
                    <a:pt x="13365" y="3539"/>
                    <a:pt x="13555" y="3191"/>
                    <a:pt x="13555" y="2938"/>
                  </a:cubicBezTo>
                  <a:lnTo>
                    <a:pt x="13555" y="309"/>
                  </a:lnTo>
                  <a:cubicBezTo>
                    <a:pt x="13555" y="107"/>
                    <a:pt x="13460" y="1"/>
                    <a:pt x="1331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1618160" y="1906987"/>
              <a:ext cx="442876" cy="360606"/>
            </a:xfrm>
            <a:custGeom>
              <a:avLst/>
              <a:gdLst/>
              <a:ahLst/>
              <a:cxnLst/>
              <a:rect l="l" t="t" r="r" b="b"/>
              <a:pathLst>
                <a:path w="13555" h="11037" extrusionOk="0">
                  <a:moveTo>
                    <a:pt x="13314" y="0"/>
                  </a:moveTo>
                  <a:cubicBezTo>
                    <a:pt x="13254" y="0"/>
                    <a:pt x="13185" y="18"/>
                    <a:pt x="13111" y="55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099"/>
                  </a:cubicBezTo>
                  <a:lnTo>
                    <a:pt x="0" y="10728"/>
                  </a:lnTo>
                  <a:cubicBezTo>
                    <a:pt x="0" y="10930"/>
                    <a:pt x="96" y="11036"/>
                    <a:pt x="241" y="11036"/>
                  </a:cubicBezTo>
                  <a:cubicBezTo>
                    <a:pt x="301" y="11036"/>
                    <a:pt x="370" y="11018"/>
                    <a:pt x="444" y="10981"/>
                  </a:cubicBezTo>
                  <a:lnTo>
                    <a:pt x="13111" y="3666"/>
                  </a:lnTo>
                  <a:cubicBezTo>
                    <a:pt x="13365" y="3539"/>
                    <a:pt x="13555" y="3191"/>
                    <a:pt x="13555" y="2937"/>
                  </a:cubicBezTo>
                  <a:lnTo>
                    <a:pt x="13555" y="309"/>
                  </a:lnTo>
                  <a:cubicBezTo>
                    <a:pt x="13555" y="107"/>
                    <a:pt x="13460" y="0"/>
                    <a:pt x="1331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1618160" y="2045159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7" y="1"/>
                  </a:moveTo>
                  <a:cubicBezTo>
                    <a:pt x="13257" y="1"/>
                    <a:pt x="13187" y="23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2"/>
                  </a:lnTo>
                  <a:cubicBezTo>
                    <a:pt x="0" y="10944"/>
                    <a:pt x="96" y="11051"/>
                    <a:pt x="241" y="11051"/>
                  </a:cubicBezTo>
                  <a:cubicBezTo>
                    <a:pt x="301" y="11051"/>
                    <a:pt x="370" y="11033"/>
                    <a:pt x="444" y="10996"/>
                  </a:cubicBezTo>
                  <a:lnTo>
                    <a:pt x="13111" y="3680"/>
                  </a:lnTo>
                  <a:cubicBezTo>
                    <a:pt x="13365" y="3554"/>
                    <a:pt x="13555" y="3205"/>
                    <a:pt x="13555" y="2920"/>
                  </a:cubicBezTo>
                  <a:lnTo>
                    <a:pt x="13555" y="323"/>
                  </a:lnTo>
                  <a:cubicBezTo>
                    <a:pt x="13555" y="123"/>
                    <a:pt x="13461" y="1"/>
                    <a:pt x="1331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1618160" y="2183429"/>
              <a:ext cx="442876" cy="361293"/>
            </a:xfrm>
            <a:custGeom>
              <a:avLst/>
              <a:gdLst/>
              <a:ahLst/>
              <a:cxnLst/>
              <a:rect l="l" t="t" r="r" b="b"/>
              <a:pathLst>
                <a:path w="13555" h="11058" extrusionOk="0">
                  <a:moveTo>
                    <a:pt x="13299" y="0"/>
                  </a:moveTo>
                  <a:cubicBezTo>
                    <a:pt x="13243" y="0"/>
                    <a:pt x="13179" y="16"/>
                    <a:pt x="13111" y="50"/>
                  </a:cubicBezTo>
                  <a:lnTo>
                    <a:pt x="444" y="7365"/>
                  </a:lnTo>
                  <a:cubicBezTo>
                    <a:pt x="190" y="7524"/>
                    <a:pt x="0" y="7840"/>
                    <a:pt x="0" y="8126"/>
                  </a:cubicBezTo>
                  <a:lnTo>
                    <a:pt x="0" y="10754"/>
                  </a:lnTo>
                  <a:cubicBezTo>
                    <a:pt x="0" y="10939"/>
                    <a:pt x="102" y="11057"/>
                    <a:pt x="256" y="11057"/>
                  </a:cubicBezTo>
                  <a:cubicBezTo>
                    <a:pt x="313" y="11057"/>
                    <a:pt x="376" y="11041"/>
                    <a:pt x="444" y="11007"/>
                  </a:cubicBezTo>
                  <a:lnTo>
                    <a:pt x="13111" y="3692"/>
                  </a:lnTo>
                  <a:cubicBezTo>
                    <a:pt x="13365" y="3534"/>
                    <a:pt x="13555" y="3217"/>
                    <a:pt x="13555" y="2932"/>
                  </a:cubicBezTo>
                  <a:lnTo>
                    <a:pt x="13555" y="303"/>
                  </a:lnTo>
                  <a:cubicBezTo>
                    <a:pt x="13555" y="118"/>
                    <a:pt x="13453" y="0"/>
                    <a:pt x="13299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1618160" y="232189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4" y="1"/>
                  </a:moveTo>
                  <a:cubicBezTo>
                    <a:pt x="13254" y="1"/>
                    <a:pt x="13185" y="19"/>
                    <a:pt x="13111" y="56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131"/>
                  </a:cubicBezTo>
                  <a:lnTo>
                    <a:pt x="0" y="10728"/>
                  </a:lnTo>
                  <a:cubicBezTo>
                    <a:pt x="0" y="10928"/>
                    <a:pt x="94" y="11050"/>
                    <a:pt x="238" y="11050"/>
                  </a:cubicBezTo>
                  <a:cubicBezTo>
                    <a:pt x="299" y="11050"/>
                    <a:pt x="368" y="11028"/>
                    <a:pt x="444" y="10981"/>
                  </a:cubicBezTo>
                  <a:lnTo>
                    <a:pt x="13111" y="3697"/>
                  </a:lnTo>
                  <a:cubicBezTo>
                    <a:pt x="13365" y="3539"/>
                    <a:pt x="13555" y="3222"/>
                    <a:pt x="13555" y="2937"/>
                  </a:cubicBezTo>
                  <a:lnTo>
                    <a:pt x="13555" y="309"/>
                  </a:lnTo>
                  <a:cubicBezTo>
                    <a:pt x="13555" y="107"/>
                    <a:pt x="13460" y="1"/>
                    <a:pt x="1331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1618160" y="2460557"/>
              <a:ext cx="442876" cy="360606"/>
            </a:xfrm>
            <a:custGeom>
              <a:avLst/>
              <a:gdLst/>
              <a:ahLst/>
              <a:cxnLst/>
              <a:rect l="l" t="t" r="r" b="b"/>
              <a:pathLst>
                <a:path w="13555" h="11037" extrusionOk="0">
                  <a:moveTo>
                    <a:pt x="13314" y="0"/>
                  </a:moveTo>
                  <a:cubicBezTo>
                    <a:pt x="13254" y="0"/>
                    <a:pt x="13185" y="18"/>
                    <a:pt x="13111" y="55"/>
                  </a:cubicBezTo>
                  <a:lnTo>
                    <a:pt x="444" y="7371"/>
                  </a:lnTo>
                  <a:cubicBezTo>
                    <a:pt x="190" y="7497"/>
                    <a:pt x="0" y="7846"/>
                    <a:pt x="0" y="8099"/>
                  </a:cubicBezTo>
                  <a:lnTo>
                    <a:pt x="0" y="10728"/>
                  </a:lnTo>
                  <a:cubicBezTo>
                    <a:pt x="0" y="10929"/>
                    <a:pt x="96" y="11036"/>
                    <a:pt x="241" y="11036"/>
                  </a:cubicBezTo>
                  <a:cubicBezTo>
                    <a:pt x="301" y="11036"/>
                    <a:pt x="370" y="11018"/>
                    <a:pt x="444" y="10981"/>
                  </a:cubicBezTo>
                  <a:lnTo>
                    <a:pt x="13111" y="3665"/>
                  </a:lnTo>
                  <a:cubicBezTo>
                    <a:pt x="13365" y="3539"/>
                    <a:pt x="13555" y="3190"/>
                    <a:pt x="13555" y="2937"/>
                  </a:cubicBezTo>
                  <a:lnTo>
                    <a:pt x="13555" y="309"/>
                  </a:lnTo>
                  <a:cubicBezTo>
                    <a:pt x="13555" y="107"/>
                    <a:pt x="13460" y="0"/>
                    <a:pt x="1331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1618160" y="2598729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7" y="1"/>
                  </a:moveTo>
                  <a:cubicBezTo>
                    <a:pt x="13257" y="1"/>
                    <a:pt x="13187" y="23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2"/>
                  </a:lnTo>
                  <a:cubicBezTo>
                    <a:pt x="0" y="10944"/>
                    <a:pt x="96" y="11051"/>
                    <a:pt x="241" y="11051"/>
                  </a:cubicBezTo>
                  <a:cubicBezTo>
                    <a:pt x="301" y="11051"/>
                    <a:pt x="370" y="11033"/>
                    <a:pt x="444" y="10996"/>
                  </a:cubicBezTo>
                  <a:lnTo>
                    <a:pt x="13111" y="3680"/>
                  </a:lnTo>
                  <a:cubicBezTo>
                    <a:pt x="13365" y="3553"/>
                    <a:pt x="13555" y="3205"/>
                    <a:pt x="13555" y="2920"/>
                  </a:cubicBezTo>
                  <a:lnTo>
                    <a:pt x="13555" y="323"/>
                  </a:lnTo>
                  <a:cubicBezTo>
                    <a:pt x="13555" y="123"/>
                    <a:pt x="13461" y="1"/>
                    <a:pt x="1331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1618160" y="2736999"/>
              <a:ext cx="442876" cy="361260"/>
            </a:xfrm>
            <a:custGeom>
              <a:avLst/>
              <a:gdLst/>
              <a:ahLst/>
              <a:cxnLst/>
              <a:rect l="l" t="t" r="r" b="b"/>
              <a:pathLst>
                <a:path w="13555" h="11057" extrusionOk="0">
                  <a:moveTo>
                    <a:pt x="13299" y="0"/>
                  </a:moveTo>
                  <a:cubicBezTo>
                    <a:pt x="13243" y="0"/>
                    <a:pt x="13179" y="16"/>
                    <a:pt x="13111" y="50"/>
                  </a:cubicBezTo>
                  <a:lnTo>
                    <a:pt x="444" y="7365"/>
                  </a:lnTo>
                  <a:cubicBezTo>
                    <a:pt x="190" y="7524"/>
                    <a:pt x="0" y="7840"/>
                    <a:pt x="0" y="8125"/>
                  </a:cubicBezTo>
                  <a:lnTo>
                    <a:pt x="0" y="10754"/>
                  </a:lnTo>
                  <a:cubicBezTo>
                    <a:pt x="0" y="10939"/>
                    <a:pt x="102" y="11057"/>
                    <a:pt x="256" y="11057"/>
                  </a:cubicBezTo>
                  <a:cubicBezTo>
                    <a:pt x="313" y="11057"/>
                    <a:pt x="376" y="11041"/>
                    <a:pt x="444" y="11007"/>
                  </a:cubicBezTo>
                  <a:lnTo>
                    <a:pt x="13111" y="3692"/>
                  </a:lnTo>
                  <a:cubicBezTo>
                    <a:pt x="13365" y="3533"/>
                    <a:pt x="13555" y="3217"/>
                    <a:pt x="13555" y="2932"/>
                  </a:cubicBezTo>
                  <a:lnTo>
                    <a:pt x="13555" y="303"/>
                  </a:lnTo>
                  <a:cubicBezTo>
                    <a:pt x="13555" y="118"/>
                    <a:pt x="13453" y="0"/>
                    <a:pt x="13299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1618160" y="287546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4" y="0"/>
                  </a:moveTo>
                  <a:cubicBezTo>
                    <a:pt x="13254" y="0"/>
                    <a:pt x="13185" y="18"/>
                    <a:pt x="13111" y="55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131"/>
                  </a:cubicBezTo>
                  <a:lnTo>
                    <a:pt x="0" y="10728"/>
                  </a:lnTo>
                  <a:cubicBezTo>
                    <a:pt x="0" y="10928"/>
                    <a:pt x="94" y="11050"/>
                    <a:pt x="238" y="11050"/>
                  </a:cubicBezTo>
                  <a:cubicBezTo>
                    <a:pt x="299" y="11050"/>
                    <a:pt x="368" y="11028"/>
                    <a:pt x="444" y="10981"/>
                  </a:cubicBezTo>
                  <a:lnTo>
                    <a:pt x="13111" y="3697"/>
                  </a:lnTo>
                  <a:cubicBezTo>
                    <a:pt x="13365" y="3539"/>
                    <a:pt x="13555" y="3222"/>
                    <a:pt x="13555" y="2937"/>
                  </a:cubicBezTo>
                  <a:lnTo>
                    <a:pt x="13555" y="309"/>
                  </a:lnTo>
                  <a:cubicBezTo>
                    <a:pt x="13555" y="107"/>
                    <a:pt x="13460" y="0"/>
                    <a:pt x="1331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618160" y="3014127"/>
              <a:ext cx="442876" cy="360574"/>
            </a:xfrm>
            <a:custGeom>
              <a:avLst/>
              <a:gdLst/>
              <a:ahLst/>
              <a:cxnLst/>
              <a:rect l="l" t="t" r="r" b="b"/>
              <a:pathLst>
                <a:path w="13555" h="11036" extrusionOk="0">
                  <a:moveTo>
                    <a:pt x="13314" y="0"/>
                  </a:moveTo>
                  <a:cubicBezTo>
                    <a:pt x="13254" y="0"/>
                    <a:pt x="13185" y="18"/>
                    <a:pt x="13111" y="55"/>
                  </a:cubicBezTo>
                  <a:lnTo>
                    <a:pt x="444" y="7371"/>
                  </a:lnTo>
                  <a:cubicBezTo>
                    <a:pt x="190" y="7497"/>
                    <a:pt x="0" y="7846"/>
                    <a:pt x="0" y="8099"/>
                  </a:cubicBezTo>
                  <a:lnTo>
                    <a:pt x="0" y="10727"/>
                  </a:lnTo>
                  <a:cubicBezTo>
                    <a:pt x="0" y="10929"/>
                    <a:pt x="96" y="11036"/>
                    <a:pt x="241" y="11036"/>
                  </a:cubicBezTo>
                  <a:cubicBezTo>
                    <a:pt x="301" y="11036"/>
                    <a:pt x="370" y="11018"/>
                    <a:pt x="444" y="10981"/>
                  </a:cubicBezTo>
                  <a:lnTo>
                    <a:pt x="13111" y="3665"/>
                  </a:lnTo>
                  <a:cubicBezTo>
                    <a:pt x="13365" y="3539"/>
                    <a:pt x="13555" y="3190"/>
                    <a:pt x="13555" y="2937"/>
                  </a:cubicBezTo>
                  <a:lnTo>
                    <a:pt x="13555" y="308"/>
                  </a:lnTo>
                  <a:cubicBezTo>
                    <a:pt x="13555" y="107"/>
                    <a:pt x="13460" y="0"/>
                    <a:pt x="1331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1618160" y="3152299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17" y="1"/>
                  </a:moveTo>
                  <a:cubicBezTo>
                    <a:pt x="13257" y="1"/>
                    <a:pt x="13187" y="23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2"/>
                  </a:lnTo>
                  <a:cubicBezTo>
                    <a:pt x="0" y="10944"/>
                    <a:pt x="96" y="11051"/>
                    <a:pt x="241" y="11051"/>
                  </a:cubicBezTo>
                  <a:cubicBezTo>
                    <a:pt x="301" y="11051"/>
                    <a:pt x="370" y="11032"/>
                    <a:pt x="444" y="10995"/>
                  </a:cubicBezTo>
                  <a:lnTo>
                    <a:pt x="13111" y="3680"/>
                  </a:lnTo>
                  <a:cubicBezTo>
                    <a:pt x="13365" y="3553"/>
                    <a:pt x="13555" y="3205"/>
                    <a:pt x="13555" y="2920"/>
                  </a:cubicBezTo>
                  <a:lnTo>
                    <a:pt x="13555" y="323"/>
                  </a:lnTo>
                  <a:cubicBezTo>
                    <a:pt x="13555" y="123"/>
                    <a:pt x="13461" y="1"/>
                    <a:pt x="1331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1006661" y="1168980"/>
              <a:ext cx="1091621" cy="634304"/>
            </a:xfrm>
            <a:custGeom>
              <a:avLst/>
              <a:gdLst/>
              <a:ahLst/>
              <a:cxnLst/>
              <a:rect l="l" t="t" r="r" b="b"/>
              <a:pathLst>
                <a:path w="33411" h="19414" extrusionOk="0">
                  <a:moveTo>
                    <a:pt x="16183" y="0"/>
                  </a:moveTo>
                  <a:lnTo>
                    <a:pt x="0" y="9374"/>
                  </a:lnTo>
                  <a:lnTo>
                    <a:pt x="17386" y="19413"/>
                  </a:lnTo>
                  <a:lnTo>
                    <a:pt x="33411" y="10134"/>
                  </a:lnTo>
                  <a:lnTo>
                    <a:pt x="16183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1180479" y="1290032"/>
              <a:ext cx="533934" cy="430460"/>
            </a:xfrm>
            <a:custGeom>
              <a:avLst/>
              <a:gdLst/>
              <a:ahLst/>
              <a:cxnLst/>
              <a:rect l="l" t="t" r="r" b="b"/>
              <a:pathLst>
                <a:path w="16342" h="13175" extrusionOk="0">
                  <a:moveTo>
                    <a:pt x="10230" y="0"/>
                  </a:moveTo>
                  <a:lnTo>
                    <a:pt x="0" y="5922"/>
                  </a:lnTo>
                  <a:lnTo>
                    <a:pt x="12510" y="13175"/>
                  </a:lnTo>
                  <a:lnTo>
                    <a:pt x="12510" y="11845"/>
                  </a:lnTo>
                  <a:lnTo>
                    <a:pt x="16342" y="3547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1180479" y="1440064"/>
              <a:ext cx="74526" cy="65214"/>
            </a:xfrm>
            <a:custGeom>
              <a:avLst/>
              <a:gdLst/>
              <a:ahLst/>
              <a:cxnLst/>
              <a:rect l="l" t="t" r="r" b="b"/>
              <a:pathLst>
                <a:path w="2281" h="1996" extrusionOk="0">
                  <a:moveTo>
                    <a:pt x="0" y="0"/>
                  </a:moveTo>
                  <a:lnTo>
                    <a:pt x="0" y="1330"/>
                  </a:lnTo>
                  <a:lnTo>
                    <a:pt x="2091" y="1995"/>
                  </a:lnTo>
                  <a:lnTo>
                    <a:pt x="2281" y="855"/>
                  </a:lnTo>
                  <a:lnTo>
                    <a:pt x="1711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1589179" y="1405921"/>
              <a:ext cx="335285" cy="314571"/>
            </a:xfrm>
            <a:custGeom>
              <a:avLst/>
              <a:gdLst/>
              <a:ahLst/>
              <a:cxnLst/>
              <a:rect l="l" t="t" r="r" b="b"/>
              <a:pathLst>
                <a:path w="10262" h="9628" extrusionOk="0">
                  <a:moveTo>
                    <a:pt x="3833" y="0"/>
                  </a:moveTo>
                  <a:lnTo>
                    <a:pt x="1" y="8298"/>
                  </a:lnTo>
                  <a:lnTo>
                    <a:pt x="1" y="9628"/>
                  </a:lnTo>
                  <a:lnTo>
                    <a:pt x="10262" y="3737"/>
                  </a:lnTo>
                  <a:lnTo>
                    <a:pt x="8678" y="2819"/>
                  </a:lnTo>
                  <a:lnTo>
                    <a:pt x="3833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1763030" y="1482473"/>
              <a:ext cx="161435" cy="110760"/>
            </a:xfrm>
            <a:custGeom>
              <a:avLst/>
              <a:gdLst/>
              <a:ahLst/>
              <a:cxnLst/>
              <a:rect l="l" t="t" r="r" b="b"/>
              <a:pathLst>
                <a:path w="4941" h="3390" extrusionOk="0">
                  <a:moveTo>
                    <a:pt x="1204" y="1"/>
                  </a:moveTo>
                  <a:lnTo>
                    <a:pt x="0" y="3389"/>
                  </a:lnTo>
                  <a:lnTo>
                    <a:pt x="4941" y="1394"/>
                  </a:lnTo>
                  <a:lnTo>
                    <a:pt x="4941" y="64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1180479" y="1247590"/>
              <a:ext cx="743985" cy="429447"/>
            </a:xfrm>
            <a:custGeom>
              <a:avLst/>
              <a:gdLst/>
              <a:ahLst/>
              <a:cxnLst/>
              <a:rect l="l" t="t" r="r" b="b"/>
              <a:pathLst>
                <a:path w="22771" h="13144" extrusionOk="0">
                  <a:moveTo>
                    <a:pt x="10230" y="1"/>
                  </a:moveTo>
                  <a:lnTo>
                    <a:pt x="0" y="5891"/>
                  </a:lnTo>
                  <a:lnTo>
                    <a:pt x="12510" y="13144"/>
                  </a:lnTo>
                  <a:lnTo>
                    <a:pt x="22771" y="7253"/>
                  </a:lnTo>
                  <a:lnTo>
                    <a:pt x="102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1370862" y="1355998"/>
              <a:ext cx="182149" cy="56164"/>
            </a:xfrm>
            <a:custGeom>
              <a:avLst/>
              <a:gdLst/>
              <a:ahLst/>
              <a:cxnLst/>
              <a:rect l="l" t="t" r="r" b="b"/>
              <a:pathLst>
                <a:path w="5575" h="1719" extrusionOk="0">
                  <a:moveTo>
                    <a:pt x="2787" y="0"/>
                  </a:moveTo>
                  <a:cubicBezTo>
                    <a:pt x="2091" y="0"/>
                    <a:pt x="1394" y="151"/>
                    <a:pt x="856" y="452"/>
                  </a:cubicBezTo>
                  <a:cubicBezTo>
                    <a:pt x="254" y="800"/>
                    <a:pt x="1" y="1275"/>
                    <a:pt x="64" y="1718"/>
                  </a:cubicBezTo>
                  <a:cubicBezTo>
                    <a:pt x="127" y="1370"/>
                    <a:pt x="412" y="1053"/>
                    <a:pt x="856" y="768"/>
                  </a:cubicBezTo>
                  <a:cubicBezTo>
                    <a:pt x="1394" y="467"/>
                    <a:pt x="2091" y="317"/>
                    <a:pt x="2787" y="317"/>
                  </a:cubicBezTo>
                  <a:cubicBezTo>
                    <a:pt x="3484" y="317"/>
                    <a:pt x="4181" y="467"/>
                    <a:pt x="4719" y="768"/>
                  </a:cubicBezTo>
                  <a:cubicBezTo>
                    <a:pt x="5163" y="1053"/>
                    <a:pt x="5416" y="1370"/>
                    <a:pt x="5479" y="1718"/>
                  </a:cubicBezTo>
                  <a:cubicBezTo>
                    <a:pt x="5574" y="1275"/>
                    <a:pt x="5321" y="800"/>
                    <a:pt x="4719" y="452"/>
                  </a:cubicBezTo>
                  <a:cubicBezTo>
                    <a:pt x="4181" y="151"/>
                    <a:pt x="3484" y="0"/>
                    <a:pt x="2787" y="0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372920" y="1366322"/>
              <a:ext cx="176987" cy="92398"/>
            </a:xfrm>
            <a:custGeom>
              <a:avLst/>
              <a:gdLst/>
              <a:ahLst/>
              <a:cxnLst/>
              <a:rect l="l" t="t" r="r" b="b"/>
              <a:pathLst>
                <a:path w="5417" h="2828" extrusionOk="0">
                  <a:moveTo>
                    <a:pt x="2724" y="1"/>
                  </a:moveTo>
                  <a:cubicBezTo>
                    <a:pt x="2028" y="1"/>
                    <a:pt x="1331" y="151"/>
                    <a:pt x="793" y="452"/>
                  </a:cubicBezTo>
                  <a:cubicBezTo>
                    <a:pt x="318" y="737"/>
                    <a:pt x="64" y="1054"/>
                    <a:pt x="1" y="1402"/>
                  </a:cubicBezTo>
                  <a:cubicBezTo>
                    <a:pt x="64" y="1751"/>
                    <a:pt x="349" y="2099"/>
                    <a:pt x="793" y="2352"/>
                  </a:cubicBezTo>
                  <a:cubicBezTo>
                    <a:pt x="1331" y="2669"/>
                    <a:pt x="2028" y="2827"/>
                    <a:pt x="2724" y="2827"/>
                  </a:cubicBezTo>
                  <a:cubicBezTo>
                    <a:pt x="3421" y="2827"/>
                    <a:pt x="4118" y="2669"/>
                    <a:pt x="4656" y="2352"/>
                  </a:cubicBezTo>
                  <a:cubicBezTo>
                    <a:pt x="5100" y="2099"/>
                    <a:pt x="5353" y="1751"/>
                    <a:pt x="5416" y="1402"/>
                  </a:cubicBezTo>
                  <a:cubicBezTo>
                    <a:pt x="5353" y="1054"/>
                    <a:pt x="5100" y="737"/>
                    <a:pt x="4656" y="452"/>
                  </a:cubicBezTo>
                  <a:cubicBezTo>
                    <a:pt x="4118" y="151"/>
                    <a:pt x="3421" y="1"/>
                    <a:pt x="2724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07739" y="1415233"/>
              <a:ext cx="142844" cy="82792"/>
            </a:xfrm>
            <a:custGeom>
              <a:avLst/>
              <a:gdLst/>
              <a:ahLst/>
              <a:cxnLst/>
              <a:rect l="l" t="t" r="r" b="b"/>
              <a:pathLst>
                <a:path w="4372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284999" y="1428661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1"/>
                  </a:moveTo>
                  <a:lnTo>
                    <a:pt x="0" y="223"/>
                  </a:lnTo>
                  <a:lnTo>
                    <a:pt x="3990" y="2503"/>
                  </a:lnTo>
                  <a:lnTo>
                    <a:pt x="4370" y="2313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62226" y="1442122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1"/>
                  </a:moveTo>
                  <a:lnTo>
                    <a:pt x="0" y="222"/>
                  </a:lnTo>
                  <a:lnTo>
                    <a:pt x="3991" y="2503"/>
                  </a:lnTo>
                  <a:lnTo>
                    <a:pt x="4371" y="2281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516745" y="1290032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40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494004" y="1303493"/>
              <a:ext cx="141766" cy="81747"/>
            </a:xfrm>
            <a:custGeom>
              <a:avLst/>
              <a:gdLst/>
              <a:ahLst/>
              <a:cxnLst/>
              <a:rect l="l" t="t" r="r" b="b"/>
              <a:pathLst>
                <a:path w="4339" h="2502" extrusionOk="0">
                  <a:moveTo>
                    <a:pt x="349" y="0"/>
                  </a:moveTo>
                  <a:lnTo>
                    <a:pt x="0" y="222"/>
                  </a:lnTo>
                  <a:lnTo>
                    <a:pt x="3990" y="2502"/>
                  </a:lnTo>
                  <a:lnTo>
                    <a:pt x="4339" y="228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1471232" y="1316921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1"/>
                  </a:moveTo>
                  <a:lnTo>
                    <a:pt x="0" y="191"/>
                  </a:lnTo>
                  <a:lnTo>
                    <a:pt x="3991" y="2503"/>
                  </a:lnTo>
                  <a:lnTo>
                    <a:pt x="4339" y="2281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1558141" y="1464634"/>
              <a:ext cx="183195" cy="56164"/>
            </a:xfrm>
            <a:custGeom>
              <a:avLst/>
              <a:gdLst/>
              <a:ahLst/>
              <a:cxnLst/>
              <a:rect l="l" t="t" r="r" b="b"/>
              <a:pathLst>
                <a:path w="5607" h="1719" extrusionOk="0">
                  <a:moveTo>
                    <a:pt x="2803" y="0"/>
                  </a:moveTo>
                  <a:cubicBezTo>
                    <a:pt x="2107" y="0"/>
                    <a:pt x="1410" y="151"/>
                    <a:pt x="887" y="452"/>
                  </a:cubicBezTo>
                  <a:cubicBezTo>
                    <a:pt x="286" y="800"/>
                    <a:pt x="1" y="1275"/>
                    <a:pt x="96" y="1719"/>
                  </a:cubicBezTo>
                  <a:cubicBezTo>
                    <a:pt x="159" y="1370"/>
                    <a:pt x="412" y="1053"/>
                    <a:pt x="887" y="768"/>
                  </a:cubicBezTo>
                  <a:cubicBezTo>
                    <a:pt x="1410" y="468"/>
                    <a:pt x="2107" y="317"/>
                    <a:pt x="2803" y="317"/>
                  </a:cubicBezTo>
                  <a:cubicBezTo>
                    <a:pt x="3500" y="317"/>
                    <a:pt x="4197" y="468"/>
                    <a:pt x="4719" y="768"/>
                  </a:cubicBezTo>
                  <a:cubicBezTo>
                    <a:pt x="5194" y="1053"/>
                    <a:pt x="5448" y="1370"/>
                    <a:pt x="5511" y="1719"/>
                  </a:cubicBezTo>
                  <a:cubicBezTo>
                    <a:pt x="5606" y="1275"/>
                    <a:pt x="5321" y="800"/>
                    <a:pt x="4719" y="452"/>
                  </a:cubicBezTo>
                  <a:cubicBezTo>
                    <a:pt x="4197" y="151"/>
                    <a:pt x="3500" y="0"/>
                    <a:pt x="2803" y="0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1561244" y="1474991"/>
              <a:ext cx="176987" cy="91581"/>
            </a:xfrm>
            <a:custGeom>
              <a:avLst/>
              <a:gdLst/>
              <a:ahLst/>
              <a:cxnLst/>
              <a:rect l="l" t="t" r="r" b="b"/>
              <a:pathLst>
                <a:path w="5417" h="2803" extrusionOk="0">
                  <a:moveTo>
                    <a:pt x="2708" y="0"/>
                  </a:moveTo>
                  <a:cubicBezTo>
                    <a:pt x="2012" y="0"/>
                    <a:pt x="1315" y="151"/>
                    <a:pt x="792" y="451"/>
                  </a:cubicBezTo>
                  <a:cubicBezTo>
                    <a:pt x="317" y="736"/>
                    <a:pt x="64" y="1053"/>
                    <a:pt x="1" y="1402"/>
                  </a:cubicBezTo>
                  <a:cubicBezTo>
                    <a:pt x="64" y="1750"/>
                    <a:pt x="317" y="2098"/>
                    <a:pt x="792" y="2352"/>
                  </a:cubicBezTo>
                  <a:cubicBezTo>
                    <a:pt x="1315" y="2652"/>
                    <a:pt x="2012" y="2803"/>
                    <a:pt x="2708" y="2803"/>
                  </a:cubicBezTo>
                  <a:cubicBezTo>
                    <a:pt x="3405" y="2803"/>
                    <a:pt x="4102" y="2652"/>
                    <a:pt x="4624" y="2352"/>
                  </a:cubicBezTo>
                  <a:cubicBezTo>
                    <a:pt x="5099" y="2098"/>
                    <a:pt x="5353" y="1750"/>
                    <a:pt x="5416" y="1402"/>
                  </a:cubicBezTo>
                  <a:cubicBezTo>
                    <a:pt x="5353" y="1053"/>
                    <a:pt x="5099" y="736"/>
                    <a:pt x="4624" y="451"/>
                  </a:cubicBezTo>
                  <a:cubicBezTo>
                    <a:pt x="4102" y="151"/>
                    <a:pt x="3405" y="0"/>
                    <a:pt x="2708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7"/>
            <p:cNvSpPr/>
            <p:nvPr/>
          </p:nvSpPr>
          <p:spPr>
            <a:xfrm>
              <a:off x="1496063" y="1523869"/>
              <a:ext cx="141799" cy="82825"/>
            </a:xfrm>
            <a:custGeom>
              <a:avLst/>
              <a:gdLst/>
              <a:ahLst/>
              <a:cxnLst/>
              <a:rect l="l" t="t" r="r" b="b"/>
              <a:pathLst>
                <a:path w="4340" h="2535" extrusionOk="0">
                  <a:moveTo>
                    <a:pt x="381" y="1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39" y="2312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473290" y="1537330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450550" y="1550758"/>
              <a:ext cx="141766" cy="81779"/>
            </a:xfrm>
            <a:custGeom>
              <a:avLst/>
              <a:gdLst/>
              <a:ahLst/>
              <a:cxnLst/>
              <a:rect l="l" t="t" r="r" b="b"/>
              <a:pathLst>
                <a:path w="4339" h="2503" extrusionOk="0">
                  <a:moveTo>
                    <a:pt x="348" y="1"/>
                  </a:moveTo>
                  <a:lnTo>
                    <a:pt x="0" y="191"/>
                  </a:lnTo>
                  <a:lnTo>
                    <a:pt x="3990" y="2503"/>
                  </a:lnTo>
                  <a:lnTo>
                    <a:pt x="4339" y="2281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1704056" y="1398668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1"/>
                  </a:moveTo>
                  <a:lnTo>
                    <a:pt x="0" y="222"/>
                  </a:lnTo>
                  <a:lnTo>
                    <a:pt x="3990" y="2502"/>
                  </a:lnTo>
                  <a:lnTo>
                    <a:pt x="4370" y="2312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7"/>
            <p:cNvSpPr/>
            <p:nvPr/>
          </p:nvSpPr>
          <p:spPr>
            <a:xfrm>
              <a:off x="1681283" y="1412129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0"/>
                  </a:moveTo>
                  <a:lnTo>
                    <a:pt x="0" y="190"/>
                  </a:lnTo>
                  <a:lnTo>
                    <a:pt x="3991" y="2502"/>
                  </a:lnTo>
                  <a:lnTo>
                    <a:pt x="4371" y="228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1658511" y="1424545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2164477" y="1840498"/>
              <a:ext cx="523609" cy="2196703"/>
            </a:xfrm>
            <a:custGeom>
              <a:avLst/>
              <a:gdLst/>
              <a:ahLst/>
              <a:cxnLst/>
              <a:rect l="l" t="t" r="r" b="b"/>
              <a:pathLst>
                <a:path w="16026" h="67234" extrusionOk="0">
                  <a:moveTo>
                    <a:pt x="16025" y="0"/>
                  </a:moveTo>
                  <a:lnTo>
                    <a:pt x="1" y="9279"/>
                  </a:lnTo>
                  <a:lnTo>
                    <a:pt x="1" y="67233"/>
                  </a:lnTo>
                  <a:lnTo>
                    <a:pt x="16025" y="57954"/>
                  </a:lnTo>
                  <a:lnTo>
                    <a:pt x="16025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596433" y="1815667"/>
              <a:ext cx="568077" cy="2221534"/>
            </a:xfrm>
            <a:custGeom>
              <a:avLst/>
              <a:gdLst/>
              <a:ahLst/>
              <a:cxnLst/>
              <a:rect l="l" t="t" r="r" b="b"/>
              <a:pathLst>
                <a:path w="17387" h="67994" extrusionOk="0">
                  <a:moveTo>
                    <a:pt x="0" y="0"/>
                  </a:moveTo>
                  <a:lnTo>
                    <a:pt x="0" y="57954"/>
                  </a:lnTo>
                  <a:lnTo>
                    <a:pt x="17387" y="67993"/>
                  </a:lnTo>
                  <a:lnTo>
                    <a:pt x="17387" y="10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21264" y="1920023"/>
              <a:ext cx="518415" cy="2102671"/>
            </a:xfrm>
            <a:custGeom>
              <a:avLst/>
              <a:gdLst/>
              <a:ahLst/>
              <a:cxnLst/>
              <a:rect l="l" t="t" r="r" b="b"/>
              <a:pathLst>
                <a:path w="15867" h="64356" extrusionOk="0">
                  <a:moveTo>
                    <a:pt x="293" y="1"/>
                  </a:moveTo>
                  <a:cubicBezTo>
                    <a:pt x="113" y="1"/>
                    <a:pt x="0" y="136"/>
                    <a:pt x="0" y="385"/>
                  </a:cubicBezTo>
                  <a:lnTo>
                    <a:pt x="0" y="55204"/>
                  </a:lnTo>
                  <a:lnTo>
                    <a:pt x="15867" y="64356"/>
                  </a:lnTo>
                  <a:lnTo>
                    <a:pt x="15867" y="9569"/>
                  </a:lnTo>
                  <a:cubicBezTo>
                    <a:pt x="15867" y="9220"/>
                    <a:pt x="15645" y="8777"/>
                    <a:pt x="15328" y="8619"/>
                  </a:cubicBezTo>
                  <a:lnTo>
                    <a:pt x="539" y="68"/>
                  </a:lnTo>
                  <a:cubicBezTo>
                    <a:pt x="448" y="23"/>
                    <a:pt x="365" y="1"/>
                    <a:pt x="29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7"/>
            <p:cNvSpPr/>
            <p:nvPr/>
          </p:nvSpPr>
          <p:spPr>
            <a:xfrm>
              <a:off x="1636783" y="1946488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0"/>
                  </a:moveTo>
                  <a:cubicBezTo>
                    <a:pt x="102" y="0"/>
                    <a:pt x="1" y="118"/>
                    <a:pt x="1" y="303"/>
                  </a:cubicBezTo>
                  <a:lnTo>
                    <a:pt x="1" y="2932"/>
                  </a:lnTo>
                  <a:cubicBezTo>
                    <a:pt x="1" y="3217"/>
                    <a:pt x="191" y="3533"/>
                    <a:pt x="412" y="3692"/>
                  </a:cubicBezTo>
                  <a:lnTo>
                    <a:pt x="14505" y="11799"/>
                  </a:lnTo>
                  <a:cubicBezTo>
                    <a:pt x="14572" y="11847"/>
                    <a:pt x="14637" y="11869"/>
                    <a:pt x="14694" y="11869"/>
                  </a:cubicBezTo>
                  <a:cubicBezTo>
                    <a:pt x="14824" y="11869"/>
                    <a:pt x="14917" y="11754"/>
                    <a:pt x="14917" y="11577"/>
                  </a:cubicBezTo>
                  <a:lnTo>
                    <a:pt x="14917" y="8949"/>
                  </a:lnTo>
                  <a:cubicBezTo>
                    <a:pt x="14917" y="8664"/>
                    <a:pt x="14727" y="8315"/>
                    <a:pt x="14505" y="8189"/>
                  </a:cubicBezTo>
                  <a:lnTo>
                    <a:pt x="412" y="50"/>
                  </a:lnTo>
                  <a:cubicBezTo>
                    <a:pt x="353" y="16"/>
                    <a:pt x="296" y="0"/>
                    <a:pt x="24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1660569" y="198327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1660569" y="2010166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1660569" y="203604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7"/>
            <p:cNvSpPr/>
            <p:nvPr/>
          </p:nvSpPr>
          <p:spPr>
            <a:xfrm>
              <a:off x="1968932" y="2184866"/>
              <a:ext cx="22773" cy="28327"/>
            </a:xfrm>
            <a:custGeom>
              <a:avLst/>
              <a:gdLst/>
              <a:ahLst/>
              <a:cxnLst/>
              <a:rect l="l" t="t" r="r" b="b"/>
              <a:pathLst>
                <a:path w="697" h="867" extrusionOk="0">
                  <a:moveTo>
                    <a:pt x="205" y="0"/>
                  </a:moveTo>
                  <a:cubicBezTo>
                    <a:pt x="85" y="0"/>
                    <a:pt x="0" y="89"/>
                    <a:pt x="0" y="228"/>
                  </a:cubicBezTo>
                  <a:cubicBezTo>
                    <a:pt x="0" y="449"/>
                    <a:pt x="159" y="703"/>
                    <a:pt x="349" y="829"/>
                  </a:cubicBezTo>
                  <a:cubicBezTo>
                    <a:pt x="400" y="855"/>
                    <a:pt x="448" y="867"/>
                    <a:pt x="492" y="867"/>
                  </a:cubicBezTo>
                  <a:cubicBezTo>
                    <a:pt x="612" y="867"/>
                    <a:pt x="697" y="778"/>
                    <a:pt x="697" y="639"/>
                  </a:cubicBezTo>
                  <a:cubicBezTo>
                    <a:pt x="697" y="418"/>
                    <a:pt x="539" y="164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2016536" y="2212442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24" y="758"/>
                    <a:pt x="378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8" y="777"/>
                    <a:pt x="728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2064107" y="2240377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1636783" y="2084954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0"/>
                  </a:moveTo>
                  <a:cubicBezTo>
                    <a:pt x="96" y="0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222"/>
                    <a:pt x="191" y="3539"/>
                    <a:pt x="412" y="3697"/>
                  </a:cubicBezTo>
                  <a:lnTo>
                    <a:pt x="14505" y="11805"/>
                  </a:lnTo>
                  <a:cubicBezTo>
                    <a:pt x="14570" y="11842"/>
                    <a:pt x="14632" y="11860"/>
                    <a:pt x="14687" y="11860"/>
                  </a:cubicBezTo>
                  <a:cubicBezTo>
                    <a:pt x="14821" y="11860"/>
                    <a:pt x="14917" y="11753"/>
                    <a:pt x="14917" y="11551"/>
                  </a:cubicBezTo>
                  <a:lnTo>
                    <a:pt x="14917" y="8923"/>
                  </a:lnTo>
                  <a:cubicBezTo>
                    <a:pt x="14917" y="8669"/>
                    <a:pt x="14727" y="8321"/>
                    <a:pt x="14505" y="8194"/>
                  </a:cubicBezTo>
                  <a:lnTo>
                    <a:pt x="412" y="55"/>
                  </a:lnTo>
                  <a:cubicBezTo>
                    <a:pt x="348" y="18"/>
                    <a:pt x="286" y="0"/>
                    <a:pt x="23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7"/>
            <p:cNvSpPr/>
            <p:nvPr/>
          </p:nvSpPr>
          <p:spPr>
            <a:xfrm>
              <a:off x="1660569" y="212193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7"/>
            <p:cNvSpPr/>
            <p:nvPr/>
          </p:nvSpPr>
          <p:spPr>
            <a:xfrm>
              <a:off x="1660569" y="2147783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1660569" y="217470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1967886" y="2323169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0"/>
                  </a:moveTo>
                  <a:cubicBezTo>
                    <a:pt x="174" y="0"/>
                    <a:pt x="149" y="6"/>
                    <a:pt x="127" y="17"/>
                  </a:cubicBezTo>
                  <a:cubicBezTo>
                    <a:pt x="1" y="112"/>
                    <a:pt x="1" y="333"/>
                    <a:pt x="127" y="587"/>
                  </a:cubicBezTo>
                  <a:cubicBezTo>
                    <a:pt x="225" y="757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8" y="119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2017549" y="2351267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79" y="1"/>
                  </a:moveTo>
                  <a:cubicBezTo>
                    <a:pt x="78" y="1"/>
                    <a:pt x="1" y="78"/>
                    <a:pt x="1" y="233"/>
                  </a:cubicBezTo>
                  <a:cubicBezTo>
                    <a:pt x="1" y="455"/>
                    <a:pt x="159" y="708"/>
                    <a:pt x="317" y="803"/>
                  </a:cubicBezTo>
                  <a:cubicBezTo>
                    <a:pt x="376" y="842"/>
                    <a:pt x="431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423"/>
                    <a:pt x="507" y="138"/>
                    <a:pt x="317" y="43"/>
                  </a:cubicBezTo>
                  <a:cubicBezTo>
                    <a:pt x="270" y="15"/>
                    <a:pt x="222" y="1"/>
                    <a:pt x="179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7"/>
            <p:cNvSpPr/>
            <p:nvPr/>
          </p:nvSpPr>
          <p:spPr>
            <a:xfrm>
              <a:off x="2064107" y="2378516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8" y="33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6" y="872"/>
                    <a:pt x="580" y="867"/>
                    <a:pt x="603" y="856"/>
                  </a:cubicBezTo>
                  <a:cubicBezTo>
                    <a:pt x="729" y="761"/>
                    <a:pt x="729" y="539"/>
                    <a:pt x="603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7"/>
            <p:cNvSpPr/>
            <p:nvPr/>
          </p:nvSpPr>
          <p:spPr>
            <a:xfrm>
              <a:off x="1636783" y="2223583"/>
              <a:ext cx="487376" cy="387529"/>
            </a:xfrm>
            <a:custGeom>
              <a:avLst/>
              <a:gdLst/>
              <a:ahLst/>
              <a:cxnLst/>
              <a:rect l="l" t="t" r="r" b="b"/>
              <a:pathLst>
                <a:path w="14917" h="11861" extrusionOk="0">
                  <a:moveTo>
                    <a:pt x="230" y="1"/>
                  </a:moveTo>
                  <a:cubicBezTo>
                    <a:pt x="96" y="1"/>
                    <a:pt x="1" y="108"/>
                    <a:pt x="1" y="309"/>
                  </a:cubicBezTo>
                  <a:lnTo>
                    <a:pt x="1" y="2938"/>
                  </a:lnTo>
                  <a:cubicBezTo>
                    <a:pt x="1" y="3191"/>
                    <a:pt x="191" y="3540"/>
                    <a:pt x="412" y="3666"/>
                  </a:cubicBezTo>
                  <a:lnTo>
                    <a:pt x="14505" y="11805"/>
                  </a:lnTo>
                  <a:cubicBezTo>
                    <a:pt x="14570" y="11842"/>
                    <a:pt x="14632" y="11860"/>
                    <a:pt x="14687" y="11860"/>
                  </a:cubicBezTo>
                  <a:cubicBezTo>
                    <a:pt x="14821" y="11860"/>
                    <a:pt x="14917" y="11754"/>
                    <a:pt x="14917" y="11552"/>
                  </a:cubicBezTo>
                  <a:lnTo>
                    <a:pt x="14917" y="8923"/>
                  </a:lnTo>
                  <a:cubicBezTo>
                    <a:pt x="14917" y="8670"/>
                    <a:pt x="14727" y="8322"/>
                    <a:pt x="14505" y="8195"/>
                  </a:cubicBezTo>
                  <a:lnTo>
                    <a:pt x="412" y="56"/>
                  </a:lnTo>
                  <a:cubicBezTo>
                    <a:pt x="348" y="19"/>
                    <a:pt x="286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7"/>
            <p:cNvSpPr/>
            <p:nvPr/>
          </p:nvSpPr>
          <p:spPr>
            <a:xfrm>
              <a:off x="1660569" y="2260568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1660569" y="228644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1660569" y="2313335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1967886" y="2461798"/>
              <a:ext cx="23818" cy="28000"/>
            </a:xfrm>
            <a:custGeom>
              <a:avLst/>
              <a:gdLst/>
              <a:ahLst/>
              <a:cxnLst/>
              <a:rect l="l" t="t" r="r" b="b"/>
              <a:pathLst>
                <a:path w="729" h="857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81"/>
                    <a:pt x="1" y="334"/>
                    <a:pt x="127" y="556"/>
                  </a:cubicBezTo>
                  <a:cubicBezTo>
                    <a:pt x="232" y="739"/>
                    <a:pt x="401" y="857"/>
                    <a:pt x="528" y="857"/>
                  </a:cubicBezTo>
                  <a:cubicBezTo>
                    <a:pt x="555" y="857"/>
                    <a:pt x="580" y="85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2016536" y="2489243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6"/>
                    <a:pt x="0" y="349"/>
                    <a:pt x="127" y="571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8" y="761"/>
                    <a:pt x="728" y="539"/>
                    <a:pt x="602" y="286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2064107" y="2517178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0"/>
                  </a:moveTo>
                  <a:cubicBezTo>
                    <a:pt x="191" y="0"/>
                    <a:pt x="157" y="11"/>
                    <a:pt x="128" y="32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6" y="872"/>
                    <a:pt x="580" y="867"/>
                    <a:pt x="603" y="856"/>
                  </a:cubicBezTo>
                  <a:cubicBezTo>
                    <a:pt x="729" y="761"/>
                    <a:pt x="729" y="507"/>
                    <a:pt x="603" y="286"/>
                  </a:cubicBezTo>
                  <a:cubicBezTo>
                    <a:pt x="505" y="115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1636783" y="2361788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27" y="1"/>
                  </a:moveTo>
                  <a:cubicBezTo>
                    <a:pt x="94" y="1"/>
                    <a:pt x="1" y="123"/>
                    <a:pt x="1" y="323"/>
                  </a:cubicBezTo>
                  <a:lnTo>
                    <a:pt x="1" y="2920"/>
                  </a:lnTo>
                  <a:cubicBezTo>
                    <a:pt x="1" y="3205"/>
                    <a:pt x="191" y="3553"/>
                    <a:pt x="412" y="3680"/>
                  </a:cubicBezTo>
                  <a:lnTo>
                    <a:pt x="14505" y="11819"/>
                  </a:lnTo>
                  <a:cubicBezTo>
                    <a:pt x="14564" y="11853"/>
                    <a:pt x="14621" y="11869"/>
                    <a:pt x="14673" y="11869"/>
                  </a:cubicBezTo>
                  <a:cubicBezTo>
                    <a:pt x="14815" y="11869"/>
                    <a:pt x="14917" y="11751"/>
                    <a:pt x="14917" y="11565"/>
                  </a:cubicBezTo>
                  <a:lnTo>
                    <a:pt x="14917" y="8937"/>
                  </a:lnTo>
                  <a:cubicBezTo>
                    <a:pt x="14917" y="8652"/>
                    <a:pt x="14727" y="8335"/>
                    <a:pt x="14505" y="8177"/>
                  </a:cubicBezTo>
                  <a:lnTo>
                    <a:pt x="412" y="70"/>
                  </a:lnTo>
                  <a:cubicBezTo>
                    <a:pt x="346" y="23"/>
                    <a:pt x="283" y="1"/>
                    <a:pt x="22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1660569" y="239818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1660569" y="242510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1660569" y="2450951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1968932" y="2600166"/>
              <a:ext cx="22773" cy="28131"/>
            </a:xfrm>
            <a:custGeom>
              <a:avLst/>
              <a:gdLst/>
              <a:ahLst/>
              <a:cxnLst/>
              <a:rect l="l" t="t" r="r" b="b"/>
              <a:pathLst>
                <a:path w="697" h="861" extrusionOk="0">
                  <a:moveTo>
                    <a:pt x="187" y="1"/>
                  </a:moveTo>
                  <a:cubicBezTo>
                    <a:pt x="77" y="1"/>
                    <a:pt x="0" y="94"/>
                    <a:pt x="0" y="248"/>
                  </a:cubicBezTo>
                  <a:cubicBezTo>
                    <a:pt x="0" y="438"/>
                    <a:pt x="159" y="723"/>
                    <a:pt x="349" y="818"/>
                  </a:cubicBezTo>
                  <a:cubicBezTo>
                    <a:pt x="406" y="846"/>
                    <a:pt x="460" y="860"/>
                    <a:pt x="508" y="860"/>
                  </a:cubicBezTo>
                  <a:cubicBezTo>
                    <a:pt x="619" y="860"/>
                    <a:pt x="697" y="783"/>
                    <a:pt x="697" y="628"/>
                  </a:cubicBezTo>
                  <a:cubicBezTo>
                    <a:pt x="697" y="406"/>
                    <a:pt x="539" y="153"/>
                    <a:pt x="349" y="57"/>
                  </a:cubicBezTo>
                  <a:cubicBezTo>
                    <a:pt x="291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2016536" y="262787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0" y="96"/>
                    <a:pt x="0" y="350"/>
                    <a:pt x="127" y="571"/>
                  </a:cubicBezTo>
                  <a:cubicBezTo>
                    <a:pt x="231" y="754"/>
                    <a:pt x="401" y="873"/>
                    <a:pt x="528" y="873"/>
                  </a:cubicBezTo>
                  <a:cubicBezTo>
                    <a:pt x="555" y="873"/>
                    <a:pt x="580" y="867"/>
                    <a:pt x="602" y="856"/>
                  </a:cubicBezTo>
                  <a:cubicBezTo>
                    <a:pt x="728" y="761"/>
                    <a:pt x="728" y="508"/>
                    <a:pt x="602" y="286"/>
                  </a:cubicBezTo>
                  <a:cubicBezTo>
                    <a:pt x="504" y="115"/>
                    <a:pt x="350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2065152" y="2655644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1"/>
                  </a:moveTo>
                  <a:cubicBezTo>
                    <a:pt x="85" y="1"/>
                    <a:pt x="1" y="89"/>
                    <a:pt x="1" y="228"/>
                  </a:cubicBezTo>
                  <a:cubicBezTo>
                    <a:pt x="1" y="450"/>
                    <a:pt x="159" y="703"/>
                    <a:pt x="349" y="830"/>
                  </a:cubicBezTo>
                  <a:cubicBezTo>
                    <a:pt x="400" y="855"/>
                    <a:pt x="446" y="867"/>
                    <a:pt x="487" y="867"/>
                  </a:cubicBezTo>
                  <a:cubicBezTo>
                    <a:pt x="598" y="867"/>
                    <a:pt x="666" y="779"/>
                    <a:pt x="666" y="640"/>
                  </a:cubicBezTo>
                  <a:cubicBezTo>
                    <a:pt x="666" y="418"/>
                    <a:pt x="539" y="165"/>
                    <a:pt x="349" y="38"/>
                  </a:cubicBezTo>
                  <a:cubicBezTo>
                    <a:pt x="298" y="12"/>
                    <a:pt x="249" y="1"/>
                    <a:pt x="20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1636783" y="2500025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1"/>
                  </a:moveTo>
                  <a:cubicBezTo>
                    <a:pt x="102" y="1"/>
                    <a:pt x="1" y="119"/>
                    <a:pt x="1" y="304"/>
                  </a:cubicBezTo>
                  <a:lnTo>
                    <a:pt x="1" y="2932"/>
                  </a:lnTo>
                  <a:cubicBezTo>
                    <a:pt x="1" y="3218"/>
                    <a:pt x="191" y="3534"/>
                    <a:pt x="412" y="3693"/>
                  </a:cubicBezTo>
                  <a:lnTo>
                    <a:pt x="14505" y="11800"/>
                  </a:lnTo>
                  <a:cubicBezTo>
                    <a:pt x="14571" y="11847"/>
                    <a:pt x="14634" y="11869"/>
                    <a:pt x="14690" y="11869"/>
                  </a:cubicBezTo>
                  <a:cubicBezTo>
                    <a:pt x="14823" y="11869"/>
                    <a:pt x="14917" y="11747"/>
                    <a:pt x="14917" y="11546"/>
                  </a:cubicBezTo>
                  <a:lnTo>
                    <a:pt x="14917" y="8950"/>
                  </a:lnTo>
                  <a:cubicBezTo>
                    <a:pt x="14917" y="8665"/>
                    <a:pt x="14727" y="8316"/>
                    <a:pt x="14505" y="8190"/>
                  </a:cubicBezTo>
                  <a:lnTo>
                    <a:pt x="412" y="51"/>
                  </a:lnTo>
                  <a:cubicBezTo>
                    <a:pt x="353" y="17"/>
                    <a:pt x="296" y="1"/>
                    <a:pt x="24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1660569" y="253684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1660569" y="256373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1660569" y="258961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1967886" y="2738077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0"/>
                  </a:moveTo>
                  <a:cubicBezTo>
                    <a:pt x="174" y="0"/>
                    <a:pt x="149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8" y="119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2017549" y="2766371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193" y="0"/>
                  </a:moveTo>
                  <a:cubicBezTo>
                    <a:pt x="86" y="0"/>
                    <a:pt x="1" y="88"/>
                    <a:pt x="1" y="228"/>
                  </a:cubicBezTo>
                  <a:cubicBezTo>
                    <a:pt x="1" y="449"/>
                    <a:pt x="159" y="703"/>
                    <a:pt x="317" y="829"/>
                  </a:cubicBezTo>
                  <a:cubicBezTo>
                    <a:pt x="368" y="855"/>
                    <a:pt x="417" y="867"/>
                    <a:pt x="461" y="867"/>
                  </a:cubicBezTo>
                  <a:cubicBezTo>
                    <a:pt x="581" y="867"/>
                    <a:pt x="666" y="778"/>
                    <a:pt x="666" y="639"/>
                  </a:cubicBezTo>
                  <a:cubicBezTo>
                    <a:pt x="666" y="418"/>
                    <a:pt x="507" y="164"/>
                    <a:pt x="317" y="38"/>
                  </a:cubicBezTo>
                  <a:cubicBezTo>
                    <a:pt x="275" y="12"/>
                    <a:pt x="233" y="0"/>
                    <a:pt x="193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2064107" y="2793947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1"/>
                  </a:moveTo>
                  <a:cubicBezTo>
                    <a:pt x="175" y="1"/>
                    <a:pt x="150" y="6"/>
                    <a:pt x="128" y="17"/>
                  </a:cubicBezTo>
                  <a:cubicBezTo>
                    <a:pt x="1" y="80"/>
                    <a:pt x="1" y="334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4"/>
                    <a:pt x="603" y="302"/>
                  </a:cubicBezTo>
                  <a:cubicBezTo>
                    <a:pt x="498" y="119"/>
                    <a:pt x="329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1636783" y="2638524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0"/>
                  </a:moveTo>
                  <a:cubicBezTo>
                    <a:pt x="96" y="0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190"/>
                    <a:pt x="191" y="3539"/>
                    <a:pt x="412" y="3666"/>
                  </a:cubicBezTo>
                  <a:lnTo>
                    <a:pt x="14505" y="11804"/>
                  </a:lnTo>
                  <a:cubicBezTo>
                    <a:pt x="14570" y="11841"/>
                    <a:pt x="14632" y="11859"/>
                    <a:pt x="14687" y="11859"/>
                  </a:cubicBezTo>
                  <a:cubicBezTo>
                    <a:pt x="14821" y="11859"/>
                    <a:pt x="14917" y="11753"/>
                    <a:pt x="14917" y="11551"/>
                  </a:cubicBezTo>
                  <a:lnTo>
                    <a:pt x="14917" y="8923"/>
                  </a:lnTo>
                  <a:cubicBezTo>
                    <a:pt x="14917" y="8669"/>
                    <a:pt x="14727" y="8321"/>
                    <a:pt x="14505" y="8194"/>
                  </a:cubicBezTo>
                  <a:lnTo>
                    <a:pt x="412" y="55"/>
                  </a:lnTo>
                  <a:cubicBezTo>
                    <a:pt x="348" y="18"/>
                    <a:pt x="286" y="0"/>
                    <a:pt x="23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1660569" y="2675477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1660569" y="270135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1660569" y="272827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1967886" y="2876739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0"/>
                  </a:moveTo>
                  <a:cubicBezTo>
                    <a:pt x="174" y="0"/>
                    <a:pt x="149" y="5"/>
                    <a:pt x="127" y="16"/>
                  </a:cubicBezTo>
                  <a:cubicBezTo>
                    <a:pt x="1" y="111"/>
                    <a:pt x="1" y="333"/>
                    <a:pt x="127" y="586"/>
                  </a:cubicBezTo>
                  <a:cubicBezTo>
                    <a:pt x="225" y="757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6"/>
                    <a:pt x="729" y="523"/>
                    <a:pt x="602" y="301"/>
                  </a:cubicBezTo>
                  <a:cubicBezTo>
                    <a:pt x="498" y="118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2017549" y="2904837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79" y="0"/>
                  </a:moveTo>
                  <a:cubicBezTo>
                    <a:pt x="78" y="0"/>
                    <a:pt x="1" y="78"/>
                    <a:pt x="1" y="233"/>
                  </a:cubicBezTo>
                  <a:cubicBezTo>
                    <a:pt x="1" y="455"/>
                    <a:pt x="159" y="708"/>
                    <a:pt x="317" y="803"/>
                  </a:cubicBezTo>
                  <a:cubicBezTo>
                    <a:pt x="376" y="842"/>
                    <a:pt x="431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392"/>
                    <a:pt x="507" y="138"/>
                    <a:pt x="317" y="43"/>
                  </a:cubicBezTo>
                  <a:cubicBezTo>
                    <a:pt x="270" y="15"/>
                    <a:pt x="222" y="0"/>
                    <a:pt x="179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2064107" y="2932086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8" y="33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6" y="872"/>
                    <a:pt x="580" y="867"/>
                    <a:pt x="603" y="856"/>
                  </a:cubicBezTo>
                  <a:cubicBezTo>
                    <a:pt x="729" y="761"/>
                    <a:pt x="729" y="539"/>
                    <a:pt x="603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636783" y="2776696"/>
              <a:ext cx="487376" cy="387986"/>
            </a:xfrm>
            <a:custGeom>
              <a:avLst/>
              <a:gdLst/>
              <a:ahLst/>
              <a:cxnLst/>
              <a:rect l="l" t="t" r="r" b="b"/>
              <a:pathLst>
                <a:path w="14917" h="11875" extrusionOk="0">
                  <a:moveTo>
                    <a:pt x="227" y="1"/>
                  </a:moveTo>
                  <a:cubicBezTo>
                    <a:pt x="94" y="1"/>
                    <a:pt x="1" y="123"/>
                    <a:pt x="1" y="323"/>
                  </a:cubicBezTo>
                  <a:lnTo>
                    <a:pt x="1" y="2952"/>
                  </a:lnTo>
                  <a:cubicBezTo>
                    <a:pt x="1" y="3205"/>
                    <a:pt x="191" y="3553"/>
                    <a:pt x="412" y="3680"/>
                  </a:cubicBezTo>
                  <a:lnTo>
                    <a:pt x="14505" y="11819"/>
                  </a:lnTo>
                  <a:cubicBezTo>
                    <a:pt x="14570" y="11856"/>
                    <a:pt x="14632" y="11874"/>
                    <a:pt x="14687" y="11874"/>
                  </a:cubicBezTo>
                  <a:cubicBezTo>
                    <a:pt x="14821" y="11874"/>
                    <a:pt x="14917" y="11768"/>
                    <a:pt x="14917" y="11566"/>
                  </a:cubicBezTo>
                  <a:lnTo>
                    <a:pt x="14917" y="8937"/>
                  </a:lnTo>
                  <a:cubicBezTo>
                    <a:pt x="14917" y="8652"/>
                    <a:pt x="14727" y="8335"/>
                    <a:pt x="14505" y="8177"/>
                  </a:cubicBezTo>
                  <a:lnTo>
                    <a:pt x="412" y="70"/>
                  </a:lnTo>
                  <a:cubicBezTo>
                    <a:pt x="346" y="23"/>
                    <a:pt x="283" y="1"/>
                    <a:pt x="22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60569" y="281413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60569" y="284001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60569" y="286690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967886" y="3015303"/>
              <a:ext cx="23818" cy="28066"/>
            </a:xfrm>
            <a:custGeom>
              <a:avLst/>
              <a:gdLst/>
              <a:ahLst/>
              <a:cxnLst/>
              <a:rect l="l" t="t" r="r" b="b"/>
              <a:pathLst>
                <a:path w="729" h="859" extrusionOk="0">
                  <a:moveTo>
                    <a:pt x="213" y="0"/>
                  </a:moveTo>
                  <a:cubicBezTo>
                    <a:pt x="182" y="0"/>
                    <a:pt x="153" y="6"/>
                    <a:pt x="127" y="19"/>
                  </a:cubicBezTo>
                  <a:cubicBezTo>
                    <a:pt x="1" y="82"/>
                    <a:pt x="1" y="336"/>
                    <a:pt x="127" y="557"/>
                  </a:cubicBezTo>
                  <a:cubicBezTo>
                    <a:pt x="232" y="740"/>
                    <a:pt x="401" y="859"/>
                    <a:pt x="528" y="859"/>
                  </a:cubicBezTo>
                  <a:cubicBezTo>
                    <a:pt x="555" y="859"/>
                    <a:pt x="580" y="853"/>
                    <a:pt x="602" y="842"/>
                  </a:cubicBezTo>
                  <a:cubicBezTo>
                    <a:pt x="729" y="779"/>
                    <a:pt x="729" y="526"/>
                    <a:pt x="602" y="304"/>
                  </a:cubicBezTo>
                  <a:cubicBezTo>
                    <a:pt x="501" y="101"/>
                    <a:pt x="339" y="0"/>
                    <a:pt x="2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2016536" y="3042813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8" y="760"/>
                    <a:pt x="728" y="539"/>
                    <a:pt x="602" y="285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2065152" y="3070585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209" y="0"/>
                  </a:moveTo>
                  <a:cubicBezTo>
                    <a:pt x="87" y="0"/>
                    <a:pt x="1" y="95"/>
                    <a:pt x="1" y="259"/>
                  </a:cubicBezTo>
                  <a:cubicBezTo>
                    <a:pt x="1" y="449"/>
                    <a:pt x="159" y="734"/>
                    <a:pt x="349" y="829"/>
                  </a:cubicBezTo>
                  <a:cubicBezTo>
                    <a:pt x="406" y="857"/>
                    <a:pt x="457" y="872"/>
                    <a:pt x="501" y="872"/>
                  </a:cubicBezTo>
                  <a:cubicBezTo>
                    <a:pt x="603" y="872"/>
                    <a:pt x="666" y="794"/>
                    <a:pt x="666" y="639"/>
                  </a:cubicBezTo>
                  <a:cubicBezTo>
                    <a:pt x="666" y="417"/>
                    <a:pt x="539" y="164"/>
                    <a:pt x="349" y="37"/>
                  </a:cubicBezTo>
                  <a:cubicBezTo>
                    <a:pt x="299" y="12"/>
                    <a:pt x="252" y="0"/>
                    <a:pt x="209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36783" y="2915325"/>
              <a:ext cx="487376" cy="387823"/>
            </a:xfrm>
            <a:custGeom>
              <a:avLst/>
              <a:gdLst/>
              <a:ahLst/>
              <a:cxnLst/>
              <a:rect l="l" t="t" r="r" b="b"/>
              <a:pathLst>
                <a:path w="14917" h="11870" extrusionOk="0">
                  <a:moveTo>
                    <a:pt x="224" y="1"/>
                  </a:moveTo>
                  <a:cubicBezTo>
                    <a:pt x="93" y="1"/>
                    <a:pt x="1" y="116"/>
                    <a:pt x="1" y="292"/>
                  </a:cubicBezTo>
                  <a:lnTo>
                    <a:pt x="1" y="2921"/>
                  </a:lnTo>
                  <a:cubicBezTo>
                    <a:pt x="1" y="3206"/>
                    <a:pt x="191" y="3554"/>
                    <a:pt x="412" y="3681"/>
                  </a:cubicBezTo>
                  <a:lnTo>
                    <a:pt x="14505" y="11820"/>
                  </a:lnTo>
                  <a:cubicBezTo>
                    <a:pt x="14564" y="11854"/>
                    <a:pt x="14621" y="11869"/>
                    <a:pt x="14673" y="11869"/>
                  </a:cubicBezTo>
                  <a:cubicBezTo>
                    <a:pt x="14815" y="11869"/>
                    <a:pt x="14917" y="11752"/>
                    <a:pt x="14917" y="11566"/>
                  </a:cubicBezTo>
                  <a:lnTo>
                    <a:pt x="14917" y="8938"/>
                  </a:lnTo>
                  <a:cubicBezTo>
                    <a:pt x="14917" y="8653"/>
                    <a:pt x="14727" y="8336"/>
                    <a:pt x="14505" y="8178"/>
                  </a:cubicBezTo>
                  <a:lnTo>
                    <a:pt x="412" y="71"/>
                  </a:lnTo>
                  <a:cubicBezTo>
                    <a:pt x="345" y="22"/>
                    <a:pt x="281" y="1"/>
                    <a:pt x="22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60569" y="295175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60569" y="2978645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1660569" y="300452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1968932" y="3153737"/>
              <a:ext cx="22773" cy="28131"/>
            </a:xfrm>
            <a:custGeom>
              <a:avLst/>
              <a:gdLst/>
              <a:ahLst/>
              <a:cxnLst/>
              <a:rect l="l" t="t" r="r" b="b"/>
              <a:pathLst>
                <a:path w="697" h="861" extrusionOk="0">
                  <a:moveTo>
                    <a:pt x="187" y="1"/>
                  </a:moveTo>
                  <a:cubicBezTo>
                    <a:pt x="77" y="1"/>
                    <a:pt x="0" y="93"/>
                    <a:pt x="0" y="247"/>
                  </a:cubicBezTo>
                  <a:cubicBezTo>
                    <a:pt x="0" y="437"/>
                    <a:pt x="159" y="722"/>
                    <a:pt x="349" y="817"/>
                  </a:cubicBezTo>
                  <a:cubicBezTo>
                    <a:pt x="406" y="846"/>
                    <a:pt x="460" y="860"/>
                    <a:pt x="508" y="860"/>
                  </a:cubicBezTo>
                  <a:cubicBezTo>
                    <a:pt x="619" y="860"/>
                    <a:pt x="697" y="783"/>
                    <a:pt x="697" y="627"/>
                  </a:cubicBezTo>
                  <a:cubicBezTo>
                    <a:pt x="697" y="406"/>
                    <a:pt x="539" y="152"/>
                    <a:pt x="349" y="57"/>
                  </a:cubicBezTo>
                  <a:cubicBezTo>
                    <a:pt x="291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2016536" y="318144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0" y="96"/>
                    <a:pt x="0" y="349"/>
                    <a:pt x="127" y="571"/>
                  </a:cubicBezTo>
                  <a:cubicBezTo>
                    <a:pt x="231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8" y="761"/>
                    <a:pt x="728" y="508"/>
                    <a:pt x="602" y="286"/>
                  </a:cubicBezTo>
                  <a:cubicBezTo>
                    <a:pt x="504" y="115"/>
                    <a:pt x="350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2065152" y="3209051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1" y="78"/>
                    <a:pt x="1" y="233"/>
                  </a:cubicBezTo>
                  <a:cubicBezTo>
                    <a:pt x="1" y="455"/>
                    <a:pt x="159" y="708"/>
                    <a:pt x="349" y="835"/>
                  </a:cubicBezTo>
                  <a:cubicBezTo>
                    <a:pt x="400" y="860"/>
                    <a:pt x="446" y="872"/>
                    <a:pt x="487" y="872"/>
                  </a:cubicBezTo>
                  <a:cubicBezTo>
                    <a:pt x="598" y="872"/>
                    <a:pt x="666" y="784"/>
                    <a:pt x="666" y="645"/>
                  </a:cubicBezTo>
                  <a:cubicBezTo>
                    <a:pt x="666" y="423"/>
                    <a:pt x="539" y="169"/>
                    <a:pt x="349" y="43"/>
                  </a:cubicBezTo>
                  <a:cubicBezTo>
                    <a:pt x="292" y="14"/>
                    <a:pt x="238" y="0"/>
                    <a:pt x="19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1636783" y="3053595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1"/>
                  </a:moveTo>
                  <a:cubicBezTo>
                    <a:pt x="102" y="1"/>
                    <a:pt x="1" y="118"/>
                    <a:pt x="1" y="304"/>
                  </a:cubicBezTo>
                  <a:lnTo>
                    <a:pt x="1" y="2932"/>
                  </a:lnTo>
                  <a:cubicBezTo>
                    <a:pt x="1" y="3217"/>
                    <a:pt x="191" y="3534"/>
                    <a:pt x="412" y="3692"/>
                  </a:cubicBezTo>
                  <a:lnTo>
                    <a:pt x="14505" y="11800"/>
                  </a:lnTo>
                  <a:cubicBezTo>
                    <a:pt x="14571" y="11847"/>
                    <a:pt x="14634" y="11869"/>
                    <a:pt x="14690" y="11869"/>
                  </a:cubicBezTo>
                  <a:cubicBezTo>
                    <a:pt x="14823" y="11869"/>
                    <a:pt x="14917" y="11747"/>
                    <a:pt x="14917" y="11546"/>
                  </a:cubicBezTo>
                  <a:lnTo>
                    <a:pt x="14917" y="8949"/>
                  </a:lnTo>
                  <a:cubicBezTo>
                    <a:pt x="14917" y="8664"/>
                    <a:pt x="14727" y="8316"/>
                    <a:pt x="14505" y="8189"/>
                  </a:cubicBezTo>
                  <a:lnTo>
                    <a:pt x="412" y="50"/>
                  </a:lnTo>
                  <a:cubicBezTo>
                    <a:pt x="353" y="17"/>
                    <a:pt x="296" y="1"/>
                    <a:pt x="24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1660569" y="309041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1660569" y="311730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1660569" y="314318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1967886" y="3291647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0"/>
                  </a:moveTo>
                  <a:cubicBezTo>
                    <a:pt x="174" y="0"/>
                    <a:pt x="149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8" y="119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2017549" y="3319746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79" y="1"/>
                  </a:moveTo>
                  <a:cubicBezTo>
                    <a:pt x="78" y="1"/>
                    <a:pt x="1" y="78"/>
                    <a:pt x="1" y="233"/>
                  </a:cubicBezTo>
                  <a:cubicBezTo>
                    <a:pt x="1" y="455"/>
                    <a:pt x="159" y="708"/>
                    <a:pt x="317" y="835"/>
                  </a:cubicBezTo>
                  <a:cubicBezTo>
                    <a:pt x="367" y="860"/>
                    <a:pt x="415" y="872"/>
                    <a:pt x="458" y="872"/>
                  </a:cubicBezTo>
                  <a:cubicBezTo>
                    <a:pt x="579" y="872"/>
                    <a:pt x="666" y="777"/>
                    <a:pt x="666" y="613"/>
                  </a:cubicBezTo>
                  <a:cubicBezTo>
                    <a:pt x="666" y="423"/>
                    <a:pt x="507" y="170"/>
                    <a:pt x="317" y="43"/>
                  </a:cubicBezTo>
                  <a:cubicBezTo>
                    <a:pt x="270" y="15"/>
                    <a:pt x="222" y="1"/>
                    <a:pt x="179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2064107" y="3347517"/>
              <a:ext cx="23851" cy="28098"/>
            </a:xfrm>
            <a:custGeom>
              <a:avLst/>
              <a:gdLst/>
              <a:ahLst/>
              <a:cxnLst/>
              <a:rect l="l" t="t" r="r" b="b"/>
              <a:pathLst>
                <a:path w="730" h="860" extrusionOk="0">
                  <a:moveTo>
                    <a:pt x="201" y="0"/>
                  </a:moveTo>
                  <a:cubicBezTo>
                    <a:pt x="175" y="0"/>
                    <a:pt x="150" y="6"/>
                    <a:pt x="128" y="17"/>
                  </a:cubicBezTo>
                  <a:cubicBezTo>
                    <a:pt x="1" y="80"/>
                    <a:pt x="1" y="333"/>
                    <a:pt x="128" y="555"/>
                  </a:cubicBezTo>
                  <a:cubicBezTo>
                    <a:pt x="229" y="758"/>
                    <a:pt x="391" y="859"/>
                    <a:pt x="517" y="859"/>
                  </a:cubicBezTo>
                  <a:cubicBezTo>
                    <a:pt x="548" y="859"/>
                    <a:pt x="577" y="853"/>
                    <a:pt x="603" y="840"/>
                  </a:cubicBezTo>
                  <a:cubicBezTo>
                    <a:pt x="729" y="777"/>
                    <a:pt x="729" y="523"/>
                    <a:pt x="603" y="302"/>
                  </a:cubicBezTo>
                  <a:cubicBezTo>
                    <a:pt x="498" y="119"/>
                    <a:pt x="329" y="0"/>
                    <a:pt x="201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1636783" y="3192094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0"/>
                  </a:moveTo>
                  <a:cubicBezTo>
                    <a:pt x="96" y="0"/>
                    <a:pt x="1" y="107"/>
                    <a:pt x="1" y="308"/>
                  </a:cubicBezTo>
                  <a:lnTo>
                    <a:pt x="1" y="2937"/>
                  </a:lnTo>
                  <a:cubicBezTo>
                    <a:pt x="1" y="3190"/>
                    <a:pt x="191" y="3539"/>
                    <a:pt x="412" y="3665"/>
                  </a:cubicBezTo>
                  <a:lnTo>
                    <a:pt x="14505" y="11804"/>
                  </a:lnTo>
                  <a:cubicBezTo>
                    <a:pt x="14570" y="11841"/>
                    <a:pt x="14632" y="11859"/>
                    <a:pt x="14687" y="11859"/>
                  </a:cubicBezTo>
                  <a:cubicBezTo>
                    <a:pt x="14821" y="11859"/>
                    <a:pt x="14917" y="11753"/>
                    <a:pt x="14917" y="11551"/>
                  </a:cubicBezTo>
                  <a:lnTo>
                    <a:pt x="14917" y="8922"/>
                  </a:lnTo>
                  <a:cubicBezTo>
                    <a:pt x="14917" y="8669"/>
                    <a:pt x="14727" y="8321"/>
                    <a:pt x="14505" y="8194"/>
                  </a:cubicBezTo>
                  <a:lnTo>
                    <a:pt x="412" y="55"/>
                  </a:lnTo>
                  <a:cubicBezTo>
                    <a:pt x="348" y="18"/>
                    <a:pt x="286" y="0"/>
                    <a:pt x="23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1660569" y="3229047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1660569" y="325492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7"/>
            <p:cNvSpPr/>
            <p:nvPr/>
          </p:nvSpPr>
          <p:spPr>
            <a:xfrm>
              <a:off x="1660569" y="3281813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7"/>
            <p:cNvSpPr/>
            <p:nvPr/>
          </p:nvSpPr>
          <p:spPr>
            <a:xfrm>
              <a:off x="1967886" y="3430277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112"/>
                    <a:pt x="1" y="334"/>
                    <a:pt x="127" y="587"/>
                  </a:cubicBezTo>
                  <a:cubicBezTo>
                    <a:pt x="225" y="758"/>
                    <a:pt x="379" y="873"/>
                    <a:pt x="502" y="873"/>
                  </a:cubicBezTo>
                  <a:cubicBezTo>
                    <a:pt x="539" y="873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7"/>
            <p:cNvSpPr/>
            <p:nvPr/>
          </p:nvSpPr>
          <p:spPr>
            <a:xfrm>
              <a:off x="2017549" y="3457950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77" y="0"/>
                  </a:moveTo>
                  <a:cubicBezTo>
                    <a:pt x="77" y="0"/>
                    <a:pt x="1" y="93"/>
                    <a:pt x="1" y="247"/>
                  </a:cubicBezTo>
                  <a:cubicBezTo>
                    <a:pt x="1" y="469"/>
                    <a:pt x="159" y="722"/>
                    <a:pt x="317" y="817"/>
                  </a:cubicBezTo>
                  <a:cubicBezTo>
                    <a:pt x="376" y="856"/>
                    <a:pt x="431" y="874"/>
                    <a:pt x="479" y="874"/>
                  </a:cubicBezTo>
                  <a:cubicBezTo>
                    <a:pt x="589" y="874"/>
                    <a:pt x="666" y="781"/>
                    <a:pt x="666" y="627"/>
                  </a:cubicBezTo>
                  <a:cubicBezTo>
                    <a:pt x="666" y="405"/>
                    <a:pt x="507" y="152"/>
                    <a:pt x="317" y="57"/>
                  </a:cubicBezTo>
                  <a:cubicBezTo>
                    <a:pt x="269" y="18"/>
                    <a:pt x="221" y="0"/>
                    <a:pt x="17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7"/>
            <p:cNvSpPr/>
            <p:nvPr/>
          </p:nvSpPr>
          <p:spPr>
            <a:xfrm>
              <a:off x="2064107" y="3485657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0"/>
                  </a:moveTo>
                  <a:cubicBezTo>
                    <a:pt x="191" y="0"/>
                    <a:pt x="157" y="11"/>
                    <a:pt x="128" y="32"/>
                  </a:cubicBezTo>
                  <a:cubicBezTo>
                    <a:pt x="1" y="96"/>
                    <a:pt x="1" y="349"/>
                    <a:pt x="128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6" y="872"/>
                    <a:pt x="580" y="867"/>
                    <a:pt x="603" y="856"/>
                  </a:cubicBezTo>
                  <a:cubicBezTo>
                    <a:pt x="729" y="761"/>
                    <a:pt x="729" y="539"/>
                    <a:pt x="603" y="286"/>
                  </a:cubicBezTo>
                  <a:cubicBezTo>
                    <a:pt x="505" y="115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7"/>
            <p:cNvSpPr/>
            <p:nvPr/>
          </p:nvSpPr>
          <p:spPr>
            <a:xfrm>
              <a:off x="1636783" y="3330266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27" y="1"/>
                  </a:moveTo>
                  <a:cubicBezTo>
                    <a:pt x="94" y="1"/>
                    <a:pt x="1" y="123"/>
                    <a:pt x="1" y="323"/>
                  </a:cubicBezTo>
                  <a:lnTo>
                    <a:pt x="1" y="2952"/>
                  </a:lnTo>
                  <a:cubicBezTo>
                    <a:pt x="1" y="3205"/>
                    <a:pt x="191" y="3553"/>
                    <a:pt x="412" y="3680"/>
                  </a:cubicBezTo>
                  <a:lnTo>
                    <a:pt x="14505" y="11819"/>
                  </a:lnTo>
                  <a:cubicBezTo>
                    <a:pt x="14570" y="11856"/>
                    <a:pt x="14632" y="11874"/>
                    <a:pt x="14687" y="11874"/>
                  </a:cubicBezTo>
                  <a:cubicBezTo>
                    <a:pt x="14821" y="11874"/>
                    <a:pt x="14917" y="11767"/>
                    <a:pt x="14917" y="11566"/>
                  </a:cubicBezTo>
                  <a:lnTo>
                    <a:pt x="14917" y="8937"/>
                  </a:lnTo>
                  <a:cubicBezTo>
                    <a:pt x="14917" y="8652"/>
                    <a:pt x="14727" y="8335"/>
                    <a:pt x="14505" y="8177"/>
                  </a:cubicBezTo>
                  <a:lnTo>
                    <a:pt x="412" y="70"/>
                  </a:lnTo>
                  <a:cubicBezTo>
                    <a:pt x="346" y="23"/>
                    <a:pt x="283" y="1"/>
                    <a:pt x="22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7"/>
            <p:cNvSpPr/>
            <p:nvPr/>
          </p:nvSpPr>
          <p:spPr>
            <a:xfrm>
              <a:off x="1660569" y="336770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7"/>
            <p:cNvSpPr/>
            <p:nvPr/>
          </p:nvSpPr>
          <p:spPr>
            <a:xfrm>
              <a:off x="1660569" y="339358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1660569" y="342047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1967886" y="3568841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13" y="1"/>
                  </a:moveTo>
                  <a:cubicBezTo>
                    <a:pt x="182" y="1"/>
                    <a:pt x="153" y="7"/>
                    <a:pt x="127" y="20"/>
                  </a:cubicBezTo>
                  <a:cubicBezTo>
                    <a:pt x="1" y="83"/>
                    <a:pt x="1" y="337"/>
                    <a:pt x="127" y="558"/>
                  </a:cubicBezTo>
                  <a:cubicBezTo>
                    <a:pt x="232" y="741"/>
                    <a:pt x="401" y="860"/>
                    <a:pt x="528" y="860"/>
                  </a:cubicBezTo>
                  <a:cubicBezTo>
                    <a:pt x="555" y="860"/>
                    <a:pt x="580" y="854"/>
                    <a:pt x="602" y="843"/>
                  </a:cubicBezTo>
                  <a:cubicBezTo>
                    <a:pt x="729" y="780"/>
                    <a:pt x="729" y="527"/>
                    <a:pt x="602" y="305"/>
                  </a:cubicBezTo>
                  <a:cubicBezTo>
                    <a:pt x="501" y="102"/>
                    <a:pt x="339" y="1"/>
                    <a:pt x="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2016536" y="359638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31" y="753"/>
                    <a:pt x="401" y="872"/>
                    <a:pt x="528" y="872"/>
                  </a:cubicBezTo>
                  <a:cubicBezTo>
                    <a:pt x="555" y="872"/>
                    <a:pt x="580" y="866"/>
                    <a:pt x="602" y="855"/>
                  </a:cubicBezTo>
                  <a:cubicBezTo>
                    <a:pt x="728" y="760"/>
                    <a:pt x="728" y="539"/>
                    <a:pt x="602" y="285"/>
                  </a:cubicBezTo>
                  <a:cubicBezTo>
                    <a:pt x="504" y="114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7"/>
            <p:cNvSpPr/>
            <p:nvPr/>
          </p:nvSpPr>
          <p:spPr>
            <a:xfrm>
              <a:off x="2065152" y="3624123"/>
              <a:ext cx="21760" cy="28523"/>
            </a:xfrm>
            <a:custGeom>
              <a:avLst/>
              <a:gdLst/>
              <a:ahLst/>
              <a:cxnLst/>
              <a:rect l="l" t="t" r="r" b="b"/>
              <a:pathLst>
                <a:path w="666" h="873" extrusionOk="0">
                  <a:moveTo>
                    <a:pt x="205" y="1"/>
                  </a:moveTo>
                  <a:cubicBezTo>
                    <a:pt x="85" y="1"/>
                    <a:pt x="1" y="89"/>
                    <a:pt x="1" y="228"/>
                  </a:cubicBezTo>
                  <a:cubicBezTo>
                    <a:pt x="1" y="450"/>
                    <a:pt x="159" y="735"/>
                    <a:pt x="349" y="830"/>
                  </a:cubicBezTo>
                  <a:cubicBezTo>
                    <a:pt x="406" y="858"/>
                    <a:pt x="457" y="873"/>
                    <a:pt x="501" y="873"/>
                  </a:cubicBezTo>
                  <a:cubicBezTo>
                    <a:pt x="603" y="873"/>
                    <a:pt x="666" y="795"/>
                    <a:pt x="666" y="640"/>
                  </a:cubicBezTo>
                  <a:cubicBezTo>
                    <a:pt x="666" y="418"/>
                    <a:pt x="539" y="165"/>
                    <a:pt x="349" y="38"/>
                  </a:cubicBezTo>
                  <a:cubicBezTo>
                    <a:pt x="298" y="13"/>
                    <a:pt x="249" y="1"/>
                    <a:pt x="20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1636783" y="3468896"/>
              <a:ext cx="487376" cy="387823"/>
            </a:xfrm>
            <a:custGeom>
              <a:avLst/>
              <a:gdLst/>
              <a:ahLst/>
              <a:cxnLst/>
              <a:rect l="l" t="t" r="r" b="b"/>
              <a:pathLst>
                <a:path w="14917" h="11870" extrusionOk="0">
                  <a:moveTo>
                    <a:pt x="224" y="1"/>
                  </a:moveTo>
                  <a:cubicBezTo>
                    <a:pt x="93" y="1"/>
                    <a:pt x="1" y="116"/>
                    <a:pt x="1" y="292"/>
                  </a:cubicBezTo>
                  <a:lnTo>
                    <a:pt x="1" y="2921"/>
                  </a:lnTo>
                  <a:cubicBezTo>
                    <a:pt x="1" y="3206"/>
                    <a:pt x="191" y="3522"/>
                    <a:pt x="412" y="3681"/>
                  </a:cubicBezTo>
                  <a:lnTo>
                    <a:pt x="14505" y="11820"/>
                  </a:lnTo>
                  <a:cubicBezTo>
                    <a:pt x="14564" y="11853"/>
                    <a:pt x="14621" y="11869"/>
                    <a:pt x="14673" y="11869"/>
                  </a:cubicBezTo>
                  <a:cubicBezTo>
                    <a:pt x="14815" y="11869"/>
                    <a:pt x="14917" y="11752"/>
                    <a:pt x="14917" y="11566"/>
                  </a:cubicBezTo>
                  <a:lnTo>
                    <a:pt x="14917" y="8938"/>
                  </a:lnTo>
                  <a:cubicBezTo>
                    <a:pt x="14917" y="8653"/>
                    <a:pt x="14727" y="8336"/>
                    <a:pt x="14505" y="8178"/>
                  </a:cubicBezTo>
                  <a:lnTo>
                    <a:pt x="412" y="70"/>
                  </a:lnTo>
                  <a:cubicBezTo>
                    <a:pt x="345" y="22"/>
                    <a:pt x="281" y="1"/>
                    <a:pt x="22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1660569" y="350532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1660569" y="3532215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1660569" y="355809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1968932" y="3706915"/>
              <a:ext cx="22773" cy="28523"/>
            </a:xfrm>
            <a:custGeom>
              <a:avLst/>
              <a:gdLst/>
              <a:ahLst/>
              <a:cxnLst/>
              <a:rect l="l" t="t" r="r" b="b"/>
              <a:pathLst>
                <a:path w="697" h="873" extrusionOk="0">
                  <a:moveTo>
                    <a:pt x="208" y="1"/>
                  </a:moveTo>
                  <a:cubicBezTo>
                    <a:pt x="87" y="1"/>
                    <a:pt x="0" y="95"/>
                    <a:pt x="0" y="259"/>
                  </a:cubicBezTo>
                  <a:cubicBezTo>
                    <a:pt x="0" y="449"/>
                    <a:pt x="159" y="734"/>
                    <a:pt x="349" y="829"/>
                  </a:cubicBezTo>
                  <a:cubicBezTo>
                    <a:pt x="406" y="858"/>
                    <a:pt x="460" y="872"/>
                    <a:pt x="508" y="872"/>
                  </a:cubicBezTo>
                  <a:cubicBezTo>
                    <a:pt x="619" y="872"/>
                    <a:pt x="697" y="794"/>
                    <a:pt x="697" y="639"/>
                  </a:cubicBezTo>
                  <a:cubicBezTo>
                    <a:pt x="697" y="418"/>
                    <a:pt x="539" y="164"/>
                    <a:pt x="349" y="38"/>
                  </a:cubicBezTo>
                  <a:cubicBezTo>
                    <a:pt x="299" y="13"/>
                    <a:pt x="251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2016536" y="3734490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65"/>
                    <a:pt x="127" y="587"/>
                  </a:cubicBezTo>
                  <a:cubicBezTo>
                    <a:pt x="224" y="758"/>
                    <a:pt x="378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8" y="777"/>
                    <a:pt x="728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2065152" y="3762785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1" y="89"/>
                    <a:pt x="1" y="228"/>
                  </a:cubicBezTo>
                  <a:cubicBezTo>
                    <a:pt x="1" y="449"/>
                    <a:pt x="159" y="703"/>
                    <a:pt x="349" y="829"/>
                  </a:cubicBezTo>
                  <a:cubicBezTo>
                    <a:pt x="400" y="855"/>
                    <a:pt x="446" y="867"/>
                    <a:pt x="487" y="867"/>
                  </a:cubicBezTo>
                  <a:cubicBezTo>
                    <a:pt x="598" y="867"/>
                    <a:pt x="666" y="778"/>
                    <a:pt x="666" y="639"/>
                  </a:cubicBezTo>
                  <a:cubicBezTo>
                    <a:pt x="666" y="418"/>
                    <a:pt x="539" y="133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2192412" y="1943384"/>
              <a:ext cx="472902" cy="2077252"/>
            </a:xfrm>
            <a:custGeom>
              <a:avLst/>
              <a:gdLst/>
              <a:ahLst/>
              <a:cxnLst/>
              <a:rect l="l" t="t" r="r" b="b"/>
              <a:pathLst>
                <a:path w="14474" h="63578" extrusionOk="0">
                  <a:moveTo>
                    <a:pt x="14185" y="0"/>
                  </a:moveTo>
                  <a:cubicBezTo>
                    <a:pt x="14112" y="0"/>
                    <a:pt x="14028" y="26"/>
                    <a:pt x="13935" y="81"/>
                  </a:cubicBezTo>
                  <a:lnTo>
                    <a:pt x="539" y="7809"/>
                  </a:lnTo>
                  <a:cubicBezTo>
                    <a:pt x="254" y="7967"/>
                    <a:pt x="1" y="8410"/>
                    <a:pt x="1" y="8759"/>
                  </a:cubicBezTo>
                  <a:lnTo>
                    <a:pt x="1" y="63578"/>
                  </a:lnTo>
                  <a:lnTo>
                    <a:pt x="14474" y="55217"/>
                  </a:lnTo>
                  <a:lnTo>
                    <a:pt x="14474" y="398"/>
                  </a:lnTo>
                  <a:cubicBezTo>
                    <a:pt x="14474" y="152"/>
                    <a:pt x="14362" y="0"/>
                    <a:pt x="1418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2207931" y="1970273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280" y="0"/>
                  </a:moveTo>
                  <a:cubicBezTo>
                    <a:pt x="13228" y="0"/>
                    <a:pt x="13171" y="16"/>
                    <a:pt x="13112" y="50"/>
                  </a:cubicBezTo>
                  <a:lnTo>
                    <a:pt x="444" y="7366"/>
                  </a:lnTo>
                  <a:cubicBezTo>
                    <a:pt x="191" y="7492"/>
                    <a:pt x="1" y="7841"/>
                    <a:pt x="1" y="8126"/>
                  </a:cubicBezTo>
                  <a:lnTo>
                    <a:pt x="1" y="10754"/>
                  </a:lnTo>
                  <a:cubicBezTo>
                    <a:pt x="1" y="10931"/>
                    <a:pt x="93" y="11046"/>
                    <a:pt x="235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2" y="3692"/>
                  </a:lnTo>
                  <a:cubicBezTo>
                    <a:pt x="13334" y="3534"/>
                    <a:pt x="13524" y="3217"/>
                    <a:pt x="13524" y="2932"/>
                  </a:cubicBezTo>
                  <a:lnTo>
                    <a:pt x="13524" y="303"/>
                  </a:lnTo>
                  <a:cubicBezTo>
                    <a:pt x="13524" y="118"/>
                    <a:pt x="13422" y="0"/>
                    <a:pt x="1328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2207931" y="2108739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4" y="1"/>
                  </a:moveTo>
                  <a:cubicBezTo>
                    <a:pt x="13239" y="1"/>
                    <a:pt x="13177" y="19"/>
                    <a:pt x="13112" y="56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100"/>
                  </a:cubicBezTo>
                  <a:lnTo>
                    <a:pt x="1" y="10728"/>
                  </a:lnTo>
                  <a:cubicBezTo>
                    <a:pt x="1" y="10928"/>
                    <a:pt x="95" y="11051"/>
                    <a:pt x="238" y="11051"/>
                  </a:cubicBezTo>
                  <a:cubicBezTo>
                    <a:pt x="299" y="11051"/>
                    <a:pt x="369" y="11029"/>
                    <a:pt x="444" y="10982"/>
                  </a:cubicBezTo>
                  <a:lnTo>
                    <a:pt x="13112" y="3666"/>
                  </a:lnTo>
                  <a:cubicBezTo>
                    <a:pt x="13334" y="3539"/>
                    <a:pt x="13524" y="3191"/>
                    <a:pt x="13524" y="2938"/>
                  </a:cubicBezTo>
                  <a:lnTo>
                    <a:pt x="13524" y="309"/>
                  </a:lnTo>
                  <a:cubicBezTo>
                    <a:pt x="13524" y="107"/>
                    <a:pt x="13428" y="1"/>
                    <a:pt x="1329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2207931" y="2246944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0"/>
                  </a:moveTo>
                  <a:cubicBezTo>
                    <a:pt x="13241" y="0"/>
                    <a:pt x="13178" y="22"/>
                    <a:pt x="13112" y="69"/>
                  </a:cubicBezTo>
                  <a:lnTo>
                    <a:pt x="444" y="7385"/>
                  </a:lnTo>
                  <a:cubicBezTo>
                    <a:pt x="191" y="7512"/>
                    <a:pt x="1" y="7860"/>
                    <a:pt x="1" y="8113"/>
                  </a:cubicBezTo>
                  <a:lnTo>
                    <a:pt x="1" y="10742"/>
                  </a:lnTo>
                  <a:cubicBezTo>
                    <a:pt x="1" y="10944"/>
                    <a:pt x="96" y="11050"/>
                    <a:pt x="242" y="11050"/>
                  </a:cubicBezTo>
                  <a:cubicBezTo>
                    <a:pt x="302" y="11050"/>
                    <a:pt x="370" y="11032"/>
                    <a:pt x="444" y="10995"/>
                  </a:cubicBezTo>
                  <a:lnTo>
                    <a:pt x="13112" y="3680"/>
                  </a:lnTo>
                  <a:cubicBezTo>
                    <a:pt x="13334" y="3553"/>
                    <a:pt x="13524" y="3205"/>
                    <a:pt x="13524" y="2951"/>
                  </a:cubicBezTo>
                  <a:lnTo>
                    <a:pt x="13524" y="323"/>
                  </a:lnTo>
                  <a:cubicBezTo>
                    <a:pt x="13524" y="123"/>
                    <a:pt x="13430" y="0"/>
                    <a:pt x="1329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2207931" y="2385573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300" y="0"/>
                  </a:moveTo>
                  <a:cubicBezTo>
                    <a:pt x="13243" y="0"/>
                    <a:pt x="13179" y="22"/>
                    <a:pt x="13112" y="70"/>
                  </a:cubicBezTo>
                  <a:lnTo>
                    <a:pt x="444" y="7354"/>
                  </a:lnTo>
                  <a:cubicBezTo>
                    <a:pt x="191" y="7512"/>
                    <a:pt x="1" y="7829"/>
                    <a:pt x="1" y="8114"/>
                  </a:cubicBezTo>
                  <a:lnTo>
                    <a:pt x="1" y="10742"/>
                  </a:lnTo>
                  <a:cubicBezTo>
                    <a:pt x="1" y="10928"/>
                    <a:pt x="103" y="11046"/>
                    <a:pt x="257" y="11046"/>
                  </a:cubicBezTo>
                  <a:cubicBezTo>
                    <a:pt x="313" y="11046"/>
                    <a:pt x="376" y="11030"/>
                    <a:pt x="444" y="10996"/>
                  </a:cubicBezTo>
                  <a:lnTo>
                    <a:pt x="13112" y="3680"/>
                  </a:lnTo>
                  <a:cubicBezTo>
                    <a:pt x="13334" y="3554"/>
                    <a:pt x="13524" y="3205"/>
                    <a:pt x="13524" y="2920"/>
                  </a:cubicBezTo>
                  <a:lnTo>
                    <a:pt x="13524" y="292"/>
                  </a:lnTo>
                  <a:cubicBezTo>
                    <a:pt x="13524" y="115"/>
                    <a:pt x="13431" y="0"/>
                    <a:pt x="1330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2207931" y="2523843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280" y="0"/>
                  </a:moveTo>
                  <a:cubicBezTo>
                    <a:pt x="13228" y="0"/>
                    <a:pt x="13171" y="16"/>
                    <a:pt x="13112" y="50"/>
                  </a:cubicBezTo>
                  <a:lnTo>
                    <a:pt x="444" y="7366"/>
                  </a:lnTo>
                  <a:cubicBezTo>
                    <a:pt x="191" y="7492"/>
                    <a:pt x="1" y="7841"/>
                    <a:pt x="1" y="8126"/>
                  </a:cubicBezTo>
                  <a:lnTo>
                    <a:pt x="1" y="10754"/>
                  </a:lnTo>
                  <a:cubicBezTo>
                    <a:pt x="1" y="10931"/>
                    <a:pt x="93" y="11046"/>
                    <a:pt x="235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2" y="3692"/>
                  </a:lnTo>
                  <a:cubicBezTo>
                    <a:pt x="13334" y="3534"/>
                    <a:pt x="13524" y="3217"/>
                    <a:pt x="13524" y="2932"/>
                  </a:cubicBezTo>
                  <a:lnTo>
                    <a:pt x="13524" y="303"/>
                  </a:lnTo>
                  <a:cubicBezTo>
                    <a:pt x="13524" y="118"/>
                    <a:pt x="13422" y="0"/>
                    <a:pt x="1328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2207931" y="2662310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4" y="1"/>
                  </a:moveTo>
                  <a:cubicBezTo>
                    <a:pt x="13239" y="1"/>
                    <a:pt x="13177" y="19"/>
                    <a:pt x="13112" y="56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100"/>
                  </a:cubicBezTo>
                  <a:lnTo>
                    <a:pt x="1" y="10728"/>
                  </a:lnTo>
                  <a:cubicBezTo>
                    <a:pt x="1" y="10928"/>
                    <a:pt x="95" y="11050"/>
                    <a:pt x="238" y="11050"/>
                  </a:cubicBezTo>
                  <a:cubicBezTo>
                    <a:pt x="299" y="11050"/>
                    <a:pt x="369" y="11028"/>
                    <a:pt x="444" y="10981"/>
                  </a:cubicBezTo>
                  <a:lnTo>
                    <a:pt x="13112" y="3666"/>
                  </a:lnTo>
                  <a:cubicBezTo>
                    <a:pt x="13334" y="3539"/>
                    <a:pt x="13524" y="3191"/>
                    <a:pt x="13524" y="2938"/>
                  </a:cubicBezTo>
                  <a:lnTo>
                    <a:pt x="13524" y="309"/>
                  </a:lnTo>
                  <a:cubicBezTo>
                    <a:pt x="13524" y="107"/>
                    <a:pt x="13428" y="1"/>
                    <a:pt x="1329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2207931" y="2800514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0"/>
                  </a:moveTo>
                  <a:cubicBezTo>
                    <a:pt x="13241" y="0"/>
                    <a:pt x="13178" y="22"/>
                    <a:pt x="13112" y="69"/>
                  </a:cubicBezTo>
                  <a:lnTo>
                    <a:pt x="444" y="7385"/>
                  </a:lnTo>
                  <a:cubicBezTo>
                    <a:pt x="191" y="7511"/>
                    <a:pt x="1" y="7860"/>
                    <a:pt x="1" y="8113"/>
                  </a:cubicBezTo>
                  <a:lnTo>
                    <a:pt x="1" y="10742"/>
                  </a:lnTo>
                  <a:cubicBezTo>
                    <a:pt x="1" y="10944"/>
                    <a:pt x="96" y="11050"/>
                    <a:pt x="242" y="11050"/>
                  </a:cubicBezTo>
                  <a:cubicBezTo>
                    <a:pt x="302" y="11050"/>
                    <a:pt x="370" y="11032"/>
                    <a:pt x="444" y="10995"/>
                  </a:cubicBezTo>
                  <a:lnTo>
                    <a:pt x="13112" y="3680"/>
                  </a:lnTo>
                  <a:cubicBezTo>
                    <a:pt x="13334" y="3553"/>
                    <a:pt x="13524" y="3204"/>
                    <a:pt x="13524" y="2951"/>
                  </a:cubicBezTo>
                  <a:lnTo>
                    <a:pt x="13524" y="323"/>
                  </a:lnTo>
                  <a:cubicBezTo>
                    <a:pt x="13524" y="122"/>
                    <a:pt x="13430" y="0"/>
                    <a:pt x="1329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2207931" y="2939144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300" y="0"/>
                  </a:moveTo>
                  <a:cubicBezTo>
                    <a:pt x="13243" y="0"/>
                    <a:pt x="13179" y="22"/>
                    <a:pt x="13112" y="70"/>
                  </a:cubicBezTo>
                  <a:lnTo>
                    <a:pt x="444" y="7354"/>
                  </a:lnTo>
                  <a:cubicBezTo>
                    <a:pt x="191" y="7512"/>
                    <a:pt x="1" y="7829"/>
                    <a:pt x="1" y="8114"/>
                  </a:cubicBezTo>
                  <a:lnTo>
                    <a:pt x="1" y="10742"/>
                  </a:lnTo>
                  <a:cubicBezTo>
                    <a:pt x="1" y="10928"/>
                    <a:pt x="103" y="11045"/>
                    <a:pt x="257" y="11045"/>
                  </a:cubicBezTo>
                  <a:cubicBezTo>
                    <a:pt x="313" y="11045"/>
                    <a:pt x="376" y="11030"/>
                    <a:pt x="444" y="10996"/>
                  </a:cubicBezTo>
                  <a:lnTo>
                    <a:pt x="13112" y="3680"/>
                  </a:lnTo>
                  <a:cubicBezTo>
                    <a:pt x="13334" y="3522"/>
                    <a:pt x="13524" y="3205"/>
                    <a:pt x="13524" y="2920"/>
                  </a:cubicBezTo>
                  <a:lnTo>
                    <a:pt x="13524" y="292"/>
                  </a:lnTo>
                  <a:cubicBezTo>
                    <a:pt x="13524" y="115"/>
                    <a:pt x="13431" y="0"/>
                    <a:pt x="1330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2207931" y="3077414"/>
              <a:ext cx="441863" cy="360900"/>
            </a:xfrm>
            <a:custGeom>
              <a:avLst/>
              <a:gdLst/>
              <a:ahLst/>
              <a:cxnLst/>
              <a:rect l="l" t="t" r="r" b="b"/>
              <a:pathLst>
                <a:path w="13524" h="11046" extrusionOk="0">
                  <a:moveTo>
                    <a:pt x="13280" y="0"/>
                  </a:moveTo>
                  <a:cubicBezTo>
                    <a:pt x="13228" y="0"/>
                    <a:pt x="13171" y="16"/>
                    <a:pt x="13112" y="50"/>
                  </a:cubicBezTo>
                  <a:lnTo>
                    <a:pt x="444" y="7365"/>
                  </a:lnTo>
                  <a:cubicBezTo>
                    <a:pt x="191" y="7492"/>
                    <a:pt x="1" y="7840"/>
                    <a:pt x="1" y="8125"/>
                  </a:cubicBezTo>
                  <a:lnTo>
                    <a:pt x="1" y="10754"/>
                  </a:lnTo>
                  <a:cubicBezTo>
                    <a:pt x="1" y="10930"/>
                    <a:pt x="93" y="11045"/>
                    <a:pt x="235" y="11045"/>
                  </a:cubicBezTo>
                  <a:cubicBezTo>
                    <a:pt x="296" y="11045"/>
                    <a:pt x="367" y="11024"/>
                    <a:pt x="444" y="10976"/>
                  </a:cubicBezTo>
                  <a:lnTo>
                    <a:pt x="13112" y="3692"/>
                  </a:lnTo>
                  <a:cubicBezTo>
                    <a:pt x="13334" y="3533"/>
                    <a:pt x="13524" y="3217"/>
                    <a:pt x="13524" y="2932"/>
                  </a:cubicBezTo>
                  <a:lnTo>
                    <a:pt x="13524" y="303"/>
                  </a:lnTo>
                  <a:cubicBezTo>
                    <a:pt x="13524" y="118"/>
                    <a:pt x="13422" y="0"/>
                    <a:pt x="1328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2207931" y="3215880"/>
              <a:ext cx="441863" cy="360606"/>
            </a:xfrm>
            <a:custGeom>
              <a:avLst/>
              <a:gdLst/>
              <a:ahLst/>
              <a:cxnLst/>
              <a:rect l="l" t="t" r="r" b="b"/>
              <a:pathLst>
                <a:path w="13524" h="11037" extrusionOk="0">
                  <a:moveTo>
                    <a:pt x="13294" y="0"/>
                  </a:moveTo>
                  <a:cubicBezTo>
                    <a:pt x="13239" y="0"/>
                    <a:pt x="13177" y="19"/>
                    <a:pt x="13112" y="55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099"/>
                  </a:cubicBezTo>
                  <a:lnTo>
                    <a:pt x="1" y="10728"/>
                  </a:lnTo>
                  <a:cubicBezTo>
                    <a:pt x="1" y="10930"/>
                    <a:pt x="96" y="11036"/>
                    <a:pt x="242" y="11036"/>
                  </a:cubicBezTo>
                  <a:cubicBezTo>
                    <a:pt x="302" y="11036"/>
                    <a:pt x="370" y="11018"/>
                    <a:pt x="444" y="10981"/>
                  </a:cubicBezTo>
                  <a:lnTo>
                    <a:pt x="13112" y="3666"/>
                  </a:lnTo>
                  <a:cubicBezTo>
                    <a:pt x="13334" y="3539"/>
                    <a:pt x="13524" y="3191"/>
                    <a:pt x="13524" y="2937"/>
                  </a:cubicBezTo>
                  <a:lnTo>
                    <a:pt x="13524" y="309"/>
                  </a:lnTo>
                  <a:cubicBezTo>
                    <a:pt x="13524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2207931" y="3354084"/>
              <a:ext cx="441863" cy="361031"/>
            </a:xfrm>
            <a:custGeom>
              <a:avLst/>
              <a:gdLst/>
              <a:ahLst/>
              <a:cxnLst/>
              <a:rect l="l" t="t" r="r" b="b"/>
              <a:pathLst>
                <a:path w="13524" h="11050" extrusionOk="0">
                  <a:moveTo>
                    <a:pt x="13297" y="0"/>
                  </a:moveTo>
                  <a:cubicBezTo>
                    <a:pt x="13241" y="0"/>
                    <a:pt x="13178" y="22"/>
                    <a:pt x="13112" y="69"/>
                  </a:cubicBezTo>
                  <a:lnTo>
                    <a:pt x="444" y="7385"/>
                  </a:lnTo>
                  <a:cubicBezTo>
                    <a:pt x="191" y="7511"/>
                    <a:pt x="1" y="7860"/>
                    <a:pt x="1" y="8113"/>
                  </a:cubicBezTo>
                  <a:lnTo>
                    <a:pt x="1" y="10742"/>
                  </a:lnTo>
                  <a:cubicBezTo>
                    <a:pt x="1" y="10943"/>
                    <a:pt x="96" y="11050"/>
                    <a:pt x="242" y="11050"/>
                  </a:cubicBezTo>
                  <a:cubicBezTo>
                    <a:pt x="302" y="11050"/>
                    <a:pt x="370" y="11032"/>
                    <a:pt x="444" y="10995"/>
                  </a:cubicBezTo>
                  <a:lnTo>
                    <a:pt x="13112" y="3679"/>
                  </a:lnTo>
                  <a:cubicBezTo>
                    <a:pt x="13334" y="3553"/>
                    <a:pt x="13524" y="3204"/>
                    <a:pt x="13524" y="2951"/>
                  </a:cubicBezTo>
                  <a:lnTo>
                    <a:pt x="13524" y="322"/>
                  </a:lnTo>
                  <a:cubicBezTo>
                    <a:pt x="13524" y="122"/>
                    <a:pt x="13430" y="0"/>
                    <a:pt x="1329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2207931" y="3492681"/>
              <a:ext cx="441863" cy="360933"/>
            </a:xfrm>
            <a:custGeom>
              <a:avLst/>
              <a:gdLst/>
              <a:ahLst/>
              <a:cxnLst/>
              <a:rect l="l" t="t" r="r" b="b"/>
              <a:pathLst>
                <a:path w="13524" h="11047" extrusionOk="0">
                  <a:moveTo>
                    <a:pt x="13300" y="1"/>
                  </a:moveTo>
                  <a:cubicBezTo>
                    <a:pt x="13243" y="1"/>
                    <a:pt x="13179" y="23"/>
                    <a:pt x="13112" y="71"/>
                  </a:cubicBezTo>
                  <a:lnTo>
                    <a:pt x="444" y="7355"/>
                  </a:lnTo>
                  <a:cubicBezTo>
                    <a:pt x="191" y="7513"/>
                    <a:pt x="1" y="7830"/>
                    <a:pt x="1" y="8115"/>
                  </a:cubicBezTo>
                  <a:lnTo>
                    <a:pt x="1" y="10743"/>
                  </a:lnTo>
                  <a:cubicBezTo>
                    <a:pt x="1" y="10929"/>
                    <a:pt x="103" y="11046"/>
                    <a:pt x="257" y="11046"/>
                  </a:cubicBezTo>
                  <a:cubicBezTo>
                    <a:pt x="313" y="11046"/>
                    <a:pt x="376" y="11030"/>
                    <a:pt x="444" y="10997"/>
                  </a:cubicBezTo>
                  <a:lnTo>
                    <a:pt x="13112" y="3681"/>
                  </a:lnTo>
                  <a:cubicBezTo>
                    <a:pt x="13334" y="3554"/>
                    <a:pt x="13524" y="3206"/>
                    <a:pt x="13524" y="2921"/>
                  </a:cubicBezTo>
                  <a:lnTo>
                    <a:pt x="13524" y="292"/>
                  </a:lnTo>
                  <a:cubicBezTo>
                    <a:pt x="13524" y="116"/>
                    <a:pt x="13431" y="1"/>
                    <a:pt x="1330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1596433" y="1509395"/>
              <a:ext cx="1091654" cy="634304"/>
            </a:xfrm>
            <a:custGeom>
              <a:avLst/>
              <a:gdLst/>
              <a:ahLst/>
              <a:cxnLst/>
              <a:rect l="l" t="t" r="r" b="b"/>
              <a:pathLst>
                <a:path w="33412" h="19414" extrusionOk="0">
                  <a:moveTo>
                    <a:pt x="16152" y="0"/>
                  </a:moveTo>
                  <a:lnTo>
                    <a:pt x="0" y="9374"/>
                  </a:lnTo>
                  <a:lnTo>
                    <a:pt x="17387" y="19413"/>
                  </a:lnTo>
                  <a:lnTo>
                    <a:pt x="33411" y="10134"/>
                  </a:lnTo>
                  <a:lnTo>
                    <a:pt x="16152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1770250" y="1630447"/>
              <a:ext cx="533967" cy="430460"/>
            </a:xfrm>
            <a:custGeom>
              <a:avLst/>
              <a:gdLst/>
              <a:ahLst/>
              <a:cxnLst/>
              <a:rect l="l" t="t" r="r" b="b"/>
              <a:pathLst>
                <a:path w="16343" h="13175" extrusionOk="0">
                  <a:moveTo>
                    <a:pt x="10230" y="0"/>
                  </a:moveTo>
                  <a:lnTo>
                    <a:pt x="1" y="5891"/>
                  </a:lnTo>
                  <a:lnTo>
                    <a:pt x="12510" y="13175"/>
                  </a:lnTo>
                  <a:lnTo>
                    <a:pt x="12510" y="11845"/>
                  </a:lnTo>
                  <a:lnTo>
                    <a:pt x="16342" y="3547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1770250" y="1780479"/>
              <a:ext cx="74526" cy="65214"/>
            </a:xfrm>
            <a:custGeom>
              <a:avLst/>
              <a:gdLst/>
              <a:ahLst/>
              <a:cxnLst/>
              <a:rect l="l" t="t" r="r" b="b"/>
              <a:pathLst>
                <a:path w="2281" h="1996" extrusionOk="0">
                  <a:moveTo>
                    <a:pt x="1" y="0"/>
                  </a:moveTo>
                  <a:lnTo>
                    <a:pt x="1" y="1299"/>
                  </a:lnTo>
                  <a:lnTo>
                    <a:pt x="2091" y="1996"/>
                  </a:lnTo>
                  <a:lnTo>
                    <a:pt x="2281" y="855"/>
                  </a:lnTo>
                  <a:lnTo>
                    <a:pt x="1711" y="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2178983" y="1746336"/>
              <a:ext cx="335253" cy="314571"/>
            </a:xfrm>
            <a:custGeom>
              <a:avLst/>
              <a:gdLst/>
              <a:ahLst/>
              <a:cxnLst/>
              <a:rect l="l" t="t" r="r" b="b"/>
              <a:pathLst>
                <a:path w="10261" h="9628" extrusionOk="0">
                  <a:moveTo>
                    <a:pt x="3832" y="0"/>
                  </a:moveTo>
                  <a:lnTo>
                    <a:pt x="0" y="8298"/>
                  </a:lnTo>
                  <a:lnTo>
                    <a:pt x="0" y="9628"/>
                  </a:lnTo>
                  <a:lnTo>
                    <a:pt x="10261" y="3737"/>
                  </a:lnTo>
                  <a:lnTo>
                    <a:pt x="8677" y="2819"/>
                  </a:lnTo>
                  <a:lnTo>
                    <a:pt x="3832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2352801" y="1821875"/>
              <a:ext cx="161435" cy="111773"/>
            </a:xfrm>
            <a:custGeom>
              <a:avLst/>
              <a:gdLst/>
              <a:ahLst/>
              <a:cxnLst/>
              <a:rect l="l" t="t" r="r" b="b"/>
              <a:pathLst>
                <a:path w="4941" h="3421" extrusionOk="0">
                  <a:moveTo>
                    <a:pt x="1172" y="0"/>
                  </a:moveTo>
                  <a:lnTo>
                    <a:pt x="1" y="3420"/>
                  </a:lnTo>
                  <a:lnTo>
                    <a:pt x="4941" y="1425"/>
                  </a:lnTo>
                  <a:lnTo>
                    <a:pt x="4941" y="95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1770250" y="1586992"/>
              <a:ext cx="743985" cy="430460"/>
            </a:xfrm>
            <a:custGeom>
              <a:avLst/>
              <a:gdLst/>
              <a:ahLst/>
              <a:cxnLst/>
              <a:rect l="l" t="t" r="r" b="b"/>
              <a:pathLst>
                <a:path w="22771" h="13175" extrusionOk="0">
                  <a:moveTo>
                    <a:pt x="10230" y="0"/>
                  </a:moveTo>
                  <a:lnTo>
                    <a:pt x="1" y="5922"/>
                  </a:lnTo>
                  <a:lnTo>
                    <a:pt x="12510" y="13175"/>
                  </a:lnTo>
                  <a:lnTo>
                    <a:pt x="22771" y="7284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1959620" y="1695628"/>
              <a:ext cx="183162" cy="56948"/>
            </a:xfrm>
            <a:custGeom>
              <a:avLst/>
              <a:gdLst/>
              <a:ahLst/>
              <a:cxnLst/>
              <a:rect l="l" t="t" r="r" b="b"/>
              <a:pathLst>
                <a:path w="5606" h="1743" extrusionOk="0">
                  <a:moveTo>
                    <a:pt x="2803" y="1"/>
                  </a:moveTo>
                  <a:cubicBezTo>
                    <a:pt x="2106" y="1"/>
                    <a:pt x="1410" y="159"/>
                    <a:pt x="887" y="476"/>
                  </a:cubicBezTo>
                  <a:cubicBezTo>
                    <a:pt x="285" y="824"/>
                    <a:pt x="0" y="1299"/>
                    <a:pt x="95" y="1742"/>
                  </a:cubicBezTo>
                  <a:cubicBezTo>
                    <a:pt x="159" y="1394"/>
                    <a:pt x="412" y="1077"/>
                    <a:pt x="887" y="792"/>
                  </a:cubicBezTo>
                  <a:cubicBezTo>
                    <a:pt x="1410" y="491"/>
                    <a:pt x="2106" y="341"/>
                    <a:pt x="2803" y="341"/>
                  </a:cubicBezTo>
                  <a:cubicBezTo>
                    <a:pt x="3500" y="341"/>
                    <a:pt x="4196" y="491"/>
                    <a:pt x="4719" y="792"/>
                  </a:cubicBezTo>
                  <a:cubicBezTo>
                    <a:pt x="5194" y="1077"/>
                    <a:pt x="5447" y="1394"/>
                    <a:pt x="5511" y="1742"/>
                  </a:cubicBezTo>
                  <a:cubicBezTo>
                    <a:pt x="5606" y="1299"/>
                    <a:pt x="5321" y="824"/>
                    <a:pt x="4719" y="476"/>
                  </a:cubicBezTo>
                  <a:cubicBezTo>
                    <a:pt x="4196" y="159"/>
                    <a:pt x="3500" y="1"/>
                    <a:pt x="2803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1962724" y="1706737"/>
              <a:ext cx="176954" cy="91614"/>
            </a:xfrm>
            <a:custGeom>
              <a:avLst/>
              <a:gdLst/>
              <a:ahLst/>
              <a:cxnLst/>
              <a:rect l="l" t="t" r="r" b="b"/>
              <a:pathLst>
                <a:path w="5416" h="2804" extrusionOk="0">
                  <a:moveTo>
                    <a:pt x="2708" y="1"/>
                  </a:moveTo>
                  <a:cubicBezTo>
                    <a:pt x="2011" y="1"/>
                    <a:pt x="1315" y="151"/>
                    <a:pt x="792" y="452"/>
                  </a:cubicBezTo>
                  <a:cubicBezTo>
                    <a:pt x="317" y="737"/>
                    <a:pt x="64" y="1054"/>
                    <a:pt x="0" y="1402"/>
                  </a:cubicBezTo>
                  <a:cubicBezTo>
                    <a:pt x="64" y="1751"/>
                    <a:pt x="317" y="2099"/>
                    <a:pt x="792" y="2352"/>
                  </a:cubicBezTo>
                  <a:cubicBezTo>
                    <a:pt x="1315" y="2653"/>
                    <a:pt x="2011" y="2804"/>
                    <a:pt x="2708" y="2804"/>
                  </a:cubicBezTo>
                  <a:cubicBezTo>
                    <a:pt x="3405" y="2804"/>
                    <a:pt x="4101" y="2653"/>
                    <a:pt x="4624" y="2352"/>
                  </a:cubicBezTo>
                  <a:cubicBezTo>
                    <a:pt x="5099" y="2099"/>
                    <a:pt x="5352" y="1751"/>
                    <a:pt x="5416" y="1402"/>
                  </a:cubicBezTo>
                  <a:cubicBezTo>
                    <a:pt x="5352" y="1054"/>
                    <a:pt x="5099" y="737"/>
                    <a:pt x="4624" y="452"/>
                  </a:cubicBezTo>
                  <a:cubicBezTo>
                    <a:pt x="4101" y="151"/>
                    <a:pt x="3405" y="1"/>
                    <a:pt x="2708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1897543" y="1755648"/>
              <a:ext cx="141766" cy="82792"/>
            </a:xfrm>
            <a:custGeom>
              <a:avLst/>
              <a:gdLst/>
              <a:ahLst/>
              <a:cxnLst/>
              <a:rect l="l" t="t" r="r" b="b"/>
              <a:pathLst>
                <a:path w="4339" h="2534" extrusionOk="0">
                  <a:moveTo>
                    <a:pt x="348" y="0"/>
                  </a:moveTo>
                  <a:lnTo>
                    <a:pt x="0" y="222"/>
                  </a:lnTo>
                  <a:lnTo>
                    <a:pt x="3990" y="2534"/>
                  </a:lnTo>
                  <a:lnTo>
                    <a:pt x="4339" y="2312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1874770" y="1769109"/>
              <a:ext cx="141799" cy="81747"/>
            </a:xfrm>
            <a:custGeom>
              <a:avLst/>
              <a:gdLst/>
              <a:ahLst/>
              <a:cxnLst/>
              <a:rect l="l" t="t" r="r" b="b"/>
              <a:pathLst>
                <a:path w="4340" h="2502" extrusionOk="0">
                  <a:moveTo>
                    <a:pt x="349" y="0"/>
                  </a:moveTo>
                  <a:lnTo>
                    <a:pt x="0" y="222"/>
                  </a:lnTo>
                  <a:lnTo>
                    <a:pt x="3991" y="2502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1851997" y="1782537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1"/>
                  </a:moveTo>
                  <a:lnTo>
                    <a:pt x="1" y="191"/>
                  </a:lnTo>
                  <a:lnTo>
                    <a:pt x="3991" y="2503"/>
                  </a:lnTo>
                  <a:lnTo>
                    <a:pt x="4339" y="2281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2105503" y="1630447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2082730" y="1643908"/>
              <a:ext cx="142844" cy="81747"/>
            </a:xfrm>
            <a:custGeom>
              <a:avLst/>
              <a:gdLst/>
              <a:ahLst/>
              <a:cxnLst/>
              <a:rect l="l" t="t" r="r" b="b"/>
              <a:pathLst>
                <a:path w="4372" h="2502" extrusionOk="0">
                  <a:moveTo>
                    <a:pt x="381" y="0"/>
                  </a:moveTo>
                  <a:lnTo>
                    <a:pt x="1" y="190"/>
                  </a:lnTo>
                  <a:lnTo>
                    <a:pt x="3991" y="2502"/>
                  </a:lnTo>
                  <a:lnTo>
                    <a:pt x="4371" y="228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2059990" y="1656323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0" y="0"/>
                  </a:moveTo>
                  <a:lnTo>
                    <a:pt x="0" y="222"/>
                  </a:lnTo>
                  <a:lnTo>
                    <a:pt x="3990" y="2534"/>
                  </a:lnTo>
                  <a:lnTo>
                    <a:pt x="4370" y="2312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2147945" y="1804264"/>
              <a:ext cx="182117" cy="56948"/>
            </a:xfrm>
            <a:custGeom>
              <a:avLst/>
              <a:gdLst/>
              <a:ahLst/>
              <a:cxnLst/>
              <a:rect l="l" t="t" r="r" b="b"/>
              <a:pathLst>
                <a:path w="5574" h="1743" extrusionOk="0">
                  <a:moveTo>
                    <a:pt x="2787" y="1"/>
                  </a:moveTo>
                  <a:cubicBezTo>
                    <a:pt x="2090" y="1"/>
                    <a:pt x="1393" y="159"/>
                    <a:pt x="855" y="476"/>
                  </a:cubicBezTo>
                  <a:cubicBezTo>
                    <a:pt x="253" y="824"/>
                    <a:pt x="0" y="1299"/>
                    <a:pt x="95" y="1743"/>
                  </a:cubicBezTo>
                  <a:cubicBezTo>
                    <a:pt x="158" y="1394"/>
                    <a:pt x="412" y="1078"/>
                    <a:pt x="855" y="793"/>
                  </a:cubicBezTo>
                  <a:cubicBezTo>
                    <a:pt x="1393" y="492"/>
                    <a:pt x="2090" y="341"/>
                    <a:pt x="2787" y="341"/>
                  </a:cubicBezTo>
                  <a:cubicBezTo>
                    <a:pt x="3484" y="341"/>
                    <a:pt x="4180" y="492"/>
                    <a:pt x="4719" y="793"/>
                  </a:cubicBezTo>
                  <a:cubicBezTo>
                    <a:pt x="5162" y="1078"/>
                    <a:pt x="5447" y="1394"/>
                    <a:pt x="5510" y="1743"/>
                  </a:cubicBezTo>
                  <a:cubicBezTo>
                    <a:pt x="5574" y="1299"/>
                    <a:pt x="5320" y="824"/>
                    <a:pt x="4719" y="476"/>
                  </a:cubicBezTo>
                  <a:cubicBezTo>
                    <a:pt x="4180" y="159"/>
                    <a:pt x="3484" y="1"/>
                    <a:pt x="2787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2151048" y="1815406"/>
              <a:ext cx="176954" cy="91581"/>
            </a:xfrm>
            <a:custGeom>
              <a:avLst/>
              <a:gdLst/>
              <a:ahLst/>
              <a:cxnLst/>
              <a:rect l="l" t="t" r="r" b="b"/>
              <a:pathLst>
                <a:path w="5416" h="2803" extrusionOk="0">
                  <a:moveTo>
                    <a:pt x="2692" y="0"/>
                  </a:moveTo>
                  <a:cubicBezTo>
                    <a:pt x="1995" y="0"/>
                    <a:pt x="1298" y="151"/>
                    <a:pt x="760" y="452"/>
                  </a:cubicBezTo>
                  <a:cubicBezTo>
                    <a:pt x="317" y="737"/>
                    <a:pt x="63" y="1053"/>
                    <a:pt x="0" y="1402"/>
                  </a:cubicBezTo>
                  <a:cubicBezTo>
                    <a:pt x="63" y="1750"/>
                    <a:pt x="317" y="2098"/>
                    <a:pt x="760" y="2352"/>
                  </a:cubicBezTo>
                  <a:cubicBezTo>
                    <a:pt x="1298" y="2652"/>
                    <a:pt x="1995" y="2803"/>
                    <a:pt x="2692" y="2803"/>
                  </a:cubicBezTo>
                  <a:cubicBezTo>
                    <a:pt x="3389" y="2803"/>
                    <a:pt x="4085" y="2652"/>
                    <a:pt x="4624" y="2352"/>
                  </a:cubicBezTo>
                  <a:cubicBezTo>
                    <a:pt x="5067" y="2098"/>
                    <a:pt x="5352" y="1750"/>
                    <a:pt x="5415" y="1402"/>
                  </a:cubicBezTo>
                  <a:cubicBezTo>
                    <a:pt x="5352" y="1053"/>
                    <a:pt x="5067" y="737"/>
                    <a:pt x="4624" y="452"/>
                  </a:cubicBezTo>
                  <a:cubicBezTo>
                    <a:pt x="4085" y="151"/>
                    <a:pt x="3389" y="0"/>
                    <a:pt x="2692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2084821" y="1864284"/>
              <a:ext cx="142811" cy="82825"/>
            </a:xfrm>
            <a:custGeom>
              <a:avLst/>
              <a:gdLst/>
              <a:ahLst/>
              <a:cxnLst/>
              <a:rect l="l" t="t" r="r" b="b"/>
              <a:pathLst>
                <a:path w="4371" h="2535" extrusionOk="0">
                  <a:moveTo>
                    <a:pt x="380" y="1"/>
                  </a:moveTo>
                  <a:lnTo>
                    <a:pt x="0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2062049" y="1877745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1" y="0"/>
                  </a:moveTo>
                  <a:lnTo>
                    <a:pt x="0" y="222"/>
                  </a:lnTo>
                  <a:lnTo>
                    <a:pt x="3991" y="2502"/>
                  </a:lnTo>
                  <a:lnTo>
                    <a:pt x="4371" y="2280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2039276" y="1891173"/>
              <a:ext cx="142844" cy="81779"/>
            </a:xfrm>
            <a:custGeom>
              <a:avLst/>
              <a:gdLst/>
              <a:ahLst/>
              <a:cxnLst/>
              <a:rect l="l" t="t" r="r" b="b"/>
              <a:pathLst>
                <a:path w="4372" h="2503" extrusionOk="0">
                  <a:moveTo>
                    <a:pt x="381" y="1"/>
                  </a:moveTo>
                  <a:lnTo>
                    <a:pt x="1" y="191"/>
                  </a:lnTo>
                  <a:lnTo>
                    <a:pt x="3991" y="2503"/>
                  </a:lnTo>
                  <a:lnTo>
                    <a:pt x="4371" y="2281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2293827" y="1739083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1"/>
                  </a:moveTo>
                  <a:lnTo>
                    <a:pt x="0" y="191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2271055" y="1752544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1" y="0"/>
                  </a:moveTo>
                  <a:lnTo>
                    <a:pt x="1" y="190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2248282" y="1764959"/>
              <a:ext cx="142844" cy="82792"/>
            </a:xfrm>
            <a:custGeom>
              <a:avLst/>
              <a:gdLst/>
              <a:ahLst/>
              <a:cxnLst/>
              <a:rect l="l" t="t" r="r" b="b"/>
              <a:pathLst>
                <a:path w="4372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1025285" y="1818771"/>
              <a:ext cx="523577" cy="2196703"/>
            </a:xfrm>
            <a:custGeom>
              <a:avLst/>
              <a:gdLst/>
              <a:ahLst/>
              <a:cxnLst/>
              <a:rect l="l" t="t" r="r" b="b"/>
              <a:pathLst>
                <a:path w="16025" h="67234" extrusionOk="0">
                  <a:moveTo>
                    <a:pt x="16025" y="0"/>
                  </a:moveTo>
                  <a:lnTo>
                    <a:pt x="0" y="9247"/>
                  </a:lnTo>
                  <a:lnTo>
                    <a:pt x="0" y="67233"/>
                  </a:lnTo>
                  <a:lnTo>
                    <a:pt x="16025" y="57954"/>
                  </a:lnTo>
                  <a:lnTo>
                    <a:pt x="16025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457208" y="1792894"/>
              <a:ext cx="568109" cy="2222579"/>
            </a:xfrm>
            <a:custGeom>
              <a:avLst/>
              <a:gdLst/>
              <a:ahLst/>
              <a:cxnLst/>
              <a:rect l="l" t="t" r="r" b="b"/>
              <a:pathLst>
                <a:path w="17388" h="68026" extrusionOk="0">
                  <a:moveTo>
                    <a:pt x="1" y="0"/>
                  </a:moveTo>
                  <a:lnTo>
                    <a:pt x="1" y="57986"/>
                  </a:lnTo>
                  <a:lnTo>
                    <a:pt x="17387" y="68025"/>
                  </a:lnTo>
                  <a:lnTo>
                    <a:pt x="17387" y="1003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482039" y="1897838"/>
              <a:ext cx="519460" cy="2103129"/>
            </a:xfrm>
            <a:custGeom>
              <a:avLst/>
              <a:gdLst/>
              <a:ahLst/>
              <a:cxnLst/>
              <a:rect l="l" t="t" r="r" b="b"/>
              <a:pathLst>
                <a:path w="15899" h="64370" extrusionOk="0">
                  <a:moveTo>
                    <a:pt x="303" y="1"/>
                  </a:moveTo>
                  <a:cubicBezTo>
                    <a:pt x="128" y="1"/>
                    <a:pt x="1" y="152"/>
                    <a:pt x="1" y="399"/>
                  </a:cubicBezTo>
                  <a:lnTo>
                    <a:pt x="1" y="55186"/>
                  </a:lnTo>
                  <a:lnTo>
                    <a:pt x="15899" y="64370"/>
                  </a:lnTo>
                  <a:lnTo>
                    <a:pt x="15899" y="9551"/>
                  </a:lnTo>
                  <a:cubicBezTo>
                    <a:pt x="15899" y="9203"/>
                    <a:pt x="15645" y="8791"/>
                    <a:pt x="15329" y="8601"/>
                  </a:cubicBezTo>
                  <a:lnTo>
                    <a:pt x="539" y="82"/>
                  </a:lnTo>
                  <a:cubicBezTo>
                    <a:pt x="456" y="26"/>
                    <a:pt x="375" y="1"/>
                    <a:pt x="30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497559" y="1924564"/>
              <a:ext cx="488421" cy="387496"/>
            </a:xfrm>
            <a:custGeom>
              <a:avLst/>
              <a:gdLst/>
              <a:ahLst/>
              <a:cxnLst/>
              <a:rect l="l" t="t" r="r" b="b"/>
              <a:pathLst>
                <a:path w="14949" h="11860" extrusionOk="0">
                  <a:moveTo>
                    <a:pt x="242" y="1"/>
                  </a:moveTo>
                  <a:cubicBezTo>
                    <a:pt x="96" y="1"/>
                    <a:pt x="1" y="107"/>
                    <a:pt x="1" y="309"/>
                  </a:cubicBezTo>
                  <a:lnTo>
                    <a:pt x="1" y="2938"/>
                  </a:lnTo>
                  <a:cubicBezTo>
                    <a:pt x="1" y="3223"/>
                    <a:pt x="191" y="3539"/>
                    <a:pt x="444" y="3698"/>
                  </a:cubicBezTo>
                  <a:lnTo>
                    <a:pt x="14505" y="11805"/>
                  </a:lnTo>
                  <a:cubicBezTo>
                    <a:pt x="14579" y="11842"/>
                    <a:pt x="14648" y="11860"/>
                    <a:pt x="14708" y="11860"/>
                  </a:cubicBezTo>
                  <a:cubicBezTo>
                    <a:pt x="14853" y="11860"/>
                    <a:pt x="14949" y="11753"/>
                    <a:pt x="14949" y="11552"/>
                  </a:cubicBezTo>
                  <a:lnTo>
                    <a:pt x="14949" y="8923"/>
                  </a:lnTo>
                  <a:cubicBezTo>
                    <a:pt x="14949" y="8670"/>
                    <a:pt x="14759" y="8321"/>
                    <a:pt x="14505" y="8195"/>
                  </a:cubicBezTo>
                  <a:lnTo>
                    <a:pt x="444" y="56"/>
                  </a:lnTo>
                  <a:cubicBezTo>
                    <a:pt x="370" y="19"/>
                    <a:pt x="302" y="1"/>
                    <a:pt x="242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521377" y="1961550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521377" y="198742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521377" y="201431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829707" y="2162780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112"/>
                    <a:pt x="1" y="334"/>
                    <a:pt x="127" y="555"/>
                  </a:cubicBezTo>
                  <a:cubicBezTo>
                    <a:pt x="225" y="752"/>
                    <a:pt x="381" y="872"/>
                    <a:pt x="505" y="872"/>
                  </a:cubicBezTo>
                  <a:cubicBezTo>
                    <a:pt x="540" y="872"/>
                    <a:pt x="574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877311" y="2190715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80"/>
                    <a:pt x="0" y="334"/>
                    <a:pt x="127" y="555"/>
                  </a:cubicBezTo>
                  <a:cubicBezTo>
                    <a:pt x="228" y="758"/>
                    <a:pt x="391" y="859"/>
                    <a:pt x="516" y="859"/>
                  </a:cubicBezTo>
                  <a:cubicBezTo>
                    <a:pt x="548" y="859"/>
                    <a:pt x="577" y="853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926973" y="2218356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63" y="1"/>
                  </a:moveTo>
                  <a:cubicBezTo>
                    <a:pt x="62" y="1"/>
                    <a:pt x="1" y="94"/>
                    <a:pt x="1" y="248"/>
                  </a:cubicBezTo>
                  <a:cubicBezTo>
                    <a:pt x="1" y="469"/>
                    <a:pt x="127" y="723"/>
                    <a:pt x="317" y="818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6" y="782"/>
                    <a:pt x="666" y="628"/>
                  </a:cubicBezTo>
                  <a:cubicBezTo>
                    <a:pt x="666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497559" y="2063227"/>
              <a:ext cx="488421" cy="387496"/>
            </a:xfrm>
            <a:custGeom>
              <a:avLst/>
              <a:gdLst/>
              <a:ahLst/>
              <a:cxnLst/>
              <a:rect l="l" t="t" r="r" b="b"/>
              <a:pathLst>
                <a:path w="14949" h="11860" extrusionOk="0">
                  <a:moveTo>
                    <a:pt x="242" y="0"/>
                  </a:moveTo>
                  <a:cubicBezTo>
                    <a:pt x="96" y="0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191"/>
                    <a:pt x="191" y="3539"/>
                    <a:pt x="444" y="3666"/>
                  </a:cubicBezTo>
                  <a:lnTo>
                    <a:pt x="14505" y="11805"/>
                  </a:lnTo>
                  <a:cubicBezTo>
                    <a:pt x="14579" y="11841"/>
                    <a:pt x="14648" y="11860"/>
                    <a:pt x="14708" y="11860"/>
                  </a:cubicBezTo>
                  <a:cubicBezTo>
                    <a:pt x="14853" y="11860"/>
                    <a:pt x="14949" y="11753"/>
                    <a:pt x="14949" y="11551"/>
                  </a:cubicBezTo>
                  <a:lnTo>
                    <a:pt x="14949" y="8923"/>
                  </a:lnTo>
                  <a:cubicBezTo>
                    <a:pt x="14949" y="8669"/>
                    <a:pt x="14759" y="8321"/>
                    <a:pt x="14505" y="8194"/>
                  </a:cubicBezTo>
                  <a:lnTo>
                    <a:pt x="444" y="55"/>
                  </a:lnTo>
                  <a:cubicBezTo>
                    <a:pt x="370" y="18"/>
                    <a:pt x="302" y="0"/>
                    <a:pt x="242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521377" y="2100212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521377" y="2126056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521377" y="215297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830753" y="2301148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62" y="0"/>
                  </a:moveTo>
                  <a:cubicBezTo>
                    <a:pt x="61" y="0"/>
                    <a:pt x="0" y="93"/>
                    <a:pt x="0" y="247"/>
                  </a:cubicBezTo>
                  <a:cubicBezTo>
                    <a:pt x="0" y="469"/>
                    <a:pt x="127" y="722"/>
                    <a:pt x="317" y="817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5" y="781"/>
                    <a:pt x="665" y="627"/>
                  </a:cubicBezTo>
                  <a:cubicBezTo>
                    <a:pt x="665" y="406"/>
                    <a:pt x="507" y="152"/>
                    <a:pt x="317" y="57"/>
                  </a:cubicBezTo>
                  <a:cubicBezTo>
                    <a:pt x="259" y="18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878357" y="2329083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87" y="1"/>
                  </a:moveTo>
                  <a:cubicBezTo>
                    <a:pt x="76" y="1"/>
                    <a:pt x="0" y="93"/>
                    <a:pt x="0" y="247"/>
                  </a:cubicBezTo>
                  <a:cubicBezTo>
                    <a:pt x="0" y="469"/>
                    <a:pt x="158" y="722"/>
                    <a:pt x="348" y="817"/>
                  </a:cubicBezTo>
                  <a:cubicBezTo>
                    <a:pt x="407" y="856"/>
                    <a:pt x="459" y="874"/>
                    <a:pt x="503" y="874"/>
                  </a:cubicBezTo>
                  <a:cubicBezTo>
                    <a:pt x="604" y="874"/>
                    <a:pt x="665" y="781"/>
                    <a:pt x="665" y="627"/>
                  </a:cubicBezTo>
                  <a:cubicBezTo>
                    <a:pt x="665" y="406"/>
                    <a:pt x="538" y="152"/>
                    <a:pt x="348" y="57"/>
                  </a:cubicBezTo>
                  <a:cubicBezTo>
                    <a:pt x="290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924915" y="2356789"/>
              <a:ext cx="24864" cy="28523"/>
            </a:xfrm>
            <a:custGeom>
              <a:avLst/>
              <a:gdLst/>
              <a:ahLst/>
              <a:cxnLst/>
              <a:rect l="l" t="t" r="r" b="b"/>
              <a:pathLst>
                <a:path w="761" h="873" extrusionOk="0">
                  <a:moveTo>
                    <a:pt x="255" y="1"/>
                  </a:moveTo>
                  <a:cubicBezTo>
                    <a:pt x="220" y="1"/>
                    <a:pt x="188" y="11"/>
                    <a:pt x="159" y="33"/>
                  </a:cubicBezTo>
                  <a:cubicBezTo>
                    <a:pt x="0" y="96"/>
                    <a:pt x="0" y="349"/>
                    <a:pt x="159" y="571"/>
                  </a:cubicBezTo>
                  <a:cubicBezTo>
                    <a:pt x="263" y="754"/>
                    <a:pt x="411" y="872"/>
                    <a:pt x="548" y="872"/>
                  </a:cubicBezTo>
                  <a:cubicBezTo>
                    <a:pt x="577" y="872"/>
                    <a:pt x="606" y="867"/>
                    <a:pt x="634" y="856"/>
                  </a:cubicBezTo>
                  <a:cubicBezTo>
                    <a:pt x="760" y="761"/>
                    <a:pt x="760" y="508"/>
                    <a:pt x="634" y="286"/>
                  </a:cubicBezTo>
                  <a:cubicBezTo>
                    <a:pt x="512" y="115"/>
                    <a:pt x="371" y="1"/>
                    <a:pt x="25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7"/>
            <p:cNvSpPr/>
            <p:nvPr/>
          </p:nvSpPr>
          <p:spPr>
            <a:xfrm>
              <a:off x="497559" y="2201399"/>
              <a:ext cx="488421" cy="387790"/>
            </a:xfrm>
            <a:custGeom>
              <a:avLst/>
              <a:gdLst/>
              <a:ahLst/>
              <a:cxnLst/>
              <a:rect l="l" t="t" r="r" b="b"/>
              <a:pathLst>
                <a:path w="14949" h="11869" extrusionOk="0">
                  <a:moveTo>
                    <a:pt x="235" y="0"/>
                  </a:moveTo>
                  <a:cubicBezTo>
                    <a:pt x="93" y="0"/>
                    <a:pt x="1" y="115"/>
                    <a:pt x="1" y="292"/>
                  </a:cubicBezTo>
                  <a:lnTo>
                    <a:pt x="1" y="2920"/>
                  </a:lnTo>
                  <a:cubicBezTo>
                    <a:pt x="1" y="3205"/>
                    <a:pt x="191" y="3554"/>
                    <a:pt x="444" y="3680"/>
                  </a:cubicBezTo>
                  <a:lnTo>
                    <a:pt x="14505" y="11819"/>
                  </a:lnTo>
                  <a:cubicBezTo>
                    <a:pt x="14573" y="11853"/>
                    <a:pt x="14637" y="11869"/>
                    <a:pt x="14693" y="11869"/>
                  </a:cubicBezTo>
                  <a:cubicBezTo>
                    <a:pt x="14847" y="11869"/>
                    <a:pt x="14949" y="11751"/>
                    <a:pt x="14949" y="11566"/>
                  </a:cubicBezTo>
                  <a:lnTo>
                    <a:pt x="14949" y="8937"/>
                  </a:lnTo>
                  <a:cubicBezTo>
                    <a:pt x="14949" y="8652"/>
                    <a:pt x="14759" y="8336"/>
                    <a:pt x="14505" y="8177"/>
                  </a:cubicBezTo>
                  <a:lnTo>
                    <a:pt x="444" y="70"/>
                  </a:lnTo>
                  <a:cubicBezTo>
                    <a:pt x="367" y="22"/>
                    <a:pt x="296" y="0"/>
                    <a:pt x="235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7"/>
            <p:cNvSpPr/>
            <p:nvPr/>
          </p:nvSpPr>
          <p:spPr>
            <a:xfrm>
              <a:off x="521377" y="223782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7"/>
            <p:cNvSpPr/>
            <p:nvPr/>
          </p:nvSpPr>
          <p:spPr>
            <a:xfrm>
              <a:off x="521377" y="226471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7"/>
            <p:cNvSpPr/>
            <p:nvPr/>
          </p:nvSpPr>
          <p:spPr>
            <a:xfrm>
              <a:off x="521377" y="2290594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7"/>
            <p:cNvSpPr/>
            <p:nvPr/>
          </p:nvSpPr>
          <p:spPr>
            <a:xfrm>
              <a:off x="830753" y="2439810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62" y="0"/>
                  </a:moveTo>
                  <a:cubicBezTo>
                    <a:pt x="61" y="0"/>
                    <a:pt x="0" y="93"/>
                    <a:pt x="0" y="247"/>
                  </a:cubicBezTo>
                  <a:cubicBezTo>
                    <a:pt x="0" y="437"/>
                    <a:pt x="127" y="722"/>
                    <a:pt x="317" y="817"/>
                  </a:cubicBezTo>
                  <a:cubicBezTo>
                    <a:pt x="374" y="845"/>
                    <a:pt x="428" y="860"/>
                    <a:pt x="476" y="860"/>
                  </a:cubicBezTo>
                  <a:cubicBezTo>
                    <a:pt x="588" y="860"/>
                    <a:pt x="665" y="782"/>
                    <a:pt x="665" y="627"/>
                  </a:cubicBezTo>
                  <a:cubicBezTo>
                    <a:pt x="665" y="405"/>
                    <a:pt x="507" y="152"/>
                    <a:pt x="317" y="57"/>
                  </a:cubicBezTo>
                  <a:cubicBezTo>
                    <a:pt x="259" y="18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7"/>
            <p:cNvSpPr/>
            <p:nvPr/>
          </p:nvSpPr>
          <p:spPr>
            <a:xfrm>
              <a:off x="877311" y="2467516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6"/>
                    <a:pt x="0" y="349"/>
                    <a:pt x="127" y="571"/>
                  </a:cubicBezTo>
                  <a:cubicBezTo>
                    <a:pt x="232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07"/>
                    <a:pt x="602" y="286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7"/>
            <p:cNvSpPr/>
            <p:nvPr/>
          </p:nvSpPr>
          <p:spPr>
            <a:xfrm>
              <a:off x="924915" y="2494928"/>
              <a:ext cx="24864" cy="28490"/>
            </a:xfrm>
            <a:custGeom>
              <a:avLst/>
              <a:gdLst/>
              <a:ahLst/>
              <a:cxnLst/>
              <a:rect l="l" t="t" r="r" b="b"/>
              <a:pathLst>
                <a:path w="761" h="872" extrusionOk="0">
                  <a:moveTo>
                    <a:pt x="230" y="0"/>
                  </a:moveTo>
                  <a:cubicBezTo>
                    <a:pt x="205" y="0"/>
                    <a:pt x="181" y="6"/>
                    <a:pt x="159" y="17"/>
                  </a:cubicBezTo>
                  <a:cubicBezTo>
                    <a:pt x="0" y="112"/>
                    <a:pt x="0" y="333"/>
                    <a:pt x="159" y="587"/>
                  </a:cubicBezTo>
                  <a:cubicBezTo>
                    <a:pt x="256" y="757"/>
                    <a:pt x="391" y="872"/>
                    <a:pt x="521" y="872"/>
                  </a:cubicBezTo>
                  <a:cubicBezTo>
                    <a:pt x="559" y="872"/>
                    <a:pt x="597" y="862"/>
                    <a:pt x="634" y="840"/>
                  </a:cubicBezTo>
                  <a:cubicBezTo>
                    <a:pt x="760" y="777"/>
                    <a:pt x="760" y="523"/>
                    <a:pt x="634" y="302"/>
                  </a:cubicBezTo>
                  <a:cubicBezTo>
                    <a:pt x="503" y="119"/>
                    <a:pt x="350" y="0"/>
                    <a:pt x="23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7"/>
            <p:cNvSpPr/>
            <p:nvPr/>
          </p:nvSpPr>
          <p:spPr>
            <a:xfrm>
              <a:off x="497559" y="2339669"/>
              <a:ext cx="488421" cy="387790"/>
            </a:xfrm>
            <a:custGeom>
              <a:avLst/>
              <a:gdLst/>
              <a:ahLst/>
              <a:cxnLst/>
              <a:rect l="l" t="t" r="r" b="b"/>
              <a:pathLst>
                <a:path w="14949" h="11869" extrusionOk="0">
                  <a:moveTo>
                    <a:pt x="257" y="0"/>
                  </a:moveTo>
                  <a:cubicBezTo>
                    <a:pt x="103" y="0"/>
                    <a:pt x="1" y="118"/>
                    <a:pt x="1" y="303"/>
                  </a:cubicBezTo>
                  <a:lnTo>
                    <a:pt x="1" y="2932"/>
                  </a:lnTo>
                  <a:cubicBezTo>
                    <a:pt x="1" y="3217"/>
                    <a:pt x="191" y="3534"/>
                    <a:pt x="444" y="3692"/>
                  </a:cubicBezTo>
                  <a:lnTo>
                    <a:pt x="14505" y="11799"/>
                  </a:lnTo>
                  <a:cubicBezTo>
                    <a:pt x="14581" y="11846"/>
                    <a:pt x="14650" y="11868"/>
                    <a:pt x="14711" y="11868"/>
                  </a:cubicBezTo>
                  <a:cubicBezTo>
                    <a:pt x="14855" y="11868"/>
                    <a:pt x="14949" y="11746"/>
                    <a:pt x="14949" y="11546"/>
                  </a:cubicBezTo>
                  <a:lnTo>
                    <a:pt x="14949" y="8949"/>
                  </a:lnTo>
                  <a:cubicBezTo>
                    <a:pt x="14949" y="8664"/>
                    <a:pt x="14759" y="8316"/>
                    <a:pt x="14505" y="8189"/>
                  </a:cubicBezTo>
                  <a:lnTo>
                    <a:pt x="444" y="50"/>
                  </a:lnTo>
                  <a:cubicBezTo>
                    <a:pt x="376" y="16"/>
                    <a:pt x="313" y="0"/>
                    <a:pt x="25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7"/>
            <p:cNvSpPr/>
            <p:nvPr/>
          </p:nvSpPr>
          <p:spPr>
            <a:xfrm>
              <a:off x="521377" y="237645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7"/>
            <p:cNvSpPr/>
            <p:nvPr/>
          </p:nvSpPr>
          <p:spPr>
            <a:xfrm>
              <a:off x="521377" y="2403380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7"/>
            <p:cNvSpPr/>
            <p:nvPr/>
          </p:nvSpPr>
          <p:spPr>
            <a:xfrm>
              <a:off x="521377" y="2429224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7"/>
            <p:cNvSpPr/>
            <p:nvPr/>
          </p:nvSpPr>
          <p:spPr>
            <a:xfrm>
              <a:off x="830753" y="2578047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179" y="1"/>
                  </a:moveTo>
                  <a:cubicBezTo>
                    <a:pt x="68" y="1"/>
                    <a:pt x="0" y="89"/>
                    <a:pt x="0" y="228"/>
                  </a:cubicBezTo>
                  <a:cubicBezTo>
                    <a:pt x="0" y="449"/>
                    <a:pt x="127" y="703"/>
                    <a:pt x="317" y="830"/>
                  </a:cubicBezTo>
                  <a:cubicBezTo>
                    <a:pt x="368" y="855"/>
                    <a:pt x="417" y="867"/>
                    <a:pt x="460" y="867"/>
                  </a:cubicBezTo>
                  <a:cubicBezTo>
                    <a:pt x="581" y="867"/>
                    <a:pt x="665" y="779"/>
                    <a:pt x="665" y="639"/>
                  </a:cubicBezTo>
                  <a:cubicBezTo>
                    <a:pt x="665" y="418"/>
                    <a:pt x="507" y="164"/>
                    <a:pt x="317" y="38"/>
                  </a:cubicBezTo>
                  <a:cubicBezTo>
                    <a:pt x="266" y="12"/>
                    <a:pt x="220" y="1"/>
                    <a:pt x="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877311" y="260562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926973" y="2633754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65" y="0"/>
                  </a:moveTo>
                  <a:cubicBezTo>
                    <a:pt x="63" y="0"/>
                    <a:pt x="1" y="78"/>
                    <a:pt x="1" y="233"/>
                  </a:cubicBezTo>
                  <a:cubicBezTo>
                    <a:pt x="1" y="455"/>
                    <a:pt x="127" y="708"/>
                    <a:pt x="317" y="803"/>
                  </a:cubicBezTo>
                  <a:cubicBezTo>
                    <a:pt x="375" y="842"/>
                    <a:pt x="430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423"/>
                    <a:pt x="507" y="138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497559" y="2478135"/>
              <a:ext cx="488421" cy="387496"/>
            </a:xfrm>
            <a:custGeom>
              <a:avLst/>
              <a:gdLst/>
              <a:ahLst/>
              <a:cxnLst/>
              <a:rect l="l" t="t" r="r" b="b"/>
              <a:pathLst>
                <a:path w="14949" h="11860" extrusionOk="0">
                  <a:moveTo>
                    <a:pt x="242" y="1"/>
                  </a:moveTo>
                  <a:cubicBezTo>
                    <a:pt x="96" y="1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191"/>
                    <a:pt x="191" y="3539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8" y="11860"/>
                    <a:pt x="14708" y="11860"/>
                  </a:cubicBezTo>
                  <a:cubicBezTo>
                    <a:pt x="14853" y="11860"/>
                    <a:pt x="14949" y="11753"/>
                    <a:pt x="14949" y="11551"/>
                  </a:cubicBezTo>
                  <a:lnTo>
                    <a:pt x="14949" y="8923"/>
                  </a:lnTo>
                  <a:cubicBezTo>
                    <a:pt x="14949" y="8670"/>
                    <a:pt x="14759" y="8321"/>
                    <a:pt x="14505" y="8194"/>
                  </a:cubicBezTo>
                  <a:lnTo>
                    <a:pt x="444" y="56"/>
                  </a:lnTo>
                  <a:cubicBezTo>
                    <a:pt x="370" y="19"/>
                    <a:pt x="302" y="1"/>
                    <a:pt x="242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521377" y="2515120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521377" y="2540997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521377" y="256788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830753" y="271651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1"/>
                  </a:moveTo>
                  <a:cubicBezTo>
                    <a:pt x="62" y="1"/>
                    <a:pt x="0" y="78"/>
                    <a:pt x="0" y="233"/>
                  </a:cubicBezTo>
                  <a:cubicBezTo>
                    <a:pt x="0" y="455"/>
                    <a:pt x="127" y="708"/>
                    <a:pt x="317" y="835"/>
                  </a:cubicBezTo>
                  <a:cubicBezTo>
                    <a:pt x="367" y="860"/>
                    <a:pt x="414" y="872"/>
                    <a:pt x="457" y="872"/>
                  </a:cubicBezTo>
                  <a:cubicBezTo>
                    <a:pt x="579" y="872"/>
                    <a:pt x="665" y="777"/>
                    <a:pt x="665" y="613"/>
                  </a:cubicBezTo>
                  <a:cubicBezTo>
                    <a:pt x="665" y="423"/>
                    <a:pt x="507" y="138"/>
                    <a:pt x="317" y="43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878357" y="2744448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89" y="1"/>
                  </a:moveTo>
                  <a:cubicBezTo>
                    <a:pt x="78" y="1"/>
                    <a:pt x="0" y="78"/>
                    <a:pt x="0" y="233"/>
                  </a:cubicBezTo>
                  <a:cubicBezTo>
                    <a:pt x="0" y="455"/>
                    <a:pt x="158" y="709"/>
                    <a:pt x="348" y="804"/>
                  </a:cubicBezTo>
                  <a:cubicBezTo>
                    <a:pt x="407" y="842"/>
                    <a:pt x="459" y="860"/>
                    <a:pt x="503" y="860"/>
                  </a:cubicBezTo>
                  <a:cubicBezTo>
                    <a:pt x="604" y="860"/>
                    <a:pt x="665" y="767"/>
                    <a:pt x="665" y="614"/>
                  </a:cubicBezTo>
                  <a:cubicBezTo>
                    <a:pt x="665" y="392"/>
                    <a:pt x="538" y="138"/>
                    <a:pt x="348" y="43"/>
                  </a:cubicBezTo>
                  <a:cubicBezTo>
                    <a:pt x="291" y="15"/>
                    <a:pt x="237" y="1"/>
                    <a:pt x="189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924915" y="2771730"/>
              <a:ext cx="24864" cy="28490"/>
            </a:xfrm>
            <a:custGeom>
              <a:avLst/>
              <a:gdLst/>
              <a:ahLst/>
              <a:cxnLst/>
              <a:rect l="l" t="t" r="r" b="b"/>
              <a:pathLst>
                <a:path w="761" h="872" extrusionOk="0">
                  <a:moveTo>
                    <a:pt x="253" y="0"/>
                  </a:moveTo>
                  <a:cubicBezTo>
                    <a:pt x="219" y="0"/>
                    <a:pt x="187" y="10"/>
                    <a:pt x="159" y="32"/>
                  </a:cubicBezTo>
                  <a:cubicBezTo>
                    <a:pt x="0" y="95"/>
                    <a:pt x="0" y="349"/>
                    <a:pt x="159" y="570"/>
                  </a:cubicBezTo>
                  <a:cubicBezTo>
                    <a:pt x="263" y="753"/>
                    <a:pt x="411" y="872"/>
                    <a:pt x="548" y="872"/>
                  </a:cubicBezTo>
                  <a:cubicBezTo>
                    <a:pt x="577" y="872"/>
                    <a:pt x="606" y="866"/>
                    <a:pt x="634" y="855"/>
                  </a:cubicBezTo>
                  <a:cubicBezTo>
                    <a:pt x="760" y="760"/>
                    <a:pt x="760" y="539"/>
                    <a:pt x="634" y="317"/>
                  </a:cubicBezTo>
                  <a:cubicBezTo>
                    <a:pt x="511" y="121"/>
                    <a:pt x="369" y="0"/>
                    <a:pt x="25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497559" y="2616339"/>
              <a:ext cx="488421" cy="387953"/>
            </a:xfrm>
            <a:custGeom>
              <a:avLst/>
              <a:gdLst/>
              <a:ahLst/>
              <a:cxnLst/>
              <a:rect l="l" t="t" r="r" b="b"/>
              <a:pathLst>
                <a:path w="14949" h="11874" extrusionOk="0">
                  <a:moveTo>
                    <a:pt x="238" y="0"/>
                  </a:moveTo>
                  <a:cubicBezTo>
                    <a:pt x="95" y="0"/>
                    <a:pt x="1" y="122"/>
                    <a:pt x="1" y="323"/>
                  </a:cubicBezTo>
                  <a:lnTo>
                    <a:pt x="1" y="2951"/>
                  </a:lnTo>
                  <a:cubicBezTo>
                    <a:pt x="1" y="3204"/>
                    <a:pt x="191" y="3553"/>
                    <a:pt x="444" y="3679"/>
                  </a:cubicBezTo>
                  <a:lnTo>
                    <a:pt x="14505" y="11818"/>
                  </a:lnTo>
                  <a:cubicBezTo>
                    <a:pt x="14579" y="11855"/>
                    <a:pt x="14648" y="11873"/>
                    <a:pt x="14708" y="11873"/>
                  </a:cubicBezTo>
                  <a:cubicBezTo>
                    <a:pt x="14853" y="11873"/>
                    <a:pt x="14949" y="11767"/>
                    <a:pt x="14949" y="11565"/>
                  </a:cubicBezTo>
                  <a:lnTo>
                    <a:pt x="14949" y="8936"/>
                  </a:lnTo>
                  <a:cubicBezTo>
                    <a:pt x="14949" y="8651"/>
                    <a:pt x="14759" y="8335"/>
                    <a:pt x="14505" y="8176"/>
                  </a:cubicBezTo>
                  <a:lnTo>
                    <a:pt x="444" y="69"/>
                  </a:lnTo>
                  <a:cubicBezTo>
                    <a:pt x="369" y="22"/>
                    <a:pt x="299" y="0"/>
                    <a:pt x="238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521377" y="2653749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521377" y="267962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521377" y="270654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830753" y="2854718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62" y="0"/>
                  </a:moveTo>
                  <a:cubicBezTo>
                    <a:pt x="61" y="0"/>
                    <a:pt x="0" y="93"/>
                    <a:pt x="0" y="247"/>
                  </a:cubicBezTo>
                  <a:cubicBezTo>
                    <a:pt x="0" y="469"/>
                    <a:pt x="127" y="722"/>
                    <a:pt x="317" y="817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5" y="781"/>
                    <a:pt x="665" y="627"/>
                  </a:cubicBezTo>
                  <a:cubicBezTo>
                    <a:pt x="665" y="405"/>
                    <a:pt x="507" y="152"/>
                    <a:pt x="317" y="57"/>
                  </a:cubicBezTo>
                  <a:cubicBezTo>
                    <a:pt x="259" y="18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878357" y="288265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87" y="0"/>
                  </a:moveTo>
                  <a:cubicBezTo>
                    <a:pt x="76" y="0"/>
                    <a:pt x="0" y="93"/>
                    <a:pt x="0" y="247"/>
                  </a:cubicBezTo>
                  <a:cubicBezTo>
                    <a:pt x="0" y="437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5"/>
                    <a:pt x="538" y="152"/>
                    <a:pt x="348" y="57"/>
                  </a:cubicBezTo>
                  <a:cubicBezTo>
                    <a:pt x="290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924915" y="2910359"/>
              <a:ext cx="24864" cy="28523"/>
            </a:xfrm>
            <a:custGeom>
              <a:avLst/>
              <a:gdLst/>
              <a:ahLst/>
              <a:cxnLst/>
              <a:rect l="l" t="t" r="r" b="b"/>
              <a:pathLst>
                <a:path w="761" h="873" extrusionOk="0">
                  <a:moveTo>
                    <a:pt x="255" y="1"/>
                  </a:moveTo>
                  <a:cubicBezTo>
                    <a:pt x="220" y="1"/>
                    <a:pt x="188" y="11"/>
                    <a:pt x="159" y="32"/>
                  </a:cubicBezTo>
                  <a:cubicBezTo>
                    <a:pt x="0" y="96"/>
                    <a:pt x="0" y="349"/>
                    <a:pt x="159" y="571"/>
                  </a:cubicBezTo>
                  <a:cubicBezTo>
                    <a:pt x="263" y="754"/>
                    <a:pt x="411" y="872"/>
                    <a:pt x="548" y="872"/>
                  </a:cubicBezTo>
                  <a:cubicBezTo>
                    <a:pt x="577" y="872"/>
                    <a:pt x="606" y="867"/>
                    <a:pt x="634" y="856"/>
                  </a:cubicBezTo>
                  <a:cubicBezTo>
                    <a:pt x="760" y="761"/>
                    <a:pt x="760" y="508"/>
                    <a:pt x="634" y="286"/>
                  </a:cubicBezTo>
                  <a:cubicBezTo>
                    <a:pt x="512" y="115"/>
                    <a:pt x="371" y="1"/>
                    <a:pt x="25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497559" y="2754936"/>
              <a:ext cx="488421" cy="387823"/>
            </a:xfrm>
            <a:custGeom>
              <a:avLst/>
              <a:gdLst/>
              <a:ahLst/>
              <a:cxnLst/>
              <a:rect l="l" t="t" r="r" b="b"/>
              <a:pathLst>
                <a:path w="14949" h="11870" extrusionOk="0">
                  <a:moveTo>
                    <a:pt x="235" y="1"/>
                  </a:moveTo>
                  <a:cubicBezTo>
                    <a:pt x="93" y="1"/>
                    <a:pt x="1" y="116"/>
                    <a:pt x="1" y="293"/>
                  </a:cubicBezTo>
                  <a:lnTo>
                    <a:pt x="1" y="2921"/>
                  </a:lnTo>
                  <a:cubicBezTo>
                    <a:pt x="1" y="3206"/>
                    <a:pt x="191" y="3554"/>
                    <a:pt x="444" y="3681"/>
                  </a:cubicBezTo>
                  <a:lnTo>
                    <a:pt x="14505" y="11820"/>
                  </a:lnTo>
                  <a:cubicBezTo>
                    <a:pt x="14573" y="11854"/>
                    <a:pt x="14637" y="11870"/>
                    <a:pt x="14693" y="11870"/>
                  </a:cubicBezTo>
                  <a:cubicBezTo>
                    <a:pt x="14847" y="11870"/>
                    <a:pt x="14949" y="11752"/>
                    <a:pt x="14949" y="11567"/>
                  </a:cubicBezTo>
                  <a:lnTo>
                    <a:pt x="14949" y="8938"/>
                  </a:lnTo>
                  <a:cubicBezTo>
                    <a:pt x="14949" y="8653"/>
                    <a:pt x="14759" y="8336"/>
                    <a:pt x="14505" y="8178"/>
                  </a:cubicBezTo>
                  <a:lnTo>
                    <a:pt x="444" y="71"/>
                  </a:lnTo>
                  <a:cubicBezTo>
                    <a:pt x="367" y="23"/>
                    <a:pt x="296" y="1"/>
                    <a:pt x="235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521377" y="2791366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7"/>
            <p:cNvSpPr/>
            <p:nvPr/>
          </p:nvSpPr>
          <p:spPr>
            <a:xfrm>
              <a:off x="521377" y="281828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7"/>
            <p:cNvSpPr/>
            <p:nvPr/>
          </p:nvSpPr>
          <p:spPr>
            <a:xfrm>
              <a:off x="521377" y="2844165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830753" y="2993347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62" y="1"/>
                  </a:moveTo>
                  <a:cubicBezTo>
                    <a:pt x="61" y="1"/>
                    <a:pt x="0" y="94"/>
                    <a:pt x="0" y="248"/>
                  </a:cubicBezTo>
                  <a:cubicBezTo>
                    <a:pt x="0" y="438"/>
                    <a:pt x="127" y="723"/>
                    <a:pt x="317" y="818"/>
                  </a:cubicBezTo>
                  <a:cubicBezTo>
                    <a:pt x="374" y="846"/>
                    <a:pt x="428" y="860"/>
                    <a:pt x="476" y="860"/>
                  </a:cubicBezTo>
                  <a:cubicBezTo>
                    <a:pt x="588" y="860"/>
                    <a:pt x="665" y="783"/>
                    <a:pt x="665" y="628"/>
                  </a:cubicBezTo>
                  <a:cubicBezTo>
                    <a:pt x="665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7"/>
            <p:cNvSpPr/>
            <p:nvPr/>
          </p:nvSpPr>
          <p:spPr>
            <a:xfrm>
              <a:off x="877311" y="3020563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0"/>
                  </a:moveTo>
                  <a:cubicBezTo>
                    <a:pt x="174" y="0"/>
                    <a:pt x="149" y="5"/>
                    <a:pt x="127" y="16"/>
                  </a:cubicBezTo>
                  <a:cubicBezTo>
                    <a:pt x="0" y="111"/>
                    <a:pt x="0" y="365"/>
                    <a:pt x="127" y="586"/>
                  </a:cubicBezTo>
                  <a:cubicBezTo>
                    <a:pt x="225" y="757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6"/>
                    <a:pt x="729" y="523"/>
                    <a:pt x="602" y="301"/>
                  </a:cubicBezTo>
                  <a:cubicBezTo>
                    <a:pt x="498" y="118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7"/>
            <p:cNvSpPr/>
            <p:nvPr/>
          </p:nvSpPr>
          <p:spPr>
            <a:xfrm>
              <a:off x="924915" y="3048498"/>
              <a:ext cx="24864" cy="28490"/>
            </a:xfrm>
            <a:custGeom>
              <a:avLst/>
              <a:gdLst/>
              <a:ahLst/>
              <a:cxnLst/>
              <a:rect l="l" t="t" r="r" b="b"/>
              <a:pathLst>
                <a:path w="761" h="872" extrusionOk="0">
                  <a:moveTo>
                    <a:pt x="230" y="0"/>
                  </a:moveTo>
                  <a:cubicBezTo>
                    <a:pt x="205" y="0"/>
                    <a:pt x="181" y="5"/>
                    <a:pt x="159" y="16"/>
                  </a:cubicBezTo>
                  <a:cubicBezTo>
                    <a:pt x="0" y="111"/>
                    <a:pt x="0" y="333"/>
                    <a:pt x="159" y="586"/>
                  </a:cubicBezTo>
                  <a:cubicBezTo>
                    <a:pt x="256" y="757"/>
                    <a:pt x="391" y="872"/>
                    <a:pt x="521" y="872"/>
                  </a:cubicBezTo>
                  <a:cubicBezTo>
                    <a:pt x="559" y="872"/>
                    <a:pt x="597" y="862"/>
                    <a:pt x="634" y="840"/>
                  </a:cubicBezTo>
                  <a:cubicBezTo>
                    <a:pt x="760" y="777"/>
                    <a:pt x="760" y="523"/>
                    <a:pt x="634" y="301"/>
                  </a:cubicBezTo>
                  <a:cubicBezTo>
                    <a:pt x="503" y="118"/>
                    <a:pt x="350" y="0"/>
                    <a:pt x="23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497559" y="2893239"/>
              <a:ext cx="488421" cy="387757"/>
            </a:xfrm>
            <a:custGeom>
              <a:avLst/>
              <a:gdLst/>
              <a:ahLst/>
              <a:cxnLst/>
              <a:rect l="l" t="t" r="r" b="b"/>
              <a:pathLst>
                <a:path w="14949" h="11868" extrusionOk="0">
                  <a:moveTo>
                    <a:pt x="257" y="0"/>
                  </a:moveTo>
                  <a:cubicBezTo>
                    <a:pt x="103" y="0"/>
                    <a:pt x="1" y="118"/>
                    <a:pt x="1" y="303"/>
                  </a:cubicBezTo>
                  <a:lnTo>
                    <a:pt x="1" y="2932"/>
                  </a:lnTo>
                  <a:cubicBezTo>
                    <a:pt x="1" y="3217"/>
                    <a:pt x="191" y="3533"/>
                    <a:pt x="444" y="3692"/>
                  </a:cubicBezTo>
                  <a:lnTo>
                    <a:pt x="14505" y="11799"/>
                  </a:lnTo>
                  <a:cubicBezTo>
                    <a:pt x="14581" y="11846"/>
                    <a:pt x="14650" y="11868"/>
                    <a:pt x="14711" y="11868"/>
                  </a:cubicBezTo>
                  <a:cubicBezTo>
                    <a:pt x="14855" y="11868"/>
                    <a:pt x="14949" y="11746"/>
                    <a:pt x="14949" y="11546"/>
                  </a:cubicBezTo>
                  <a:lnTo>
                    <a:pt x="14949" y="8949"/>
                  </a:lnTo>
                  <a:cubicBezTo>
                    <a:pt x="14949" y="8664"/>
                    <a:pt x="14759" y="8315"/>
                    <a:pt x="14505" y="8189"/>
                  </a:cubicBezTo>
                  <a:lnTo>
                    <a:pt x="444" y="50"/>
                  </a:lnTo>
                  <a:cubicBezTo>
                    <a:pt x="376" y="16"/>
                    <a:pt x="313" y="0"/>
                    <a:pt x="25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521377" y="293002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521377" y="2956917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521377" y="2982794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830753" y="3131617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179" y="0"/>
                  </a:moveTo>
                  <a:cubicBezTo>
                    <a:pt x="68" y="0"/>
                    <a:pt x="0" y="89"/>
                    <a:pt x="0" y="228"/>
                  </a:cubicBezTo>
                  <a:cubicBezTo>
                    <a:pt x="0" y="449"/>
                    <a:pt x="127" y="703"/>
                    <a:pt x="317" y="829"/>
                  </a:cubicBezTo>
                  <a:cubicBezTo>
                    <a:pt x="368" y="855"/>
                    <a:pt x="417" y="867"/>
                    <a:pt x="460" y="867"/>
                  </a:cubicBezTo>
                  <a:cubicBezTo>
                    <a:pt x="581" y="867"/>
                    <a:pt x="665" y="778"/>
                    <a:pt x="665" y="639"/>
                  </a:cubicBezTo>
                  <a:cubicBezTo>
                    <a:pt x="665" y="418"/>
                    <a:pt x="507" y="164"/>
                    <a:pt x="317" y="38"/>
                  </a:cubicBezTo>
                  <a:cubicBezTo>
                    <a:pt x="266" y="12"/>
                    <a:pt x="220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877311" y="315919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926973" y="3187324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65" y="0"/>
                  </a:moveTo>
                  <a:cubicBezTo>
                    <a:pt x="63" y="0"/>
                    <a:pt x="1" y="78"/>
                    <a:pt x="1" y="233"/>
                  </a:cubicBezTo>
                  <a:cubicBezTo>
                    <a:pt x="1" y="454"/>
                    <a:pt x="127" y="708"/>
                    <a:pt x="317" y="803"/>
                  </a:cubicBezTo>
                  <a:cubicBezTo>
                    <a:pt x="375" y="842"/>
                    <a:pt x="430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423"/>
                    <a:pt x="507" y="138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497559" y="3031705"/>
              <a:ext cx="488421" cy="387496"/>
            </a:xfrm>
            <a:custGeom>
              <a:avLst/>
              <a:gdLst/>
              <a:ahLst/>
              <a:cxnLst/>
              <a:rect l="l" t="t" r="r" b="b"/>
              <a:pathLst>
                <a:path w="14949" h="11860" extrusionOk="0">
                  <a:moveTo>
                    <a:pt x="242" y="0"/>
                  </a:moveTo>
                  <a:cubicBezTo>
                    <a:pt x="96" y="0"/>
                    <a:pt x="1" y="107"/>
                    <a:pt x="1" y="309"/>
                  </a:cubicBezTo>
                  <a:lnTo>
                    <a:pt x="1" y="2937"/>
                  </a:lnTo>
                  <a:cubicBezTo>
                    <a:pt x="1" y="3191"/>
                    <a:pt x="191" y="3539"/>
                    <a:pt x="444" y="3666"/>
                  </a:cubicBezTo>
                  <a:lnTo>
                    <a:pt x="14505" y="11805"/>
                  </a:lnTo>
                  <a:cubicBezTo>
                    <a:pt x="14579" y="11842"/>
                    <a:pt x="14648" y="11860"/>
                    <a:pt x="14708" y="11860"/>
                  </a:cubicBezTo>
                  <a:cubicBezTo>
                    <a:pt x="14853" y="11860"/>
                    <a:pt x="14949" y="11753"/>
                    <a:pt x="14949" y="11551"/>
                  </a:cubicBezTo>
                  <a:lnTo>
                    <a:pt x="14949" y="8923"/>
                  </a:lnTo>
                  <a:cubicBezTo>
                    <a:pt x="14949" y="8669"/>
                    <a:pt x="14759" y="8321"/>
                    <a:pt x="14505" y="8194"/>
                  </a:cubicBezTo>
                  <a:lnTo>
                    <a:pt x="444" y="55"/>
                  </a:lnTo>
                  <a:cubicBezTo>
                    <a:pt x="370" y="18"/>
                    <a:pt x="302" y="0"/>
                    <a:pt x="242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521377" y="3068690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521377" y="3094534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521377" y="312145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830753" y="327008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1"/>
                  </a:moveTo>
                  <a:cubicBezTo>
                    <a:pt x="62" y="1"/>
                    <a:pt x="0" y="78"/>
                    <a:pt x="0" y="233"/>
                  </a:cubicBezTo>
                  <a:cubicBezTo>
                    <a:pt x="0" y="455"/>
                    <a:pt x="127" y="708"/>
                    <a:pt x="317" y="835"/>
                  </a:cubicBezTo>
                  <a:cubicBezTo>
                    <a:pt x="367" y="860"/>
                    <a:pt x="414" y="872"/>
                    <a:pt x="457" y="872"/>
                  </a:cubicBezTo>
                  <a:cubicBezTo>
                    <a:pt x="579" y="872"/>
                    <a:pt x="665" y="777"/>
                    <a:pt x="665" y="613"/>
                  </a:cubicBezTo>
                  <a:cubicBezTo>
                    <a:pt x="665" y="423"/>
                    <a:pt x="507" y="138"/>
                    <a:pt x="317" y="43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878357" y="3297561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87" y="1"/>
                  </a:moveTo>
                  <a:cubicBezTo>
                    <a:pt x="76" y="1"/>
                    <a:pt x="0" y="93"/>
                    <a:pt x="0" y="247"/>
                  </a:cubicBezTo>
                  <a:cubicBezTo>
                    <a:pt x="0" y="469"/>
                    <a:pt x="158" y="722"/>
                    <a:pt x="348" y="817"/>
                  </a:cubicBezTo>
                  <a:cubicBezTo>
                    <a:pt x="407" y="856"/>
                    <a:pt x="459" y="874"/>
                    <a:pt x="503" y="874"/>
                  </a:cubicBezTo>
                  <a:cubicBezTo>
                    <a:pt x="604" y="874"/>
                    <a:pt x="665" y="781"/>
                    <a:pt x="665" y="627"/>
                  </a:cubicBezTo>
                  <a:cubicBezTo>
                    <a:pt x="665" y="406"/>
                    <a:pt x="538" y="152"/>
                    <a:pt x="348" y="57"/>
                  </a:cubicBezTo>
                  <a:cubicBezTo>
                    <a:pt x="290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924915" y="3325267"/>
              <a:ext cx="24864" cy="28523"/>
            </a:xfrm>
            <a:custGeom>
              <a:avLst/>
              <a:gdLst/>
              <a:ahLst/>
              <a:cxnLst/>
              <a:rect l="l" t="t" r="r" b="b"/>
              <a:pathLst>
                <a:path w="761" h="873" extrusionOk="0">
                  <a:moveTo>
                    <a:pt x="255" y="1"/>
                  </a:moveTo>
                  <a:cubicBezTo>
                    <a:pt x="220" y="1"/>
                    <a:pt x="188" y="11"/>
                    <a:pt x="159" y="33"/>
                  </a:cubicBezTo>
                  <a:cubicBezTo>
                    <a:pt x="0" y="96"/>
                    <a:pt x="0" y="349"/>
                    <a:pt x="159" y="571"/>
                  </a:cubicBezTo>
                  <a:cubicBezTo>
                    <a:pt x="263" y="754"/>
                    <a:pt x="411" y="872"/>
                    <a:pt x="548" y="872"/>
                  </a:cubicBezTo>
                  <a:cubicBezTo>
                    <a:pt x="577" y="872"/>
                    <a:pt x="606" y="867"/>
                    <a:pt x="634" y="856"/>
                  </a:cubicBezTo>
                  <a:cubicBezTo>
                    <a:pt x="760" y="761"/>
                    <a:pt x="760" y="539"/>
                    <a:pt x="634" y="286"/>
                  </a:cubicBezTo>
                  <a:cubicBezTo>
                    <a:pt x="512" y="115"/>
                    <a:pt x="371" y="1"/>
                    <a:pt x="255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497559" y="3169909"/>
              <a:ext cx="488421" cy="387953"/>
            </a:xfrm>
            <a:custGeom>
              <a:avLst/>
              <a:gdLst/>
              <a:ahLst/>
              <a:cxnLst/>
              <a:rect l="l" t="t" r="r" b="b"/>
              <a:pathLst>
                <a:path w="14949" h="11874" extrusionOk="0">
                  <a:moveTo>
                    <a:pt x="238" y="0"/>
                  </a:moveTo>
                  <a:cubicBezTo>
                    <a:pt x="95" y="0"/>
                    <a:pt x="1" y="122"/>
                    <a:pt x="1" y="322"/>
                  </a:cubicBezTo>
                  <a:lnTo>
                    <a:pt x="1" y="2919"/>
                  </a:lnTo>
                  <a:cubicBezTo>
                    <a:pt x="1" y="3204"/>
                    <a:pt x="191" y="3553"/>
                    <a:pt x="444" y="3679"/>
                  </a:cubicBezTo>
                  <a:lnTo>
                    <a:pt x="14505" y="11818"/>
                  </a:lnTo>
                  <a:cubicBezTo>
                    <a:pt x="14579" y="11855"/>
                    <a:pt x="14648" y="11873"/>
                    <a:pt x="14708" y="11873"/>
                  </a:cubicBezTo>
                  <a:cubicBezTo>
                    <a:pt x="14853" y="11873"/>
                    <a:pt x="14949" y="11767"/>
                    <a:pt x="14949" y="11565"/>
                  </a:cubicBezTo>
                  <a:lnTo>
                    <a:pt x="14949" y="8936"/>
                  </a:lnTo>
                  <a:cubicBezTo>
                    <a:pt x="14949" y="8651"/>
                    <a:pt x="14759" y="8335"/>
                    <a:pt x="14505" y="8176"/>
                  </a:cubicBezTo>
                  <a:lnTo>
                    <a:pt x="444" y="69"/>
                  </a:lnTo>
                  <a:cubicBezTo>
                    <a:pt x="369" y="22"/>
                    <a:pt x="299" y="0"/>
                    <a:pt x="238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521377" y="3207320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521377" y="323319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521377" y="3260086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23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830753" y="3408288"/>
              <a:ext cx="21760" cy="28556"/>
            </a:xfrm>
            <a:custGeom>
              <a:avLst/>
              <a:gdLst/>
              <a:ahLst/>
              <a:cxnLst/>
              <a:rect l="l" t="t" r="r" b="b"/>
              <a:pathLst>
                <a:path w="666" h="874" extrusionOk="0">
                  <a:moveTo>
                    <a:pt x="162" y="0"/>
                  </a:moveTo>
                  <a:cubicBezTo>
                    <a:pt x="61" y="0"/>
                    <a:pt x="0" y="93"/>
                    <a:pt x="0" y="247"/>
                  </a:cubicBezTo>
                  <a:cubicBezTo>
                    <a:pt x="0" y="469"/>
                    <a:pt x="127" y="722"/>
                    <a:pt x="317" y="817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5" y="781"/>
                    <a:pt x="665" y="627"/>
                  </a:cubicBezTo>
                  <a:cubicBezTo>
                    <a:pt x="665" y="405"/>
                    <a:pt x="507" y="152"/>
                    <a:pt x="317" y="57"/>
                  </a:cubicBezTo>
                  <a:cubicBezTo>
                    <a:pt x="259" y="18"/>
                    <a:pt x="207" y="0"/>
                    <a:pt x="1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878357" y="343622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87" y="0"/>
                  </a:moveTo>
                  <a:cubicBezTo>
                    <a:pt x="76" y="0"/>
                    <a:pt x="0" y="93"/>
                    <a:pt x="0" y="247"/>
                  </a:cubicBezTo>
                  <a:cubicBezTo>
                    <a:pt x="0" y="437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5"/>
                    <a:pt x="538" y="152"/>
                    <a:pt x="348" y="57"/>
                  </a:cubicBezTo>
                  <a:cubicBezTo>
                    <a:pt x="290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924915" y="3463929"/>
              <a:ext cx="24864" cy="28523"/>
            </a:xfrm>
            <a:custGeom>
              <a:avLst/>
              <a:gdLst/>
              <a:ahLst/>
              <a:cxnLst/>
              <a:rect l="l" t="t" r="r" b="b"/>
              <a:pathLst>
                <a:path w="761" h="873" extrusionOk="0">
                  <a:moveTo>
                    <a:pt x="255" y="0"/>
                  </a:moveTo>
                  <a:cubicBezTo>
                    <a:pt x="220" y="0"/>
                    <a:pt x="188" y="11"/>
                    <a:pt x="159" y="32"/>
                  </a:cubicBezTo>
                  <a:cubicBezTo>
                    <a:pt x="0" y="96"/>
                    <a:pt x="0" y="349"/>
                    <a:pt x="159" y="571"/>
                  </a:cubicBezTo>
                  <a:cubicBezTo>
                    <a:pt x="263" y="754"/>
                    <a:pt x="411" y="872"/>
                    <a:pt x="548" y="872"/>
                  </a:cubicBezTo>
                  <a:cubicBezTo>
                    <a:pt x="577" y="872"/>
                    <a:pt x="606" y="867"/>
                    <a:pt x="634" y="856"/>
                  </a:cubicBezTo>
                  <a:cubicBezTo>
                    <a:pt x="760" y="761"/>
                    <a:pt x="760" y="507"/>
                    <a:pt x="634" y="286"/>
                  </a:cubicBezTo>
                  <a:cubicBezTo>
                    <a:pt x="512" y="115"/>
                    <a:pt x="371" y="0"/>
                    <a:pt x="25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497559" y="3308506"/>
              <a:ext cx="488421" cy="387463"/>
            </a:xfrm>
            <a:custGeom>
              <a:avLst/>
              <a:gdLst/>
              <a:ahLst/>
              <a:cxnLst/>
              <a:rect l="l" t="t" r="r" b="b"/>
              <a:pathLst>
                <a:path w="14949" h="11859" extrusionOk="0">
                  <a:moveTo>
                    <a:pt x="235" y="1"/>
                  </a:moveTo>
                  <a:cubicBezTo>
                    <a:pt x="93" y="1"/>
                    <a:pt x="1" y="116"/>
                    <a:pt x="1" y="292"/>
                  </a:cubicBezTo>
                  <a:lnTo>
                    <a:pt x="1" y="2921"/>
                  </a:lnTo>
                  <a:cubicBezTo>
                    <a:pt x="1" y="3206"/>
                    <a:pt x="191" y="3523"/>
                    <a:pt x="444" y="3681"/>
                  </a:cubicBezTo>
                  <a:lnTo>
                    <a:pt x="14505" y="11788"/>
                  </a:lnTo>
                  <a:cubicBezTo>
                    <a:pt x="14582" y="11836"/>
                    <a:pt x="14653" y="11858"/>
                    <a:pt x="14715" y="11858"/>
                  </a:cubicBezTo>
                  <a:cubicBezTo>
                    <a:pt x="14856" y="11858"/>
                    <a:pt x="14949" y="11743"/>
                    <a:pt x="14949" y="11566"/>
                  </a:cubicBezTo>
                  <a:lnTo>
                    <a:pt x="14949" y="8938"/>
                  </a:lnTo>
                  <a:cubicBezTo>
                    <a:pt x="14949" y="8653"/>
                    <a:pt x="14759" y="8336"/>
                    <a:pt x="14505" y="8178"/>
                  </a:cubicBezTo>
                  <a:lnTo>
                    <a:pt x="444" y="71"/>
                  </a:lnTo>
                  <a:cubicBezTo>
                    <a:pt x="367" y="23"/>
                    <a:pt x="296" y="1"/>
                    <a:pt x="235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521377" y="3344936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521377" y="337185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521377" y="3397702"/>
              <a:ext cx="164539" cy="102494"/>
            </a:xfrm>
            <a:custGeom>
              <a:avLst/>
              <a:gdLst/>
              <a:ahLst/>
              <a:cxnLst/>
              <a:rect l="l" t="t" r="r" b="b"/>
              <a:pathLst>
                <a:path w="5036" h="3137" extrusionOk="0">
                  <a:moveTo>
                    <a:pt x="0" y="1"/>
                  </a:moveTo>
                  <a:lnTo>
                    <a:pt x="0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830753" y="3546917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62" y="1"/>
                  </a:moveTo>
                  <a:cubicBezTo>
                    <a:pt x="61" y="1"/>
                    <a:pt x="0" y="94"/>
                    <a:pt x="0" y="248"/>
                  </a:cubicBezTo>
                  <a:cubicBezTo>
                    <a:pt x="0" y="438"/>
                    <a:pt x="127" y="723"/>
                    <a:pt x="317" y="818"/>
                  </a:cubicBezTo>
                  <a:cubicBezTo>
                    <a:pt x="374" y="846"/>
                    <a:pt x="428" y="860"/>
                    <a:pt x="476" y="860"/>
                  </a:cubicBezTo>
                  <a:cubicBezTo>
                    <a:pt x="588" y="860"/>
                    <a:pt x="665" y="783"/>
                    <a:pt x="665" y="628"/>
                  </a:cubicBezTo>
                  <a:cubicBezTo>
                    <a:pt x="665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877311" y="3574101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66"/>
                    <a:pt x="127" y="587"/>
                  </a:cubicBezTo>
                  <a:cubicBezTo>
                    <a:pt x="225" y="758"/>
                    <a:pt x="379" y="873"/>
                    <a:pt x="502" y="873"/>
                  </a:cubicBezTo>
                  <a:cubicBezTo>
                    <a:pt x="539" y="873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926973" y="3602232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0"/>
                  </a:moveTo>
                  <a:cubicBezTo>
                    <a:pt x="63" y="0"/>
                    <a:pt x="1" y="78"/>
                    <a:pt x="1" y="233"/>
                  </a:cubicBezTo>
                  <a:cubicBezTo>
                    <a:pt x="1" y="455"/>
                    <a:pt x="127" y="708"/>
                    <a:pt x="317" y="835"/>
                  </a:cubicBezTo>
                  <a:cubicBezTo>
                    <a:pt x="368" y="860"/>
                    <a:pt x="417" y="872"/>
                    <a:pt x="461" y="872"/>
                  </a:cubicBezTo>
                  <a:cubicBezTo>
                    <a:pt x="581" y="872"/>
                    <a:pt x="666" y="784"/>
                    <a:pt x="666" y="645"/>
                  </a:cubicBezTo>
                  <a:cubicBezTo>
                    <a:pt x="666" y="423"/>
                    <a:pt x="507" y="170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497559" y="3446776"/>
              <a:ext cx="488421" cy="387790"/>
            </a:xfrm>
            <a:custGeom>
              <a:avLst/>
              <a:gdLst/>
              <a:ahLst/>
              <a:cxnLst/>
              <a:rect l="l" t="t" r="r" b="b"/>
              <a:pathLst>
                <a:path w="14949" h="11869" extrusionOk="0">
                  <a:moveTo>
                    <a:pt x="257" y="1"/>
                  </a:moveTo>
                  <a:cubicBezTo>
                    <a:pt x="103" y="1"/>
                    <a:pt x="1" y="119"/>
                    <a:pt x="1" y="304"/>
                  </a:cubicBezTo>
                  <a:lnTo>
                    <a:pt x="1" y="2933"/>
                  </a:lnTo>
                  <a:cubicBezTo>
                    <a:pt x="1" y="3218"/>
                    <a:pt x="191" y="3534"/>
                    <a:pt x="444" y="3693"/>
                  </a:cubicBezTo>
                  <a:lnTo>
                    <a:pt x="14505" y="11800"/>
                  </a:lnTo>
                  <a:cubicBezTo>
                    <a:pt x="14581" y="11847"/>
                    <a:pt x="14650" y="11869"/>
                    <a:pt x="14711" y="11869"/>
                  </a:cubicBezTo>
                  <a:cubicBezTo>
                    <a:pt x="14855" y="11869"/>
                    <a:pt x="14949" y="11747"/>
                    <a:pt x="14949" y="11546"/>
                  </a:cubicBezTo>
                  <a:lnTo>
                    <a:pt x="14949" y="8950"/>
                  </a:lnTo>
                  <a:cubicBezTo>
                    <a:pt x="14949" y="8665"/>
                    <a:pt x="14759" y="8316"/>
                    <a:pt x="14505" y="8190"/>
                  </a:cubicBezTo>
                  <a:lnTo>
                    <a:pt x="444" y="51"/>
                  </a:lnTo>
                  <a:cubicBezTo>
                    <a:pt x="376" y="17"/>
                    <a:pt x="313" y="1"/>
                    <a:pt x="25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521377" y="3483598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0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521377" y="3510488"/>
              <a:ext cx="164539" cy="101448"/>
            </a:xfrm>
            <a:custGeom>
              <a:avLst/>
              <a:gdLst/>
              <a:ahLst/>
              <a:cxnLst/>
              <a:rect l="l" t="t" r="r" b="b"/>
              <a:pathLst>
                <a:path w="5036" h="3105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04"/>
                  </a:lnTo>
                  <a:lnTo>
                    <a:pt x="5036" y="28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521377" y="3536364"/>
              <a:ext cx="164539" cy="102461"/>
            </a:xfrm>
            <a:custGeom>
              <a:avLst/>
              <a:gdLst/>
              <a:ahLst/>
              <a:cxnLst/>
              <a:rect l="l" t="t" r="r" b="b"/>
              <a:pathLst>
                <a:path w="5036" h="3136" extrusionOk="0">
                  <a:moveTo>
                    <a:pt x="0" y="1"/>
                  </a:moveTo>
                  <a:lnTo>
                    <a:pt x="0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829707" y="3684828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8"/>
                    <a:pt x="379" y="872"/>
                    <a:pt x="503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877311" y="3712763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55"/>
                  </a:cubicBezTo>
                  <a:cubicBezTo>
                    <a:pt x="225" y="752"/>
                    <a:pt x="380" y="872"/>
                    <a:pt x="504" y="872"/>
                  </a:cubicBezTo>
                  <a:cubicBezTo>
                    <a:pt x="540" y="872"/>
                    <a:pt x="574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926973" y="3740404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63" y="1"/>
                  </a:moveTo>
                  <a:cubicBezTo>
                    <a:pt x="62" y="1"/>
                    <a:pt x="1" y="94"/>
                    <a:pt x="1" y="248"/>
                  </a:cubicBezTo>
                  <a:cubicBezTo>
                    <a:pt x="1" y="469"/>
                    <a:pt x="127" y="723"/>
                    <a:pt x="317" y="818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6" y="782"/>
                    <a:pt x="666" y="628"/>
                  </a:cubicBezTo>
                  <a:cubicBezTo>
                    <a:pt x="666" y="438"/>
                    <a:pt x="507" y="153"/>
                    <a:pt x="317" y="58"/>
                  </a:cubicBezTo>
                  <a:cubicBezTo>
                    <a:pt x="259" y="19"/>
                    <a:pt x="207" y="1"/>
                    <a:pt x="163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1053220" y="1921657"/>
              <a:ext cx="473915" cy="2076207"/>
            </a:xfrm>
            <a:custGeom>
              <a:avLst/>
              <a:gdLst/>
              <a:ahLst/>
              <a:cxnLst/>
              <a:rect l="l" t="t" r="r" b="b"/>
              <a:pathLst>
                <a:path w="14505" h="63546" extrusionOk="0">
                  <a:moveTo>
                    <a:pt x="14191" y="0"/>
                  </a:moveTo>
                  <a:cubicBezTo>
                    <a:pt x="14114" y="0"/>
                    <a:pt x="14027" y="26"/>
                    <a:pt x="13935" y="81"/>
                  </a:cubicBezTo>
                  <a:lnTo>
                    <a:pt x="539" y="7809"/>
                  </a:lnTo>
                  <a:cubicBezTo>
                    <a:pt x="254" y="7967"/>
                    <a:pt x="0" y="8379"/>
                    <a:pt x="0" y="8727"/>
                  </a:cubicBezTo>
                  <a:lnTo>
                    <a:pt x="0" y="63546"/>
                  </a:lnTo>
                  <a:lnTo>
                    <a:pt x="14505" y="55185"/>
                  </a:lnTo>
                  <a:lnTo>
                    <a:pt x="14505" y="398"/>
                  </a:lnTo>
                  <a:cubicBezTo>
                    <a:pt x="14505" y="151"/>
                    <a:pt x="14378" y="0"/>
                    <a:pt x="14191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1068739" y="1948383"/>
              <a:ext cx="442876" cy="361031"/>
            </a:xfrm>
            <a:custGeom>
              <a:avLst/>
              <a:gdLst/>
              <a:ahLst/>
              <a:cxnLst/>
              <a:rect l="l" t="t" r="r" b="b"/>
              <a:pathLst>
                <a:path w="13555" h="11050" extrusionOk="0">
                  <a:moveTo>
                    <a:pt x="13300" y="0"/>
                  </a:moveTo>
                  <a:cubicBezTo>
                    <a:pt x="13241" y="0"/>
                    <a:pt x="13176" y="18"/>
                    <a:pt x="13111" y="55"/>
                  </a:cubicBezTo>
                  <a:lnTo>
                    <a:pt x="444" y="7371"/>
                  </a:lnTo>
                  <a:cubicBezTo>
                    <a:pt x="190" y="7497"/>
                    <a:pt x="0" y="7846"/>
                    <a:pt x="0" y="8099"/>
                  </a:cubicBezTo>
                  <a:lnTo>
                    <a:pt x="0" y="10728"/>
                  </a:lnTo>
                  <a:cubicBezTo>
                    <a:pt x="0" y="10928"/>
                    <a:pt x="94" y="11050"/>
                    <a:pt x="238" y="11050"/>
                  </a:cubicBezTo>
                  <a:cubicBezTo>
                    <a:pt x="298" y="11050"/>
                    <a:pt x="368" y="11028"/>
                    <a:pt x="444" y="10981"/>
                  </a:cubicBezTo>
                  <a:lnTo>
                    <a:pt x="13111" y="3665"/>
                  </a:lnTo>
                  <a:cubicBezTo>
                    <a:pt x="13333" y="3539"/>
                    <a:pt x="13555" y="3190"/>
                    <a:pt x="13555" y="2937"/>
                  </a:cubicBezTo>
                  <a:lnTo>
                    <a:pt x="13555" y="308"/>
                  </a:lnTo>
                  <a:cubicBezTo>
                    <a:pt x="13555" y="107"/>
                    <a:pt x="13443" y="0"/>
                    <a:pt x="1330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1068739" y="208655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03" y="1"/>
                  </a:moveTo>
                  <a:cubicBezTo>
                    <a:pt x="13243" y="1"/>
                    <a:pt x="13177" y="23"/>
                    <a:pt x="13111" y="70"/>
                  </a:cubicBezTo>
                  <a:lnTo>
                    <a:pt x="444" y="7385"/>
                  </a:lnTo>
                  <a:cubicBezTo>
                    <a:pt x="190" y="7512"/>
                    <a:pt x="0" y="7860"/>
                    <a:pt x="0" y="8114"/>
                  </a:cubicBezTo>
                  <a:lnTo>
                    <a:pt x="0" y="10742"/>
                  </a:lnTo>
                  <a:cubicBezTo>
                    <a:pt x="0" y="10944"/>
                    <a:pt x="95" y="11051"/>
                    <a:pt x="241" y="11051"/>
                  </a:cubicBezTo>
                  <a:cubicBezTo>
                    <a:pt x="301" y="11051"/>
                    <a:pt x="370" y="11032"/>
                    <a:pt x="444" y="10995"/>
                  </a:cubicBezTo>
                  <a:lnTo>
                    <a:pt x="13111" y="3680"/>
                  </a:lnTo>
                  <a:cubicBezTo>
                    <a:pt x="13333" y="3553"/>
                    <a:pt x="13555" y="3205"/>
                    <a:pt x="13555" y="2952"/>
                  </a:cubicBezTo>
                  <a:lnTo>
                    <a:pt x="13555" y="323"/>
                  </a:lnTo>
                  <a:cubicBezTo>
                    <a:pt x="13555" y="123"/>
                    <a:pt x="13445" y="1"/>
                    <a:pt x="13303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1068739" y="222518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307" y="1"/>
                  </a:moveTo>
                  <a:cubicBezTo>
                    <a:pt x="13246" y="1"/>
                    <a:pt x="13178" y="22"/>
                    <a:pt x="13111" y="70"/>
                  </a:cubicBezTo>
                  <a:lnTo>
                    <a:pt x="444" y="7354"/>
                  </a:lnTo>
                  <a:cubicBezTo>
                    <a:pt x="190" y="7513"/>
                    <a:pt x="0" y="7829"/>
                    <a:pt x="0" y="8114"/>
                  </a:cubicBezTo>
                  <a:lnTo>
                    <a:pt x="0" y="10743"/>
                  </a:lnTo>
                  <a:cubicBezTo>
                    <a:pt x="0" y="10928"/>
                    <a:pt x="102" y="11046"/>
                    <a:pt x="256" y="11046"/>
                  </a:cubicBezTo>
                  <a:cubicBezTo>
                    <a:pt x="312" y="11046"/>
                    <a:pt x="376" y="11030"/>
                    <a:pt x="444" y="10996"/>
                  </a:cubicBezTo>
                  <a:lnTo>
                    <a:pt x="13111" y="3681"/>
                  </a:lnTo>
                  <a:cubicBezTo>
                    <a:pt x="13333" y="3554"/>
                    <a:pt x="13555" y="3206"/>
                    <a:pt x="13555" y="2921"/>
                  </a:cubicBezTo>
                  <a:lnTo>
                    <a:pt x="13555" y="292"/>
                  </a:lnTo>
                  <a:cubicBezTo>
                    <a:pt x="13555" y="116"/>
                    <a:pt x="13447" y="1"/>
                    <a:pt x="1330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1068739" y="236345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285" y="1"/>
                  </a:moveTo>
                  <a:cubicBezTo>
                    <a:pt x="13230" y="1"/>
                    <a:pt x="13171" y="16"/>
                    <a:pt x="13111" y="50"/>
                  </a:cubicBezTo>
                  <a:lnTo>
                    <a:pt x="444" y="7366"/>
                  </a:lnTo>
                  <a:cubicBezTo>
                    <a:pt x="190" y="7493"/>
                    <a:pt x="0" y="7841"/>
                    <a:pt x="0" y="8126"/>
                  </a:cubicBezTo>
                  <a:lnTo>
                    <a:pt x="0" y="10754"/>
                  </a:lnTo>
                  <a:cubicBezTo>
                    <a:pt x="0" y="10931"/>
                    <a:pt x="92" y="11046"/>
                    <a:pt x="234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1" y="3692"/>
                  </a:lnTo>
                  <a:cubicBezTo>
                    <a:pt x="13333" y="3534"/>
                    <a:pt x="13555" y="3217"/>
                    <a:pt x="13555" y="2932"/>
                  </a:cubicBezTo>
                  <a:lnTo>
                    <a:pt x="13555" y="304"/>
                  </a:lnTo>
                  <a:cubicBezTo>
                    <a:pt x="13555" y="118"/>
                    <a:pt x="13436" y="1"/>
                    <a:pt x="13285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1068739" y="2501920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00" y="1"/>
                  </a:moveTo>
                  <a:cubicBezTo>
                    <a:pt x="13241" y="1"/>
                    <a:pt x="13176" y="19"/>
                    <a:pt x="13111" y="56"/>
                  </a:cubicBezTo>
                  <a:lnTo>
                    <a:pt x="444" y="7371"/>
                  </a:lnTo>
                  <a:cubicBezTo>
                    <a:pt x="190" y="7498"/>
                    <a:pt x="0" y="7847"/>
                    <a:pt x="0" y="8100"/>
                  </a:cubicBezTo>
                  <a:lnTo>
                    <a:pt x="0" y="10728"/>
                  </a:lnTo>
                  <a:cubicBezTo>
                    <a:pt x="0" y="10929"/>
                    <a:pt x="94" y="11051"/>
                    <a:pt x="238" y="11051"/>
                  </a:cubicBezTo>
                  <a:cubicBezTo>
                    <a:pt x="298" y="11051"/>
                    <a:pt x="368" y="11029"/>
                    <a:pt x="444" y="10982"/>
                  </a:cubicBezTo>
                  <a:lnTo>
                    <a:pt x="13111" y="3666"/>
                  </a:lnTo>
                  <a:cubicBezTo>
                    <a:pt x="13333" y="3540"/>
                    <a:pt x="13555" y="3191"/>
                    <a:pt x="13555" y="2938"/>
                  </a:cubicBezTo>
                  <a:lnTo>
                    <a:pt x="13555" y="309"/>
                  </a:lnTo>
                  <a:cubicBezTo>
                    <a:pt x="13555" y="107"/>
                    <a:pt x="13443" y="1"/>
                    <a:pt x="1330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7"/>
            <p:cNvSpPr/>
            <p:nvPr/>
          </p:nvSpPr>
          <p:spPr>
            <a:xfrm>
              <a:off x="1068739" y="264012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03" y="1"/>
                  </a:moveTo>
                  <a:cubicBezTo>
                    <a:pt x="13243" y="1"/>
                    <a:pt x="13177" y="22"/>
                    <a:pt x="13111" y="70"/>
                  </a:cubicBezTo>
                  <a:lnTo>
                    <a:pt x="444" y="7385"/>
                  </a:lnTo>
                  <a:cubicBezTo>
                    <a:pt x="190" y="7512"/>
                    <a:pt x="0" y="7860"/>
                    <a:pt x="0" y="8113"/>
                  </a:cubicBezTo>
                  <a:lnTo>
                    <a:pt x="0" y="10742"/>
                  </a:lnTo>
                  <a:cubicBezTo>
                    <a:pt x="0" y="10944"/>
                    <a:pt x="95" y="11050"/>
                    <a:pt x="241" y="11050"/>
                  </a:cubicBezTo>
                  <a:cubicBezTo>
                    <a:pt x="301" y="11050"/>
                    <a:pt x="370" y="11032"/>
                    <a:pt x="444" y="10995"/>
                  </a:cubicBezTo>
                  <a:lnTo>
                    <a:pt x="13111" y="3680"/>
                  </a:lnTo>
                  <a:cubicBezTo>
                    <a:pt x="13333" y="3553"/>
                    <a:pt x="13555" y="3205"/>
                    <a:pt x="13555" y="2951"/>
                  </a:cubicBezTo>
                  <a:lnTo>
                    <a:pt x="13555" y="323"/>
                  </a:lnTo>
                  <a:cubicBezTo>
                    <a:pt x="13555" y="123"/>
                    <a:pt x="13445" y="1"/>
                    <a:pt x="13303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7"/>
            <p:cNvSpPr/>
            <p:nvPr/>
          </p:nvSpPr>
          <p:spPr>
            <a:xfrm>
              <a:off x="1068739" y="277875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307" y="0"/>
                  </a:moveTo>
                  <a:cubicBezTo>
                    <a:pt x="13246" y="0"/>
                    <a:pt x="13178" y="22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3"/>
                  </a:lnTo>
                  <a:cubicBezTo>
                    <a:pt x="0" y="10928"/>
                    <a:pt x="102" y="11046"/>
                    <a:pt x="256" y="11046"/>
                  </a:cubicBezTo>
                  <a:cubicBezTo>
                    <a:pt x="312" y="11046"/>
                    <a:pt x="376" y="11030"/>
                    <a:pt x="444" y="10996"/>
                  </a:cubicBezTo>
                  <a:lnTo>
                    <a:pt x="13111" y="3680"/>
                  </a:lnTo>
                  <a:cubicBezTo>
                    <a:pt x="13333" y="3554"/>
                    <a:pt x="13555" y="3205"/>
                    <a:pt x="13555" y="2920"/>
                  </a:cubicBezTo>
                  <a:lnTo>
                    <a:pt x="13555" y="292"/>
                  </a:lnTo>
                  <a:cubicBezTo>
                    <a:pt x="13555" y="115"/>
                    <a:pt x="13447" y="0"/>
                    <a:pt x="1330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7"/>
            <p:cNvSpPr/>
            <p:nvPr/>
          </p:nvSpPr>
          <p:spPr>
            <a:xfrm>
              <a:off x="1068739" y="291702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285" y="0"/>
                  </a:moveTo>
                  <a:cubicBezTo>
                    <a:pt x="13230" y="0"/>
                    <a:pt x="13171" y="16"/>
                    <a:pt x="13111" y="50"/>
                  </a:cubicBezTo>
                  <a:lnTo>
                    <a:pt x="444" y="7366"/>
                  </a:lnTo>
                  <a:cubicBezTo>
                    <a:pt x="190" y="7492"/>
                    <a:pt x="0" y="7841"/>
                    <a:pt x="0" y="8126"/>
                  </a:cubicBezTo>
                  <a:lnTo>
                    <a:pt x="0" y="10754"/>
                  </a:lnTo>
                  <a:cubicBezTo>
                    <a:pt x="0" y="10931"/>
                    <a:pt x="92" y="11046"/>
                    <a:pt x="234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1" y="3692"/>
                  </a:lnTo>
                  <a:cubicBezTo>
                    <a:pt x="13333" y="3534"/>
                    <a:pt x="13555" y="3217"/>
                    <a:pt x="13555" y="2932"/>
                  </a:cubicBezTo>
                  <a:lnTo>
                    <a:pt x="13555" y="304"/>
                  </a:lnTo>
                  <a:cubicBezTo>
                    <a:pt x="13555" y="118"/>
                    <a:pt x="13436" y="0"/>
                    <a:pt x="13285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7"/>
            <p:cNvSpPr/>
            <p:nvPr/>
          </p:nvSpPr>
          <p:spPr>
            <a:xfrm>
              <a:off x="1068739" y="3055490"/>
              <a:ext cx="442876" cy="360606"/>
            </a:xfrm>
            <a:custGeom>
              <a:avLst/>
              <a:gdLst/>
              <a:ahLst/>
              <a:cxnLst/>
              <a:rect l="l" t="t" r="r" b="b"/>
              <a:pathLst>
                <a:path w="13555" h="11037" extrusionOk="0">
                  <a:moveTo>
                    <a:pt x="13300" y="1"/>
                  </a:moveTo>
                  <a:cubicBezTo>
                    <a:pt x="13241" y="1"/>
                    <a:pt x="13176" y="19"/>
                    <a:pt x="13111" y="56"/>
                  </a:cubicBezTo>
                  <a:lnTo>
                    <a:pt x="444" y="7371"/>
                  </a:lnTo>
                  <a:cubicBezTo>
                    <a:pt x="190" y="7498"/>
                    <a:pt x="0" y="7846"/>
                    <a:pt x="0" y="8100"/>
                  </a:cubicBezTo>
                  <a:lnTo>
                    <a:pt x="0" y="10728"/>
                  </a:lnTo>
                  <a:cubicBezTo>
                    <a:pt x="0" y="10930"/>
                    <a:pt x="95" y="11037"/>
                    <a:pt x="241" y="11037"/>
                  </a:cubicBezTo>
                  <a:cubicBezTo>
                    <a:pt x="301" y="11037"/>
                    <a:pt x="370" y="11019"/>
                    <a:pt x="444" y="10982"/>
                  </a:cubicBezTo>
                  <a:lnTo>
                    <a:pt x="13111" y="3666"/>
                  </a:lnTo>
                  <a:cubicBezTo>
                    <a:pt x="13333" y="3539"/>
                    <a:pt x="13555" y="3191"/>
                    <a:pt x="13555" y="2938"/>
                  </a:cubicBezTo>
                  <a:lnTo>
                    <a:pt x="13555" y="309"/>
                  </a:lnTo>
                  <a:cubicBezTo>
                    <a:pt x="13555" y="107"/>
                    <a:pt x="13443" y="1"/>
                    <a:pt x="1330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7"/>
            <p:cNvSpPr/>
            <p:nvPr/>
          </p:nvSpPr>
          <p:spPr>
            <a:xfrm>
              <a:off x="1068739" y="3193695"/>
              <a:ext cx="442876" cy="361064"/>
            </a:xfrm>
            <a:custGeom>
              <a:avLst/>
              <a:gdLst/>
              <a:ahLst/>
              <a:cxnLst/>
              <a:rect l="l" t="t" r="r" b="b"/>
              <a:pathLst>
                <a:path w="13555" h="11051" extrusionOk="0">
                  <a:moveTo>
                    <a:pt x="13303" y="0"/>
                  </a:moveTo>
                  <a:cubicBezTo>
                    <a:pt x="13243" y="0"/>
                    <a:pt x="13177" y="22"/>
                    <a:pt x="13111" y="69"/>
                  </a:cubicBezTo>
                  <a:lnTo>
                    <a:pt x="444" y="7385"/>
                  </a:lnTo>
                  <a:cubicBezTo>
                    <a:pt x="190" y="7512"/>
                    <a:pt x="0" y="7828"/>
                    <a:pt x="0" y="8113"/>
                  </a:cubicBezTo>
                  <a:lnTo>
                    <a:pt x="0" y="10742"/>
                  </a:lnTo>
                  <a:cubicBezTo>
                    <a:pt x="0" y="10944"/>
                    <a:pt x="95" y="11050"/>
                    <a:pt x="241" y="11050"/>
                  </a:cubicBezTo>
                  <a:cubicBezTo>
                    <a:pt x="301" y="11050"/>
                    <a:pt x="370" y="11032"/>
                    <a:pt x="444" y="10995"/>
                  </a:cubicBezTo>
                  <a:lnTo>
                    <a:pt x="13111" y="3680"/>
                  </a:lnTo>
                  <a:cubicBezTo>
                    <a:pt x="13333" y="3553"/>
                    <a:pt x="13555" y="3205"/>
                    <a:pt x="13555" y="2951"/>
                  </a:cubicBezTo>
                  <a:lnTo>
                    <a:pt x="13555" y="323"/>
                  </a:lnTo>
                  <a:cubicBezTo>
                    <a:pt x="13555" y="123"/>
                    <a:pt x="13445" y="0"/>
                    <a:pt x="13303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7"/>
            <p:cNvSpPr/>
            <p:nvPr/>
          </p:nvSpPr>
          <p:spPr>
            <a:xfrm>
              <a:off x="1068739" y="3332324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307" y="0"/>
                  </a:moveTo>
                  <a:cubicBezTo>
                    <a:pt x="13246" y="0"/>
                    <a:pt x="13178" y="22"/>
                    <a:pt x="13111" y="70"/>
                  </a:cubicBezTo>
                  <a:lnTo>
                    <a:pt x="444" y="7354"/>
                  </a:lnTo>
                  <a:cubicBezTo>
                    <a:pt x="190" y="7512"/>
                    <a:pt x="0" y="7829"/>
                    <a:pt x="0" y="8114"/>
                  </a:cubicBezTo>
                  <a:lnTo>
                    <a:pt x="0" y="10742"/>
                  </a:lnTo>
                  <a:cubicBezTo>
                    <a:pt x="0" y="10928"/>
                    <a:pt x="102" y="11046"/>
                    <a:pt x="256" y="11046"/>
                  </a:cubicBezTo>
                  <a:cubicBezTo>
                    <a:pt x="312" y="11046"/>
                    <a:pt x="376" y="11030"/>
                    <a:pt x="444" y="10996"/>
                  </a:cubicBezTo>
                  <a:lnTo>
                    <a:pt x="13111" y="3680"/>
                  </a:lnTo>
                  <a:cubicBezTo>
                    <a:pt x="13333" y="3554"/>
                    <a:pt x="13555" y="3205"/>
                    <a:pt x="13555" y="2920"/>
                  </a:cubicBezTo>
                  <a:lnTo>
                    <a:pt x="13555" y="292"/>
                  </a:lnTo>
                  <a:cubicBezTo>
                    <a:pt x="13555" y="115"/>
                    <a:pt x="13447" y="0"/>
                    <a:pt x="1330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7"/>
            <p:cNvSpPr/>
            <p:nvPr/>
          </p:nvSpPr>
          <p:spPr>
            <a:xfrm>
              <a:off x="1068739" y="3470595"/>
              <a:ext cx="442876" cy="360900"/>
            </a:xfrm>
            <a:custGeom>
              <a:avLst/>
              <a:gdLst/>
              <a:ahLst/>
              <a:cxnLst/>
              <a:rect l="l" t="t" r="r" b="b"/>
              <a:pathLst>
                <a:path w="13555" h="11046" extrusionOk="0">
                  <a:moveTo>
                    <a:pt x="13285" y="0"/>
                  </a:moveTo>
                  <a:cubicBezTo>
                    <a:pt x="13230" y="0"/>
                    <a:pt x="13171" y="16"/>
                    <a:pt x="13111" y="50"/>
                  </a:cubicBezTo>
                  <a:lnTo>
                    <a:pt x="444" y="7366"/>
                  </a:lnTo>
                  <a:cubicBezTo>
                    <a:pt x="190" y="7492"/>
                    <a:pt x="0" y="7841"/>
                    <a:pt x="0" y="8126"/>
                  </a:cubicBezTo>
                  <a:lnTo>
                    <a:pt x="0" y="10754"/>
                  </a:lnTo>
                  <a:cubicBezTo>
                    <a:pt x="0" y="10931"/>
                    <a:pt x="92" y="11046"/>
                    <a:pt x="234" y="11046"/>
                  </a:cubicBezTo>
                  <a:cubicBezTo>
                    <a:pt x="296" y="11046"/>
                    <a:pt x="367" y="11024"/>
                    <a:pt x="444" y="10976"/>
                  </a:cubicBezTo>
                  <a:lnTo>
                    <a:pt x="13111" y="3692"/>
                  </a:lnTo>
                  <a:cubicBezTo>
                    <a:pt x="13333" y="3534"/>
                    <a:pt x="13555" y="3217"/>
                    <a:pt x="13555" y="2932"/>
                  </a:cubicBezTo>
                  <a:lnTo>
                    <a:pt x="13555" y="303"/>
                  </a:lnTo>
                  <a:cubicBezTo>
                    <a:pt x="13555" y="118"/>
                    <a:pt x="13436" y="0"/>
                    <a:pt x="13285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7"/>
            <p:cNvSpPr/>
            <p:nvPr/>
          </p:nvSpPr>
          <p:spPr>
            <a:xfrm>
              <a:off x="457208" y="1487668"/>
              <a:ext cx="1091654" cy="633258"/>
            </a:xfrm>
            <a:custGeom>
              <a:avLst/>
              <a:gdLst/>
              <a:ahLst/>
              <a:cxnLst/>
              <a:rect l="l" t="t" r="r" b="b"/>
              <a:pathLst>
                <a:path w="33412" h="19382" extrusionOk="0">
                  <a:moveTo>
                    <a:pt x="16184" y="0"/>
                  </a:moveTo>
                  <a:lnTo>
                    <a:pt x="1" y="9342"/>
                  </a:lnTo>
                  <a:lnTo>
                    <a:pt x="17387" y="19381"/>
                  </a:lnTo>
                  <a:lnTo>
                    <a:pt x="33412" y="10134"/>
                  </a:lnTo>
                  <a:lnTo>
                    <a:pt x="16184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7"/>
            <p:cNvSpPr/>
            <p:nvPr/>
          </p:nvSpPr>
          <p:spPr>
            <a:xfrm>
              <a:off x="631058" y="1608719"/>
              <a:ext cx="533934" cy="429415"/>
            </a:xfrm>
            <a:custGeom>
              <a:avLst/>
              <a:gdLst/>
              <a:ahLst/>
              <a:cxnLst/>
              <a:rect l="l" t="t" r="r" b="b"/>
              <a:pathLst>
                <a:path w="16342" h="13143" extrusionOk="0">
                  <a:moveTo>
                    <a:pt x="10229" y="0"/>
                  </a:moveTo>
                  <a:lnTo>
                    <a:pt x="0" y="5891"/>
                  </a:lnTo>
                  <a:lnTo>
                    <a:pt x="12509" y="13143"/>
                  </a:lnTo>
                  <a:lnTo>
                    <a:pt x="12509" y="11845"/>
                  </a:lnTo>
                  <a:lnTo>
                    <a:pt x="16341" y="3547"/>
                  </a:lnTo>
                  <a:lnTo>
                    <a:pt x="10229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7"/>
            <p:cNvSpPr/>
            <p:nvPr/>
          </p:nvSpPr>
          <p:spPr>
            <a:xfrm>
              <a:off x="631058" y="1758752"/>
              <a:ext cx="74526" cy="64169"/>
            </a:xfrm>
            <a:custGeom>
              <a:avLst/>
              <a:gdLst/>
              <a:ahLst/>
              <a:cxnLst/>
              <a:rect l="l" t="t" r="r" b="b"/>
              <a:pathLst>
                <a:path w="2281" h="1964" extrusionOk="0">
                  <a:moveTo>
                    <a:pt x="0" y="0"/>
                  </a:moveTo>
                  <a:lnTo>
                    <a:pt x="0" y="1299"/>
                  </a:lnTo>
                  <a:lnTo>
                    <a:pt x="2090" y="1964"/>
                  </a:lnTo>
                  <a:lnTo>
                    <a:pt x="2280" y="855"/>
                  </a:lnTo>
                  <a:lnTo>
                    <a:pt x="1710" y="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7"/>
            <p:cNvSpPr/>
            <p:nvPr/>
          </p:nvSpPr>
          <p:spPr>
            <a:xfrm>
              <a:off x="1039759" y="1724609"/>
              <a:ext cx="335285" cy="313525"/>
            </a:xfrm>
            <a:custGeom>
              <a:avLst/>
              <a:gdLst/>
              <a:ahLst/>
              <a:cxnLst/>
              <a:rect l="l" t="t" r="r" b="b"/>
              <a:pathLst>
                <a:path w="10262" h="9596" extrusionOk="0">
                  <a:moveTo>
                    <a:pt x="3832" y="0"/>
                  </a:moveTo>
                  <a:lnTo>
                    <a:pt x="0" y="8298"/>
                  </a:lnTo>
                  <a:lnTo>
                    <a:pt x="0" y="9596"/>
                  </a:lnTo>
                  <a:lnTo>
                    <a:pt x="10261" y="3706"/>
                  </a:lnTo>
                  <a:lnTo>
                    <a:pt x="8678" y="2819"/>
                  </a:lnTo>
                  <a:lnTo>
                    <a:pt x="3832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7"/>
            <p:cNvSpPr/>
            <p:nvPr/>
          </p:nvSpPr>
          <p:spPr>
            <a:xfrm>
              <a:off x="1213576" y="1800148"/>
              <a:ext cx="161467" cy="111773"/>
            </a:xfrm>
            <a:custGeom>
              <a:avLst/>
              <a:gdLst/>
              <a:ahLst/>
              <a:cxnLst/>
              <a:rect l="l" t="t" r="r" b="b"/>
              <a:pathLst>
                <a:path w="4942" h="3421" extrusionOk="0">
                  <a:moveTo>
                    <a:pt x="1204" y="0"/>
                  </a:moveTo>
                  <a:lnTo>
                    <a:pt x="1" y="3420"/>
                  </a:lnTo>
                  <a:lnTo>
                    <a:pt x="4941" y="1394"/>
                  </a:lnTo>
                  <a:lnTo>
                    <a:pt x="4941" y="95"/>
                  </a:lnTo>
                  <a:lnTo>
                    <a:pt x="1204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7"/>
            <p:cNvSpPr/>
            <p:nvPr/>
          </p:nvSpPr>
          <p:spPr>
            <a:xfrm>
              <a:off x="631058" y="1565265"/>
              <a:ext cx="743985" cy="430460"/>
            </a:xfrm>
            <a:custGeom>
              <a:avLst/>
              <a:gdLst/>
              <a:ahLst/>
              <a:cxnLst/>
              <a:rect l="l" t="t" r="r" b="b"/>
              <a:pathLst>
                <a:path w="22771" h="13175" extrusionOk="0">
                  <a:moveTo>
                    <a:pt x="10229" y="0"/>
                  </a:moveTo>
                  <a:lnTo>
                    <a:pt x="0" y="5922"/>
                  </a:lnTo>
                  <a:lnTo>
                    <a:pt x="12509" y="13175"/>
                  </a:lnTo>
                  <a:lnTo>
                    <a:pt x="22770" y="7284"/>
                  </a:lnTo>
                  <a:lnTo>
                    <a:pt x="102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7"/>
            <p:cNvSpPr/>
            <p:nvPr/>
          </p:nvSpPr>
          <p:spPr>
            <a:xfrm>
              <a:off x="821441" y="1673901"/>
              <a:ext cx="182149" cy="56948"/>
            </a:xfrm>
            <a:custGeom>
              <a:avLst/>
              <a:gdLst/>
              <a:ahLst/>
              <a:cxnLst/>
              <a:rect l="l" t="t" r="r" b="b"/>
              <a:pathLst>
                <a:path w="5575" h="1743" extrusionOk="0">
                  <a:moveTo>
                    <a:pt x="2771" y="1"/>
                  </a:moveTo>
                  <a:cubicBezTo>
                    <a:pt x="2075" y="1"/>
                    <a:pt x="1378" y="159"/>
                    <a:pt x="855" y="476"/>
                  </a:cubicBezTo>
                  <a:cubicBezTo>
                    <a:pt x="254" y="824"/>
                    <a:pt x="0" y="1299"/>
                    <a:pt x="64" y="1742"/>
                  </a:cubicBezTo>
                  <a:cubicBezTo>
                    <a:pt x="127" y="1394"/>
                    <a:pt x="380" y="1046"/>
                    <a:pt x="855" y="792"/>
                  </a:cubicBezTo>
                  <a:cubicBezTo>
                    <a:pt x="1394" y="491"/>
                    <a:pt x="2090" y="341"/>
                    <a:pt x="2783" y="341"/>
                  </a:cubicBezTo>
                  <a:cubicBezTo>
                    <a:pt x="3476" y="341"/>
                    <a:pt x="4165" y="491"/>
                    <a:pt x="4687" y="792"/>
                  </a:cubicBezTo>
                  <a:cubicBezTo>
                    <a:pt x="5162" y="1046"/>
                    <a:pt x="5416" y="1394"/>
                    <a:pt x="5479" y="1742"/>
                  </a:cubicBezTo>
                  <a:cubicBezTo>
                    <a:pt x="5574" y="1299"/>
                    <a:pt x="5321" y="824"/>
                    <a:pt x="4687" y="476"/>
                  </a:cubicBezTo>
                  <a:cubicBezTo>
                    <a:pt x="4165" y="159"/>
                    <a:pt x="3468" y="1"/>
                    <a:pt x="2771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7"/>
            <p:cNvSpPr/>
            <p:nvPr/>
          </p:nvSpPr>
          <p:spPr>
            <a:xfrm>
              <a:off x="823499" y="1685010"/>
              <a:ext cx="176987" cy="91614"/>
            </a:xfrm>
            <a:custGeom>
              <a:avLst/>
              <a:gdLst/>
              <a:ahLst/>
              <a:cxnLst/>
              <a:rect l="l" t="t" r="r" b="b"/>
              <a:pathLst>
                <a:path w="5417" h="2804" extrusionOk="0">
                  <a:moveTo>
                    <a:pt x="2708" y="1"/>
                  </a:moveTo>
                  <a:cubicBezTo>
                    <a:pt x="2012" y="1"/>
                    <a:pt x="1315" y="151"/>
                    <a:pt x="792" y="452"/>
                  </a:cubicBezTo>
                  <a:cubicBezTo>
                    <a:pt x="317" y="706"/>
                    <a:pt x="64" y="1054"/>
                    <a:pt x="1" y="1402"/>
                  </a:cubicBezTo>
                  <a:cubicBezTo>
                    <a:pt x="64" y="1751"/>
                    <a:pt x="317" y="2067"/>
                    <a:pt x="792" y="2352"/>
                  </a:cubicBezTo>
                  <a:cubicBezTo>
                    <a:pt x="1331" y="2653"/>
                    <a:pt x="2027" y="2804"/>
                    <a:pt x="2720" y="2804"/>
                  </a:cubicBezTo>
                  <a:cubicBezTo>
                    <a:pt x="3413" y="2804"/>
                    <a:pt x="4102" y="2653"/>
                    <a:pt x="4624" y="2352"/>
                  </a:cubicBezTo>
                  <a:cubicBezTo>
                    <a:pt x="5099" y="2067"/>
                    <a:pt x="5353" y="1751"/>
                    <a:pt x="5416" y="1402"/>
                  </a:cubicBezTo>
                  <a:cubicBezTo>
                    <a:pt x="5353" y="1054"/>
                    <a:pt x="5099" y="706"/>
                    <a:pt x="4624" y="452"/>
                  </a:cubicBezTo>
                  <a:cubicBezTo>
                    <a:pt x="4102" y="151"/>
                    <a:pt x="3405" y="1"/>
                    <a:pt x="2708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7"/>
            <p:cNvSpPr/>
            <p:nvPr/>
          </p:nvSpPr>
          <p:spPr>
            <a:xfrm>
              <a:off x="758318" y="1733920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1" y="0"/>
                  </a:moveTo>
                  <a:lnTo>
                    <a:pt x="0" y="222"/>
                  </a:lnTo>
                  <a:lnTo>
                    <a:pt x="3991" y="2502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7"/>
            <p:cNvSpPr/>
            <p:nvPr/>
          </p:nvSpPr>
          <p:spPr>
            <a:xfrm>
              <a:off x="735545" y="1747349"/>
              <a:ext cx="142844" cy="81779"/>
            </a:xfrm>
            <a:custGeom>
              <a:avLst/>
              <a:gdLst/>
              <a:ahLst/>
              <a:cxnLst/>
              <a:rect l="l" t="t" r="r" b="b"/>
              <a:pathLst>
                <a:path w="4372" h="2503" extrusionOk="0">
                  <a:moveTo>
                    <a:pt x="381" y="1"/>
                  </a:moveTo>
                  <a:lnTo>
                    <a:pt x="1" y="191"/>
                  </a:lnTo>
                  <a:lnTo>
                    <a:pt x="3991" y="2503"/>
                  </a:lnTo>
                  <a:lnTo>
                    <a:pt x="4371" y="2281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7"/>
            <p:cNvSpPr/>
            <p:nvPr/>
          </p:nvSpPr>
          <p:spPr>
            <a:xfrm>
              <a:off x="712805" y="1759797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0" y="0"/>
                  </a:moveTo>
                  <a:lnTo>
                    <a:pt x="0" y="222"/>
                  </a:lnTo>
                  <a:lnTo>
                    <a:pt x="3990" y="2534"/>
                  </a:lnTo>
                  <a:lnTo>
                    <a:pt x="4370" y="2312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7"/>
            <p:cNvSpPr/>
            <p:nvPr/>
          </p:nvSpPr>
          <p:spPr>
            <a:xfrm>
              <a:off x="967324" y="1608719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190"/>
                  </a:lnTo>
                  <a:lnTo>
                    <a:pt x="3991" y="2502"/>
                  </a:lnTo>
                  <a:lnTo>
                    <a:pt x="4339" y="2281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7"/>
            <p:cNvSpPr/>
            <p:nvPr/>
          </p:nvSpPr>
          <p:spPr>
            <a:xfrm>
              <a:off x="944551" y="1621135"/>
              <a:ext cx="141799" cy="82792"/>
            </a:xfrm>
            <a:custGeom>
              <a:avLst/>
              <a:gdLst/>
              <a:ahLst/>
              <a:cxnLst/>
              <a:rect l="l" t="t" r="r" b="b"/>
              <a:pathLst>
                <a:path w="4340" h="2534" extrusionOk="0">
                  <a:moveTo>
                    <a:pt x="349" y="0"/>
                  </a:moveTo>
                  <a:lnTo>
                    <a:pt x="1" y="222"/>
                  </a:lnTo>
                  <a:lnTo>
                    <a:pt x="3960" y="2534"/>
                  </a:lnTo>
                  <a:lnTo>
                    <a:pt x="4340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7"/>
            <p:cNvSpPr/>
            <p:nvPr/>
          </p:nvSpPr>
          <p:spPr>
            <a:xfrm>
              <a:off x="921811" y="1634596"/>
              <a:ext cx="141766" cy="82792"/>
            </a:xfrm>
            <a:custGeom>
              <a:avLst/>
              <a:gdLst/>
              <a:ahLst/>
              <a:cxnLst/>
              <a:rect l="l" t="t" r="r" b="b"/>
              <a:pathLst>
                <a:path w="4339" h="2534" extrusionOk="0">
                  <a:moveTo>
                    <a:pt x="349" y="0"/>
                  </a:moveTo>
                  <a:lnTo>
                    <a:pt x="0" y="222"/>
                  </a:lnTo>
                  <a:lnTo>
                    <a:pt x="3959" y="2534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7"/>
            <p:cNvSpPr/>
            <p:nvPr/>
          </p:nvSpPr>
          <p:spPr>
            <a:xfrm>
              <a:off x="1008720" y="1782537"/>
              <a:ext cx="182149" cy="56948"/>
            </a:xfrm>
            <a:custGeom>
              <a:avLst/>
              <a:gdLst/>
              <a:ahLst/>
              <a:cxnLst/>
              <a:rect l="l" t="t" r="r" b="b"/>
              <a:pathLst>
                <a:path w="5575" h="1743" extrusionOk="0">
                  <a:moveTo>
                    <a:pt x="2803" y="1"/>
                  </a:moveTo>
                  <a:cubicBezTo>
                    <a:pt x="2106" y="1"/>
                    <a:pt x="1410" y="159"/>
                    <a:pt x="887" y="476"/>
                  </a:cubicBezTo>
                  <a:cubicBezTo>
                    <a:pt x="285" y="824"/>
                    <a:pt x="0" y="1267"/>
                    <a:pt x="95" y="1743"/>
                  </a:cubicBezTo>
                  <a:cubicBezTo>
                    <a:pt x="159" y="1394"/>
                    <a:pt x="412" y="1046"/>
                    <a:pt x="887" y="792"/>
                  </a:cubicBezTo>
                  <a:cubicBezTo>
                    <a:pt x="1410" y="492"/>
                    <a:pt x="2106" y="341"/>
                    <a:pt x="2803" y="341"/>
                  </a:cubicBezTo>
                  <a:cubicBezTo>
                    <a:pt x="3500" y="341"/>
                    <a:pt x="4197" y="492"/>
                    <a:pt x="4719" y="792"/>
                  </a:cubicBezTo>
                  <a:cubicBezTo>
                    <a:pt x="5194" y="1046"/>
                    <a:pt x="5447" y="1394"/>
                    <a:pt x="5511" y="1743"/>
                  </a:cubicBezTo>
                  <a:cubicBezTo>
                    <a:pt x="5574" y="1267"/>
                    <a:pt x="5321" y="824"/>
                    <a:pt x="4719" y="476"/>
                  </a:cubicBezTo>
                  <a:cubicBezTo>
                    <a:pt x="4197" y="159"/>
                    <a:pt x="3500" y="1"/>
                    <a:pt x="2803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7"/>
            <p:cNvSpPr/>
            <p:nvPr/>
          </p:nvSpPr>
          <p:spPr>
            <a:xfrm>
              <a:off x="1011824" y="1793678"/>
              <a:ext cx="176954" cy="91581"/>
            </a:xfrm>
            <a:custGeom>
              <a:avLst/>
              <a:gdLst/>
              <a:ahLst/>
              <a:cxnLst/>
              <a:rect l="l" t="t" r="r" b="b"/>
              <a:pathLst>
                <a:path w="5416" h="2803" extrusionOk="0">
                  <a:moveTo>
                    <a:pt x="2708" y="0"/>
                  </a:moveTo>
                  <a:cubicBezTo>
                    <a:pt x="2011" y="0"/>
                    <a:pt x="1315" y="151"/>
                    <a:pt x="792" y="451"/>
                  </a:cubicBezTo>
                  <a:cubicBezTo>
                    <a:pt x="317" y="705"/>
                    <a:pt x="64" y="1053"/>
                    <a:pt x="0" y="1402"/>
                  </a:cubicBezTo>
                  <a:cubicBezTo>
                    <a:pt x="64" y="1750"/>
                    <a:pt x="317" y="2067"/>
                    <a:pt x="792" y="2352"/>
                  </a:cubicBezTo>
                  <a:cubicBezTo>
                    <a:pt x="1315" y="2652"/>
                    <a:pt x="2011" y="2803"/>
                    <a:pt x="2708" y="2803"/>
                  </a:cubicBezTo>
                  <a:cubicBezTo>
                    <a:pt x="3405" y="2803"/>
                    <a:pt x="4102" y="2652"/>
                    <a:pt x="4624" y="2352"/>
                  </a:cubicBezTo>
                  <a:cubicBezTo>
                    <a:pt x="5099" y="2067"/>
                    <a:pt x="5352" y="1750"/>
                    <a:pt x="5416" y="1402"/>
                  </a:cubicBezTo>
                  <a:cubicBezTo>
                    <a:pt x="5352" y="1053"/>
                    <a:pt x="5099" y="705"/>
                    <a:pt x="4624" y="451"/>
                  </a:cubicBezTo>
                  <a:cubicBezTo>
                    <a:pt x="4102" y="151"/>
                    <a:pt x="3405" y="0"/>
                    <a:pt x="2708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7"/>
            <p:cNvSpPr/>
            <p:nvPr/>
          </p:nvSpPr>
          <p:spPr>
            <a:xfrm>
              <a:off x="946642" y="1842557"/>
              <a:ext cx="141766" cy="81779"/>
            </a:xfrm>
            <a:custGeom>
              <a:avLst/>
              <a:gdLst/>
              <a:ahLst/>
              <a:cxnLst/>
              <a:rect l="l" t="t" r="r" b="b"/>
              <a:pathLst>
                <a:path w="4339" h="2503" extrusionOk="0">
                  <a:moveTo>
                    <a:pt x="349" y="1"/>
                  </a:moveTo>
                  <a:lnTo>
                    <a:pt x="0" y="191"/>
                  </a:lnTo>
                  <a:lnTo>
                    <a:pt x="3991" y="2502"/>
                  </a:lnTo>
                  <a:lnTo>
                    <a:pt x="4339" y="2281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7"/>
            <p:cNvSpPr/>
            <p:nvPr/>
          </p:nvSpPr>
          <p:spPr>
            <a:xfrm>
              <a:off x="923869" y="1856018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190"/>
                  </a:lnTo>
                  <a:lnTo>
                    <a:pt x="3991" y="2502"/>
                  </a:lnTo>
                  <a:lnTo>
                    <a:pt x="4339" y="2280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7"/>
            <p:cNvSpPr/>
            <p:nvPr/>
          </p:nvSpPr>
          <p:spPr>
            <a:xfrm>
              <a:off x="901097" y="1868433"/>
              <a:ext cx="141799" cy="82792"/>
            </a:xfrm>
            <a:custGeom>
              <a:avLst/>
              <a:gdLst/>
              <a:ahLst/>
              <a:cxnLst/>
              <a:rect l="l" t="t" r="r" b="b"/>
              <a:pathLst>
                <a:path w="4340" h="2534" extrusionOk="0">
                  <a:moveTo>
                    <a:pt x="349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7"/>
            <p:cNvSpPr/>
            <p:nvPr/>
          </p:nvSpPr>
          <p:spPr>
            <a:xfrm>
              <a:off x="1154603" y="1717355"/>
              <a:ext cx="142844" cy="81779"/>
            </a:xfrm>
            <a:custGeom>
              <a:avLst/>
              <a:gdLst/>
              <a:ahLst/>
              <a:cxnLst/>
              <a:rect l="l" t="t" r="r" b="b"/>
              <a:pathLst>
                <a:path w="4372" h="2503" extrusionOk="0">
                  <a:moveTo>
                    <a:pt x="381" y="1"/>
                  </a:moveTo>
                  <a:lnTo>
                    <a:pt x="1" y="191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7"/>
            <p:cNvSpPr/>
            <p:nvPr/>
          </p:nvSpPr>
          <p:spPr>
            <a:xfrm>
              <a:off x="1131862" y="1729771"/>
              <a:ext cx="142811" cy="82825"/>
            </a:xfrm>
            <a:custGeom>
              <a:avLst/>
              <a:gdLst/>
              <a:ahLst/>
              <a:cxnLst/>
              <a:rect l="l" t="t" r="r" b="b"/>
              <a:pathLst>
                <a:path w="4371" h="2535" extrusionOk="0">
                  <a:moveTo>
                    <a:pt x="380" y="1"/>
                  </a:moveTo>
                  <a:lnTo>
                    <a:pt x="0" y="222"/>
                  </a:lnTo>
                  <a:lnTo>
                    <a:pt x="3990" y="2534"/>
                  </a:lnTo>
                  <a:lnTo>
                    <a:pt x="4370" y="2312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1109090" y="1743232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0"/>
                  </a:moveTo>
                  <a:lnTo>
                    <a:pt x="0" y="222"/>
                  </a:lnTo>
                  <a:lnTo>
                    <a:pt x="3991" y="2502"/>
                  </a:lnTo>
                  <a:lnTo>
                    <a:pt x="4371" y="2312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1615056" y="2159186"/>
              <a:ext cx="522564" cy="2196703"/>
            </a:xfrm>
            <a:custGeom>
              <a:avLst/>
              <a:gdLst/>
              <a:ahLst/>
              <a:cxnLst/>
              <a:rect l="l" t="t" r="r" b="b"/>
              <a:pathLst>
                <a:path w="15994" h="67234" extrusionOk="0">
                  <a:moveTo>
                    <a:pt x="15993" y="0"/>
                  </a:moveTo>
                  <a:lnTo>
                    <a:pt x="0" y="9248"/>
                  </a:lnTo>
                  <a:lnTo>
                    <a:pt x="0" y="67233"/>
                  </a:lnTo>
                  <a:lnTo>
                    <a:pt x="15993" y="57954"/>
                  </a:lnTo>
                  <a:lnTo>
                    <a:pt x="15993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7"/>
            <p:cNvSpPr/>
            <p:nvPr/>
          </p:nvSpPr>
          <p:spPr>
            <a:xfrm>
              <a:off x="1047012" y="2133309"/>
              <a:ext cx="568077" cy="2222579"/>
            </a:xfrm>
            <a:custGeom>
              <a:avLst/>
              <a:gdLst/>
              <a:ahLst/>
              <a:cxnLst/>
              <a:rect l="l" t="t" r="r" b="b"/>
              <a:pathLst>
                <a:path w="17387" h="68026" extrusionOk="0">
                  <a:moveTo>
                    <a:pt x="0" y="0"/>
                  </a:moveTo>
                  <a:lnTo>
                    <a:pt x="0" y="57986"/>
                  </a:lnTo>
                  <a:lnTo>
                    <a:pt x="17386" y="68025"/>
                  </a:lnTo>
                  <a:lnTo>
                    <a:pt x="17386" y="10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7"/>
            <p:cNvSpPr/>
            <p:nvPr/>
          </p:nvSpPr>
          <p:spPr>
            <a:xfrm>
              <a:off x="1071843" y="2238253"/>
              <a:ext cx="518415" cy="2103129"/>
            </a:xfrm>
            <a:custGeom>
              <a:avLst/>
              <a:gdLst/>
              <a:ahLst/>
              <a:cxnLst/>
              <a:rect l="l" t="t" r="r" b="b"/>
              <a:pathLst>
                <a:path w="15867" h="64370" extrusionOk="0">
                  <a:moveTo>
                    <a:pt x="289" y="1"/>
                  </a:moveTo>
                  <a:cubicBezTo>
                    <a:pt x="111" y="1"/>
                    <a:pt x="0" y="152"/>
                    <a:pt x="0" y="399"/>
                  </a:cubicBezTo>
                  <a:lnTo>
                    <a:pt x="0" y="55186"/>
                  </a:lnTo>
                  <a:lnTo>
                    <a:pt x="15866" y="64370"/>
                  </a:lnTo>
                  <a:lnTo>
                    <a:pt x="15866" y="9551"/>
                  </a:lnTo>
                  <a:cubicBezTo>
                    <a:pt x="15866" y="9203"/>
                    <a:pt x="15613" y="8791"/>
                    <a:pt x="15328" y="8601"/>
                  </a:cubicBezTo>
                  <a:lnTo>
                    <a:pt x="539" y="82"/>
                  </a:lnTo>
                  <a:cubicBezTo>
                    <a:pt x="446" y="27"/>
                    <a:pt x="362" y="1"/>
                    <a:pt x="289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7"/>
            <p:cNvSpPr/>
            <p:nvPr/>
          </p:nvSpPr>
          <p:spPr>
            <a:xfrm>
              <a:off x="1087363" y="2264979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1"/>
                  </a:moveTo>
                  <a:cubicBezTo>
                    <a:pt x="96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39"/>
                    <a:pt x="412" y="3666"/>
                  </a:cubicBezTo>
                  <a:lnTo>
                    <a:pt x="14505" y="11805"/>
                  </a:lnTo>
                  <a:cubicBezTo>
                    <a:pt x="14569" y="11842"/>
                    <a:pt x="14631" y="11860"/>
                    <a:pt x="14687" y="11860"/>
                  </a:cubicBezTo>
                  <a:cubicBezTo>
                    <a:pt x="14821" y="11860"/>
                    <a:pt x="14916" y="11753"/>
                    <a:pt x="14916" y="11552"/>
                  </a:cubicBezTo>
                  <a:lnTo>
                    <a:pt x="14916" y="8923"/>
                  </a:lnTo>
                  <a:cubicBezTo>
                    <a:pt x="14916" y="8670"/>
                    <a:pt x="14726" y="8321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7"/>
            <p:cNvSpPr/>
            <p:nvPr/>
          </p:nvSpPr>
          <p:spPr>
            <a:xfrm>
              <a:off x="1111148" y="230196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7"/>
            <p:cNvSpPr/>
            <p:nvPr/>
          </p:nvSpPr>
          <p:spPr>
            <a:xfrm>
              <a:off x="1111148" y="232784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7"/>
            <p:cNvSpPr/>
            <p:nvPr/>
          </p:nvSpPr>
          <p:spPr>
            <a:xfrm>
              <a:off x="1111148" y="235473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1418466" y="2503194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80"/>
                    <a:pt x="0" y="334"/>
                    <a:pt x="127" y="555"/>
                  </a:cubicBezTo>
                  <a:cubicBezTo>
                    <a:pt x="228" y="758"/>
                    <a:pt x="391" y="859"/>
                    <a:pt x="516" y="859"/>
                  </a:cubicBezTo>
                  <a:cubicBezTo>
                    <a:pt x="548" y="859"/>
                    <a:pt x="577" y="853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1468128" y="2530835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62" y="1"/>
                  </a:moveTo>
                  <a:cubicBezTo>
                    <a:pt x="62" y="1"/>
                    <a:pt x="0" y="94"/>
                    <a:pt x="0" y="248"/>
                  </a:cubicBezTo>
                  <a:cubicBezTo>
                    <a:pt x="0" y="469"/>
                    <a:pt x="127" y="723"/>
                    <a:pt x="317" y="818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6" y="782"/>
                    <a:pt x="666" y="628"/>
                  </a:cubicBezTo>
                  <a:cubicBezTo>
                    <a:pt x="666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2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1514686" y="2558574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1" y="95"/>
                    <a:pt x="1" y="349"/>
                    <a:pt x="127" y="570"/>
                  </a:cubicBezTo>
                  <a:cubicBezTo>
                    <a:pt x="232" y="753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5"/>
                  </a:cubicBezTo>
                  <a:cubicBezTo>
                    <a:pt x="729" y="760"/>
                    <a:pt x="729" y="539"/>
                    <a:pt x="602" y="285"/>
                  </a:cubicBezTo>
                  <a:cubicBezTo>
                    <a:pt x="505" y="115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1087363" y="2403184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27" y="0"/>
                  </a:moveTo>
                  <a:cubicBezTo>
                    <a:pt x="94" y="0"/>
                    <a:pt x="0" y="123"/>
                    <a:pt x="0" y="323"/>
                  </a:cubicBezTo>
                  <a:lnTo>
                    <a:pt x="0" y="2951"/>
                  </a:lnTo>
                  <a:cubicBezTo>
                    <a:pt x="0" y="3205"/>
                    <a:pt x="190" y="3553"/>
                    <a:pt x="412" y="3680"/>
                  </a:cubicBezTo>
                  <a:lnTo>
                    <a:pt x="14505" y="11819"/>
                  </a:lnTo>
                  <a:cubicBezTo>
                    <a:pt x="14569" y="11856"/>
                    <a:pt x="14631" y="11874"/>
                    <a:pt x="14687" y="11874"/>
                  </a:cubicBezTo>
                  <a:cubicBezTo>
                    <a:pt x="14821" y="11874"/>
                    <a:pt x="14916" y="11767"/>
                    <a:pt x="14916" y="11565"/>
                  </a:cubicBezTo>
                  <a:lnTo>
                    <a:pt x="14916" y="8937"/>
                  </a:lnTo>
                  <a:cubicBezTo>
                    <a:pt x="14916" y="8652"/>
                    <a:pt x="14726" y="8335"/>
                    <a:pt x="14505" y="8177"/>
                  </a:cubicBezTo>
                  <a:lnTo>
                    <a:pt x="412" y="69"/>
                  </a:lnTo>
                  <a:cubicBezTo>
                    <a:pt x="346" y="22"/>
                    <a:pt x="283" y="0"/>
                    <a:pt x="22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1111148" y="243958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1111148" y="2466471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1111148" y="249234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1419511" y="2641562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87" y="1"/>
                  </a:moveTo>
                  <a:cubicBezTo>
                    <a:pt x="76" y="1"/>
                    <a:pt x="0" y="93"/>
                    <a:pt x="0" y="247"/>
                  </a:cubicBezTo>
                  <a:cubicBezTo>
                    <a:pt x="0" y="469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6"/>
                    <a:pt x="538" y="152"/>
                    <a:pt x="348" y="57"/>
                  </a:cubicBezTo>
                  <a:cubicBezTo>
                    <a:pt x="290" y="19"/>
                    <a:pt x="235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7"/>
            <p:cNvSpPr/>
            <p:nvPr/>
          </p:nvSpPr>
          <p:spPr>
            <a:xfrm>
              <a:off x="1467082" y="2669269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7"/>
            <p:cNvSpPr/>
            <p:nvPr/>
          </p:nvSpPr>
          <p:spPr>
            <a:xfrm>
              <a:off x="1514686" y="2696681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8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1087363" y="2541813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23" y="0"/>
                  </a:moveTo>
                  <a:cubicBezTo>
                    <a:pt x="92" y="0"/>
                    <a:pt x="0" y="115"/>
                    <a:pt x="0" y="292"/>
                  </a:cubicBezTo>
                  <a:lnTo>
                    <a:pt x="0" y="2920"/>
                  </a:lnTo>
                  <a:cubicBezTo>
                    <a:pt x="0" y="3205"/>
                    <a:pt x="190" y="3554"/>
                    <a:pt x="412" y="3680"/>
                  </a:cubicBezTo>
                  <a:lnTo>
                    <a:pt x="14505" y="11819"/>
                  </a:lnTo>
                  <a:cubicBezTo>
                    <a:pt x="14564" y="11853"/>
                    <a:pt x="14621" y="11869"/>
                    <a:pt x="14673" y="11869"/>
                  </a:cubicBezTo>
                  <a:cubicBezTo>
                    <a:pt x="14815" y="11869"/>
                    <a:pt x="14916" y="11751"/>
                    <a:pt x="14916" y="11566"/>
                  </a:cubicBezTo>
                  <a:lnTo>
                    <a:pt x="14916" y="8937"/>
                  </a:lnTo>
                  <a:cubicBezTo>
                    <a:pt x="14916" y="8652"/>
                    <a:pt x="14726" y="8336"/>
                    <a:pt x="14505" y="8177"/>
                  </a:cubicBezTo>
                  <a:lnTo>
                    <a:pt x="412" y="70"/>
                  </a:lnTo>
                  <a:cubicBezTo>
                    <a:pt x="345" y="22"/>
                    <a:pt x="280" y="0"/>
                    <a:pt x="223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1111148" y="257824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1111148" y="260513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1111148" y="263100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1419511" y="2779833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208" y="1"/>
                  </a:moveTo>
                  <a:cubicBezTo>
                    <a:pt x="86" y="1"/>
                    <a:pt x="0" y="95"/>
                    <a:pt x="0" y="259"/>
                  </a:cubicBezTo>
                  <a:cubicBezTo>
                    <a:pt x="0" y="449"/>
                    <a:pt x="158" y="734"/>
                    <a:pt x="348" y="829"/>
                  </a:cubicBezTo>
                  <a:cubicBezTo>
                    <a:pt x="405" y="857"/>
                    <a:pt x="457" y="872"/>
                    <a:pt x="501" y="872"/>
                  </a:cubicBezTo>
                  <a:cubicBezTo>
                    <a:pt x="603" y="872"/>
                    <a:pt x="665" y="794"/>
                    <a:pt x="665" y="639"/>
                  </a:cubicBezTo>
                  <a:cubicBezTo>
                    <a:pt x="665" y="417"/>
                    <a:pt x="538" y="164"/>
                    <a:pt x="348" y="37"/>
                  </a:cubicBezTo>
                  <a:cubicBezTo>
                    <a:pt x="299" y="12"/>
                    <a:pt x="251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1467082" y="2807408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01" y="0"/>
                  </a:moveTo>
                  <a:cubicBezTo>
                    <a:pt x="174" y="0"/>
                    <a:pt x="150" y="6"/>
                    <a:pt x="127" y="17"/>
                  </a:cubicBezTo>
                  <a:cubicBezTo>
                    <a:pt x="1" y="112"/>
                    <a:pt x="1" y="365"/>
                    <a:pt x="127" y="587"/>
                  </a:cubicBezTo>
                  <a:cubicBezTo>
                    <a:pt x="225" y="757"/>
                    <a:pt x="379" y="872"/>
                    <a:pt x="503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8" y="119"/>
                    <a:pt x="329" y="0"/>
                    <a:pt x="20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1515732" y="2835506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1"/>
                  </a:moveTo>
                  <a:cubicBezTo>
                    <a:pt x="78" y="1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2"/>
                    <a:pt x="483" y="872"/>
                  </a:cubicBezTo>
                  <a:cubicBezTo>
                    <a:pt x="596" y="872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7" y="1"/>
                    <a:pt x="190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1087363" y="2679887"/>
              <a:ext cx="487376" cy="387986"/>
            </a:xfrm>
            <a:custGeom>
              <a:avLst/>
              <a:gdLst/>
              <a:ahLst/>
              <a:cxnLst/>
              <a:rect l="l" t="t" r="r" b="b"/>
              <a:pathLst>
                <a:path w="14917" h="11875" extrusionOk="0">
                  <a:moveTo>
                    <a:pt x="230" y="1"/>
                  </a:moveTo>
                  <a:cubicBezTo>
                    <a:pt x="96" y="1"/>
                    <a:pt x="0" y="108"/>
                    <a:pt x="0" y="309"/>
                  </a:cubicBezTo>
                  <a:lnTo>
                    <a:pt x="0" y="2938"/>
                  </a:lnTo>
                  <a:cubicBezTo>
                    <a:pt x="0" y="3223"/>
                    <a:pt x="190" y="3540"/>
                    <a:pt x="412" y="3698"/>
                  </a:cubicBezTo>
                  <a:lnTo>
                    <a:pt x="14505" y="11805"/>
                  </a:lnTo>
                  <a:cubicBezTo>
                    <a:pt x="14571" y="11852"/>
                    <a:pt x="14634" y="11874"/>
                    <a:pt x="14690" y="11874"/>
                  </a:cubicBezTo>
                  <a:cubicBezTo>
                    <a:pt x="14823" y="11874"/>
                    <a:pt x="14916" y="11752"/>
                    <a:pt x="14916" y="11552"/>
                  </a:cubicBezTo>
                  <a:lnTo>
                    <a:pt x="14916" y="8923"/>
                  </a:lnTo>
                  <a:cubicBezTo>
                    <a:pt x="14916" y="8670"/>
                    <a:pt x="14726" y="8322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7"/>
            <p:cNvSpPr/>
            <p:nvPr/>
          </p:nvSpPr>
          <p:spPr>
            <a:xfrm>
              <a:off x="1111148" y="271687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7"/>
            <p:cNvSpPr/>
            <p:nvPr/>
          </p:nvSpPr>
          <p:spPr>
            <a:xfrm>
              <a:off x="1111148" y="274274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111148" y="2769639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418466" y="291810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25" y="758"/>
                    <a:pt x="379" y="872"/>
                    <a:pt x="502" y="872"/>
                  </a:cubicBezTo>
                  <a:cubicBezTo>
                    <a:pt x="539" y="872"/>
                    <a:pt x="573" y="862"/>
                    <a:pt x="602" y="841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7"/>
            <p:cNvSpPr/>
            <p:nvPr/>
          </p:nvSpPr>
          <p:spPr>
            <a:xfrm>
              <a:off x="1468128" y="2946234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65" y="0"/>
                  </a:moveTo>
                  <a:cubicBezTo>
                    <a:pt x="63" y="0"/>
                    <a:pt x="0" y="78"/>
                    <a:pt x="0" y="233"/>
                  </a:cubicBezTo>
                  <a:cubicBezTo>
                    <a:pt x="0" y="455"/>
                    <a:pt x="127" y="708"/>
                    <a:pt x="317" y="835"/>
                  </a:cubicBezTo>
                  <a:cubicBezTo>
                    <a:pt x="367" y="859"/>
                    <a:pt x="414" y="871"/>
                    <a:pt x="457" y="871"/>
                  </a:cubicBezTo>
                  <a:cubicBezTo>
                    <a:pt x="579" y="871"/>
                    <a:pt x="666" y="777"/>
                    <a:pt x="666" y="613"/>
                  </a:cubicBezTo>
                  <a:cubicBezTo>
                    <a:pt x="666" y="423"/>
                    <a:pt x="507" y="138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7"/>
            <p:cNvSpPr/>
            <p:nvPr/>
          </p:nvSpPr>
          <p:spPr>
            <a:xfrm>
              <a:off x="1514686" y="2973907"/>
              <a:ext cx="23818" cy="28066"/>
            </a:xfrm>
            <a:custGeom>
              <a:avLst/>
              <a:gdLst/>
              <a:ahLst/>
              <a:cxnLst/>
              <a:rect l="l" t="t" r="r" b="b"/>
              <a:pathLst>
                <a:path w="729" h="859" extrusionOk="0">
                  <a:moveTo>
                    <a:pt x="213" y="0"/>
                  </a:moveTo>
                  <a:cubicBezTo>
                    <a:pt x="182" y="0"/>
                    <a:pt x="153" y="7"/>
                    <a:pt x="127" y="19"/>
                  </a:cubicBezTo>
                  <a:cubicBezTo>
                    <a:pt x="1" y="83"/>
                    <a:pt x="1" y="336"/>
                    <a:pt x="127" y="558"/>
                  </a:cubicBezTo>
                  <a:cubicBezTo>
                    <a:pt x="232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79"/>
                    <a:pt x="729" y="526"/>
                    <a:pt x="602" y="304"/>
                  </a:cubicBezTo>
                  <a:cubicBezTo>
                    <a:pt x="501" y="102"/>
                    <a:pt x="339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087363" y="2818549"/>
              <a:ext cx="487376" cy="387496"/>
            </a:xfrm>
            <a:custGeom>
              <a:avLst/>
              <a:gdLst/>
              <a:ahLst/>
              <a:cxnLst/>
              <a:rect l="l" t="t" r="r" b="b"/>
              <a:pathLst>
                <a:path w="14917" h="11860" extrusionOk="0">
                  <a:moveTo>
                    <a:pt x="230" y="1"/>
                  </a:moveTo>
                  <a:cubicBezTo>
                    <a:pt x="96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191"/>
                    <a:pt x="190" y="3539"/>
                    <a:pt x="412" y="3666"/>
                  </a:cubicBezTo>
                  <a:lnTo>
                    <a:pt x="14505" y="11805"/>
                  </a:lnTo>
                  <a:cubicBezTo>
                    <a:pt x="14569" y="11842"/>
                    <a:pt x="14631" y="11860"/>
                    <a:pt x="14687" y="11860"/>
                  </a:cubicBezTo>
                  <a:cubicBezTo>
                    <a:pt x="14821" y="11860"/>
                    <a:pt x="14916" y="11753"/>
                    <a:pt x="14916" y="11551"/>
                  </a:cubicBezTo>
                  <a:lnTo>
                    <a:pt x="14916" y="8923"/>
                  </a:lnTo>
                  <a:cubicBezTo>
                    <a:pt x="14916" y="8670"/>
                    <a:pt x="14726" y="8321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111148" y="285553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7"/>
            <p:cNvSpPr/>
            <p:nvPr/>
          </p:nvSpPr>
          <p:spPr>
            <a:xfrm>
              <a:off x="1111148" y="288141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7"/>
            <p:cNvSpPr/>
            <p:nvPr/>
          </p:nvSpPr>
          <p:spPr>
            <a:xfrm>
              <a:off x="1111148" y="290830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418466" y="3056765"/>
              <a:ext cx="23818" cy="28098"/>
            </a:xfrm>
            <a:custGeom>
              <a:avLst/>
              <a:gdLst/>
              <a:ahLst/>
              <a:cxnLst/>
              <a:rect l="l" t="t" r="r" b="b"/>
              <a:pathLst>
                <a:path w="729" h="860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80"/>
                    <a:pt x="0" y="333"/>
                    <a:pt x="127" y="555"/>
                  </a:cubicBezTo>
                  <a:cubicBezTo>
                    <a:pt x="228" y="758"/>
                    <a:pt x="391" y="859"/>
                    <a:pt x="516" y="859"/>
                  </a:cubicBezTo>
                  <a:cubicBezTo>
                    <a:pt x="548" y="859"/>
                    <a:pt x="577" y="853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468128" y="3084406"/>
              <a:ext cx="21760" cy="28588"/>
            </a:xfrm>
            <a:custGeom>
              <a:avLst/>
              <a:gdLst/>
              <a:ahLst/>
              <a:cxnLst/>
              <a:rect l="l" t="t" r="r" b="b"/>
              <a:pathLst>
                <a:path w="666" h="875" extrusionOk="0">
                  <a:moveTo>
                    <a:pt x="162" y="1"/>
                  </a:moveTo>
                  <a:cubicBezTo>
                    <a:pt x="62" y="1"/>
                    <a:pt x="0" y="94"/>
                    <a:pt x="0" y="248"/>
                  </a:cubicBezTo>
                  <a:cubicBezTo>
                    <a:pt x="0" y="469"/>
                    <a:pt x="127" y="723"/>
                    <a:pt x="317" y="818"/>
                  </a:cubicBezTo>
                  <a:cubicBezTo>
                    <a:pt x="375" y="856"/>
                    <a:pt x="430" y="874"/>
                    <a:pt x="479" y="874"/>
                  </a:cubicBezTo>
                  <a:cubicBezTo>
                    <a:pt x="589" y="874"/>
                    <a:pt x="666" y="781"/>
                    <a:pt x="666" y="628"/>
                  </a:cubicBezTo>
                  <a:cubicBezTo>
                    <a:pt x="666" y="406"/>
                    <a:pt x="507" y="153"/>
                    <a:pt x="317" y="58"/>
                  </a:cubicBezTo>
                  <a:cubicBezTo>
                    <a:pt x="259" y="19"/>
                    <a:pt x="207" y="1"/>
                    <a:pt x="162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7"/>
            <p:cNvSpPr/>
            <p:nvPr/>
          </p:nvSpPr>
          <p:spPr>
            <a:xfrm>
              <a:off x="1514686" y="3112145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1" y="95"/>
                    <a:pt x="1" y="349"/>
                    <a:pt x="127" y="570"/>
                  </a:cubicBezTo>
                  <a:cubicBezTo>
                    <a:pt x="232" y="753"/>
                    <a:pt x="401" y="872"/>
                    <a:pt x="528" y="872"/>
                  </a:cubicBezTo>
                  <a:cubicBezTo>
                    <a:pt x="555" y="872"/>
                    <a:pt x="580" y="866"/>
                    <a:pt x="602" y="855"/>
                  </a:cubicBezTo>
                  <a:cubicBezTo>
                    <a:pt x="729" y="760"/>
                    <a:pt x="729" y="539"/>
                    <a:pt x="602" y="285"/>
                  </a:cubicBezTo>
                  <a:cubicBezTo>
                    <a:pt x="505" y="114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7"/>
            <p:cNvSpPr/>
            <p:nvPr/>
          </p:nvSpPr>
          <p:spPr>
            <a:xfrm>
              <a:off x="1087363" y="2956754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27" y="0"/>
                  </a:moveTo>
                  <a:cubicBezTo>
                    <a:pt x="94" y="0"/>
                    <a:pt x="0" y="122"/>
                    <a:pt x="0" y="323"/>
                  </a:cubicBezTo>
                  <a:lnTo>
                    <a:pt x="0" y="2919"/>
                  </a:lnTo>
                  <a:cubicBezTo>
                    <a:pt x="0" y="3204"/>
                    <a:pt x="190" y="3553"/>
                    <a:pt x="412" y="3680"/>
                  </a:cubicBezTo>
                  <a:lnTo>
                    <a:pt x="14505" y="11818"/>
                  </a:lnTo>
                  <a:cubicBezTo>
                    <a:pt x="14569" y="11855"/>
                    <a:pt x="14631" y="11873"/>
                    <a:pt x="14687" y="11873"/>
                  </a:cubicBezTo>
                  <a:cubicBezTo>
                    <a:pt x="14821" y="11873"/>
                    <a:pt x="14916" y="11767"/>
                    <a:pt x="14916" y="11565"/>
                  </a:cubicBezTo>
                  <a:lnTo>
                    <a:pt x="14916" y="8937"/>
                  </a:lnTo>
                  <a:cubicBezTo>
                    <a:pt x="14916" y="8652"/>
                    <a:pt x="14726" y="8335"/>
                    <a:pt x="14505" y="8177"/>
                  </a:cubicBezTo>
                  <a:lnTo>
                    <a:pt x="412" y="69"/>
                  </a:lnTo>
                  <a:cubicBezTo>
                    <a:pt x="346" y="22"/>
                    <a:pt x="283" y="0"/>
                    <a:pt x="22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111148" y="299315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111148" y="302004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7"/>
            <p:cNvSpPr/>
            <p:nvPr/>
          </p:nvSpPr>
          <p:spPr>
            <a:xfrm>
              <a:off x="1111148" y="3045917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7"/>
            <p:cNvSpPr/>
            <p:nvPr/>
          </p:nvSpPr>
          <p:spPr>
            <a:xfrm>
              <a:off x="1419511" y="319513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87" y="0"/>
                  </a:moveTo>
                  <a:cubicBezTo>
                    <a:pt x="76" y="0"/>
                    <a:pt x="0" y="93"/>
                    <a:pt x="0" y="247"/>
                  </a:cubicBezTo>
                  <a:cubicBezTo>
                    <a:pt x="0" y="437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5"/>
                    <a:pt x="538" y="152"/>
                    <a:pt x="348" y="57"/>
                  </a:cubicBezTo>
                  <a:cubicBezTo>
                    <a:pt x="290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467082" y="3222839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515732" y="3250611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8"/>
                    <a:pt x="0" y="228"/>
                  </a:cubicBezTo>
                  <a:cubicBezTo>
                    <a:pt x="0" y="449"/>
                    <a:pt x="159" y="703"/>
                    <a:pt x="349" y="829"/>
                  </a:cubicBezTo>
                  <a:cubicBezTo>
                    <a:pt x="400" y="855"/>
                    <a:pt x="446" y="867"/>
                    <a:pt x="486" y="867"/>
                  </a:cubicBezTo>
                  <a:cubicBezTo>
                    <a:pt x="597" y="867"/>
                    <a:pt x="665" y="778"/>
                    <a:pt x="665" y="639"/>
                  </a:cubicBezTo>
                  <a:cubicBezTo>
                    <a:pt x="665" y="418"/>
                    <a:pt x="539" y="164"/>
                    <a:pt x="349" y="38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7"/>
            <p:cNvSpPr/>
            <p:nvPr/>
          </p:nvSpPr>
          <p:spPr>
            <a:xfrm>
              <a:off x="1087363" y="3094991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1"/>
                  </a:moveTo>
                  <a:cubicBezTo>
                    <a:pt x="102" y="1"/>
                    <a:pt x="0" y="118"/>
                    <a:pt x="0" y="304"/>
                  </a:cubicBezTo>
                  <a:lnTo>
                    <a:pt x="0" y="2932"/>
                  </a:lnTo>
                  <a:cubicBezTo>
                    <a:pt x="0" y="3217"/>
                    <a:pt x="190" y="3534"/>
                    <a:pt x="412" y="3692"/>
                  </a:cubicBezTo>
                  <a:lnTo>
                    <a:pt x="14505" y="11799"/>
                  </a:lnTo>
                  <a:cubicBezTo>
                    <a:pt x="14571" y="11846"/>
                    <a:pt x="14634" y="11868"/>
                    <a:pt x="14690" y="11868"/>
                  </a:cubicBezTo>
                  <a:cubicBezTo>
                    <a:pt x="14823" y="11868"/>
                    <a:pt x="14916" y="11746"/>
                    <a:pt x="14916" y="11546"/>
                  </a:cubicBezTo>
                  <a:lnTo>
                    <a:pt x="14916" y="8949"/>
                  </a:lnTo>
                  <a:cubicBezTo>
                    <a:pt x="14916" y="8664"/>
                    <a:pt x="14726" y="8316"/>
                    <a:pt x="14505" y="8189"/>
                  </a:cubicBezTo>
                  <a:lnTo>
                    <a:pt x="412" y="50"/>
                  </a:lnTo>
                  <a:cubicBezTo>
                    <a:pt x="353" y="16"/>
                    <a:pt x="295" y="1"/>
                    <a:pt x="24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7"/>
            <p:cNvSpPr/>
            <p:nvPr/>
          </p:nvSpPr>
          <p:spPr>
            <a:xfrm>
              <a:off x="1111148" y="3131781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111148" y="315870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111148" y="318457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3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7"/>
            <p:cNvSpPr/>
            <p:nvPr/>
          </p:nvSpPr>
          <p:spPr>
            <a:xfrm>
              <a:off x="1418466" y="3333566"/>
              <a:ext cx="23818" cy="28490"/>
            </a:xfrm>
            <a:custGeom>
              <a:avLst/>
              <a:gdLst/>
              <a:ahLst/>
              <a:cxnLst/>
              <a:rect l="l" t="t" r="r" b="b"/>
              <a:pathLst>
                <a:path w="729" h="872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58" y="753"/>
                    <a:pt x="410" y="872"/>
                    <a:pt x="531" y="872"/>
                  </a:cubicBezTo>
                  <a:cubicBezTo>
                    <a:pt x="556" y="872"/>
                    <a:pt x="580" y="867"/>
                    <a:pt x="602" y="855"/>
                  </a:cubicBezTo>
                  <a:cubicBezTo>
                    <a:pt x="729" y="760"/>
                    <a:pt x="729" y="507"/>
                    <a:pt x="602" y="285"/>
                  </a:cubicBezTo>
                  <a:cubicBezTo>
                    <a:pt x="504" y="115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7"/>
            <p:cNvSpPr/>
            <p:nvPr/>
          </p:nvSpPr>
          <p:spPr>
            <a:xfrm>
              <a:off x="1467082" y="3360978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01" y="0"/>
                  </a:moveTo>
                  <a:cubicBezTo>
                    <a:pt x="174" y="0"/>
                    <a:pt x="150" y="5"/>
                    <a:pt x="127" y="16"/>
                  </a:cubicBezTo>
                  <a:cubicBezTo>
                    <a:pt x="1" y="111"/>
                    <a:pt x="1" y="365"/>
                    <a:pt x="127" y="587"/>
                  </a:cubicBezTo>
                  <a:cubicBezTo>
                    <a:pt x="225" y="757"/>
                    <a:pt x="379" y="872"/>
                    <a:pt x="503" y="872"/>
                  </a:cubicBezTo>
                  <a:cubicBezTo>
                    <a:pt x="539" y="872"/>
                    <a:pt x="573" y="862"/>
                    <a:pt x="602" y="840"/>
                  </a:cubicBezTo>
                  <a:cubicBezTo>
                    <a:pt x="729" y="777"/>
                    <a:pt x="729" y="523"/>
                    <a:pt x="602" y="301"/>
                  </a:cubicBezTo>
                  <a:cubicBezTo>
                    <a:pt x="498" y="118"/>
                    <a:pt x="329" y="0"/>
                    <a:pt x="20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7"/>
            <p:cNvSpPr/>
            <p:nvPr/>
          </p:nvSpPr>
          <p:spPr>
            <a:xfrm>
              <a:off x="1515732" y="3389077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2"/>
                    <a:pt x="483" y="872"/>
                  </a:cubicBezTo>
                  <a:cubicBezTo>
                    <a:pt x="596" y="872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7" y="0"/>
                    <a:pt x="19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7"/>
            <p:cNvSpPr/>
            <p:nvPr/>
          </p:nvSpPr>
          <p:spPr>
            <a:xfrm>
              <a:off x="1087363" y="3233458"/>
              <a:ext cx="487376" cy="387529"/>
            </a:xfrm>
            <a:custGeom>
              <a:avLst/>
              <a:gdLst/>
              <a:ahLst/>
              <a:cxnLst/>
              <a:rect l="l" t="t" r="r" b="b"/>
              <a:pathLst>
                <a:path w="14917" h="11861" extrusionOk="0">
                  <a:moveTo>
                    <a:pt x="230" y="1"/>
                  </a:moveTo>
                  <a:cubicBezTo>
                    <a:pt x="96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223"/>
                    <a:pt x="190" y="3539"/>
                    <a:pt x="412" y="3698"/>
                  </a:cubicBezTo>
                  <a:lnTo>
                    <a:pt x="14505" y="11805"/>
                  </a:lnTo>
                  <a:cubicBezTo>
                    <a:pt x="14569" y="11842"/>
                    <a:pt x="14631" y="11860"/>
                    <a:pt x="14687" y="11860"/>
                  </a:cubicBezTo>
                  <a:cubicBezTo>
                    <a:pt x="14821" y="11860"/>
                    <a:pt x="14916" y="11754"/>
                    <a:pt x="14916" y="11552"/>
                  </a:cubicBezTo>
                  <a:lnTo>
                    <a:pt x="14916" y="8923"/>
                  </a:lnTo>
                  <a:cubicBezTo>
                    <a:pt x="14916" y="8670"/>
                    <a:pt x="14726" y="8321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7"/>
            <p:cNvSpPr/>
            <p:nvPr/>
          </p:nvSpPr>
          <p:spPr>
            <a:xfrm>
              <a:off x="1111148" y="327044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7"/>
            <p:cNvSpPr/>
            <p:nvPr/>
          </p:nvSpPr>
          <p:spPr>
            <a:xfrm>
              <a:off x="1111148" y="329631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7"/>
            <p:cNvSpPr/>
            <p:nvPr/>
          </p:nvSpPr>
          <p:spPr>
            <a:xfrm>
              <a:off x="1111148" y="332320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1418466" y="347167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49" y="758"/>
                    <a:pt x="390" y="872"/>
                    <a:pt x="506" y="872"/>
                  </a:cubicBezTo>
                  <a:cubicBezTo>
                    <a:pt x="541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1468128" y="3499804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65" y="0"/>
                  </a:moveTo>
                  <a:cubicBezTo>
                    <a:pt x="63" y="0"/>
                    <a:pt x="0" y="78"/>
                    <a:pt x="0" y="233"/>
                  </a:cubicBezTo>
                  <a:cubicBezTo>
                    <a:pt x="0" y="454"/>
                    <a:pt x="127" y="708"/>
                    <a:pt x="317" y="803"/>
                  </a:cubicBezTo>
                  <a:cubicBezTo>
                    <a:pt x="375" y="842"/>
                    <a:pt x="430" y="860"/>
                    <a:pt x="479" y="860"/>
                  </a:cubicBezTo>
                  <a:cubicBezTo>
                    <a:pt x="589" y="860"/>
                    <a:pt x="666" y="767"/>
                    <a:pt x="666" y="613"/>
                  </a:cubicBezTo>
                  <a:cubicBezTo>
                    <a:pt x="666" y="391"/>
                    <a:pt x="507" y="138"/>
                    <a:pt x="317" y="43"/>
                  </a:cubicBezTo>
                  <a:cubicBezTo>
                    <a:pt x="260" y="14"/>
                    <a:pt x="209" y="0"/>
                    <a:pt x="165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1514686" y="3527477"/>
              <a:ext cx="23818" cy="28066"/>
            </a:xfrm>
            <a:custGeom>
              <a:avLst/>
              <a:gdLst/>
              <a:ahLst/>
              <a:cxnLst/>
              <a:rect l="l" t="t" r="r" b="b"/>
              <a:pathLst>
                <a:path w="729" h="859" extrusionOk="0">
                  <a:moveTo>
                    <a:pt x="213" y="0"/>
                  </a:moveTo>
                  <a:cubicBezTo>
                    <a:pt x="182" y="0"/>
                    <a:pt x="153" y="6"/>
                    <a:pt x="127" y="19"/>
                  </a:cubicBezTo>
                  <a:cubicBezTo>
                    <a:pt x="1" y="82"/>
                    <a:pt x="1" y="336"/>
                    <a:pt x="127" y="558"/>
                  </a:cubicBezTo>
                  <a:cubicBezTo>
                    <a:pt x="232" y="741"/>
                    <a:pt x="401" y="859"/>
                    <a:pt x="528" y="859"/>
                  </a:cubicBezTo>
                  <a:cubicBezTo>
                    <a:pt x="555" y="859"/>
                    <a:pt x="580" y="854"/>
                    <a:pt x="602" y="843"/>
                  </a:cubicBezTo>
                  <a:cubicBezTo>
                    <a:pt x="729" y="779"/>
                    <a:pt x="729" y="526"/>
                    <a:pt x="602" y="304"/>
                  </a:cubicBezTo>
                  <a:cubicBezTo>
                    <a:pt x="501" y="101"/>
                    <a:pt x="339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1087363" y="3371662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27" y="1"/>
                  </a:moveTo>
                  <a:cubicBezTo>
                    <a:pt x="94" y="1"/>
                    <a:pt x="0" y="123"/>
                    <a:pt x="0" y="323"/>
                  </a:cubicBezTo>
                  <a:lnTo>
                    <a:pt x="0" y="2951"/>
                  </a:lnTo>
                  <a:cubicBezTo>
                    <a:pt x="0" y="3205"/>
                    <a:pt x="190" y="3553"/>
                    <a:pt x="412" y="3680"/>
                  </a:cubicBezTo>
                  <a:lnTo>
                    <a:pt x="14505" y="11819"/>
                  </a:lnTo>
                  <a:cubicBezTo>
                    <a:pt x="14569" y="11856"/>
                    <a:pt x="14631" y="11874"/>
                    <a:pt x="14687" y="11874"/>
                  </a:cubicBezTo>
                  <a:cubicBezTo>
                    <a:pt x="14821" y="11874"/>
                    <a:pt x="14916" y="11767"/>
                    <a:pt x="14916" y="11565"/>
                  </a:cubicBezTo>
                  <a:lnTo>
                    <a:pt x="14916" y="8937"/>
                  </a:lnTo>
                  <a:cubicBezTo>
                    <a:pt x="14916" y="8652"/>
                    <a:pt x="14726" y="8335"/>
                    <a:pt x="14505" y="8177"/>
                  </a:cubicBezTo>
                  <a:lnTo>
                    <a:pt x="412" y="69"/>
                  </a:lnTo>
                  <a:cubicBezTo>
                    <a:pt x="346" y="22"/>
                    <a:pt x="283" y="1"/>
                    <a:pt x="22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1111148" y="3409105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1111148" y="3434949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7"/>
            <p:cNvSpPr/>
            <p:nvPr/>
          </p:nvSpPr>
          <p:spPr>
            <a:xfrm>
              <a:off x="1111148" y="346187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7"/>
            <p:cNvSpPr/>
            <p:nvPr/>
          </p:nvSpPr>
          <p:spPr>
            <a:xfrm>
              <a:off x="1418466" y="3610335"/>
              <a:ext cx="23818" cy="28000"/>
            </a:xfrm>
            <a:custGeom>
              <a:avLst/>
              <a:gdLst/>
              <a:ahLst/>
              <a:cxnLst/>
              <a:rect l="l" t="t" r="r" b="b"/>
              <a:pathLst>
                <a:path w="729" h="857" extrusionOk="0">
                  <a:moveTo>
                    <a:pt x="201" y="0"/>
                  </a:moveTo>
                  <a:cubicBezTo>
                    <a:pt x="174" y="0"/>
                    <a:pt x="149" y="6"/>
                    <a:pt x="127" y="17"/>
                  </a:cubicBezTo>
                  <a:cubicBezTo>
                    <a:pt x="0" y="80"/>
                    <a:pt x="0" y="333"/>
                    <a:pt x="127" y="555"/>
                  </a:cubicBezTo>
                  <a:cubicBezTo>
                    <a:pt x="258" y="738"/>
                    <a:pt x="410" y="856"/>
                    <a:pt x="531" y="856"/>
                  </a:cubicBezTo>
                  <a:cubicBezTo>
                    <a:pt x="556" y="856"/>
                    <a:pt x="580" y="851"/>
                    <a:pt x="602" y="840"/>
                  </a:cubicBezTo>
                  <a:cubicBezTo>
                    <a:pt x="729" y="777"/>
                    <a:pt x="729" y="523"/>
                    <a:pt x="602" y="302"/>
                  </a:cubicBezTo>
                  <a:cubicBezTo>
                    <a:pt x="497" y="119"/>
                    <a:pt x="328" y="0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1467082" y="3637747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1"/>
                  </a:moveTo>
                  <a:cubicBezTo>
                    <a:pt x="191" y="1"/>
                    <a:pt x="157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1514686" y="3665682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27" y="1"/>
                  </a:moveTo>
                  <a:cubicBezTo>
                    <a:pt x="190" y="1"/>
                    <a:pt x="156" y="11"/>
                    <a:pt x="127" y="33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8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39"/>
                    <a:pt x="602" y="286"/>
                  </a:cubicBezTo>
                  <a:cubicBezTo>
                    <a:pt x="505" y="115"/>
                    <a:pt x="351" y="1"/>
                    <a:pt x="227" y="1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1087363" y="3510324"/>
              <a:ext cx="487376" cy="387757"/>
            </a:xfrm>
            <a:custGeom>
              <a:avLst/>
              <a:gdLst/>
              <a:ahLst/>
              <a:cxnLst/>
              <a:rect l="l" t="t" r="r" b="b"/>
              <a:pathLst>
                <a:path w="14917" h="11868" extrusionOk="0">
                  <a:moveTo>
                    <a:pt x="227" y="0"/>
                  </a:moveTo>
                  <a:cubicBezTo>
                    <a:pt x="94" y="0"/>
                    <a:pt x="0" y="122"/>
                    <a:pt x="0" y="322"/>
                  </a:cubicBezTo>
                  <a:lnTo>
                    <a:pt x="0" y="2919"/>
                  </a:lnTo>
                  <a:cubicBezTo>
                    <a:pt x="0" y="3204"/>
                    <a:pt x="190" y="3553"/>
                    <a:pt x="412" y="3679"/>
                  </a:cubicBezTo>
                  <a:lnTo>
                    <a:pt x="14505" y="11818"/>
                  </a:lnTo>
                  <a:cubicBezTo>
                    <a:pt x="14564" y="11852"/>
                    <a:pt x="14621" y="11868"/>
                    <a:pt x="14673" y="11868"/>
                  </a:cubicBezTo>
                  <a:cubicBezTo>
                    <a:pt x="14815" y="11868"/>
                    <a:pt x="14916" y="11750"/>
                    <a:pt x="14916" y="11565"/>
                  </a:cubicBezTo>
                  <a:lnTo>
                    <a:pt x="14916" y="8936"/>
                  </a:lnTo>
                  <a:cubicBezTo>
                    <a:pt x="14916" y="8651"/>
                    <a:pt x="14726" y="8335"/>
                    <a:pt x="14505" y="8176"/>
                  </a:cubicBezTo>
                  <a:lnTo>
                    <a:pt x="412" y="69"/>
                  </a:lnTo>
                  <a:cubicBezTo>
                    <a:pt x="346" y="22"/>
                    <a:pt x="283" y="0"/>
                    <a:pt x="227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1111148" y="354672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7"/>
            <p:cNvSpPr/>
            <p:nvPr/>
          </p:nvSpPr>
          <p:spPr>
            <a:xfrm>
              <a:off x="1111148" y="3573611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7"/>
            <p:cNvSpPr/>
            <p:nvPr/>
          </p:nvSpPr>
          <p:spPr>
            <a:xfrm>
              <a:off x="1111148" y="3599488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7"/>
            <p:cNvSpPr/>
            <p:nvPr/>
          </p:nvSpPr>
          <p:spPr>
            <a:xfrm>
              <a:off x="1419511" y="3748703"/>
              <a:ext cx="21760" cy="28098"/>
            </a:xfrm>
            <a:custGeom>
              <a:avLst/>
              <a:gdLst/>
              <a:ahLst/>
              <a:cxnLst/>
              <a:rect l="l" t="t" r="r" b="b"/>
              <a:pathLst>
                <a:path w="666" h="860" extrusionOk="0">
                  <a:moveTo>
                    <a:pt x="187" y="0"/>
                  </a:moveTo>
                  <a:cubicBezTo>
                    <a:pt x="76" y="0"/>
                    <a:pt x="0" y="93"/>
                    <a:pt x="0" y="247"/>
                  </a:cubicBezTo>
                  <a:cubicBezTo>
                    <a:pt x="0" y="469"/>
                    <a:pt x="158" y="722"/>
                    <a:pt x="348" y="817"/>
                  </a:cubicBezTo>
                  <a:cubicBezTo>
                    <a:pt x="405" y="846"/>
                    <a:pt x="457" y="860"/>
                    <a:pt x="501" y="860"/>
                  </a:cubicBezTo>
                  <a:cubicBezTo>
                    <a:pt x="603" y="860"/>
                    <a:pt x="665" y="782"/>
                    <a:pt x="665" y="627"/>
                  </a:cubicBezTo>
                  <a:cubicBezTo>
                    <a:pt x="665" y="405"/>
                    <a:pt x="538" y="152"/>
                    <a:pt x="348" y="57"/>
                  </a:cubicBezTo>
                  <a:cubicBezTo>
                    <a:pt x="290" y="18"/>
                    <a:pt x="235" y="0"/>
                    <a:pt x="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7"/>
            <p:cNvSpPr/>
            <p:nvPr/>
          </p:nvSpPr>
          <p:spPr>
            <a:xfrm>
              <a:off x="1467082" y="3776409"/>
              <a:ext cx="23851" cy="28523"/>
            </a:xfrm>
            <a:custGeom>
              <a:avLst/>
              <a:gdLst/>
              <a:ahLst/>
              <a:cxnLst/>
              <a:rect l="l" t="t" r="r" b="b"/>
              <a:pathLst>
                <a:path w="730" h="873" extrusionOk="0">
                  <a:moveTo>
                    <a:pt x="227" y="0"/>
                  </a:moveTo>
                  <a:cubicBezTo>
                    <a:pt x="191" y="0"/>
                    <a:pt x="157" y="11"/>
                    <a:pt x="127" y="32"/>
                  </a:cubicBezTo>
                  <a:cubicBezTo>
                    <a:pt x="1" y="96"/>
                    <a:pt x="1" y="349"/>
                    <a:pt x="127" y="571"/>
                  </a:cubicBezTo>
                  <a:cubicBezTo>
                    <a:pt x="232" y="754"/>
                    <a:pt x="401" y="872"/>
                    <a:pt x="529" y="872"/>
                  </a:cubicBezTo>
                  <a:cubicBezTo>
                    <a:pt x="555" y="872"/>
                    <a:pt x="580" y="867"/>
                    <a:pt x="602" y="856"/>
                  </a:cubicBezTo>
                  <a:cubicBezTo>
                    <a:pt x="729" y="761"/>
                    <a:pt x="729" y="507"/>
                    <a:pt x="602" y="286"/>
                  </a:cubicBezTo>
                  <a:cubicBezTo>
                    <a:pt x="505" y="115"/>
                    <a:pt x="351" y="0"/>
                    <a:pt x="227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7"/>
            <p:cNvSpPr/>
            <p:nvPr/>
          </p:nvSpPr>
          <p:spPr>
            <a:xfrm>
              <a:off x="1515732" y="3804181"/>
              <a:ext cx="21760" cy="28327"/>
            </a:xfrm>
            <a:custGeom>
              <a:avLst/>
              <a:gdLst/>
              <a:ahLst/>
              <a:cxnLst/>
              <a:rect l="l" t="t" r="r" b="b"/>
              <a:pathLst>
                <a:path w="666" h="867" extrusionOk="0">
                  <a:moveTo>
                    <a:pt x="205" y="0"/>
                  </a:moveTo>
                  <a:cubicBezTo>
                    <a:pt x="85" y="0"/>
                    <a:pt x="0" y="88"/>
                    <a:pt x="0" y="227"/>
                  </a:cubicBezTo>
                  <a:cubicBezTo>
                    <a:pt x="0" y="449"/>
                    <a:pt x="159" y="702"/>
                    <a:pt x="349" y="829"/>
                  </a:cubicBezTo>
                  <a:cubicBezTo>
                    <a:pt x="400" y="855"/>
                    <a:pt x="446" y="866"/>
                    <a:pt x="486" y="866"/>
                  </a:cubicBezTo>
                  <a:cubicBezTo>
                    <a:pt x="597" y="866"/>
                    <a:pt x="665" y="778"/>
                    <a:pt x="665" y="639"/>
                  </a:cubicBezTo>
                  <a:cubicBezTo>
                    <a:pt x="665" y="417"/>
                    <a:pt x="539" y="164"/>
                    <a:pt x="349" y="37"/>
                  </a:cubicBezTo>
                  <a:cubicBezTo>
                    <a:pt x="298" y="12"/>
                    <a:pt x="249" y="0"/>
                    <a:pt x="20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7"/>
            <p:cNvSpPr/>
            <p:nvPr/>
          </p:nvSpPr>
          <p:spPr>
            <a:xfrm>
              <a:off x="1087363" y="3648562"/>
              <a:ext cx="487376" cy="387790"/>
            </a:xfrm>
            <a:custGeom>
              <a:avLst/>
              <a:gdLst/>
              <a:ahLst/>
              <a:cxnLst/>
              <a:rect l="l" t="t" r="r" b="b"/>
              <a:pathLst>
                <a:path w="14917" h="11869" extrusionOk="0">
                  <a:moveTo>
                    <a:pt x="244" y="0"/>
                  </a:moveTo>
                  <a:cubicBezTo>
                    <a:pt x="102" y="0"/>
                    <a:pt x="0" y="118"/>
                    <a:pt x="0" y="303"/>
                  </a:cubicBezTo>
                  <a:lnTo>
                    <a:pt x="0" y="2932"/>
                  </a:lnTo>
                  <a:cubicBezTo>
                    <a:pt x="0" y="3217"/>
                    <a:pt x="190" y="3534"/>
                    <a:pt x="412" y="3692"/>
                  </a:cubicBezTo>
                  <a:lnTo>
                    <a:pt x="14505" y="11799"/>
                  </a:lnTo>
                  <a:cubicBezTo>
                    <a:pt x="14571" y="11846"/>
                    <a:pt x="14634" y="11868"/>
                    <a:pt x="14690" y="11868"/>
                  </a:cubicBezTo>
                  <a:cubicBezTo>
                    <a:pt x="14823" y="11868"/>
                    <a:pt x="14916" y="11746"/>
                    <a:pt x="14916" y="11546"/>
                  </a:cubicBezTo>
                  <a:lnTo>
                    <a:pt x="14916" y="8949"/>
                  </a:lnTo>
                  <a:cubicBezTo>
                    <a:pt x="14916" y="8664"/>
                    <a:pt x="14726" y="8316"/>
                    <a:pt x="14505" y="8189"/>
                  </a:cubicBezTo>
                  <a:lnTo>
                    <a:pt x="412" y="50"/>
                  </a:lnTo>
                  <a:cubicBezTo>
                    <a:pt x="353" y="16"/>
                    <a:pt x="295" y="0"/>
                    <a:pt x="24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7"/>
            <p:cNvSpPr/>
            <p:nvPr/>
          </p:nvSpPr>
          <p:spPr>
            <a:xfrm>
              <a:off x="1111148" y="3685351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54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7"/>
            <p:cNvSpPr/>
            <p:nvPr/>
          </p:nvSpPr>
          <p:spPr>
            <a:xfrm>
              <a:off x="1111148" y="371227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5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7"/>
            <p:cNvSpPr/>
            <p:nvPr/>
          </p:nvSpPr>
          <p:spPr>
            <a:xfrm>
              <a:off x="1111148" y="3738117"/>
              <a:ext cx="164571" cy="102494"/>
            </a:xfrm>
            <a:custGeom>
              <a:avLst/>
              <a:gdLst/>
              <a:ahLst/>
              <a:cxnLst/>
              <a:rect l="l" t="t" r="r" b="b"/>
              <a:pathLst>
                <a:path w="5037" h="3137" extrusionOk="0">
                  <a:moveTo>
                    <a:pt x="1" y="1"/>
                  </a:moveTo>
                  <a:lnTo>
                    <a:pt x="1" y="223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7"/>
            <p:cNvSpPr/>
            <p:nvPr/>
          </p:nvSpPr>
          <p:spPr>
            <a:xfrm>
              <a:off x="1418466" y="3887136"/>
              <a:ext cx="23818" cy="27968"/>
            </a:xfrm>
            <a:custGeom>
              <a:avLst/>
              <a:gdLst/>
              <a:ahLst/>
              <a:cxnLst/>
              <a:rect l="l" t="t" r="r" b="b"/>
              <a:pathLst>
                <a:path w="729" h="856" extrusionOk="0">
                  <a:moveTo>
                    <a:pt x="227" y="0"/>
                  </a:moveTo>
                  <a:cubicBezTo>
                    <a:pt x="190" y="0"/>
                    <a:pt x="156" y="10"/>
                    <a:pt x="127" y="32"/>
                  </a:cubicBezTo>
                  <a:cubicBezTo>
                    <a:pt x="0" y="95"/>
                    <a:pt x="0" y="349"/>
                    <a:pt x="127" y="570"/>
                  </a:cubicBezTo>
                  <a:cubicBezTo>
                    <a:pt x="249" y="741"/>
                    <a:pt x="390" y="856"/>
                    <a:pt x="506" y="856"/>
                  </a:cubicBezTo>
                  <a:cubicBezTo>
                    <a:pt x="541" y="856"/>
                    <a:pt x="573" y="845"/>
                    <a:pt x="602" y="824"/>
                  </a:cubicBezTo>
                  <a:cubicBezTo>
                    <a:pt x="729" y="760"/>
                    <a:pt x="729" y="507"/>
                    <a:pt x="602" y="285"/>
                  </a:cubicBezTo>
                  <a:cubicBezTo>
                    <a:pt x="504" y="114"/>
                    <a:pt x="350" y="0"/>
                    <a:pt x="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467082" y="3914548"/>
              <a:ext cx="23851" cy="28490"/>
            </a:xfrm>
            <a:custGeom>
              <a:avLst/>
              <a:gdLst/>
              <a:ahLst/>
              <a:cxnLst/>
              <a:rect l="l" t="t" r="r" b="b"/>
              <a:pathLst>
                <a:path w="730" h="872" extrusionOk="0">
                  <a:moveTo>
                    <a:pt x="201" y="0"/>
                  </a:moveTo>
                  <a:cubicBezTo>
                    <a:pt x="174" y="0"/>
                    <a:pt x="150" y="5"/>
                    <a:pt x="127" y="16"/>
                  </a:cubicBezTo>
                  <a:cubicBezTo>
                    <a:pt x="1" y="111"/>
                    <a:pt x="1" y="333"/>
                    <a:pt x="127" y="586"/>
                  </a:cubicBezTo>
                  <a:cubicBezTo>
                    <a:pt x="225" y="757"/>
                    <a:pt x="379" y="872"/>
                    <a:pt x="503" y="872"/>
                  </a:cubicBezTo>
                  <a:cubicBezTo>
                    <a:pt x="539" y="872"/>
                    <a:pt x="573" y="861"/>
                    <a:pt x="602" y="840"/>
                  </a:cubicBezTo>
                  <a:cubicBezTo>
                    <a:pt x="729" y="776"/>
                    <a:pt x="729" y="523"/>
                    <a:pt x="602" y="301"/>
                  </a:cubicBezTo>
                  <a:cubicBezTo>
                    <a:pt x="498" y="118"/>
                    <a:pt x="329" y="0"/>
                    <a:pt x="201" y="0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7"/>
            <p:cNvSpPr/>
            <p:nvPr/>
          </p:nvSpPr>
          <p:spPr>
            <a:xfrm>
              <a:off x="1515732" y="3942647"/>
              <a:ext cx="21760" cy="28490"/>
            </a:xfrm>
            <a:custGeom>
              <a:avLst/>
              <a:gdLst/>
              <a:ahLst/>
              <a:cxnLst/>
              <a:rect l="l" t="t" r="r" b="b"/>
              <a:pathLst>
                <a:path w="666" h="872" extrusionOk="0">
                  <a:moveTo>
                    <a:pt x="190" y="0"/>
                  </a:moveTo>
                  <a:cubicBezTo>
                    <a:pt x="78" y="0"/>
                    <a:pt x="0" y="78"/>
                    <a:pt x="0" y="233"/>
                  </a:cubicBezTo>
                  <a:cubicBezTo>
                    <a:pt x="0" y="455"/>
                    <a:pt x="159" y="708"/>
                    <a:pt x="349" y="835"/>
                  </a:cubicBezTo>
                  <a:cubicBezTo>
                    <a:pt x="398" y="860"/>
                    <a:pt x="444" y="871"/>
                    <a:pt x="483" y="871"/>
                  </a:cubicBezTo>
                  <a:cubicBezTo>
                    <a:pt x="596" y="871"/>
                    <a:pt x="665" y="777"/>
                    <a:pt x="665" y="613"/>
                  </a:cubicBezTo>
                  <a:cubicBezTo>
                    <a:pt x="665" y="423"/>
                    <a:pt x="539" y="138"/>
                    <a:pt x="349" y="43"/>
                  </a:cubicBezTo>
                  <a:cubicBezTo>
                    <a:pt x="292" y="15"/>
                    <a:pt x="237" y="0"/>
                    <a:pt x="190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7"/>
            <p:cNvSpPr/>
            <p:nvPr/>
          </p:nvSpPr>
          <p:spPr>
            <a:xfrm>
              <a:off x="1087363" y="3787028"/>
              <a:ext cx="487376" cy="387953"/>
            </a:xfrm>
            <a:custGeom>
              <a:avLst/>
              <a:gdLst/>
              <a:ahLst/>
              <a:cxnLst/>
              <a:rect l="l" t="t" r="r" b="b"/>
              <a:pathLst>
                <a:path w="14917" h="11874" extrusionOk="0">
                  <a:moveTo>
                    <a:pt x="230" y="1"/>
                  </a:moveTo>
                  <a:cubicBezTo>
                    <a:pt x="96" y="1"/>
                    <a:pt x="0" y="107"/>
                    <a:pt x="0" y="309"/>
                  </a:cubicBezTo>
                  <a:lnTo>
                    <a:pt x="0" y="2938"/>
                  </a:lnTo>
                  <a:cubicBezTo>
                    <a:pt x="0" y="3223"/>
                    <a:pt x="190" y="3539"/>
                    <a:pt x="412" y="3698"/>
                  </a:cubicBezTo>
                  <a:lnTo>
                    <a:pt x="14505" y="11805"/>
                  </a:lnTo>
                  <a:cubicBezTo>
                    <a:pt x="14571" y="11852"/>
                    <a:pt x="14634" y="11874"/>
                    <a:pt x="14690" y="11874"/>
                  </a:cubicBezTo>
                  <a:cubicBezTo>
                    <a:pt x="14823" y="11874"/>
                    <a:pt x="14916" y="11752"/>
                    <a:pt x="14916" y="11552"/>
                  </a:cubicBezTo>
                  <a:lnTo>
                    <a:pt x="14916" y="8923"/>
                  </a:lnTo>
                  <a:cubicBezTo>
                    <a:pt x="14916" y="8670"/>
                    <a:pt x="14726" y="8321"/>
                    <a:pt x="14505" y="8195"/>
                  </a:cubicBezTo>
                  <a:lnTo>
                    <a:pt x="412" y="56"/>
                  </a:lnTo>
                  <a:cubicBezTo>
                    <a:pt x="347" y="19"/>
                    <a:pt x="285" y="1"/>
                    <a:pt x="23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7"/>
            <p:cNvSpPr/>
            <p:nvPr/>
          </p:nvSpPr>
          <p:spPr>
            <a:xfrm>
              <a:off x="1111148" y="3824013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88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7"/>
            <p:cNvSpPr/>
            <p:nvPr/>
          </p:nvSpPr>
          <p:spPr>
            <a:xfrm>
              <a:off x="1111148" y="3849890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0"/>
                  </a:moveTo>
                  <a:lnTo>
                    <a:pt x="1" y="254"/>
                  </a:lnTo>
                  <a:lnTo>
                    <a:pt x="5036" y="3135"/>
                  </a:lnTo>
                  <a:lnTo>
                    <a:pt x="5036" y="29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7"/>
            <p:cNvSpPr/>
            <p:nvPr/>
          </p:nvSpPr>
          <p:spPr>
            <a:xfrm>
              <a:off x="1111148" y="3876779"/>
              <a:ext cx="164571" cy="102461"/>
            </a:xfrm>
            <a:custGeom>
              <a:avLst/>
              <a:gdLst/>
              <a:ahLst/>
              <a:cxnLst/>
              <a:rect l="l" t="t" r="r" b="b"/>
              <a:pathLst>
                <a:path w="5037" h="3136" extrusionOk="0">
                  <a:moveTo>
                    <a:pt x="1" y="1"/>
                  </a:moveTo>
                  <a:lnTo>
                    <a:pt x="1" y="222"/>
                  </a:lnTo>
                  <a:lnTo>
                    <a:pt x="5036" y="3136"/>
                  </a:lnTo>
                  <a:lnTo>
                    <a:pt x="5036" y="29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7"/>
            <p:cNvSpPr/>
            <p:nvPr/>
          </p:nvSpPr>
          <p:spPr>
            <a:xfrm>
              <a:off x="1418466" y="4025243"/>
              <a:ext cx="23818" cy="28523"/>
            </a:xfrm>
            <a:custGeom>
              <a:avLst/>
              <a:gdLst/>
              <a:ahLst/>
              <a:cxnLst/>
              <a:rect l="l" t="t" r="r" b="b"/>
              <a:pathLst>
                <a:path w="729" h="873" extrusionOk="0">
                  <a:moveTo>
                    <a:pt x="201" y="1"/>
                  </a:moveTo>
                  <a:cubicBezTo>
                    <a:pt x="174" y="1"/>
                    <a:pt x="149" y="6"/>
                    <a:pt x="127" y="17"/>
                  </a:cubicBezTo>
                  <a:cubicBezTo>
                    <a:pt x="0" y="112"/>
                    <a:pt x="0" y="334"/>
                    <a:pt x="127" y="587"/>
                  </a:cubicBezTo>
                  <a:cubicBezTo>
                    <a:pt x="249" y="758"/>
                    <a:pt x="390" y="872"/>
                    <a:pt x="506" y="872"/>
                  </a:cubicBezTo>
                  <a:cubicBezTo>
                    <a:pt x="541" y="872"/>
                    <a:pt x="573" y="862"/>
                    <a:pt x="602" y="840"/>
                  </a:cubicBezTo>
                  <a:cubicBezTo>
                    <a:pt x="729" y="777"/>
                    <a:pt x="729" y="524"/>
                    <a:pt x="602" y="302"/>
                  </a:cubicBezTo>
                  <a:cubicBezTo>
                    <a:pt x="497" y="119"/>
                    <a:pt x="328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7"/>
            <p:cNvSpPr/>
            <p:nvPr/>
          </p:nvSpPr>
          <p:spPr>
            <a:xfrm>
              <a:off x="1468128" y="4053341"/>
              <a:ext cx="21760" cy="28131"/>
            </a:xfrm>
            <a:custGeom>
              <a:avLst/>
              <a:gdLst/>
              <a:ahLst/>
              <a:cxnLst/>
              <a:rect l="l" t="t" r="r" b="b"/>
              <a:pathLst>
                <a:path w="666" h="861" extrusionOk="0">
                  <a:moveTo>
                    <a:pt x="165" y="1"/>
                  </a:moveTo>
                  <a:cubicBezTo>
                    <a:pt x="63" y="1"/>
                    <a:pt x="0" y="78"/>
                    <a:pt x="0" y="234"/>
                  </a:cubicBezTo>
                  <a:cubicBezTo>
                    <a:pt x="0" y="455"/>
                    <a:pt x="127" y="709"/>
                    <a:pt x="317" y="804"/>
                  </a:cubicBezTo>
                  <a:cubicBezTo>
                    <a:pt x="375" y="842"/>
                    <a:pt x="430" y="860"/>
                    <a:pt x="479" y="860"/>
                  </a:cubicBezTo>
                  <a:cubicBezTo>
                    <a:pt x="589" y="860"/>
                    <a:pt x="666" y="768"/>
                    <a:pt x="666" y="614"/>
                  </a:cubicBezTo>
                  <a:cubicBezTo>
                    <a:pt x="666" y="424"/>
                    <a:pt x="507" y="139"/>
                    <a:pt x="317" y="44"/>
                  </a:cubicBezTo>
                  <a:cubicBezTo>
                    <a:pt x="260" y="15"/>
                    <a:pt x="209" y="1"/>
                    <a:pt x="165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7"/>
            <p:cNvSpPr/>
            <p:nvPr/>
          </p:nvSpPr>
          <p:spPr>
            <a:xfrm>
              <a:off x="1514686" y="4081047"/>
              <a:ext cx="23818" cy="28066"/>
            </a:xfrm>
            <a:custGeom>
              <a:avLst/>
              <a:gdLst/>
              <a:ahLst/>
              <a:cxnLst/>
              <a:rect l="l" t="t" r="r" b="b"/>
              <a:pathLst>
                <a:path w="729" h="859" extrusionOk="0">
                  <a:moveTo>
                    <a:pt x="213" y="0"/>
                  </a:moveTo>
                  <a:cubicBezTo>
                    <a:pt x="182" y="0"/>
                    <a:pt x="153" y="6"/>
                    <a:pt x="127" y="19"/>
                  </a:cubicBezTo>
                  <a:cubicBezTo>
                    <a:pt x="1" y="82"/>
                    <a:pt x="1" y="336"/>
                    <a:pt x="127" y="557"/>
                  </a:cubicBezTo>
                  <a:cubicBezTo>
                    <a:pt x="232" y="740"/>
                    <a:pt x="401" y="859"/>
                    <a:pt x="528" y="859"/>
                  </a:cubicBezTo>
                  <a:cubicBezTo>
                    <a:pt x="555" y="859"/>
                    <a:pt x="580" y="853"/>
                    <a:pt x="602" y="842"/>
                  </a:cubicBezTo>
                  <a:cubicBezTo>
                    <a:pt x="729" y="779"/>
                    <a:pt x="729" y="526"/>
                    <a:pt x="602" y="304"/>
                  </a:cubicBezTo>
                  <a:cubicBezTo>
                    <a:pt x="501" y="101"/>
                    <a:pt x="339" y="0"/>
                    <a:pt x="21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7"/>
            <p:cNvSpPr/>
            <p:nvPr/>
          </p:nvSpPr>
          <p:spPr>
            <a:xfrm>
              <a:off x="1642991" y="2262071"/>
              <a:ext cx="472902" cy="2076207"/>
            </a:xfrm>
            <a:custGeom>
              <a:avLst/>
              <a:gdLst/>
              <a:ahLst/>
              <a:cxnLst/>
              <a:rect l="l" t="t" r="r" b="b"/>
              <a:pathLst>
                <a:path w="14474" h="63546" extrusionOk="0">
                  <a:moveTo>
                    <a:pt x="14185" y="0"/>
                  </a:moveTo>
                  <a:cubicBezTo>
                    <a:pt x="14112" y="0"/>
                    <a:pt x="14027" y="26"/>
                    <a:pt x="13935" y="81"/>
                  </a:cubicBezTo>
                  <a:lnTo>
                    <a:pt x="539" y="7777"/>
                  </a:lnTo>
                  <a:cubicBezTo>
                    <a:pt x="254" y="7967"/>
                    <a:pt x="1" y="8379"/>
                    <a:pt x="1" y="8727"/>
                  </a:cubicBezTo>
                  <a:lnTo>
                    <a:pt x="1" y="63546"/>
                  </a:lnTo>
                  <a:lnTo>
                    <a:pt x="14473" y="55185"/>
                  </a:lnTo>
                  <a:lnTo>
                    <a:pt x="14473" y="398"/>
                  </a:lnTo>
                  <a:cubicBezTo>
                    <a:pt x="14473" y="152"/>
                    <a:pt x="14362" y="0"/>
                    <a:pt x="14185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7"/>
            <p:cNvSpPr/>
            <p:nvPr/>
          </p:nvSpPr>
          <p:spPr>
            <a:xfrm>
              <a:off x="1658511" y="2288798"/>
              <a:ext cx="441863" cy="360574"/>
            </a:xfrm>
            <a:custGeom>
              <a:avLst/>
              <a:gdLst/>
              <a:ahLst/>
              <a:cxnLst/>
              <a:rect l="l" t="t" r="r" b="b"/>
              <a:pathLst>
                <a:path w="13524" h="11036" extrusionOk="0">
                  <a:moveTo>
                    <a:pt x="13294" y="0"/>
                  </a:moveTo>
                  <a:cubicBezTo>
                    <a:pt x="13238" y="0"/>
                    <a:pt x="13176" y="18"/>
                    <a:pt x="13112" y="55"/>
                  </a:cubicBezTo>
                  <a:lnTo>
                    <a:pt x="444" y="7371"/>
                  </a:lnTo>
                  <a:cubicBezTo>
                    <a:pt x="191" y="7497"/>
                    <a:pt x="1" y="7846"/>
                    <a:pt x="1" y="8099"/>
                  </a:cubicBezTo>
                  <a:lnTo>
                    <a:pt x="1" y="10728"/>
                  </a:lnTo>
                  <a:cubicBezTo>
                    <a:pt x="1" y="10929"/>
                    <a:pt x="96" y="11036"/>
                    <a:pt x="241" y="11036"/>
                  </a:cubicBezTo>
                  <a:cubicBezTo>
                    <a:pt x="301" y="11036"/>
                    <a:pt x="370" y="11018"/>
                    <a:pt x="444" y="10981"/>
                  </a:cubicBezTo>
                  <a:lnTo>
                    <a:pt x="13112" y="3665"/>
                  </a:lnTo>
                  <a:cubicBezTo>
                    <a:pt x="13333" y="3539"/>
                    <a:pt x="13523" y="3190"/>
                    <a:pt x="13523" y="2937"/>
                  </a:cubicBezTo>
                  <a:lnTo>
                    <a:pt x="13523" y="309"/>
                  </a:lnTo>
                  <a:cubicBezTo>
                    <a:pt x="13523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7"/>
            <p:cNvSpPr/>
            <p:nvPr/>
          </p:nvSpPr>
          <p:spPr>
            <a:xfrm>
              <a:off x="1658511" y="2426970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1"/>
                  </a:moveTo>
                  <a:cubicBezTo>
                    <a:pt x="13241" y="1"/>
                    <a:pt x="13177" y="23"/>
                    <a:pt x="13112" y="70"/>
                  </a:cubicBezTo>
                  <a:lnTo>
                    <a:pt x="444" y="7354"/>
                  </a:lnTo>
                  <a:cubicBezTo>
                    <a:pt x="191" y="7512"/>
                    <a:pt x="1" y="7829"/>
                    <a:pt x="1" y="8114"/>
                  </a:cubicBezTo>
                  <a:lnTo>
                    <a:pt x="1" y="10742"/>
                  </a:lnTo>
                  <a:cubicBezTo>
                    <a:pt x="1" y="10944"/>
                    <a:pt x="96" y="11051"/>
                    <a:pt x="241" y="11051"/>
                  </a:cubicBezTo>
                  <a:cubicBezTo>
                    <a:pt x="301" y="11051"/>
                    <a:pt x="370" y="11033"/>
                    <a:pt x="444" y="10996"/>
                  </a:cubicBezTo>
                  <a:lnTo>
                    <a:pt x="13112" y="3680"/>
                  </a:lnTo>
                  <a:cubicBezTo>
                    <a:pt x="13333" y="3553"/>
                    <a:pt x="13523" y="3205"/>
                    <a:pt x="13523" y="2920"/>
                  </a:cubicBezTo>
                  <a:lnTo>
                    <a:pt x="13523" y="323"/>
                  </a:lnTo>
                  <a:cubicBezTo>
                    <a:pt x="13523" y="123"/>
                    <a:pt x="13429" y="1"/>
                    <a:pt x="1329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7"/>
            <p:cNvSpPr/>
            <p:nvPr/>
          </p:nvSpPr>
          <p:spPr>
            <a:xfrm>
              <a:off x="1658511" y="2565240"/>
              <a:ext cx="441863" cy="361260"/>
            </a:xfrm>
            <a:custGeom>
              <a:avLst/>
              <a:gdLst/>
              <a:ahLst/>
              <a:cxnLst/>
              <a:rect l="l" t="t" r="r" b="b"/>
              <a:pathLst>
                <a:path w="13524" h="11057" extrusionOk="0">
                  <a:moveTo>
                    <a:pt x="13280" y="0"/>
                  </a:moveTo>
                  <a:cubicBezTo>
                    <a:pt x="13228" y="0"/>
                    <a:pt x="13171" y="16"/>
                    <a:pt x="13112" y="50"/>
                  </a:cubicBezTo>
                  <a:lnTo>
                    <a:pt x="444" y="7365"/>
                  </a:lnTo>
                  <a:cubicBezTo>
                    <a:pt x="191" y="7524"/>
                    <a:pt x="1" y="7840"/>
                    <a:pt x="1" y="8125"/>
                  </a:cubicBezTo>
                  <a:lnTo>
                    <a:pt x="1" y="10754"/>
                  </a:lnTo>
                  <a:cubicBezTo>
                    <a:pt x="1" y="10939"/>
                    <a:pt x="102" y="11057"/>
                    <a:pt x="256" y="11057"/>
                  </a:cubicBezTo>
                  <a:cubicBezTo>
                    <a:pt x="313" y="11057"/>
                    <a:pt x="376" y="11041"/>
                    <a:pt x="444" y="11007"/>
                  </a:cubicBezTo>
                  <a:lnTo>
                    <a:pt x="13112" y="3692"/>
                  </a:lnTo>
                  <a:cubicBezTo>
                    <a:pt x="13333" y="3533"/>
                    <a:pt x="13523" y="3217"/>
                    <a:pt x="13523" y="2932"/>
                  </a:cubicBezTo>
                  <a:lnTo>
                    <a:pt x="13523" y="303"/>
                  </a:lnTo>
                  <a:cubicBezTo>
                    <a:pt x="13523" y="118"/>
                    <a:pt x="13421" y="0"/>
                    <a:pt x="13280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7"/>
            <p:cNvSpPr/>
            <p:nvPr/>
          </p:nvSpPr>
          <p:spPr>
            <a:xfrm>
              <a:off x="1658511" y="2703706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4" y="0"/>
                  </a:moveTo>
                  <a:cubicBezTo>
                    <a:pt x="13238" y="0"/>
                    <a:pt x="13176" y="18"/>
                    <a:pt x="13112" y="55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131"/>
                  </a:cubicBezTo>
                  <a:lnTo>
                    <a:pt x="1" y="10728"/>
                  </a:lnTo>
                  <a:cubicBezTo>
                    <a:pt x="1" y="10928"/>
                    <a:pt x="94" y="11050"/>
                    <a:pt x="238" y="11050"/>
                  </a:cubicBezTo>
                  <a:cubicBezTo>
                    <a:pt x="299" y="11050"/>
                    <a:pt x="369" y="11028"/>
                    <a:pt x="444" y="10981"/>
                  </a:cubicBezTo>
                  <a:lnTo>
                    <a:pt x="13112" y="3697"/>
                  </a:lnTo>
                  <a:cubicBezTo>
                    <a:pt x="13333" y="3539"/>
                    <a:pt x="13523" y="3222"/>
                    <a:pt x="13523" y="2937"/>
                  </a:cubicBezTo>
                  <a:lnTo>
                    <a:pt x="13523" y="309"/>
                  </a:lnTo>
                  <a:cubicBezTo>
                    <a:pt x="13523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7"/>
            <p:cNvSpPr/>
            <p:nvPr/>
          </p:nvSpPr>
          <p:spPr>
            <a:xfrm>
              <a:off x="1658511" y="2842335"/>
              <a:ext cx="441863" cy="360606"/>
            </a:xfrm>
            <a:custGeom>
              <a:avLst/>
              <a:gdLst/>
              <a:ahLst/>
              <a:cxnLst/>
              <a:rect l="l" t="t" r="r" b="b"/>
              <a:pathLst>
                <a:path w="13524" h="11037" extrusionOk="0">
                  <a:moveTo>
                    <a:pt x="13294" y="1"/>
                  </a:moveTo>
                  <a:cubicBezTo>
                    <a:pt x="13238" y="1"/>
                    <a:pt x="13176" y="19"/>
                    <a:pt x="13112" y="56"/>
                  </a:cubicBezTo>
                  <a:lnTo>
                    <a:pt x="444" y="7372"/>
                  </a:lnTo>
                  <a:cubicBezTo>
                    <a:pt x="191" y="7498"/>
                    <a:pt x="1" y="7847"/>
                    <a:pt x="1" y="8100"/>
                  </a:cubicBezTo>
                  <a:lnTo>
                    <a:pt x="1" y="10728"/>
                  </a:lnTo>
                  <a:cubicBezTo>
                    <a:pt x="1" y="10930"/>
                    <a:pt x="96" y="11037"/>
                    <a:pt x="241" y="11037"/>
                  </a:cubicBezTo>
                  <a:cubicBezTo>
                    <a:pt x="301" y="11037"/>
                    <a:pt x="370" y="11019"/>
                    <a:pt x="444" y="10982"/>
                  </a:cubicBezTo>
                  <a:lnTo>
                    <a:pt x="13112" y="3666"/>
                  </a:lnTo>
                  <a:cubicBezTo>
                    <a:pt x="13333" y="3540"/>
                    <a:pt x="13523" y="3191"/>
                    <a:pt x="13523" y="2938"/>
                  </a:cubicBezTo>
                  <a:lnTo>
                    <a:pt x="13523" y="309"/>
                  </a:lnTo>
                  <a:cubicBezTo>
                    <a:pt x="13523" y="108"/>
                    <a:pt x="13428" y="1"/>
                    <a:pt x="1329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7"/>
            <p:cNvSpPr/>
            <p:nvPr/>
          </p:nvSpPr>
          <p:spPr>
            <a:xfrm>
              <a:off x="1658511" y="2980540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1"/>
                  </a:moveTo>
                  <a:cubicBezTo>
                    <a:pt x="13241" y="1"/>
                    <a:pt x="13177" y="23"/>
                    <a:pt x="13112" y="70"/>
                  </a:cubicBezTo>
                  <a:lnTo>
                    <a:pt x="444" y="7353"/>
                  </a:lnTo>
                  <a:cubicBezTo>
                    <a:pt x="191" y="7512"/>
                    <a:pt x="1" y="7829"/>
                    <a:pt x="1" y="8114"/>
                  </a:cubicBezTo>
                  <a:lnTo>
                    <a:pt x="1" y="10742"/>
                  </a:lnTo>
                  <a:cubicBezTo>
                    <a:pt x="1" y="10944"/>
                    <a:pt x="96" y="11050"/>
                    <a:pt x="241" y="11050"/>
                  </a:cubicBezTo>
                  <a:cubicBezTo>
                    <a:pt x="301" y="11050"/>
                    <a:pt x="370" y="11032"/>
                    <a:pt x="444" y="10995"/>
                  </a:cubicBezTo>
                  <a:lnTo>
                    <a:pt x="13112" y="3680"/>
                  </a:lnTo>
                  <a:cubicBezTo>
                    <a:pt x="13333" y="3553"/>
                    <a:pt x="13523" y="3205"/>
                    <a:pt x="13523" y="2920"/>
                  </a:cubicBezTo>
                  <a:lnTo>
                    <a:pt x="13523" y="323"/>
                  </a:lnTo>
                  <a:cubicBezTo>
                    <a:pt x="13523" y="123"/>
                    <a:pt x="13429" y="1"/>
                    <a:pt x="1329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7"/>
            <p:cNvSpPr/>
            <p:nvPr/>
          </p:nvSpPr>
          <p:spPr>
            <a:xfrm>
              <a:off x="1658511" y="3118777"/>
              <a:ext cx="441863" cy="361293"/>
            </a:xfrm>
            <a:custGeom>
              <a:avLst/>
              <a:gdLst/>
              <a:ahLst/>
              <a:cxnLst/>
              <a:rect l="l" t="t" r="r" b="b"/>
              <a:pathLst>
                <a:path w="13524" h="11058" extrusionOk="0">
                  <a:moveTo>
                    <a:pt x="13280" y="1"/>
                  </a:moveTo>
                  <a:cubicBezTo>
                    <a:pt x="13228" y="1"/>
                    <a:pt x="13171" y="17"/>
                    <a:pt x="13112" y="51"/>
                  </a:cubicBezTo>
                  <a:lnTo>
                    <a:pt x="444" y="7366"/>
                  </a:lnTo>
                  <a:cubicBezTo>
                    <a:pt x="191" y="7524"/>
                    <a:pt x="1" y="7841"/>
                    <a:pt x="1" y="8126"/>
                  </a:cubicBezTo>
                  <a:lnTo>
                    <a:pt x="1" y="10755"/>
                  </a:lnTo>
                  <a:cubicBezTo>
                    <a:pt x="1" y="10940"/>
                    <a:pt x="102" y="11058"/>
                    <a:pt x="256" y="11058"/>
                  </a:cubicBezTo>
                  <a:cubicBezTo>
                    <a:pt x="313" y="11058"/>
                    <a:pt x="376" y="11042"/>
                    <a:pt x="444" y="11008"/>
                  </a:cubicBezTo>
                  <a:lnTo>
                    <a:pt x="13112" y="3693"/>
                  </a:lnTo>
                  <a:cubicBezTo>
                    <a:pt x="13333" y="3534"/>
                    <a:pt x="13523" y="3218"/>
                    <a:pt x="13523" y="2932"/>
                  </a:cubicBezTo>
                  <a:lnTo>
                    <a:pt x="13523" y="304"/>
                  </a:lnTo>
                  <a:cubicBezTo>
                    <a:pt x="13523" y="119"/>
                    <a:pt x="13421" y="1"/>
                    <a:pt x="1328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7"/>
            <p:cNvSpPr/>
            <p:nvPr/>
          </p:nvSpPr>
          <p:spPr>
            <a:xfrm>
              <a:off x="1658511" y="3257276"/>
              <a:ext cx="441863" cy="361031"/>
            </a:xfrm>
            <a:custGeom>
              <a:avLst/>
              <a:gdLst/>
              <a:ahLst/>
              <a:cxnLst/>
              <a:rect l="l" t="t" r="r" b="b"/>
              <a:pathLst>
                <a:path w="13524" h="11050" extrusionOk="0">
                  <a:moveTo>
                    <a:pt x="13294" y="0"/>
                  </a:moveTo>
                  <a:cubicBezTo>
                    <a:pt x="13238" y="0"/>
                    <a:pt x="13176" y="18"/>
                    <a:pt x="13112" y="55"/>
                  </a:cubicBezTo>
                  <a:lnTo>
                    <a:pt x="444" y="7371"/>
                  </a:lnTo>
                  <a:cubicBezTo>
                    <a:pt x="191" y="7497"/>
                    <a:pt x="1" y="7846"/>
                    <a:pt x="1" y="8131"/>
                  </a:cubicBezTo>
                  <a:lnTo>
                    <a:pt x="1" y="10728"/>
                  </a:lnTo>
                  <a:cubicBezTo>
                    <a:pt x="1" y="10928"/>
                    <a:pt x="94" y="11050"/>
                    <a:pt x="238" y="11050"/>
                  </a:cubicBezTo>
                  <a:cubicBezTo>
                    <a:pt x="299" y="11050"/>
                    <a:pt x="369" y="11028"/>
                    <a:pt x="444" y="10981"/>
                  </a:cubicBezTo>
                  <a:lnTo>
                    <a:pt x="13112" y="3697"/>
                  </a:lnTo>
                  <a:cubicBezTo>
                    <a:pt x="13333" y="3539"/>
                    <a:pt x="13523" y="3222"/>
                    <a:pt x="13523" y="2937"/>
                  </a:cubicBezTo>
                  <a:lnTo>
                    <a:pt x="13523" y="309"/>
                  </a:lnTo>
                  <a:cubicBezTo>
                    <a:pt x="13523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1658511" y="3395905"/>
              <a:ext cx="441863" cy="360606"/>
            </a:xfrm>
            <a:custGeom>
              <a:avLst/>
              <a:gdLst/>
              <a:ahLst/>
              <a:cxnLst/>
              <a:rect l="l" t="t" r="r" b="b"/>
              <a:pathLst>
                <a:path w="13524" h="11037" extrusionOk="0">
                  <a:moveTo>
                    <a:pt x="13294" y="1"/>
                  </a:moveTo>
                  <a:cubicBezTo>
                    <a:pt x="13238" y="1"/>
                    <a:pt x="13176" y="19"/>
                    <a:pt x="13112" y="56"/>
                  </a:cubicBezTo>
                  <a:lnTo>
                    <a:pt x="444" y="7371"/>
                  </a:lnTo>
                  <a:cubicBezTo>
                    <a:pt x="191" y="7498"/>
                    <a:pt x="1" y="7846"/>
                    <a:pt x="1" y="8100"/>
                  </a:cubicBezTo>
                  <a:lnTo>
                    <a:pt x="1" y="10728"/>
                  </a:lnTo>
                  <a:cubicBezTo>
                    <a:pt x="1" y="10930"/>
                    <a:pt x="96" y="11037"/>
                    <a:pt x="241" y="11037"/>
                  </a:cubicBezTo>
                  <a:cubicBezTo>
                    <a:pt x="301" y="11037"/>
                    <a:pt x="370" y="11019"/>
                    <a:pt x="444" y="10982"/>
                  </a:cubicBezTo>
                  <a:lnTo>
                    <a:pt x="13112" y="3666"/>
                  </a:lnTo>
                  <a:cubicBezTo>
                    <a:pt x="13333" y="3539"/>
                    <a:pt x="13523" y="3191"/>
                    <a:pt x="13523" y="2938"/>
                  </a:cubicBezTo>
                  <a:lnTo>
                    <a:pt x="13523" y="309"/>
                  </a:lnTo>
                  <a:cubicBezTo>
                    <a:pt x="13523" y="107"/>
                    <a:pt x="13428" y="1"/>
                    <a:pt x="13294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1658511" y="3534110"/>
              <a:ext cx="441863" cy="361064"/>
            </a:xfrm>
            <a:custGeom>
              <a:avLst/>
              <a:gdLst/>
              <a:ahLst/>
              <a:cxnLst/>
              <a:rect l="l" t="t" r="r" b="b"/>
              <a:pathLst>
                <a:path w="13524" h="11051" extrusionOk="0">
                  <a:moveTo>
                    <a:pt x="13297" y="1"/>
                  </a:moveTo>
                  <a:cubicBezTo>
                    <a:pt x="13241" y="1"/>
                    <a:pt x="13177" y="22"/>
                    <a:pt x="13112" y="70"/>
                  </a:cubicBezTo>
                  <a:lnTo>
                    <a:pt x="444" y="7353"/>
                  </a:lnTo>
                  <a:cubicBezTo>
                    <a:pt x="191" y="7512"/>
                    <a:pt x="1" y="7828"/>
                    <a:pt x="1" y="8113"/>
                  </a:cubicBezTo>
                  <a:lnTo>
                    <a:pt x="1" y="10742"/>
                  </a:lnTo>
                  <a:cubicBezTo>
                    <a:pt x="1" y="10944"/>
                    <a:pt x="96" y="11050"/>
                    <a:pt x="241" y="11050"/>
                  </a:cubicBezTo>
                  <a:cubicBezTo>
                    <a:pt x="301" y="11050"/>
                    <a:pt x="370" y="11032"/>
                    <a:pt x="444" y="10995"/>
                  </a:cubicBezTo>
                  <a:lnTo>
                    <a:pt x="13112" y="3680"/>
                  </a:lnTo>
                  <a:cubicBezTo>
                    <a:pt x="13333" y="3553"/>
                    <a:pt x="13523" y="3205"/>
                    <a:pt x="13523" y="2920"/>
                  </a:cubicBezTo>
                  <a:lnTo>
                    <a:pt x="13523" y="323"/>
                  </a:lnTo>
                  <a:cubicBezTo>
                    <a:pt x="13523" y="123"/>
                    <a:pt x="13429" y="1"/>
                    <a:pt x="13297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1658511" y="3672347"/>
              <a:ext cx="441863" cy="361293"/>
            </a:xfrm>
            <a:custGeom>
              <a:avLst/>
              <a:gdLst/>
              <a:ahLst/>
              <a:cxnLst/>
              <a:rect l="l" t="t" r="r" b="b"/>
              <a:pathLst>
                <a:path w="13524" h="11058" extrusionOk="0">
                  <a:moveTo>
                    <a:pt x="13280" y="1"/>
                  </a:moveTo>
                  <a:cubicBezTo>
                    <a:pt x="13228" y="1"/>
                    <a:pt x="13171" y="17"/>
                    <a:pt x="13112" y="50"/>
                  </a:cubicBezTo>
                  <a:lnTo>
                    <a:pt x="444" y="7366"/>
                  </a:lnTo>
                  <a:cubicBezTo>
                    <a:pt x="191" y="7524"/>
                    <a:pt x="1" y="7841"/>
                    <a:pt x="1" y="8126"/>
                  </a:cubicBezTo>
                  <a:lnTo>
                    <a:pt x="1" y="10755"/>
                  </a:lnTo>
                  <a:cubicBezTo>
                    <a:pt x="1" y="10940"/>
                    <a:pt x="102" y="11058"/>
                    <a:pt x="256" y="11058"/>
                  </a:cubicBezTo>
                  <a:cubicBezTo>
                    <a:pt x="313" y="11058"/>
                    <a:pt x="376" y="11042"/>
                    <a:pt x="444" y="11008"/>
                  </a:cubicBezTo>
                  <a:lnTo>
                    <a:pt x="13112" y="3692"/>
                  </a:lnTo>
                  <a:cubicBezTo>
                    <a:pt x="13333" y="3534"/>
                    <a:pt x="13523" y="3217"/>
                    <a:pt x="13523" y="2932"/>
                  </a:cubicBezTo>
                  <a:lnTo>
                    <a:pt x="13523" y="304"/>
                  </a:lnTo>
                  <a:cubicBezTo>
                    <a:pt x="13523" y="118"/>
                    <a:pt x="13421" y="1"/>
                    <a:pt x="13280" y="1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1658511" y="3810846"/>
              <a:ext cx="441863" cy="361031"/>
            </a:xfrm>
            <a:custGeom>
              <a:avLst/>
              <a:gdLst/>
              <a:ahLst/>
              <a:cxnLst/>
              <a:rect l="l" t="t" r="r" b="b"/>
              <a:pathLst>
                <a:path w="13524" h="11050" extrusionOk="0">
                  <a:moveTo>
                    <a:pt x="13294" y="0"/>
                  </a:moveTo>
                  <a:cubicBezTo>
                    <a:pt x="13238" y="0"/>
                    <a:pt x="13176" y="18"/>
                    <a:pt x="13112" y="55"/>
                  </a:cubicBezTo>
                  <a:lnTo>
                    <a:pt x="444" y="7371"/>
                  </a:lnTo>
                  <a:cubicBezTo>
                    <a:pt x="191" y="7497"/>
                    <a:pt x="1" y="7846"/>
                    <a:pt x="1" y="8131"/>
                  </a:cubicBezTo>
                  <a:lnTo>
                    <a:pt x="1" y="10728"/>
                  </a:lnTo>
                  <a:cubicBezTo>
                    <a:pt x="1" y="10928"/>
                    <a:pt x="94" y="11050"/>
                    <a:pt x="238" y="11050"/>
                  </a:cubicBezTo>
                  <a:cubicBezTo>
                    <a:pt x="299" y="11050"/>
                    <a:pt x="369" y="11028"/>
                    <a:pt x="444" y="10981"/>
                  </a:cubicBezTo>
                  <a:lnTo>
                    <a:pt x="13112" y="3697"/>
                  </a:lnTo>
                  <a:cubicBezTo>
                    <a:pt x="13333" y="3539"/>
                    <a:pt x="13523" y="3222"/>
                    <a:pt x="13523" y="2937"/>
                  </a:cubicBezTo>
                  <a:lnTo>
                    <a:pt x="13523" y="308"/>
                  </a:lnTo>
                  <a:cubicBezTo>
                    <a:pt x="13523" y="107"/>
                    <a:pt x="13428" y="0"/>
                    <a:pt x="13294" y="0"/>
                  </a:cubicBezTo>
                  <a:close/>
                </a:path>
              </a:pathLst>
            </a:custGeom>
            <a:solidFill>
              <a:srgbClr val="DD91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7"/>
            <p:cNvSpPr/>
            <p:nvPr/>
          </p:nvSpPr>
          <p:spPr>
            <a:xfrm>
              <a:off x="1047012" y="1828083"/>
              <a:ext cx="1090608" cy="633258"/>
            </a:xfrm>
            <a:custGeom>
              <a:avLst/>
              <a:gdLst/>
              <a:ahLst/>
              <a:cxnLst/>
              <a:rect l="l" t="t" r="r" b="b"/>
              <a:pathLst>
                <a:path w="33380" h="19382" extrusionOk="0">
                  <a:moveTo>
                    <a:pt x="16151" y="0"/>
                  </a:moveTo>
                  <a:lnTo>
                    <a:pt x="0" y="9342"/>
                  </a:lnTo>
                  <a:lnTo>
                    <a:pt x="17386" y="19382"/>
                  </a:lnTo>
                  <a:lnTo>
                    <a:pt x="33379" y="10134"/>
                  </a:lnTo>
                  <a:lnTo>
                    <a:pt x="16151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7"/>
            <p:cNvSpPr/>
            <p:nvPr/>
          </p:nvSpPr>
          <p:spPr>
            <a:xfrm>
              <a:off x="1220830" y="1949134"/>
              <a:ext cx="533934" cy="429447"/>
            </a:xfrm>
            <a:custGeom>
              <a:avLst/>
              <a:gdLst/>
              <a:ahLst/>
              <a:cxnLst/>
              <a:rect l="l" t="t" r="r" b="b"/>
              <a:pathLst>
                <a:path w="16342" h="13144" extrusionOk="0">
                  <a:moveTo>
                    <a:pt x="10230" y="0"/>
                  </a:moveTo>
                  <a:lnTo>
                    <a:pt x="1" y="5891"/>
                  </a:lnTo>
                  <a:lnTo>
                    <a:pt x="12510" y="13143"/>
                  </a:lnTo>
                  <a:lnTo>
                    <a:pt x="12510" y="11845"/>
                  </a:lnTo>
                  <a:lnTo>
                    <a:pt x="16342" y="3516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7"/>
            <p:cNvSpPr/>
            <p:nvPr/>
          </p:nvSpPr>
          <p:spPr>
            <a:xfrm>
              <a:off x="1220830" y="2099166"/>
              <a:ext cx="74526" cy="64169"/>
            </a:xfrm>
            <a:custGeom>
              <a:avLst/>
              <a:gdLst/>
              <a:ahLst/>
              <a:cxnLst/>
              <a:rect l="l" t="t" r="r" b="b"/>
              <a:pathLst>
                <a:path w="2281" h="1964" extrusionOk="0">
                  <a:moveTo>
                    <a:pt x="1" y="0"/>
                  </a:moveTo>
                  <a:lnTo>
                    <a:pt x="1" y="1299"/>
                  </a:lnTo>
                  <a:lnTo>
                    <a:pt x="2091" y="1964"/>
                  </a:lnTo>
                  <a:lnTo>
                    <a:pt x="2281" y="855"/>
                  </a:lnTo>
                  <a:lnTo>
                    <a:pt x="1711" y="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7"/>
            <p:cNvSpPr/>
            <p:nvPr/>
          </p:nvSpPr>
          <p:spPr>
            <a:xfrm>
              <a:off x="1629530" y="2063978"/>
              <a:ext cx="335285" cy="314604"/>
            </a:xfrm>
            <a:custGeom>
              <a:avLst/>
              <a:gdLst/>
              <a:ahLst/>
              <a:cxnLst/>
              <a:rect l="l" t="t" r="r" b="b"/>
              <a:pathLst>
                <a:path w="10262" h="9629" extrusionOk="0">
                  <a:moveTo>
                    <a:pt x="3833" y="1"/>
                  </a:moveTo>
                  <a:lnTo>
                    <a:pt x="1" y="8330"/>
                  </a:lnTo>
                  <a:lnTo>
                    <a:pt x="1" y="9628"/>
                  </a:lnTo>
                  <a:lnTo>
                    <a:pt x="10262" y="3738"/>
                  </a:lnTo>
                  <a:lnTo>
                    <a:pt x="8678" y="2819"/>
                  </a:lnTo>
                  <a:lnTo>
                    <a:pt x="3833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7"/>
            <p:cNvSpPr/>
            <p:nvPr/>
          </p:nvSpPr>
          <p:spPr>
            <a:xfrm>
              <a:off x="1803380" y="2140562"/>
              <a:ext cx="161435" cy="111773"/>
            </a:xfrm>
            <a:custGeom>
              <a:avLst/>
              <a:gdLst/>
              <a:ahLst/>
              <a:cxnLst/>
              <a:rect l="l" t="t" r="r" b="b"/>
              <a:pathLst>
                <a:path w="4941" h="3421" extrusionOk="0">
                  <a:moveTo>
                    <a:pt x="1172" y="0"/>
                  </a:moveTo>
                  <a:lnTo>
                    <a:pt x="0" y="3420"/>
                  </a:lnTo>
                  <a:lnTo>
                    <a:pt x="4941" y="1394"/>
                  </a:lnTo>
                  <a:lnTo>
                    <a:pt x="4941" y="95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7"/>
            <p:cNvSpPr/>
            <p:nvPr/>
          </p:nvSpPr>
          <p:spPr>
            <a:xfrm>
              <a:off x="1220830" y="1905680"/>
              <a:ext cx="743985" cy="430460"/>
            </a:xfrm>
            <a:custGeom>
              <a:avLst/>
              <a:gdLst/>
              <a:ahLst/>
              <a:cxnLst/>
              <a:rect l="l" t="t" r="r" b="b"/>
              <a:pathLst>
                <a:path w="22771" h="13175" extrusionOk="0">
                  <a:moveTo>
                    <a:pt x="10230" y="0"/>
                  </a:moveTo>
                  <a:lnTo>
                    <a:pt x="1" y="5922"/>
                  </a:lnTo>
                  <a:lnTo>
                    <a:pt x="12510" y="13175"/>
                  </a:lnTo>
                  <a:lnTo>
                    <a:pt x="22771" y="7284"/>
                  </a:lnTo>
                  <a:lnTo>
                    <a:pt x="102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7"/>
            <p:cNvSpPr/>
            <p:nvPr/>
          </p:nvSpPr>
          <p:spPr>
            <a:xfrm>
              <a:off x="1410167" y="2014316"/>
              <a:ext cx="182149" cy="56948"/>
            </a:xfrm>
            <a:custGeom>
              <a:avLst/>
              <a:gdLst/>
              <a:ahLst/>
              <a:cxnLst/>
              <a:rect l="l" t="t" r="r" b="b"/>
              <a:pathLst>
                <a:path w="5575" h="1743" extrusionOk="0">
                  <a:moveTo>
                    <a:pt x="2792" y="1"/>
                  </a:moveTo>
                  <a:cubicBezTo>
                    <a:pt x="2099" y="1"/>
                    <a:pt x="1410" y="159"/>
                    <a:pt x="888" y="476"/>
                  </a:cubicBezTo>
                  <a:cubicBezTo>
                    <a:pt x="254" y="824"/>
                    <a:pt x="1" y="1267"/>
                    <a:pt x="96" y="1742"/>
                  </a:cubicBezTo>
                  <a:cubicBezTo>
                    <a:pt x="159" y="1394"/>
                    <a:pt x="413" y="1046"/>
                    <a:pt x="888" y="792"/>
                  </a:cubicBezTo>
                  <a:cubicBezTo>
                    <a:pt x="1410" y="491"/>
                    <a:pt x="2107" y="341"/>
                    <a:pt x="2804" y="341"/>
                  </a:cubicBezTo>
                  <a:cubicBezTo>
                    <a:pt x="3500" y="341"/>
                    <a:pt x="4197" y="491"/>
                    <a:pt x="4720" y="792"/>
                  </a:cubicBezTo>
                  <a:cubicBezTo>
                    <a:pt x="5195" y="1046"/>
                    <a:pt x="5448" y="1394"/>
                    <a:pt x="5511" y="1742"/>
                  </a:cubicBezTo>
                  <a:cubicBezTo>
                    <a:pt x="5575" y="1267"/>
                    <a:pt x="5321" y="824"/>
                    <a:pt x="4720" y="476"/>
                  </a:cubicBezTo>
                  <a:cubicBezTo>
                    <a:pt x="4181" y="159"/>
                    <a:pt x="3485" y="1"/>
                    <a:pt x="2792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7"/>
            <p:cNvSpPr/>
            <p:nvPr/>
          </p:nvSpPr>
          <p:spPr>
            <a:xfrm>
              <a:off x="1413271" y="2025457"/>
              <a:ext cx="176987" cy="91581"/>
            </a:xfrm>
            <a:custGeom>
              <a:avLst/>
              <a:gdLst/>
              <a:ahLst/>
              <a:cxnLst/>
              <a:rect l="l" t="t" r="r" b="b"/>
              <a:pathLst>
                <a:path w="5417" h="2803" extrusionOk="0">
                  <a:moveTo>
                    <a:pt x="2697" y="0"/>
                  </a:moveTo>
                  <a:cubicBezTo>
                    <a:pt x="2004" y="0"/>
                    <a:pt x="1315" y="150"/>
                    <a:pt x="793" y="451"/>
                  </a:cubicBezTo>
                  <a:cubicBezTo>
                    <a:pt x="318" y="705"/>
                    <a:pt x="64" y="1053"/>
                    <a:pt x="1" y="1401"/>
                  </a:cubicBezTo>
                  <a:cubicBezTo>
                    <a:pt x="64" y="1750"/>
                    <a:pt x="318" y="2066"/>
                    <a:pt x="793" y="2351"/>
                  </a:cubicBezTo>
                  <a:cubicBezTo>
                    <a:pt x="1315" y="2652"/>
                    <a:pt x="2012" y="2803"/>
                    <a:pt x="2709" y="2803"/>
                  </a:cubicBezTo>
                  <a:cubicBezTo>
                    <a:pt x="3405" y="2803"/>
                    <a:pt x="4102" y="2652"/>
                    <a:pt x="4625" y="2351"/>
                  </a:cubicBezTo>
                  <a:cubicBezTo>
                    <a:pt x="5100" y="2066"/>
                    <a:pt x="5353" y="1750"/>
                    <a:pt x="5416" y="1401"/>
                  </a:cubicBezTo>
                  <a:cubicBezTo>
                    <a:pt x="5353" y="1053"/>
                    <a:pt x="5100" y="705"/>
                    <a:pt x="4625" y="451"/>
                  </a:cubicBezTo>
                  <a:cubicBezTo>
                    <a:pt x="4086" y="150"/>
                    <a:pt x="3390" y="0"/>
                    <a:pt x="2697" y="0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7"/>
            <p:cNvSpPr/>
            <p:nvPr/>
          </p:nvSpPr>
          <p:spPr>
            <a:xfrm>
              <a:off x="1348089" y="2074335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49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40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7"/>
            <p:cNvSpPr/>
            <p:nvPr/>
          </p:nvSpPr>
          <p:spPr>
            <a:xfrm>
              <a:off x="1325349" y="2087796"/>
              <a:ext cx="141766" cy="81747"/>
            </a:xfrm>
            <a:custGeom>
              <a:avLst/>
              <a:gdLst/>
              <a:ahLst/>
              <a:cxnLst/>
              <a:rect l="l" t="t" r="r" b="b"/>
              <a:pathLst>
                <a:path w="4339" h="2502" extrusionOk="0">
                  <a:moveTo>
                    <a:pt x="348" y="0"/>
                  </a:moveTo>
                  <a:lnTo>
                    <a:pt x="0" y="190"/>
                  </a:lnTo>
                  <a:lnTo>
                    <a:pt x="3990" y="2502"/>
                  </a:lnTo>
                  <a:lnTo>
                    <a:pt x="4339" y="228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7"/>
            <p:cNvSpPr/>
            <p:nvPr/>
          </p:nvSpPr>
          <p:spPr>
            <a:xfrm>
              <a:off x="1302576" y="2100212"/>
              <a:ext cx="141799" cy="82792"/>
            </a:xfrm>
            <a:custGeom>
              <a:avLst/>
              <a:gdLst/>
              <a:ahLst/>
              <a:cxnLst/>
              <a:rect l="l" t="t" r="r" b="b"/>
              <a:pathLst>
                <a:path w="4340" h="2534" extrusionOk="0">
                  <a:moveTo>
                    <a:pt x="349" y="0"/>
                  </a:moveTo>
                  <a:lnTo>
                    <a:pt x="0" y="222"/>
                  </a:lnTo>
                  <a:lnTo>
                    <a:pt x="3959" y="2534"/>
                  </a:lnTo>
                  <a:lnTo>
                    <a:pt x="4339" y="231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7"/>
            <p:cNvSpPr/>
            <p:nvPr/>
          </p:nvSpPr>
          <p:spPr>
            <a:xfrm>
              <a:off x="1556082" y="1949134"/>
              <a:ext cx="142811" cy="81779"/>
            </a:xfrm>
            <a:custGeom>
              <a:avLst/>
              <a:gdLst/>
              <a:ahLst/>
              <a:cxnLst/>
              <a:rect l="l" t="t" r="r" b="b"/>
              <a:pathLst>
                <a:path w="4371" h="2503" extrusionOk="0">
                  <a:moveTo>
                    <a:pt x="380" y="0"/>
                  </a:moveTo>
                  <a:lnTo>
                    <a:pt x="0" y="190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7"/>
            <p:cNvSpPr/>
            <p:nvPr/>
          </p:nvSpPr>
          <p:spPr>
            <a:xfrm>
              <a:off x="1533310" y="1961550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7"/>
            <p:cNvSpPr/>
            <p:nvPr/>
          </p:nvSpPr>
          <p:spPr>
            <a:xfrm>
              <a:off x="1510537" y="1975011"/>
              <a:ext cx="142844" cy="81747"/>
            </a:xfrm>
            <a:custGeom>
              <a:avLst/>
              <a:gdLst/>
              <a:ahLst/>
              <a:cxnLst/>
              <a:rect l="l" t="t" r="r" b="b"/>
              <a:pathLst>
                <a:path w="4372" h="2502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7"/>
            <p:cNvSpPr/>
            <p:nvPr/>
          </p:nvSpPr>
          <p:spPr>
            <a:xfrm>
              <a:off x="1598491" y="2122691"/>
              <a:ext cx="182149" cy="57210"/>
            </a:xfrm>
            <a:custGeom>
              <a:avLst/>
              <a:gdLst/>
              <a:ahLst/>
              <a:cxnLst/>
              <a:rect l="l" t="t" r="r" b="b"/>
              <a:pathLst>
                <a:path w="5575" h="1751" extrusionOk="0">
                  <a:moveTo>
                    <a:pt x="2788" y="1"/>
                  </a:moveTo>
                  <a:cubicBezTo>
                    <a:pt x="2091" y="1"/>
                    <a:pt x="1394" y="151"/>
                    <a:pt x="856" y="452"/>
                  </a:cubicBezTo>
                  <a:cubicBezTo>
                    <a:pt x="254" y="801"/>
                    <a:pt x="1" y="1276"/>
                    <a:pt x="96" y="1751"/>
                  </a:cubicBezTo>
                  <a:cubicBezTo>
                    <a:pt x="159" y="1402"/>
                    <a:pt x="412" y="1054"/>
                    <a:pt x="856" y="801"/>
                  </a:cubicBezTo>
                  <a:cubicBezTo>
                    <a:pt x="1394" y="484"/>
                    <a:pt x="2091" y="325"/>
                    <a:pt x="2788" y="325"/>
                  </a:cubicBezTo>
                  <a:cubicBezTo>
                    <a:pt x="3484" y="325"/>
                    <a:pt x="4181" y="484"/>
                    <a:pt x="4719" y="801"/>
                  </a:cubicBezTo>
                  <a:cubicBezTo>
                    <a:pt x="5163" y="1054"/>
                    <a:pt x="5448" y="1402"/>
                    <a:pt x="5511" y="1751"/>
                  </a:cubicBezTo>
                  <a:cubicBezTo>
                    <a:pt x="5575" y="1276"/>
                    <a:pt x="5321" y="801"/>
                    <a:pt x="4719" y="452"/>
                  </a:cubicBezTo>
                  <a:cubicBezTo>
                    <a:pt x="4181" y="151"/>
                    <a:pt x="3484" y="1"/>
                    <a:pt x="2788" y="1"/>
                  </a:cubicBez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7"/>
            <p:cNvSpPr/>
            <p:nvPr/>
          </p:nvSpPr>
          <p:spPr>
            <a:xfrm>
              <a:off x="1601595" y="2133309"/>
              <a:ext cx="176987" cy="92136"/>
            </a:xfrm>
            <a:custGeom>
              <a:avLst/>
              <a:gdLst/>
              <a:ahLst/>
              <a:cxnLst/>
              <a:rect l="l" t="t" r="r" b="b"/>
              <a:pathLst>
                <a:path w="5417" h="2820" extrusionOk="0">
                  <a:moveTo>
                    <a:pt x="2693" y="0"/>
                  </a:moveTo>
                  <a:cubicBezTo>
                    <a:pt x="1996" y="0"/>
                    <a:pt x="1299" y="159"/>
                    <a:pt x="761" y="476"/>
                  </a:cubicBezTo>
                  <a:cubicBezTo>
                    <a:pt x="317" y="729"/>
                    <a:pt x="64" y="1077"/>
                    <a:pt x="1" y="1426"/>
                  </a:cubicBezTo>
                  <a:cubicBezTo>
                    <a:pt x="64" y="1742"/>
                    <a:pt x="317" y="2091"/>
                    <a:pt x="761" y="2344"/>
                  </a:cubicBezTo>
                  <a:cubicBezTo>
                    <a:pt x="1299" y="2661"/>
                    <a:pt x="1996" y="2819"/>
                    <a:pt x="2693" y="2819"/>
                  </a:cubicBezTo>
                  <a:cubicBezTo>
                    <a:pt x="3389" y="2819"/>
                    <a:pt x="4086" y="2661"/>
                    <a:pt x="4624" y="2344"/>
                  </a:cubicBezTo>
                  <a:cubicBezTo>
                    <a:pt x="5068" y="2091"/>
                    <a:pt x="5353" y="1774"/>
                    <a:pt x="5416" y="1426"/>
                  </a:cubicBezTo>
                  <a:cubicBezTo>
                    <a:pt x="5353" y="1077"/>
                    <a:pt x="5068" y="729"/>
                    <a:pt x="4624" y="476"/>
                  </a:cubicBezTo>
                  <a:cubicBezTo>
                    <a:pt x="4086" y="159"/>
                    <a:pt x="3389" y="0"/>
                    <a:pt x="2693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7"/>
            <p:cNvSpPr/>
            <p:nvPr/>
          </p:nvSpPr>
          <p:spPr>
            <a:xfrm>
              <a:off x="1535368" y="2182971"/>
              <a:ext cx="142844" cy="81779"/>
            </a:xfrm>
            <a:custGeom>
              <a:avLst/>
              <a:gdLst/>
              <a:ahLst/>
              <a:cxnLst/>
              <a:rect l="l" t="t" r="r" b="b"/>
              <a:pathLst>
                <a:path w="4372" h="2503" extrusionOk="0">
                  <a:moveTo>
                    <a:pt x="381" y="1"/>
                  </a:moveTo>
                  <a:lnTo>
                    <a:pt x="1" y="191"/>
                  </a:lnTo>
                  <a:lnTo>
                    <a:pt x="3991" y="2502"/>
                  </a:lnTo>
                  <a:lnTo>
                    <a:pt x="4371" y="2281"/>
                  </a:lnTo>
                  <a:lnTo>
                    <a:pt x="381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7"/>
            <p:cNvSpPr/>
            <p:nvPr/>
          </p:nvSpPr>
          <p:spPr>
            <a:xfrm>
              <a:off x="1512628" y="2195387"/>
              <a:ext cx="142811" cy="82825"/>
            </a:xfrm>
            <a:custGeom>
              <a:avLst/>
              <a:gdLst/>
              <a:ahLst/>
              <a:cxnLst/>
              <a:rect l="l" t="t" r="r" b="b"/>
              <a:pathLst>
                <a:path w="4371" h="2535" extrusionOk="0">
                  <a:moveTo>
                    <a:pt x="380" y="1"/>
                  </a:moveTo>
                  <a:lnTo>
                    <a:pt x="0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7"/>
            <p:cNvSpPr/>
            <p:nvPr/>
          </p:nvSpPr>
          <p:spPr>
            <a:xfrm>
              <a:off x="1489855" y="2208848"/>
              <a:ext cx="142811" cy="82792"/>
            </a:xfrm>
            <a:custGeom>
              <a:avLst/>
              <a:gdLst/>
              <a:ahLst/>
              <a:cxnLst/>
              <a:rect l="l" t="t" r="r" b="b"/>
              <a:pathLst>
                <a:path w="4371" h="2534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34"/>
                  </a:lnTo>
                  <a:lnTo>
                    <a:pt x="4371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7"/>
            <p:cNvSpPr/>
            <p:nvPr/>
          </p:nvSpPr>
          <p:spPr>
            <a:xfrm>
              <a:off x="1744407" y="2056725"/>
              <a:ext cx="142811" cy="82825"/>
            </a:xfrm>
            <a:custGeom>
              <a:avLst/>
              <a:gdLst/>
              <a:ahLst/>
              <a:cxnLst/>
              <a:rect l="l" t="t" r="r" b="b"/>
              <a:pathLst>
                <a:path w="4371" h="2535" extrusionOk="0">
                  <a:moveTo>
                    <a:pt x="380" y="1"/>
                  </a:moveTo>
                  <a:lnTo>
                    <a:pt x="0" y="223"/>
                  </a:lnTo>
                  <a:lnTo>
                    <a:pt x="3990" y="2535"/>
                  </a:lnTo>
                  <a:lnTo>
                    <a:pt x="4370" y="2313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7"/>
            <p:cNvSpPr/>
            <p:nvPr/>
          </p:nvSpPr>
          <p:spPr>
            <a:xfrm>
              <a:off x="1721634" y="2070186"/>
              <a:ext cx="141799" cy="82825"/>
            </a:xfrm>
            <a:custGeom>
              <a:avLst/>
              <a:gdLst/>
              <a:ahLst/>
              <a:cxnLst/>
              <a:rect l="l" t="t" r="r" b="b"/>
              <a:pathLst>
                <a:path w="4340" h="2535" extrusionOk="0">
                  <a:moveTo>
                    <a:pt x="380" y="1"/>
                  </a:moveTo>
                  <a:lnTo>
                    <a:pt x="0" y="222"/>
                  </a:lnTo>
                  <a:lnTo>
                    <a:pt x="3991" y="2534"/>
                  </a:lnTo>
                  <a:lnTo>
                    <a:pt x="4339" y="2313"/>
                  </a:lnTo>
                  <a:lnTo>
                    <a:pt x="380" y="1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7"/>
            <p:cNvSpPr/>
            <p:nvPr/>
          </p:nvSpPr>
          <p:spPr>
            <a:xfrm>
              <a:off x="1698861" y="2083647"/>
              <a:ext cx="141799" cy="81779"/>
            </a:xfrm>
            <a:custGeom>
              <a:avLst/>
              <a:gdLst/>
              <a:ahLst/>
              <a:cxnLst/>
              <a:rect l="l" t="t" r="r" b="b"/>
              <a:pathLst>
                <a:path w="4340" h="2503" extrusionOk="0">
                  <a:moveTo>
                    <a:pt x="381" y="0"/>
                  </a:moveTo>
                  <a:lnTo>
                    <a:pt x="1" y="222"/>
                  </a:lnTo>
                  <a:lnTo>
                    <a:pt x="3991" y="2502"/>
                  </a:lnTo>
                  <a:lnTo>
                    <a:pt x="4339" y="2312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rgbClr val="1B1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17"/>
          <p:cNvGrpSpPr/>
          <p:nvPr/>
        </p:nvGrpSpPr>
        <p:grpSpPr>
          <a:xfrm>
            <a:off x="3438306" y="3159994"/>
            <a:ext cx="624233" cy="519804"/>
            <a:chOff x="7946906" y="3097744"/>
            <a:chExt cx="624233" cy="519804"/>
          </a:xfrm>
        </p:grpSpPr>
        <p:sp>
          <p:nvSpPr>
            <p:cNvPr id="822" name="Google Shape;822;p17"/>
            <p:cNvSpPr/>
            <p:nvPr/>
          </p:nvSpPr>
          <p:spPr>
            <a:xfrm>
              <a:off x="7996697" y="3165834"/>
              <a:ext cx="27480" cy="19358"/>
            </a:xfrm>
            <a:custGeom>
              <a:avLst/>
              <a:gdLst/>
              <a:ahLst/>
              <a:cxnLst/>
              <a:rect l="l" t="t" r="r" b="b"/>
              <a:pathLst>
                <a:path w="856" h="603" extrusionOk="0">
                  <a:moveTo>
                    <a:pt x="128" y="1"/>
                  </a:moveTo>
                  <a:cubicBezTo>
                    <a:pt x="64" y="1"/>
                    <a:pt x="1" y="64"/>
                    <a:pt x="1" y="128"/>
                  </a:cubicBezTo>
                  <a:lnTo>
                    <a:pt x="1" y="508"/>
                  </a:lnTo>
                  <a:cubicBezTo>
                    <a:pt x="1" y="571"/>
                    <a:pt x="64" y="603"/>
                    <a:pt x="128" y="603"/>
                  </a:cubicBezTo>
                  <a:lnTo>
                    <a:pt x="761" y="603"/>
                  </a:lnTo>
                  <a:cubicBezTo>
                    <a:pt x="824" y="603"/>
                    <a:pt x="856" y="571"/>
                    <a:pt x="856" y="508"/>
                  </a:cubicBezTo>
                  <a:lnTo>
                    <a:pt x="856" y="128"/>
                  </a:lnTo>
                  <a:cubicBezTo>
                    <a:pt x="856" y="64"/>
                    <a:pt x="824" y="1"/>
                    <a:pt x="761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7996697" y="3272607"/>
              <a:ext cx="27480" cy="20353"/>
            </a:xfrm>
            <a:custGeom>
              <a:avLst/>
              <a:gdLst/>
              <a:ahLst/>
              <a:cxnLst/>
              <a:rect l="l" t="t" r="r" b="b"/>
              <a:pathLst>
                <a:path w="856" h="634" extrusionOk="0">
                  <a:moveTo>
                    <a:pt x="128" y="0"/>
                  </a:moveTo>
                  <a:cubicBezTo>
                    <a:pt x="64" y="0"/>
                    <a:pt x="1" y="64"/>
                    <a:pt x="1" y="127"/>
                  </a:cubicBezTo>
                  <a:lnTo>
                    <a:pt x="1" y="507"/>
                  </a:lnTo>
                  <a:cubicBezTo>
                    <a:pt x="1" y="570"/>
                    <a:pt x="64" y="634"/>
                    <a:pt x="128" y="634"/>
                  </a:cubicBezTo>
                  <a:lnTo>
                    <a:pt x="761" y="634"/>
                  </a:lnTo>
                  <a:cubicBezTo>
                    <a:pt x="824" y="634"/>
                    <a:pt x="856" y="570"/>
                    <a:pt x="856" y="507"/>
                  </a:cubicBezTo>
                  <a:lnTo>
                    <a:pt x="856" y="127"/>
                  </a:lnTo>
                  <a:cubicBezTo>
                    <a:pt x="856" y="64"/>
                    <a:pt x="824" y="0"/>
                    <a:pt x="761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7957051" y="3176267"/>
              <a:ext cx="31557" cy="30786"/>
            </a:xfrm>
            <a:custGeom>
              <a:avLst/>
              <a:gdLst/>
              <a:ahLst/>
              <a:cxnLst/>
              <a:rect l="l" t="t" r="r" b="b"/>
              <a:pathLst>
                <a:path w="983" h="959" extrusionOk="0">
                  <a:moveTo>
                    <a:pt x="587" y="1"/>
                  </a:moveTo>
                  <a:cubicBezTo>
                    <a:pt x="555" y="1"/>
                    <a:pt x="523" y="8"/>
                    <a:pt x="508" y="24"/>
                  </a:cubicBezTo>
                  <a:lnTo>
                    <a:pt x="64" y="468"/>
                  </a:lnTo>
                  <a:cubicBezTo>
                    <a:pt x="1" y="531"/>
                    <a:pt x="1" y="594"/>
                    <a:pt x="64" y="658"/>
                  </a:cubicBezTo>
                  <a:lnTo>
                    <a:pt x="317" y="911"/>
                  </a:lnTo>
                  <a:cubicBezTo>
                    <a:pt x="333" y="943"/>
                    <a:pt x="365" y="959"/>
                    <a:pt x="397" y="959"/>
                  </a:cubicBezTo>
                  <a:cubicBezTo>
                    <a:pt x="428" y="959"/>
                    <a:pt x="460" y="943"/>
                    <a:pt x="476" y="911"/>
                  </a:cubicBezTo>
                  <a:lnTo>
                    <a:pt x="919" y="468"/>
                  </a:lnTo>
                  <a:cubicBezTo>
                    <a:pt x="983" y="404"/>
                    <a:pt x="983" y="341"/>
                    <a:pt x="919" y="309"/>
                  </a:cubicBezTo>
                  <a:lnTo>
                    <a:pt x="666" y="24"/>
                  </a:lnTo>
                  <a:cubicBezTo>
                    <a:pt x="650" y="8"/>
                    <a:pt x="618" y="1"/>
                    <a:pt x="587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8033294" y="3251740"/>
              <a:ext cx="30562" cy="30786"/>
            </a:xfrm>
            <a:custGeom>
              <a:avLst/>
              <a:gdLst/>
              <a:ahLst/>
              <a:cxnLst/>
              <a:rect l="l" t="t" r="r" b="b"/>
              <a:pathLst>
                <a:path w="952" h="959" extrusionOk="0">
                  <a:moveTo>
                    <a:pt x="567" y="1"/>
                  </a:moveTo>
                  <a:cubicBezTo>
                    <a:pt x="539" y="1"/>
                    <a:pt x="508" y="17"/>
                    <a:pt x="476" y="48"/>
                  </a:cubicBezTo>
                  <a:lnTo>
                    <a:pt x="33" y="492"/>
                  </a:lnTo>
                  <a:cubicBezTo>
                    <a:pt x="1" y="523"/>
                    <a:pt x="1" y="618"/>
                    <a:pt x="33" y="650"/>
                  </a:cubicBezTo>
                  <a:lnTo>
                    <a:pt x="286" y="935"/>
                  </a:lnTo>
                  <a:cubicBezTo>
                    <a:pt x="318" y="951"/>
                    <a:pt x="349" y="959"/>
                    <a:pt x="381" y="959"/>
                  </a:cubicBezTo>
                  <a:cubicBezTo>
                    <a:pt x="413" y="959"/>
                    <a:pt x="444" y="951"/>
                    <a:pt x="476" y="935"/>
                  </a:cubicBezTo>
                  <a:lnTo>
                    <a:pt x="919" y="460"/>
                  </a:lnTo>
                  <a:cubicBezTo>
                    <a:pt x="951" y="428"/>
                    <a:pt x="951" y="365"/>
                    <a:pt x="919" y="302"/>
                  </a:cubicBezTo>
                  <a:lnTo>
                    <a:pt x="634" y="48"/>
                  </a:lnTo>
                  <a:cubicBezTo>
                    <a:pt x="619" y="17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7946906" y="3215657"/>
              <a:ext cx="20353" cy="27480"/>
            </a:xfrm>
            <a:custGeom>
              <a:avLst/>
              <a:gdLst/>
              <a:ahLst/>
              <a:cxnLst/>
              <a:rect l="l" t="t" r="r" b="b"/>
              <a:pathLst>
                <a:path w="634" h="856" extrusionOk="0">
                  <a:moveTo>
                    <a:pt x="127" y="1"/>
                  </a:moveTo>
                  <a:cubicBezTo>
                    <a:pt x="63" y="1"/>
                    <a:pt x="0" y="32"/>
                    <a:pt x="0" y="96"/>
                  </a:cubicBezTo>
                  <a:lnTo>
                    <a:pt x="0" y="729"/>
                  </a:lnTo>
                  <a:cubicBezTo>
                    <a:pt x="0" y="792"/>
                    <a:pt x="63" y="856"/>
                    <a:pt x="127" y="856"/>
                  </a:cubicBezTo>
                  <a:lnTo>
                    <a:pt x="507" y="856"/>
                  </a:lnTo>
                  <a:cubicBezTo>
                    <a:pt x="570" y="856"/>
                    <a:pt x="633" y="792"/>
                    <a:pt x="633" y="729"/>
                  </a:cubicBezTo>
                  <a:lnTo>
                    <a:pt x="633" y="96"/>
                  </a:lnTo>
                  <a:cubicBezTo>
                    <a:pt x="633" y="32"/>
                    <a:pt x="570" y="1"/>
                    <a:pt x="507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8054675" y="3215657"/>
              <a:ext cx="19326" cy="27480"/>
            </a:xfrm>
            <a:custGeom>
              <a:avLst/>
              <a:gdLst/>
              <a:ahLst/>
              <a:cxnLst/>
              <a:rect l="l" t="t" r="r" b="b"/>
              <a:pathLst>
                <a:path w="602" h="856" extrusionOk="0">
                  <a:moveTo>
                    <a:pt x="127" y="1"/>
                  </a:moveTo>
                  <a:cubicBezTo>
                    <a:pt x="32" y="1"/>
                    <a:pt x="0" y="32"/>
                    <a:pt x="0" y="96"/>
                  </a:cubicBezTo>
                  <a:lnTo>
                    <a:pt x="0" y="729"/>
                  </a:lnTo>
                  <a:cubicBezTo>
                    <a:pt x="0" y="792"/>
                    <a:pt x="32" y="856"/>
                    <a:pt x="127" y="856"/>
                  </a:cubicBezTo>
                  <a:lnTo>
                    <a:pt x="475" y="856"/>
                  </a:lnTo>
                  <a:cubicBezTo>
                    <a:pt x="570" y="856"/>
                    <a:pt x="602" y="792"/>
                    <a:pt x="602" y="729"/>
                  </a:cubicBezTo>
                  <a:lnTo>
                    <a:pt x="602" y="96"/>
                  </a:lnTo>
                  <a:cubicBezTo>
                    <a:pt x="602" y="32"/>
                    <a:pt x="538" y="1"/>
                    <a:pt x="475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7"/>
            <p:cNvSpPr/>
            <p:nvPr/>
          </p:nvSpPr>
          <p:spPr>
            <a:xfrm>
              <a:off x="7957051" y="3251740"/>
              <a:ext cx="31557" cy="30786"/>
            </a:xfrm>
            <a:custGeom>
              <a:avLst/>
              <a:gdLst/>
              <a:ahLst/>
              <a:cxnLst/>
              <a:rect l="l" t="t" r="r" b="b"/>
              <a:pathLst>
                <a:path w="983" h="959" extrusionOk="0">
                  <a:moveTo>
                    <a:pt x="397" y="1"/>
                  </a:moveTo>
                  <a:cubicBezTo>
                    <a:pt x="365" y="1"/>
                    <a:pt x="333" y="17"/>
                    <a:pt x="317" y="48"/>
                  </a:cubicBezTo>
                  <a:lnTo>
                    <a:pt x="64" y="302"/>
                  </a:lnTo>
                  <a:cubicBezTo>
                    <a:pt x="1" y="365"/>
                    <a:pt x="1" y="428"/>
                    <a:pt x="64" y="460"/>
                  </a:cubicBezTo>
                  <a:lnTo>
                    <a:pt x="508" y="935"/>
                  </a:lnTo>
                  <a:cubicBezTo>
                    <a:pt x="523" y="951"/>
                    <a:pt x="555" y="959"/>
                    <a:pt x="587" y="959"/>
                  </a:cubicBezTo>
                  <a:cubicBezTo>
                    <a:pt x="618" y="959"/>
                    <a:pt x="650" y="951"/>
                    <a:pt x="666" y="935"/>
                  </a:cubicBezTo>
                  <a:lnTo>
                    <a:pt x="919" y="650"/>
                  </a:lnTo>
                  <a:cubicBezTo>
                    <a:pt x="983" y="618"/>
                    <a:pt x="983" y="523"/>
                    <a:pt x="919" y="492"/>
                  </a:cubicBezTo>
                  <a:lnTo>
                    <a:pt x="476" y="48"/>
                  </a:lnTo>
                  <a:cubicBezTo>
                    <a:pt x="460" y="17"/>
                    <a:pt x="428" y="1"/>
                    <a:pt x="397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7"/>
            <p:cNvSpPr/>
            <p:nvPr/>
          </p:nvSpPr>
          <p:spPr>
            <a:xfrm>
              <a:off x="8033294" y="3176267"/>
              <a:ext cx="30562" cy="30786"/>
            </a:xfrm>
            <a:custGeom>
              <a:avLst/>
              <a:gdLst/>
              <a:ahLst/>
              <a:cxnLst/>
              <a:rect l="l" t="t" r="r" b="b"/>
              <a:pathLst>
                <a:path w="952" h="959" extrusionOk="0">
                  <a:moveTo>
                    <a:pt x="381" y="1"/>
                  </a:moveTo>
                  <a:cubicBezTo>
                    <a:pt x="349" y="1"/>
                    <a:pt x="318" y="8"/>
                    <a:pt x="286" y="24"/>
                  </a:cubicBezTo>
                  <a:lnTo>
                    <a:pt x="33" y="309"/>
                  </a:lnTo>
                  <a:cubicBezTo>
                    <a:pt x="1" y="341"/>
                    <a:pt x="1" y="404"/>
                    <a:pt x="33" y="468"/>
                  </a:cubicBezTo>
                  <a:lnTo>
                    <a:pt x="476" y="911"/>
                  </a:lnTo>
                  <a:cubicBezTo>
                    <a:pt x="508" y="943"/>
                    <a:pt x="539" y="959"/>
                    <a:pt x="571" y="959"/>
                  </a:cubicBezTo>
                  <a:cubicBezTo>
                    <a:pt x="603" y="959"/>
                    <a:pt x="634" y="943"/>
                    <a:pt x="666" y="911"/>
                  </a:cubicBezTo>
                  <a:lnTo>
                    <a:pt x="919" y="658"/>
                  </a:lnTo>
                  <a:cubicBezTo>
                    <a:pt x="951" y="594"/>
                    <a:pt x="951" y="531"/>
                    <a:pt x="919" y="468"/>
                  </a:cubicBezTo>
                  <a:lnTo>
                    <a:pt x="476" y="24"/>
                  </a:lnTo>
                  <a:cubicBezTo>
                    <a:pt x="444" y="8"/>
                    <a:pt x="413" y="1"/>
                    <a:pt x="381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>
              <a:off x="7966200" y="3184132"/>
              <a:ext cx="89502" cy="89502"/>
            </a:xfrm>
            <a:custGeom>
              <a:avLst/>
              <a:gdLst/>
              <a:ahLst/>
              <a:cxnLst/>
              <a:rect l="l" t="t" r="r" b="b"/>
              <a:pathLst>
                <a:path w="2788" h="2788" extrusionOk="0">
                  <a:moveTo>
                    <a:pt x="1394" y="318"/>
                  </a:moveTo>
                  <a:cubicBezTo>
                    <a:pt x="1996" y="318"/>
                    <a:pt x="2503" y="793"/>
                    <a:pt x="2503" y="1394"/>
                  </a:cubicBezTo>
                  <a:cubicBezTo>
                    <a:pt x="2471" y="1996"/>
                    <a:pt x="1996" y="2503"/>
                    <a:pt x="1394" y="2503"/>
                  </a:cubicBezTo>
                  <a:cubicBezTo>
                    <a:pt x="793" y="2503"/>
                    <a:pt x="286" y="2028"/>
                    <a:pt x="286" y="1394"/>
                  </a:cubicBezTo>
                  <a:cubicBezTo>
                    <a:pt x="286" y="793"/>
                    <a:pt x="793" y="318"/>
                    <a:pt x="1394" y="318"/>
                  </a:cubicBezTo>
                  <a:close/>
                  <a:moveTo>
                    <a:pt x="1394" y="1"/>
                  </a:moveTo>
                  <a:cubicBezTo>
                    <a:pt x="603" y="1"/>
                    <a:pt x="1" y="634"/>
                    <a:pt x="1" y="1394"/>
                  </a:cubicBezTo>
                  <a:cubicBezTo>
                    <a:pt x="1" y="2186"/>
                    <a:pt x="634" y="2788"/>
                    <a:pt x="1394" y="2788"/>
                  </a:cubicBezTo>
                  <a:cubicBezTo>
                    <a:pt x="2154" y="2788"/>
                    <a:pt x="2788" y="2186"/>
                    <a:pt x="2788" y="1394"/>
                  </a:cubicBezTo>
                  <a:cubicBezTo>
                    <a:pt x="2788" y="634"/>
                    <a:pt x="2154" y="1"/>
                    <a:pt x="1394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>
              <a:off x="8159361" y="3431225"/>
              <a:ext cx="194220" cy="172808"/>
            </a:xfrm>
            <a:custGeom>
              <a:avLst/>
              <a:gdLst/>
              <a:ahLst/>
              <a:cxnLst/>
              <a:rect l="l" t="t" r="r" b="b"/>
              <a:pathLst>
                <a:path w="6050" h="5383" extrusionOk="0">
                  <a:moveTo>
                    <a:pt x="3032" y="919"/>
                  </a:moveTo>
                  <a:cubicBezTo>
                    <a:pt x="3770" y="919"/>
                    <a:pt x="4467" y="1395"/>
                    <a:pt x="4720" y="2153"/>
                  </a:cubicBezTo>
                  <a:cubicBezTo>
                    <a:pt x="5005" y="3071"/>
                    <a:pt x="4498" y="4085"/>
                    <a:pt x="3580" y="4370"/>
                  </a:cubicBezTo>
                  <a:cubicBezTo>
                    <a:pt x="3388" y="4434"/>
                    <a:pt x="3195" y="4464"/>
                    <a:pt x="3007" y="4464"/>
                  </a:cubicBezTo>
                  <a:cubicBezTo>
                    <a:pt x="2261" y="4464"/>
                    <a:pt x="1584" y="3988"/>
                    <a:pt x="1331" y="3230"/>
                  </a:cubicBezTo>
                  <a:cubicBezTo>
                    <a:pt x="1046" y="2311"/>
                    <a:pt x="1553" y="1298"/>
                    <a:pt x="2471" y="1013"/>
                  </a:cubicBezTo>
                  <a:cubicBezTo>
                    <a:pt x="2656" y="949"/>
                    <a:pt x="2845" y="919"/>
                    <a:pt x="3032" y="919"/>
                  </a:cubicBezTo>
                  <a:close/>
                  <a:moveTo>
                    <a:pt x="2997" y="0"/>
                  </a:moveTo>
                  <a:cubicBezTo>
                    <a:pt x="2727" y="0"/>
                    <a:pt x="2454" y="41"/>
                    <a:pt x="2186" y="126"/>
                  </a:cubicBezTo>
                  <a:cubicBezTo>
                    <a:pt x="761" y="601"/>
                    <a:pt x="1" y="2121"/>
                    <a:pt x="476" y="3546"/>
                  </a:cubicBezTo>
                  <a:cubicBezTo>
                    <a:pt x="834" y="4671"/>
                    <a:pt x="1893" y="5383"/>
                    <a:pt x="3037" y="5383"/>
                  </a:cubicBezTo>
                  <a:cubicBezTo>
                    <a:pt x="3311" y="5383"/>
                    <a:pt x="3589" y="5342"/>
                    <a:pt x="3865" y="5257"/>
                  </a:cubicBezTo>
                  <a:cubicBezTo>
                    <a:pt x="5258" y="4782"/>
                    <a:pt x="6050" y="3261"/>
                    <a:pt x="5575" y="1868"/>
                  </a:cubicBezTo>
                  <a:cubicBezTo>
                    <a:pt x="5191" y="717"/>
                    <a:pt x="4126" y="0"/>
                    <a:pt x="2997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>
              <a:off x="8208189" y="3417710"/>
              <a:ext cx="42728" cy="35249"/>
            </a:xfrm>
            <a:custGeom>
              <a:avLst/>
              <a:gdLst/>
              <a:ahLst/>
              <a:cxnLst/>
              <a:rect l="l" t="t" r="r" b="b"/>
              <a:pathLst>
                <a:path w="1331" h="1098" extrusionOk="0">
                  <a:moveTo>
                    <a:pt x="1000" y="1"/>
                  </a:moveTo>
                  <a:cubicBezTo>
                    <a:pt x="984" y="1"/>
                    <a:pt x="967" y="3"/>
                    <a:pt x="950" y="9"/>
                  </a:cubicBezTo>
                  <a:lnTo>
                    <a:pt x="127" y="294"/>
                  </a:lnTo>
                  <a:cubicBezTo>
                    <a:pt x="32" y="326"/>
                    <a:pt x="0" y="421"/>
                    <a:pt x="0" y="484"/>
                  </a:cubicBezTo>
                  <a:lnTo>
                    <a:pt x="190" y="991"/>
                  </a:lnTo>
                  <a:cubicBezTo>
                    <a:pt x="190" y="1062"/>
                    <a:pt x="244" y="1097"/>
                    <a:pt x="310" y="1097"/>
                  </a:cubicBezTo>
                  <a:cubicBezTo>
                    <a:pt x="333" y="1097"/>
                    <a:pt x="356" y="1093"/>
                    <a:pt x="380" y="1086"/>
                  </a:cubicBezTo>
                  <a:lnTo>
                    <a:pt x="1203" y="832"/>
                  </a:lnTo>
                  <a:cubicBezTo>
                    <a:pt x="1299" y="801"/>
                    <a:pt x="1330" y="706"/>
                    <a:pt x="1299" y="611"/>
                  </a:cubicBezTo>
                  <a:lnTo>
                    <a:pt x="1140" y="135"/>
                  </a:lnTo>
                  <a:cubicBezTo>
                    <a:pt x="1140" y="57"/>
                    <a:pt x="1076" y="1"/>
                    <a:pt x="1000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>
              <a:off x="8261029" y="3582299"/>
              <a:ext cx="43756" cy="35249"/>
            </a:xfrm>
            <a:custGeom>
              <a:avLst/>
              <a:gdLst/>
              <a:ahLst/>
              <a:cxnLst/>
              <a:rect l="l" t="t" r="r" b="b"/>
              <a:pathLst>
                <a:path w="1363" h="1098" extrusionOk="0">
                  <a:moveTo>
                    <a:pt x="1035" y="0"/>
                  </a:moveTo>
                  <a:cubicBezTo>
                    <a:pt x="1016" y="0"/>
                    <a:pt x="998" y="4"/>
                    <a:pt x="983" y="12"/>
                  </a:cubicBezTo>
                  <a:lnTo>
                    <a:pt x="159" y="266"/>
                  </a:lnTo>
                  <a:cubicBezTo>
                    <a:pt x="64" y="297"/>
                    <a:pt x="1" y="392"/>
                    <a:pt x="33" y="487"/>
                  </a:cubicBezTo>
                  <a:lnTo>
                    <a:pt x="191" y="962"/>
                  </a:lnTo>
                  <a:cubicBezTo>
                    <a:pt x="217" y="1040"/>
                    <a:pt x="286" y="1097"/>
                    <a:pt x="362" y="1097"/>
                  </a:cubicBezTo>
                  <a:cubicBezTo>
                    <a:pt x="379" y="1097"/>
                    <a:pt x="396" y="1095"/>
                    <a:pt x="413" y="1089"/>
                  </a:cubicBezTo>
                  <a:lnTo>
                    <a:pt x="1236" y="804"/>
                  </a:lnTo>
                  <a:cubicBezTo>
                    <a:pt x="1331" y="772"/>
                    <a:pt x="1363" y="677"/>
                    <a:pt x="1331" y="614"/>
                  </a:cubicBezTo>
                  <a:lnTo>
                    <a:pt x="1173" y="107"/>
                  </a:lnTo>
                  <a:cubicBezTo>
                    <a:pt x="1149" y="36"/>
                    <a:pt x="1089" y="0"/>
                    <a:pt x="1035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7"/>
            <p:cNvSpPr/>
            <p:nvPr/>
          </p:nvSpPr>
          <p:spPr>
            <a:xfrm>
              <a:off x="8159361" y="3457228"/>
              <a:ext cx="39711" cy="43178"/>
            </a:xfrm>
            <a:custGeom>
              <a:avLst/>
              <a:gdLst/>
              <a:ahLst/>
              <a:cxnLst/>
              <a:rect l="l" t="t" r="r" b="b"/>
              <a:pathLst>
                <a:path w="1237" h="1345" extrusionOk="0">
                  <a:moveTo>
                    <a:pt x="591" y="0"/>
                  </a:moveTo>
                  <a:cubicBezTo>
                    <a:pt x="525" y="0"/>
                    <a:pt x="468" y="30"/>
                    <a:pt x="444" y="76"/>
                  </a:cubicBezTo>
                  <a:lnTo>
                    <a:pt x="33" y="868"/>
                  </a:lnTo>
                  <a:cubicBezTo>
                    <a:pt x="1" y="963"/>
                    <a:pt x="33" y="1058"/>
                    <a:pt x="128" y="1090"/>
                  </a:cubicBezTo>
                  <a:lnTo>
                    <a:pt x="571" y="1311"/>
                  </a:lnTo>
                  <a:cubicBezTo>
                    <a:pt x="605" y="1334"/>
                    <a:pt x="638" y="1344"/>
                    <a:pt x="669" y="1344"/>
                  </a:cubicBezTo>
                  <a:cubicBezTo>
                    <a:pt x="725" y="1344"/>
                    <a:pt x="772" y="1309"/>
                    <a:pt x="793" y="1248"/>
                  </a:cubicBezTo>
                  <a:lnTo>
                    <a:pt x="1204" y="488"/>
                  </a:lnTo>
                  <a:cubicBezTo>
                    <a:pt x="1236" y="393"/>
                    <a:pt x="1204" y="298"/>
                    <a:pt x="1109" y="266"/>
                  </a:cubicBezTo>
                  <a:lnTo>
                    <a:pt x="666" y="13"/>
                  </a:lnTo>
                  <a:cubicBezTo>
                    <a:pt x="641" y="4"/>
                    <a:pt x="615" y="0"/>
                    <a:pt x="591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>
              <a:off x="8313902" y="3535077"/>
              <a:ext cx="39679" cy="42953"/>
            </a:xfrm>
            <a:custGeom>
              <a:avLst/>
              <a:gdLst/>
              <a:ahLst/>
              <a:cxnLst/>
              <a:rect l="l" t="t" r="r" b="b"/>
              <a:pathLst>
                <a:path w="1236" h="1338" extrusionOk="0">
                  <a:moveTo>
                    <a:pt x="572" y="0"/>
                  </a:moveTo>
                  <a:cubicBezTo>
                    <a:pt x="518" y="0"/>
                    <a:pt x="457" y="45"/>
                    <a:pt x="412" y="90"/>
                  </a:cubicBezTo>
                  <a:lnTo>
                    <a:pt x="32" y="850"/>
                  </a:lnTo>
                  <a:cubicBezTo>
                    <a:pt x="1" y="945"/>
                    <a:pt x="32" y="1040"/>
                    <a:pt x="96" y="1071"/>
                  </a:cubicBezTo>
                  <a:lnTo>
                    <a:pt x="571" y="1325"/>
                  </a:lnTo>
                  <a:cubicBezTo>
                    <a:pt x="596" y="1333"/>
                    <a:pt x="622" y="1337"/>
                    <a:pt x="646" y="1337"/>
                  </a:cubicBezTo>
                  <a:cubicBezTo>
                    <a:pt x="712" y="1337"/>
                    <a:pt x="769" y="1308"/>
                    <a:pt x="792" y="1261"/>
                  </a:cubicBezTo>
                  <a:lnTo>
                    <a:pt x="1172" y="470"/>
                  </a:lnTo>
                  <a:cubicBezTo>
                    <a:pt x="1236" y="406"/>
                    <a:pt x="1172" y="280"/>
                    <a:pt x="1109" y="248"/>
                  </a:cubicBezTo>
                  <a:lnTo>
                    <a:pt x="634" y="26"/>
                  </a:lnTo>
                  <a:cubicBezTo>
                    <a:pt x="615" y="8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7"/>
            <p:cNvSpPr/>
            <p:nvPr/>
          </p:nvSpPr>
          <p:spPr>
            <a:xfrm>
              <a:off x="8156311" y="3523423"/>
              <a:ext cx="36661" cy="42279"/>
            </a:xfrm>
            <a:custGeom>
              <a:avLst/>
              <a:gdLst/>
              <a:ahLst/>
              <a:cxnLst/>
              <a:rect l="l" t="t" r="r" b="b"/>
              <a:pathLst>
                <a:path w="1142" h="1317" extrusionOk="0">
                  <a:moveTo>
                    <a:pt x="672" y="1"/>
                  </a:moveTo>
                  <a:cubicBezTo>
                    <a:pt x="659" y="1"/>
                    <a:pt x="646" y="4"/>
                    <a:pt x="634" y="9"/>
                  </a:cubicBezTo>
                  <a:lnTo>
                    <a:pt x="128" y="168"/>
                  </a:lnTo>
                  <a:cubicBezTo>
                    <a:pt x="33" y="199"/>
                    <a:pt x="1" y="294"/>
                    <a:pt x="33" y="389"/>
                  </a:cubicBezTo>
                  <a:lnTo>
                    <a:pt x="286" y="1213"/>
                  </a:lnTo>
                  <a:cubicBezTo>
                    <a:pt x="312" y="1265"/>
                    <a:pt x="380" y="1316"/>
                    <a:pt x="456" y="1316"/>
                  </a:cubicBezTo>
                  <a:cubicBezTo>
                    <a:pt x="473" y="1316"/>
                    <a:pt x="490" y="1314"/>
                    <a:pt x="508" y="1308"/>
                  </a:cubicBezTo>
                  <a:lnTo>
                    <a:pt x="983" y="1149"/>
                  </a:lnTo>
                  <a:cubicBezTo>
                    <a:pt x="1078" y="1118"/>
                    <a:pt x="1141" y="1023"/>
                    <a:pt x="1109" y="928"/>
                  </a:cubicBezTo>
                  <a:lnTo>
                    <a:pt x="824" y="104"/>
                  </a:lnTo>
                  <a:cubicBezTo>
                    <a:pt x="798" y="53"/>
                    <a:pt x="730" y="1"/>
                    <a:pt x="672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7"/>
            <p:cNvSpPr/>
            <p:nvPr/>
          </p:nvSpPr>
          <p:spPr>
            <a:xfrm>
              <a:off x="8320002" y="3469555"/>
              <a:ext cx="36629" cy="42375"/>
            </a:xfrm>
            <a:custGeom>
              <a:avLst/>
              <a:gdLst/>
              <a:ahLst/>
              <a:cxnLst/>
              <a:rect l="l" t="t" r="r" b="b"/>
              <a:pathLst>
                <a:path w="1141" h="1320" extrusionOk="0">
                  <a:moveTo>
                    <a:pt x="672" y="1"/>
                  </a:moveTo>
                  <a:cubicBezTo>
                    <a:pt x="658" y="1"/>
                    <a:pt x="646" y="3"/>
                    <a:pt x="634" y="9"/>
                  </a:cubicBezTo>
                  <a:lnTo>
                    <a:pt x="127" y="167"/>
                  </a:lnTo>
                  <a:cubicBezTo>
                    <a:pt x="64" y="199"/>
                    <a:pt x="1" y="294"/>
                    <a:pt x="32" y="389"/>
                  </a:cubicBezTo>
                  <a:lnTo>
                    <a:pt x="317" y="1212"/>
                  </a:lnTo>
                  <a:cubicBezTo>
                    <a:pt x="317" y="1284"/>
                    <a:pt x="371" y="1319"/>
                    <a:pt x="438" y="1319"/>
                  </a:cubicBezTo>
                  <a:cubicBezTo>
                    <a:pt x="460" y="1319"/>
                    <a:pt x="484" y="1315"/>
                    <a:pt x="507" y="1307"/>
                  </a:cubicBezTo>
                  <a:lnTo>
                    <a:pt x="1014" y="1149"/>
                  </a:lnTo>
                  <a:cubicBezTo>
                    <a:pt x="1077" y="1117"/>
                    <a:pt x="1141" y="1022"/>
                    <a:pt x="1109" y="927"/>
                  </a:cubicBezTo>
                  <a:lnTo>
                    <a:pt x="824" y="104"/>
                  </a:lnTo>
                  <a:cubicBezTo>
                    <a:pt x="798" y="52"/>
                    <a:pt x="730" y="1"/>
                    <a:pt x="672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7"/>
            <p:cNvSpPr/>
            <p:nvPr/>
          </p:nvSpPr>
          <p:spPr>
            <a:xfrm>
              <a:off x="8194962" y="3575526"/>
              <a:ext cx="44751" cy="38074"/>
            </a:xfrm>
            <a:custGeom>
              <a:avLst/>
              <a:gdLst/>
              <a:ahLst/>
              <a:cxnLst/>
              <a:rect l="l" t="t" r="r" b="b"/>
              <a:pathLst>
                <a:path w="1394" h="1186" extrusionOk="0">
                  <a:moveTo>
                    <a:pt x="409" y="0"/>
                  </a:moveTo>
                  <a:cubicBezTo>
                    <a:pt x="353" y="0"/>
                    <a:pt x="306" y="35"/>
                    <a:pt x="285" y="97"/>
                  </a:cubicBezTo>
                  <a:lnTo>
                    <a:pt x="32" y="572"/>
                  </a:lnTo>
                  <a:cubicBezTo>
                    <a:pt x="0" y="635"/>
                    <a:pt x="32" y="730"/>
                    <a:pt x="127" y="793"/>
                  </a:cubicBezTo>
                  <a:lnTo>
                    <a:pt x="887" y="1173"/>
                  </a:lnTo>
                  <a:cubicBezTo>
                    <a:pt x="913" y="1182"/>
                    <a:pt x="938" y="1186"/>
                    <a:pt x="962" y="1186"/>
                  </a:cubicBezTo>
                  <a:cubicBezTo>
                    <a:pt x="1028" y="1186"/>
                    <a:pt x="1086" y="1156"/>
                    <a:pt x="1109" y="1110"/>
                  </a:cubicBezTo>
                  <a:lnTo>
                    <a:pt x="1362" y="635"/>
                  </a:lnTo>
                  <a:cubicBezTo>
                    <a:pt x="1394" y="572"/>
                    <a:pt x="1362" y="445"/>
                    <a:pt x="1267" y="413"/>
                  </a:cubicBezTo>
                  <a:lnTo>
                    <a:pt x="507" y="33"/>
                  </a:lnTo>
                  <a:cubicBezTo>
                    <a:pt x="473" y="11"/>
                    <a:pt x="440" y="0"/>
                    <a:pt x="409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7"/>
            <p:cNvSpPr/>
            <p:nvPr/>
          </p:nvSpPr>
          <p:spPr>
            <a:xfrm>
              <a:off x="8273228" y="3421658"/>
              <a:ext cx="44783" cy="38074"/>
            </a:xfrm>
            <a:custGeom>
              <a:avLst/>
              <a:gdLst/>
              <a:ahLst/>
              <a:cxnLst/>
              <a:rect l="l" t="t" r="r" b="b"/>
              <a:pathLst>
                <a:path w="1395" h="1186" extrusionOk="0">
                  <a:moveTo>
                    <a:pt x="432" y="0"/>
                  </a:moveTo>
                  <a:cubicBezTo>
                    <a:pt x="366" y="0"/>
                    <a:pt x="309" y="29"/>
                    <a:pt x="286" y="76"/>
                  </a:cubicBezTo>
                  <a:lnTo>
                    <a:pt x="33" y="551"/>
                  </a:lnTo>
                  <a:cubicBezTo>
                    <a:pt x="1" y="646"/>
                    <a:pt x="33" y="741"/>
                    <a:pt x="96" y="773"/>
                  </a:cubicBezTo>
                  <a:lnTo>
                    <a:pt x="888" y="1153"/>
                  </a:lnTo>
                  <a:cubicBezTo>
                    <a:pt x="921" y="1175"/>
                    <a:pt x="955" y="1186"/>
                    <a:pt x="986" y="1186"/>
                  </a:cubicBezTo>
                  <a:cubicBezTo>
                    <a:pt x="1042" y="1186"/>
                    <a:pt x="1089" y="1151"/>
                    <a:pt x="1109" y="1089"/>
                  </a:cubicBezTo>
                  <a:lnTo>
                    <a:pt x="1331" y="646"/>
                  </a:lnTo>
                  <a:cubicBezTo>
                    <a:pt x="1394" y="551"/>
                    <a:pt x="1363" y="456"/>
                    <a:pt x="1268" y="424"/>
                  </a:cubicBezTo>
                  <a:lnTo>
                    <a:pt x="508" y="12"/>
                  </a:lnTo>
                  <a:cubicBezTo>
                    <a:pt x="482" y="4"/>
                    <a:pt x="457" y="0"/>
                    <a:pt x="432" y="0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7"/>
            <p:cNvSpPr/>
            <p:nvPr/>
          </p:nvSpPr>
          <p:spPr>
            <a:xfrm>
              <a:off x="8054675" y="3097744"/>
              <a:ext cx="492067" cy="356851"/>
            </a:xfrm>
            <a:custGeom>
              <a:avLst/>
              <a:gdLst/>
              <a:ahLst/>
              <a:cxnLst/>
              <a:rect l="l" t="t" r="r" b="b"/>
              <a:pathLst>
                <a:path w="15328" h="11116" extrusionOk="0">
                  <a:moveTo>
                    <a:pt x="665" y="0"/>
                  </a:moveTo>
                  <a:cubicBezTo>
                    <a:pt x="285" y="0"/>
                    <a:pt x="0" y="317"/>
                    <a:pt x="0" y="665"/>
                  </a:cubicBezTo>
                  <a:lnTo>
                    <a:pt x="0" y="10451"/>
                  </a:lnTo>
                  <a:cubicBezTo>
                    <a:pt x="0" y="10831"/>
                    <a:pt x="285" y="11116"/>
                    <a:pt x="665" y="11116"/>
                  </a:cubicBezTo>
                  <a:lnTo>
                    <a:pt x="14663" y="11116"/>
                  </a:lnTo>
                  <a:cubicBezTo>
                    <a:pt x="15011" y="11116"/>
                    <a:pt x="15328" y="10831"/>
                    <a:pt x="15328" y="10451"/>
                  </a:cubicBezTo>
                  <a:lnTo>
                    <a:pt x="15328" y="665"/>
                  </a:lnTo>
                  <a:cubicBezTo>
                    <a:pt x="15328" y="317"/>
                    <a:pt x="15011" y="0"/>
                    <a:pt x="1466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7"/>
            <p:cNvSpPr/>
            <p:nvPr/>
          </p:nvSpPr>
          <p:spPr>
            <a:xfrm>
              <a:off x="8072973" y="3117038"/>
              <a:ext cx="455470" cy="290817"/>
            </a:xfrm>
            <a:custGeom>
              <a:avLst/>
              <a:gdLst/>
              <a:ahLst/>
              <a:cxnLst/>
              <a:rect l="l" t="t" r="r" b="b"/>
              <a:pathLst>
                <a:path w="14188" h="9059" extrusionOk="0">
                  <a:moveTo>
                    <a:pt x="95" y="1"/>
                  </a:moveTo>
                  <a:cubicBezTo>
                    <a:pt x="32" y="1"/>
                    <a:pt x="0" y="64"/>
                    <a:pt x="0" y="64"/>
                  </a:cubicBezTo>
                  <a:lnTo>
                    <a:pt x="0" y="8995"/>
                  </a:lnTo>
                  <a:cubicBezTo>
                    <a:pt x="0" y="9026"/>
                    <a:pt x="32" y="9058"/>
                    <a:pt x="95" y="9058"/>
                  </a:cubicBezTo>
                  <a:lnTo>
                    <a:pt x="14093" y="9058"/>
                  </a:lnTo>
                  <a:cubicBezTo>
                    <a:pt x="14156" y="9058"/>
                    <a:pt x="14188" y="8995"/>
                    <a:pt x="14188" y="8995"/>
                  </a:cubicBezTo>
                  <a:lnTo>
                    <a:pt x="14188" y="64"/>
                  </a:lnTo>
                  <a:cubicBezTo>
                    <a:pt x="14188" y="64"/>
                    <a:pt x="14156" y="1"/>
                    <a:pt x="140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7"/>
            <p:cNvSpPr/>
            <p:nvPr/>
          </p:nvSpPr>
          <p:spPr>
            <a:xfrm>
              <a:off x="8029249" y="3427116"/>
              <a:ext cx="541890" cy="33579"/>
            </a:xfrm>
            <a:custGeom>
              <a:avLst/>
              <a:gdLst/>
              <a:ahLst/>
              <a:cxnLst/>
              <a:rect l="l" t="t" r="r" b="b"/>
              <a:pathLst>
                <a:path w="16880" h="1046" extrusionOk="0">
                  <a:moveTo>
                    <a:pt x="760" y="1"/>
                  </a:moveTo>
                  <a:cubicBezTo>
                    <a:pt x="349" y="1"/>
                    <a:pt x="0" y="223"/>
                    <a:pt x="0" y="508"/>
                  </a:cubicBezTo>
                  <a:cubicBezTo>
                    <a:pt x="0" y="793"/>
                    <a:pt x="349" y="1046"/>
                    <a:pt x="760" y="1046"/>
                  </a:cubicBezTo>
                  <a:lnTo>
                    <a:pt x="16120" y="1046"/>
                  </a:lnTo>
                  <a:cubicBezTo>
                    <a:pt x="16563" y="1046"/>
                    <a:pt x="16880" y="793"/>
                    <a:pt x="16880" y="508"/>
                  </a:cubicBezTo>
                  <a:cubicBezTo>
                    <a:pt x="16880" y="223"/>
                    <a:pt x="16563" y="1"/>
                    <a:pt x="16120" y="1"/>
                  </a:cubicBez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7"/>
            <p:cNvSpPr/>
            <p:nvPr/>
          </p:nvSpPr>
          <p:spPr>
            <a:xfrm>
              <a:off x="8072973" y="3117038"/>
              <a:ext cx="455470" cy="35634"/>
            </a:xfrm>
            <a:custGeom>
              <a:avLst/>
              <a:gdLst/>
              <a:ahLst/>
              <a:cxnLst/>
              <a:rect l="l" t="t" r="r" b="b"/>
              <a:pathLst>
                <a:path w="14188" h="1110" extrusionOk="0">
                  <a:moveTo>
                    <a:pt x="95" y="1"/>
                  </a:moveTo>
                  <a:cubicBezTo>
                    <a:pt x="32" y="1"/>
                    <a:pt x="0" y="64"/>
                    <a:pt x="0" y="64"/>
                  </a:cubicBezTo>
                  <a:lnTo>
                    <a:pt x="0" y="1109"/>
                  </a:lnTo>
                  <a:lnTo>
                    <a:pt x="14188" y="1109"/>
                  </a:lnTo>
                  <a:lnTo>
                    <a:pt x="14188" y="64"/>
                  </a:lnTo>
                  <a:cubicBezTo>
                    <a:pt x="14188" y="64"/>
                    <a:pt x="14156" y="1"/>
                    <a:pt x="14093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7"/>
            <p:cNvSpPr/>
            <p:nvPr/>
          </p:nvSpPr>
          <p:spPr>
            <a:xfrm>
              <a:off x="8087194" y="3127214"/>
              <a:ext cx="14254" cy="15281"/>
            </a:xfrm>
            <a:custGeom>
              <a:avLst/>
              <a:gdLst/>
              <a:ahLst/>
              <a:cxnLst/>
              <a:rect l="l" t="t" r="r" b="b"/>
              <a:pathLst>
                <a:path w="444" h="476" extrusionOk="0">
                  <a:moveTo>
                    <a:pt x="222" y="1"/>
                  </a:moveTo>
                  <a:cubicBezTo>
                    <a:pt x="95" y="1"/>
                    <a:pt x="0" y="96"/>
                    <a:pt x="0" y="222"/>
                  </a:cubicBezTo>
                  <a:cubicBezTo>
                    <a:pt x="0" y="349"/>
                    <a:pt x="95" y="476"/>
                    <a:pt x="222" y="476"/>
                  </a:cubicBezTo>
                  <a:cubicBezTo>
                    <a:pt x="317" y="476"/>
                    <a:pt x="444" y="381"/>
                    <a:pt x="444" y="222"/>
                  </a:cubicBezTo>
                  <a:cubicBezTo>
                    <a:pt x="444" y="96"/>
                    <a:pt x="317" y="1"/>
                    <a:pt x="222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7"/>
            <p:cNvSpPr/>
            <p:nvPr/>
          </p:nvSpPr>
          <p:spPr>
            <a:xfrm>
              <a:off x="8104466" y="3127214"/>
              <a:ext cx="14286" cy="15281"/>
            </a:xfrm>
            <a:custGeom>
              <a:avLst/>
              <a:gdLst/>
              <a:ahLst/>
              <a:cxnLst/>
              <a:rect l="l" t="t" r="r" b="b"/>
              <a:pathLst>
                <a:path w="445" h="476" extrusionOk="0">
                  <a:moveTo>
                    <a:pt x="223" y="1"/>
                  </a:moveTo>
                  <a:cubicBezTo>
                    <a:pt x="127" y="1"/>
                    <a:pt x="1" y="96"/>
                    <a:pt x="1" y="222"/>
                  </a:cubicBezTo>
                  <a:cubicBezTo>
                    <a:pt x="1" y="349"/>
                    <a:pt x="127" y="476"/>
                    <a:pt x="223" y="476"/>
                  </a:cubicBezTo>
                  <a:cubicBezTo>
                    <a:pt x="349" y="476"/>
                    <a:pt x="444" y="381"/>
                    <a:pt x="444" y="222"/>
                  </a:cubicBezTo>
                  <a:cubicBezTo>
                    <a:pt x="444" y="96"/>
                    <a:pt x="349" y="1"/>
                    <a:pt x="223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7"/>
            <p:cNvSpPr/>
            <p:nvPr/>
          </p:nvSpPr>
          <p:spPr>
            <a:xfrm>
              <a:off x="8122764" y="3127214"/>
              <a:ext cx="14286" cy="15281"/>
            </a:xfrm>
            <a:custGeom>
              <a:avLst/>
              <a:gdLst/>
              <a:ahLst/>
              <a:cxnLst/>
              <a:rect l="l" t="t" r="r" b="b"/>
              <a:pathLst>
                <a:path w="445" h="476" extrusionOk="0">
                  <a:moveTo>
                    <a:pt x="223" y="1"/>
                  </a:moveTo>
                  <a:cubicBezTo>
                    <a:pt x="96" y="1"/>
                    <a:pt x="1" y="96"/>
                    <a:pt x="1" y="222"/>
                  </a:cubicBezTo>
                  <a:cubicBezTo>
                    <a:pt x="1" y="349"/>
                    <a:pt x="96" y="476"/>
                    <a:pt x="223" y="476"/>
                  </a:cubicBezTo>
                  <a:cubicBezTo>
                    <a:pt x="349" y="476"/>
                    <a:pt x="444" y="381"/>
                    <a:pt x="444" y="222"/>
                  </a:cubicBezTo>
                  <a:cubicBezTo>
                    <a:pt x="444" y="96"/>
                    <a:pt x="349" y="1"/>
                    <a:pt x="223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7"/>
            <p:cNvSpPr/>
            <p:nvPr/>
          </p:nvSpPr>
          <p:spPr>
            <a:xfrm>
              <a:off x="8071946" y="3151612"/>
              <a:ext cx="456498" cy="51878"/>
            </a:xfrm>
            <a:custGeom>
              <a:avLst/>
              <a:gdLst/>
              <a:ahLst/>
              <a:cxnLst/>
              <a:rect l="l" t="t" r="r" b="b"/>
              <a:pathLst>
                <a:path w="14220" h="1616" extrusionOk="0">
                  <a:moveTo>
                    <a:pt x="0" y="1"/>
                  </a:moveTo>
                  <a:lnTo>
                    <a:pt x="0" y="1616"/>
                  </a:lnTo>
                  <a:lnTo>
                    <a:pt x="14220" y="1616"/>
                  </a:lnTo>
                  <a:lnTo>
                    <a:pt x="14220" y="1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7"/>
            <p:cNvSpPr/>
            <p:nvPr/>
          </p:nvSpPr>
          <p:spPr>
            <a:xfrm>
              <a:off x="8087194" y="3168883"/>
              <a:ext cx="79325" cy="21380"/>
            </a:xfrm>
            <a:custGeom>
              <a:avLst/>
              <a:gdLst/>
              <a:ahLst/>
              <a:cxnLst/>
              <a:rect l="l" t="t" r="r" b="b"/>
              <a:pathLst>
                <a:path w="2471" h="666" extrusionOk="0">
                  <a:moveTo>
                    <a:pt x="0" y="1"/>
                  </a:moveTo>
                  <a:lnTo>
                    <a:pt x="0" y="666"/>
                  </a:lnTo>
                  <a:lnTo>
                    <a:pt x="2471" y="666"/>
                  </a:lnTo>
                  <a:lnTo>
                    <a:pt x="2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7"/>
            <p:cNvSpPr/>
            <p:nvPr/>
          </p:nvSpPr>
          <p:spPr>
            <a:xfrm>
              <a:off x="8207161" y="3168883"/>
              <a:ext cx="155569" cy="21380"/>
            </a:xfrm>
            <a:custGeom>
              <a:avLst/>
              <a:gdLst/>
              <a:ahLst/>
              <a:cxnLst/>
              <a:rect l="l" t="t" r="r" b="b"/>
              <a:pathLst>
                <a:path w="4846" h="666" extrusionOk="0">
                  <a:moveTo>
                    <a:pt x="0" y="1"/>
                  </a:moveTo>
                  <a:lnTo>
                    <a:pt x="0" y="666"/>
                  </a:lnTo>
                  <a:lnTo>
                    <a:pt x="4846" y="666"/>
                  </a:lnTo>
                  <a:lnTo>
                    <a:pt x="48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7"/>
            <p:cNvSpPr/>
            <p:nvPr/>
          </p:nvSpPr>
          <p:spPr>
            <a:xfrm>
              <a:off x="8391173" y="3168883"/>
              <a:ext cx="108827" cy="21380"/>
            </a:xfrm>
            <a:custGeom>
              <a:avLst/>
              <a:gdLst/>
              <a:ahLst/>
              <a:cxnLst/>
              <a:rect l="l" t="t" r="r" b="b"/>
              <a:pathLst>
                <a:path w="3390" h="666" extrusionOk="0">
                  <a:moveTo>
                    <a:pt x="1" y="1"/>
                  </a:moveTo>
                  <a:lnTo>
                    <a:pt x="1" y="666"/>
                  </a:lnTo>
                  <a:lnTo>
                    <a:pt x="3389" y="666"/>
                  </a:lnTo>
                  <a:lnTo>
                    <a:pt x="33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7"/>
            <p:cNvSpPr/>
            <p:nvPr/>
          </p:nvSpPr>
          <p:spPr>
            <a:xfrm>
              <a:off x="8087194" y="3231933"/>
              <a:ext cx="111877" cy="15281"/>
            </a:xfrm>
            <a:custGeom>
              <a:avLst/>
              <a:gdLst/>
              <a:ahLst/>
              <a:cxnLst/>
              <a:rect l="l" t="t" r="r" b="b"/>
              <a:pathLst>
                <a:path w="3485" h="476" extrusionOk="0">
                  <a:moveTo>
                    <a:pt x="0" y="0"/>
                  </a:moveTo>
                  <a:lnTo>
                    <a:pt x="0" y="475"/>
                  </a:lnTo>
                  <a:lnTo>
                    <a:pt x="3484" y="475"/>
                  </a:lnTo>
                  <a:lnTo>
                    <a:pt x="3484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7"/>
            <p:cNvSpPr/>
            <p:nvPr/>
          </p:nvSpPr>
          <p:spPr>
            <a:xfrm>
              <a:off x="8087194" y="3258353"/>
              <a:ext cx="111877" cy="16308"/>
            </a:xfrm>
            <a:custGeom>
              <a:avLst/>
              <a:gdLst/>
              <a:ahLst/>
              <a:cxnLst/>
              <a:rect l="l" t="t" r="r" b="b"/>
              <a:pathLst>
                <a:path w="3485" h="508" extrusionOk="0">
                  <a:moveTo>
                    <a:pt x="0" y="1"/>
                  </a:moveTo>
                  <a:lnTo>
                    <a:pt x="0" y="508"/>
                  </a:lnTo>
                  <a:lnTo>
                    <a:pt x="3484" y="508"/>
                  </a:lnTo>
                  <a:lnTo>
                    <a:pt x="3484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7"/>
            <p:cNvSpPr/>
            <p:nvPr/>
          </p:nvSpPr>
          <p:spPr>
            <a:xfrm>
              <a:off x="8087194" y="3284805"/>
              <a:ext cx="111877" cy="16276"/>
            </a:xfrm>
            <a:custGeom>
              <a:avLst/>
              <a:gdLst/>
              <a:ahLst/>
              <a:cxnLst/>
              <a:rect l="l" t="t" r="r" b="b"/>
              <a:pathLst>
                <a:path w="3485" h="507" extrusionOk="0">
                  <a:moveTo>
                    <a:pt x="0" y="0"/>
                  </a:moveTo>
                  <a:lnTo>
                    <a:pt x="0" y="507"/>
                  </a:lnTo>
                  <a:lnTo>
                    <a:pt x="3484" y="507"/>
                  </a:lnTo>
                  <a:lnTo>
                    <a:pt x="3484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7"/>
            <p:cNvSpPr/>
            <p:nvPr/>
          </p:nvSpPr>
          <p:spPr>
            <a:xfrm>
              <a:off x="8087194" y="3312253"/>
              <a:ext cx="111877" cy="15281"/>
            </a:xfrm>
            <a:custGeom>
              <a:avLst/>
              <a:gdLst/>
              <a:ahLst/>
              <a:cxnLst/>
              <a:rect l="l" t="t" r="r" b="b"/>
              <a:pathLst>
                <a:path w="3485" h="476" extrusionOk="0">
                  <a:moveTo>
                    <a:pt x="0" y="0"/>
                  </a:moveTo>
                  <a:lnTo>
                    <a:pt x="0" y="475"/>
                  </a:lnTo>
                  <a:lnTo>
                    <a:pt x="3484" y="475"/>
                  </a:lnTo>
                  <a:lnTo>
                    <a:pt x="3484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7"/>
            <p:cNvSpPr/>
            <p:nvPr/>
          </p:nvSpPr>
          <p:spPr>
            <a:xfrm>
              <a:off x="8087194" y="3338673"/>
              <a:ext cx="111877" cy="16308"/>
            </a:xfrm>
            <a:custGeom>
              <a:avLst/>
              <a:gdLst/>
              <a:ahLst/>
              <a:cxnLst/>
              <a:rect l="l" t="t" r="r" b="b"/>
              <a:pathLst>
                <a:path w="3485" h="508" extrusionOk="0">
                  <a:moveTo>
                    <a:pt x="0" y="1"/>
                  </a:moveTo>
                  <a:lnTo>
                    <a:pt x="0" y="507"/>
                  </a:lnTo>
                  <a:lnTo>
                    <a:pt x="3484" y="507"/>
                  </a:lnTo>
                  <a:lnTo>
                    <a:pt x="3484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7"/>
            <p:cNvSpPr/>
            <p:nvPr/>
          </p:nvSpPr>
          <p:spPr>
            <a:xfrm>
              <a:off x="8087194" y="3365126"/>
              <a:ext cx="111877" cy="16276"/>
            </a:xfrm>
            <a:custGeom>
              <a:avLst/>
              <a:gdLst/>
              <a:ahLst/>
              <a:cxnLst/>
              <a:rect l="l" t="t" r="r" b="b"/>
              <a:pathLst>
                <a:path w="3485" h="507" extrusionOk="0">
                  <a:moveTo>
                    <a:pt x="0" y="0"/>
                  </a:moveTo>
                  <a:lnTo>
                    <a:pt x="0" y="507"/>
                  </a:lnTo>
                  <a:lnTo>
                    <a:pt x="3484" y="507"/>
                  </a:lnTo>
                  <a:lnTo>
                    <a:pt x="3484" y="0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7"/>
            <p:cNvSpPr/>
            <p:nvPr/>
          </p:nvSpPr>
          <p:spPr>
            <a:xfrm>
              <a:off x="8230532" y="3231933"/>
              <a:ext cx="153546" cy="145424"/>
            </a:xfrm>
            <a:custGeom>
              <a:avLst/>
              <a:gdLst/>
              <a:ahLst/>
              <a:cxnLst/>
              <a:rect l="l" t="t" r="r" b="b"/>
              <a:pathLst>
                <a:path w="4783" h="4530" extrusionOk="0">
                  <a:moveTo>
                    <a:pt x="1" y="0"/>
                  </a:moveTo>
                  <a:lnTo>
                    <a:pt x="1" y="4529"/>
                  </a:lnTo>
                  <a:lnTo>
                    <a:pt x="4783" y="4529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7"/>
            <p:cNvSpPr/>
            <p:nvPr/>
          </p:nvSpPr>
          <p:spPr>
            <a:xfrm>
              <a:off x="8230532" y="3258353"/>
              <a:ext cx="153546" cy="119004"/>
            </a:xfrm>
            <a:custGeom>
              <a:avLst/>
              <a:gdLst/>
              <a:ahLst/>
              <a:cxnLst/>
              <a:rect l="l" t="t" r="r" b="b"/>
              <a:pathLst>
                <a:path w="4783" h="3707" extrusionOk="0">
                  <a:moveTo>
                    <a:pt x="1838" y="1"/>
                  </a:moveTo>
                  <a:lnTo>
                    <a:pt x="856" y="1806"/>
                  </a:lnTo>
                  <a:lnTo>
                    <a:pt x="381" y="1078"/>
                  </a:lnTo>
                  <a:lnTo>
                    <a:pt x="1" y="1869"/>
                  </a:lnTo>
                  <a:lnTo>
                    <a:pt x="1" y="3706"/>
                  </a:lnTo>
                  <a:lnTo>
                    <a:pt x="4783" y="3706"/>
                  </a:lnTo>
                  <a:lnTo>
                    <a:pt x="4783" y="856"/>
                  </a:lnTo>
                  <a:lnTo>
                    <a:pt x="4308" y="1996"/>
                  </a:lnTo>
                  <a:lnTo>
                    <a:pt x="3706" y="634"/>
                  </a:lnTo>
                  <a:lnTo>
                    <a:pt x="3199" y="1489"/>
                  </a:lnTo>
                  <a:lnTo>
                    <a:pt x="2756" y="1078"/>
                  </a:lnTo>
                  <a:lnTo>
                    <a:pt x="2408" y="1489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7"/>
            <p:cNvSpPr/>
            <p:nvPr/>
          </p:nvSpPr>
          <p:spPr>
            <a:xfrm>
              <a:off x="8230532" y="3278706"/>
              <a:ext cx="153546" cy="98651"/>
            </a:xfrm>
            <a:custGeom>
              <a:avLst/>
              <a:gdLst/>
              <a:ahLst/>
              <a:cxnLst/>
              <a:rect l="l" t="t" r="r" b="b"/>
              <a:pathLst>
                <a:path w="4783" h="3073" extrusionOk="0">
                  <a:moveTo>
                    <a:pt x="983" y="0"/>
                  </a:moveTo>
                  <a:lnTo>
                    <a:pt x="1" y="1774"/>
                  </a:lnTo>
                  <a:lnTo>
                    <a:pt x="1" y="3072"/>
                  </a:lnTo>
                  <a:lnTo>
                    <a:pt x="4783" y="3072"/>
                  </a:lnTo>
                  <a:lnTo>
                    <a:pt x="4783" y="1837"/>
                  </a:lnTo>
                  <a:lnTo>
                    <a:pt x="4339" y="855"/>
                  </a:lnTo>
                  <a:lnTo>
                    <a:pt x="3706" y="1774"/>
                  </a:lnTo>
                  <a:lnTo>
                    <a:pt x="3231" y="222"/>
                  </a:lnTo>
                  <a:lnTo>
                    <a:pt x="2408" y="2154"/>
                  </a:lnTo>
                  <a:lnTo>
                    <a:pt x="1901" y="1520"/>
                  </a:lnTo>
                  <a:lnTo>
                    <a:pt x="1521" y="1774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7"/>
            <p:cNvSpPr/>
            <p:nvPr/>
          </p:nvSpPr>
          <p:spPr>
            <a:xfrm>
              <a:off x="8401349" y="3327502"/>
              <a:ext cx="24430" cy="49855"/>
            </a:xfrm>
            <a:custGeom>
              <a:avLst/>
              <a:gdLst/>
              <a:ahLst/>
              <a:cxnLst/>
              <a:rect l="l" t="t" r="r" b="b"/>
              <a:pathLst>
                <a:path w="761" h="1553" extrusionOk="0">
                  <a:moveTo>
                    <a:pt x="0" y="0"/>
                  </a:moveTo>
                  <a:lnTo>
                    <a:pt x="0" y="1552"/>
                  </a:lnTo>
                  <a:lnTo>
                    <a:pt x="760" y="1552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7"/>
            <p:cNvSpPr/>
            <p:nvPr/>
          </p:nvSpPr>
          <p:spPr>
            <a:xfrm>
              <a:off x="8439969" y="3258353"/>
              <a:ext cx="24430" cy="119004"/>
            </a:xfrm>
            <a:custGeom>
              <a:avLst/>
              <a:gdLst/>
              <a:ahLst/>
              <a:cxnLst/>
              <a:rect l="l" t="t" r="r" b="b"/>
              <a:pathLst>
                <a:path w="761" h="3707" extrusionOk="0">
                  <a:moveTo>
                    <a:pt x="1" y="1"/>
                  </a:moveTo>
                  <a:lnTo>
                    <a:pt x="1" y="3706"/>
                  </a:lnTo>
                  <a:lnTo>
                    <a:pt x="761" y="3706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7"/>
            <p:cNvSpPr/>
            <p:nvPr/>
          </p:nvSpPr>
          <p:spPr>
            <a:xfrm>
              <a:off x="8478620" y="3301049"/>
              <a:ext cx="24430" cy="76308"/>
            </a:xfrm>
            <a:custGeom>
              <a:avLst/>
              <a:gdLst/>
              <a:ahLst/>
              <a:cxnLst/>
              <a:rect l="l" t="t" r="r" b="b"/>
              <a:pathLst>
                <a:path w="761" h="2377" extrusionOk="0">
                  <a:moveTo>
                    <a:pt x="0" y="1"/>
                  </a:moveTo>
                  <a:lnTo>
                    <a:pt x="0" y="2376"/>
                  </a:lnTo>
                  <a:lnTo>
                    <a:pt x="760" y="2376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3" name="Google Shape;863;p17"/>
          <p:cNvSpPr txBox="1"/>
          <p:nvPr/>
        </p:nvSpPr>
        <p:spPr>
          <a:xfrm>
            <a:off x="646575" y="12275"/>
            <a:ext cx="77235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 dirty="0">
                <a:latin typeface="Fira Sans Medium"/>
                <a:ea typeface="Fira Sans Medium"/>
                <a:cs typeface="Fira Sans Medium"/>
                <a:sym typeface="Fira Sans Medium"/>
              </a:rPr>
              <a:t>Interface Utilisateur de Recherche</a:t>
            </a:r>
            <a:r>
              <a:rPr lang="en" sz="2500" dirty="0">
                <a:latin typeface="Fira Sans Medium"/>
                <a:ea typeface="Fira Sans Medium"/>
                <a:cs typeface="Fira Sans Medium"/>
                <a:sym typeface="Fira Sans Medium"/>
              </a:rPr>
              <a:t> </a:t>
            </a:r>
            <a:endParaRPr sz="2500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18"/>
          <p:cNvSpPr txBox="1"/>
          <p:nvPr/>
        </p:nvSpPr>
        <p:spPr>
          <a:xfrm>
            <a:off x="568222" y="33113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latin typeface="Fira Sans Medium"/>
                <a:ea typeface="Fira Sans Medium"/>
                <a:cs typeface="Fira Sans Medium"/>
                <a:sym typeface="Fira Sans Medium"/>
              </a:rPr>
              <a:t>Fonctionnement du Roul’Scan</a:t>
            </a:r>
            <a:endParaRPr sz="2800" u="sng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873" name="Google Shape;873;p18"/>
          <p:cNvSpPr txBox="1"/>
          <p:nvPr/>
        </p:nvSpPr>
        <p:spPr>
          <a:xfrm>
            <a:off x="6371500" y="1289975"/>
            <a:ext cx="16368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874" name="Google Shape;874;p18"/>
          <p:cNvSpPr txBox="1"/>
          <p:nvPr/>
        </p:nvSpPr>
        <p:spPr>
          <a:xfrm>
            <a:off x="6371500" y="2455737"/>
            <a:ext cx="16368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875" name="Google Shape;875;p18"/>
          <p:cNvSpPr txBox="1"/>
          <p:nvPr/>
        </p:nvSpPr>
        <p:spPr>
          <a:xfrm>
            <a:off x="6371507" y="3621600"/>
            <a:ext cx="16368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82E8A8D-23B2-4417-A138-7C604AB51975}"/>
              </a:ext>
            </a:extLst>
          </p:cNvPr>
          <p:cNvGrpSpPr/>
          <p:nvPr/>
        </p:nvGrpSpPr>
        <p:grpSpPr>
          <a:xfrm>
            <a:off x="4190999" y="1876425"/>
            <a:ext cx="4667251" cy="2935837"/>
            <a:chOff x="333355" y="697513"/>
            <a:chExt cx="5400696" cy="3223187"/>
          </a:xfrm>
        </p:grpSpPr>
        <p:sp>
          <p:nvSpPr>
            <p:cNvPr id="868" name="Google Shape;868;p18"/>
            <p:cNvSpPr txBox="1"/>
            <p:nvPr/>
          </p:nvSpPr>
          <p:spPr>
            <a:xfrm>
              <a:off x="1135675" y="1289975"/>
              <a:ext cx="16368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869" name="Google Shape;869;p18"/>
            <p:cNvSpPr txBox="1"/>
            <p:nvPr/>
          </p:nvSpPr>
          <p:spPr>
            <a:xfrm>
              <a:off x="1135675" y="1506226"/>
              <a:ext cx="1636800" cy="5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870" name="Google Shape;870;p18"/>
            <p:cNvSpPr txBox="1"/>
            <p:nvPr/>
          </p:nvSpPr>
          <p:spPr>
            <a:xfrm>
              <a:off x="1135675" y="2455737"/>
              <a:ext cx="16368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871" name="Google Shape;871;p18"/>
            <p:cNvSpPr txBox="1"/>
            <p:nvPr/>
          </p:nvSpPr>
          <p:spPr>
            <a:xfrm>
              <a:off x="1135682" y="3621600"/>
              <a:ext cx="1636800" cy="29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Medium"/>
                <a:ea typeface="Fira Sans Medium"/>
                <a:cs typeface="Fira Sans Medium"/>
                <a:sym typeface="Fira Sans Medium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55443CD-7ED1-411C-B8AF-1748E60F9F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1"/>
            <a:stretch/>
          </p:blipFill>
          <p:spPr bwMode="auto">
            <a:xfrm>
              <a:off x="333355" y="1604449"/>
              <a:ext cx="5400696" cy="2233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F507EB65-BCAD-4FC6-82EC-44DA921D58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1" b="38736"/>
            <a:stretch/>
          </p:blipFill>
          <p:spPr bwMode="auto">
            <a:xfrm>
              <a:off x="333355" y="697513"/>
              <a:ext cx="5400696" cy="1426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A picture containing indoor, computer, computer&#10;&#10;Description automatically generated">
            <a:extLst>
              <a:ext uri="{FF2B5EF4-FFF2-40B4-BE49-F238E27FC236}">
                <a16:creationId xmlns:a16="http://schemas.microsoft.com/office/drawing/2014/main" id="{5A3CFF8E-19C5-447B-93DC-22ED50DBAF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3" b="16638"/>
          <a:stretch/>
        </p:blipFill>
        <p:spPr>
          <a:xfrm>
            <a:off x="851951" y="728070"/>
            <a:ext cx="2731278" cy="28294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19"/>
          <p:cNvSpPr/>
          <p:nvPr/>
        </p:nvSpPr>
        <p:spPr>
          <a:xfrm>
            <a:off x="4499422" y="2122772"/>
            <a:ext cx="4188670" cy="747250"/>
          </a:xfrm>
          <a:custGeom>
            <a:avLst/>
            <a:gdLst/>
            <a:ahLst/>
            <a:cxnLst/>
            <a:rect l="l" t="t" r="r" b="b"/>
            <a:pathLst>
              <a:path w="130478" h="23277" extrusionOk="0">
                <a:moveTo>
                  <a:pt x="37655" y="0"/>
                </a:moveTo>
                <a:cubicBezTo>
                  <a:pt x="35755" y="0"/>
                  <a:pt x="34235" y="1552"/>
                  <a:pt x="34235" y="3452"/>
                </a:cubicBezTo>
                <a:lnTo>
                  <a:pt x="34235" y="7886"/>
                </a:lnTo>
                <a:cubicBezTo>
                  <a:pt x="34184" y="10056"/>
                  <a:pt x="32677" y="11243"/>
                  <a:pt x="31005" y="11243"/>
                </a:cubicBezTo>
                <a:cubicBezTo>
                  <a:pt x="29529" y="11243"/>
                  <a:pt x="27924" y="10319"/>
                  <a:pt x="27078" y="8329"/>
                </a:cubicBezTo>
                <a:cubicBezTo>
                  <a:pt x="25811" y="5384"/>
                  <a:pt x="22866" y="3326"/>
                  <a:pt x="19445" y="3326"/>
                </a:cubicBezTo>
                <a:cubicBezTo>
                  <a:pt x="16089" y="3326"/>
                  <a:pt x="13207" y="5289"/>
                  <a:pt x="11877" y="8139"/>
                </a:cubicBezTo>
                <a:cubicBezTo>
                  <a:pt x="10666" y="10420"/>
                  <a:pt x="8789" y="11316"/>
                  <a:pt x="7111" y="11316"/>
                </a:cubicBezTo>
                <a:cubicBezTo>
                  <a:pt x="6507" y="11316"/>
                  <a:pt x="5928" y="11199"/>
                  <a:pt x="5416" y="10989"/>
                </a:cubicBezTo>
                <a:cubicBezTo>
                  <a:pt x="5353" y="10958"/>
                  <a:pt x="5289" y="10926"/>
                  <a:pt x="5226" y="10894"/>
                </a:cubicBezTo>
                <a:cubicBezTo>
                  <a:pt x="5163" y="10894"/>
                  <a:pt x="5099" y="10863"/>
                  <a:pt x="5068" y="10831"/>
                </a:cubicBezTo>
                <a:cubicBezTo>
                  <a:pt x="5004" y="10799"/>
                  <a:pt x="4909" y="10768"/>
                  <a:pt x="4846" y="10704"/>
                </a:cubicBezTo>
                <a:cubicBezTo>
                  <a:pt x="4339" y="10388"/>
                  <a:pt x="4086" y="10039"/>
                  <a:pt x="3833" y="9849"/>
                </a:cubicBezTo>
                <a:cubicBezTo>
                  <a:pt x="3421" y="9501"/>
                  <a:pt x="2914" y="9311"/>
                  <a:pt x="2344" y="9311"/>
                </a:cubicBezTo>
                <a:cubicBezTo>
                  <a:pt x="1046" y="9311"/>
                  <a:pt x="1" y="10356"/>
                  <a:pt x="1" y="11654"/>
                </a:cubicBezTo>
                <a:cubicBezTo>
                  <a:pt x="1" y="12921"/>
                  <a:pt x="1046" y="13966"/>
                  <a:pt x="2344" y="13966"/>
                </a:cubicBezTo>
                <a:cubicBezTo>
                  <a:pt x="2914" y="13966"/>
                  <a:pt x="3421" y="13776"/>
                  <a:pt x="3833" y="13428"/>
                </a:cubicBezTo>
                <a:cubicBezTo>
                  <a:pt x="4086" y="13238"/>
                  <a:pt x="4339" y="12890"/>
                  <a:pt x="4846" y="12573"/>
                </a:cubicBezTo>
                <a:cubicBezTo>
                  <a:pt x="4909" y="12541"/>
                  <a:pt x="4973" y="12478"/>
                  <a:pt x="5068" y="12446"/>
                </a:cubicBezTo>
                <a:cubicBezTo>
                  <a:pt x="5099" y="12415"/>
                  <a:pt x="5163" y="12383"/>
                  <a:pt x="5226" y="12383"/>
                </a:cubicBezTo>
                <a:cubicBezTo>
                  <a:pt x="5289" y="12351"/>
                  <a:pt x="5353" y="12320"/>
                  <a:pt x="5416" y="12288"/>
                </a:cubicBezTo>
                <a:cubicBezTo>
                  <a:pt x="5928" y="12078"/>
                  <a:pt x="6507" y="11962"/>
                  <a:pt x="7111" y="11962"/>
                </a:cubicBezTo>
                <a:cubicBezTo>
                  <a:pt x="8789" y="11962"/>
                  <a:pt x="10666" y="12857"/>
                  <a:pt x="11877" y="15138"/>
                </a:cubicBezTo>
                <a:cubicBezTo>
                  <a:pt x="13207" y="17988"/>
                  <a:pt x="16089" y="19983"/>
                  <a:pt x="19445" y="19983"/>
                </a:cubicBezTo>
                <a:cubicBezTo>
                  <a:pt x="22866" y="19983"/>
                  <a:pt x="25811" y="17893"/>
                  <a:pt x="27078" y="14948"/>
                </a:cubicBezTo>
                <a:cubicBezTo>
                  <a:pt x="27924" y="12959"/>
                  <a:pt x="29522" y="12034"/>
                  <a:pt x="30994" y="12034"/>
                </a:cubicBezTo>
                <a:cubicBezTo>
                  <a:pt x="32662" y="12034"/>
                  <a:pt x="34168" y="13221"/>
                  <a:pt x="34235" y="15391"/>
                </a:cubicBezTo>
                <a:lnTo>
                  <a:pt x="34235" y="19825"/>
                </a:lnTo>
                <a:cubicBezTo>
                  <a:pt x="34235" y="21725"/>
                  <a:pt x="35755" y="23277"/>
                  <a:pt x="37655" y="23277"/>
                </a:cubicBezTo>
                <a:lnTo>
                  <a:pt x="127025" y="23277"/>
                </a:lnTo>
                <a:cubicBezTo>
                  <a:pt x="128925" y="23277"/>
                  <a:pt x="130477" y="21725"/>
                  <a:pt x="130477" y="19825"/>
                </a:cubicBezTo>
                <a:lnTo>
                  <a:pt x="130477" y="3452"/>
                </a:lnTo>
                <a:cubicBezTo>
                  <a:pt x="130477" y="1552"/>
                  <a:pt x="128925" y="0"/>
                  <a:pt x="127025" y="0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19"/>
          <p:cNvSpPr/>
          <p:nvPr/>
        </p:nvSpPr>
        <p:spPr>
          <a:xfrm>
            <a:off x="4905069" y="2277313"/>
            <a:ext cx="437204" cy="438199"/>
          </a:xfrm>
          <a:custGeom>
            <a:avLst/>
            <a:gdLst/>
            <a:ahLst/>
            <a:cxnLst/>
            <a:rect l="l" t="t" r="r" b="b"/>
            <a:pathLst>
              <a:path w="13619" h="13650" extrusionOk="0">
                <a:moveTo>
                  <a:pt x="6809" y="0"/>
                </a:moveTo>
                <a:cubicBezTo>
                  <a:pt x="3041" y="0"/>
                  <a:pt x="1" y="3040"/>
                  <a:pt x="1" y="6809"/>
                </a:cubicBezTo>
                <a:cubicBezTo>
                  <a:pt x="1" y="10577"/>
                  <a:pt x="3041" y="13649"/>
                  <a:pt x="6809" y="13649"/>
                </a:cubicBezTo>
                <a:cubicBezTo>
                  <a:pt x="10578" y="13649"/>
                  <a:pt x="13618" y="10577"/>
                  <a:pt x="13618" y="6809"/>
                </a:cubicBezTo>
                <a:cubicBezTo>
                  <a:pt x="13618" y="3040"/>
                  <a:pt x="10578" y="0"/>
                  <a:pt x="68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19"/>
          <p:cNvSpPr/>
          <p:nvPr/>
        </p:nvSpPr>
        <p:spPr>
          <a:xfrm>
            <a:off x="4535024" y="2457248"/>
            <a:ext cx="78298" cy="78298"/>
          </a:xfrm>
          <a:custGeom>
            <a:avLst/>
            <a:gdLst/>
            <a:ahLst/>
            <a:cxnLst/>
            <a:rect l="l" t="t" r="r" b="b"/>
            <a:pathLst>
              <a:path w="2439" h="2439" extrusionOk="0">
                <a:moveTo>
                  <a:pt x="2439" y="1204"/>
                </a:moveTo>
                <a:cubicBezTo>
                  <a:pt x="2439" y="1901"/>
                  <a:pt x="1900" y="2439"/>
                  <a:pt x="1235" y="2439"/>
                </a:cubicBezTo>
                <a:cubicBezTo>
                  <a:pt x="538" y="2439"/>
                  <a:pt x="0" y="1901"/>
                  <a:pt x="0" y="1204"/>
                </a:cubicBezTo>
                <a:cubicBezTo>
                  <a:pt x="0" y="539"/>
                  <a:pt x="538" y="0"/>
                  <a:pt x="1235" y="0"/>
                </a:cubicBezTo>
                <a:cubicBezTo>
                  <a:pt x="1900" y="0"/>
                  <a:pt x="2439" y="539"/>
                  <a:pt x="2439" y="120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19"/>
          <p:cNvSpPr/>
          <p:nvPr/>
        </p:nvSpPr>
        <p:spPr>
          <a:xfrm>
            <a:off x="5639093" y="2164441"/>
            <a:ext cx="3007298" cy="663912"/>
          </a:xfrm>
          <a:custGeom>
            <a:avLst/>
            <a:gdLst/>
            <a:ahLst/>
            <a:cxnLst/>
            <a:rect l="l" t="t" r="r" b="b"/>
            <a:pathLst>
              <a:path w="93678" h="20681" extrusionOk="0">
                <a:moveTo>
                  <a:pt x="2154" y="1"/>
                </a:moveTo>
                <a:cubicBezTo>
                  <a:pt x="982" y="1"/>
                  <a:pt x="1" y="951"/>
                  <a:pt x="1" y="2154"/>
                </a:cubicBezTo>
                <a:lnTo>
                  <a:pt x="1" y="18527"/>
                </a:lnTo>
                <a:cubicBezTo>
                  <a:pt x="1" y="19730"/>
                  <a:pt x="982" y="20681"/>
                  <a:pt x="2154" y="20681"/>
                </a:cubicBezTo>
                <a:lnTo>
                  <a:pt x="91524" y="20681"/>
                </a:lnTo>
                <a:cubicBezTo>
                  <a:pt x="92728" y="20681"/>
                  <a:pt x="93678" y="19730"/>
                  <a:pt x="93678" y="18527"/>
                </a:cubicBezTo>
                <a:lnTo>
                  <a:pt x="93678" y="2154"/>
                </a:lnTo>
                <a:cubicBezTo>
                  <a:pt x="93678" y="951"/>
                  <a:pt x="92728" y="1"/>
                  <a:pt x="915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9"/>
          <p:cNvSpPr/>
          <p:nvPr/>
        </p:nvSpPr>
        <p:spPr>
          <a:xfrm>
            <a:off x="457204" y="1500586"/>
            <a:ext cx="4189665" cy="747282"/>
          </a:xfrm>
          <a:custGeom>
            <a:avLst/>
            <a:gdLst/>
            <a:ahLst/>
            <a:cxnLst/>
            <a:rect l="l" t="t" r="r" b="b"/>
            <a:pathLst>
              <a:path w="130509" h="23278" extrusionOk="0">
                <a:moveTo>
                  <a:pt x="3421" y="1"/>
                </a:moveTo>
                <a:cubicBezTo>
                  <a:pt x="1521" y="1"/>
                  <a:pt x="0" y="1521"/>
                  <a:pt x="0" y="3421"/>
                </a:cubicBezTo>
                <a:lnTo>
                  <a:pt x="0" y="19826"/>
                </a:lnTo>
                <a:cubicBezTo>
                  <a:pt x="0" y="21726"/>
                  <a:pt x="1521" y="23278"/>
                  <a:pt x="3421" y="23278"/>
                </a:cubicBezTo>
                <a:lnTo>
                  <a:pt x="92822" y="23278"/>
                </a:lnTo>
                <a:cubicBezTo>
                  <a:pt x="94723" y="23278"/>
                  <a:pt x="96274" y="21726"/>
                  <a:pt x="96274" y="19826"/>
                </a:cubicBezTo>
                <a:lnTo>
                  <a:pt x="96274" y="15392"/>
                </a:lnTo>
                <a:cubicBezTo>
                  <a:pt x="96325" y="13222"/>
                  <a:pt x="97823" y="12035"/>
                  <a:pt x="99487" y="12035"/>
                </a:cubicBezTo>
                <a:cubicBezTo>
                  <a:pt x="100956" y="12035"/>
                  <a:pt x="102554" y="12959"/>
                  <a:pt x="103400" y="14949"/>
                </a:cubicBezTo>
                <a:lnTo>
                  <a:pt x="103400" y="14917"/>
                </a:lnTo>
                <a:cubicBezTo>
                  <a:pt x="104667" y="17894"/>
                  <a:pt x="107612" y="19952"/>
                  <a:pt x="111032" y="19952"/>
                </a:cubicBezTo>
                <a:cubicBezTo>
                  <a:pt x="114389" y="19952"/>
                  <a:pt x="117271" y="17989"/>
                  <a:pt x="118601" y="15139"/>
                </a:cubicBezTo>
                <a:cubicBezTo>
                  <a:pt x="119811" y="12858"/>
                  <a:pt x="121689" y="11962"/>
                  <a:pt x="123366" y="11962"/>
                </a:cubicBezTo>
                <a:cubicBezTo>
                  <a:pt x="123971" y="11962"/>
                  <a:pt x="124550" y="12079"/>
                  <a:pt x="125062" y="12289"/>
                </a:cubicBezTo>
                <a:cubicBezTo>
                  <a:pt x="125125" y="12289"/>
                  <a:pt x="125188" y="12320"/>
                  <a:pt x="125252" y="12352"/>
                </a:cubicBezTo>
                <a:cubicBezTo>
                  <a:pt x="125315" y="12384"/>
                  <a:pt x="125378" y="12415"/>
                  <a:pt x="125410" y="12447"/>
                </a:cubicBezTo>
                <a:cubicBezTo>
                  <a:pt x="125505" y="12479"/>
                  <a:pt x="125568" y="12510"/>
                  <a:pt x="125632" y="12542"/>
                </a:cubicBezTo>
                <a:cubicBezTo>
                  <a:pt x="125632" y="12542"/>
                  <a:pt x="125632" y="12542"/>
                  <a:pt x="125632" y="12574"/>
                </a:cubicBezTo>
                <a:cubicBezTo>
                  <a:pt x="126138" y="12890"/>
                  <a:pt x="126392" y="13239"/>
                  <a:pt x="126645" y="13429"/>
                </a:cubicBezTo>
                <a:cubicBezTo>
                  <a:pt x="127057" y="13777"/>
                  <a:pt x="127563" y="13967"/>
                  <a:pt x="128165" y="13967"/>
                </a:cubicBezTo>
                <a:cubicBezTo>
                  <a:pt x="129432" y="13967"/>
                  <a:pt x="130509" y="12922"/>
                  <a:pt x="130509" y="11623"/>
                </a:cubicBezTo>
                <a:cubicBezTo>
                  <a:pt x="130509" y="10325"/>
                  <a:pt x="129432" y="9280"/>
                  <a:pt x="128165" y="9280"/>
                </a:cubicBezTo>
                <a:cubicBezTo>
                  <a:pt x="127563" y="9280"/>
                  <a:pt x="127057" y="9502"/>
                  <a:pt x="126645" y="9850"/>
                </a:cubicBezTo>
                <a:cubicBezTo>
                  <a:pt x="126392" y="10008"/>
                  <a:pt x="126138" y="10388"/>
                  <a:pt x="125632" y="10705"/>
                </a:cubicBezTo>
                <a:cubicBezTo>
                  <a:pt x="125568" y="10737"/>
                  <a:pt x="125505" y="10768"/>
                  <a:pt x="125410" y="10832"/>
                </a:cubicBezTo>
                <a:cubicBezTo>
                  <a:pt x="125378" y="10863"/>
                  <a:pt x="125315" y="10863"/>
                  <a:pt x="125283" y="10895"/>
                </a:cubicBezTo>
                <a:cubicBezTo>
                  <a:pt x="125188" y="10927"/>
                  <a:pt x="125157" y="10958"/>
                  <a:pt x="125062" y="10990"/>
                </a:cubicBezTo>
                <a:cubicBezTo>
                  <a:pt x="124554" y="11190"/>
                  <a:pt x="123980" y="11302"/>
                  <a:pt x="123381" y="11302"/>
                </a:cubicBezTo>
                <a:cubicBezTo>
                  <a:pt x="121700" y="11302"/>
                  <a:pt x="119815" y="10419"/>
                  <a:pt x="118601" y="8108"/>
                </a:cubicBezTo>
                <a:lnTo>
                  <a:pt x="118601" y="8140"/>
                </a:lnTo>
                <a:cubicBezTo>
                  <a:pt x="117271" y="5290"/>
                  <a:pt x="114389" y="3295"/>
                  <a:pt x="111032" y="3295"/>
                </a:cubicBezTo>
                <a:cubicBezTo>
                  <a:pt x="107612" y="3295"/>
                  <a:pt x="104667" y="5385"/>
                  <a:pt x="103400" y="8330"/>
                </a:cubicBezTo>
                <a:cubicBezTo>
                  <a:pt x="102569" y="10319"/>
                  <a:pt x="100972" y="11244"/>
                  <a:pt x="99500" y="11244"/>
                </a:cubicBezTo>
                <a:cubicBezTo>
                  <a:pt x="97832" y="11244"/>
                  <a:pt x="96325" y="10057"/>
                  <a:pt x="96274" y="7887"/>
                </a:cubicBezTo>
                <a:lnTo>
                  <a:pt x="96274" y="3421"/>
                </a:lnTo>
                <a:cubicBezTo>
                  <a:pt x="96274" y="1521"/>
                  <a:pt x="94723" y="1"/>
                  <a:pt x="92822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9"/>
          <p:cNvSpPr/>
          <p:nvPr/>
        </p:nvSpPr>
        <p:spPr>
          <a:xfrm>
            <a:off x="3773520" y="1655070"/>
            <a:ext cx="496176" cy="438263"/>
          </a:xfrm>
          <a:custGeom>
            <a:avLst/>
            <a:gdLst/>
            <a:ahLst/>
            <a:cxnLst/>
            <a:rect l="l" t="t" r="r" b="b"/>
            <a:pathLst>
              <a:path w="15456" h="13652" extrusionOk="0">
                <a:moveTo>
                  <a:pt x="7736" y="1"/>
                </a:moveTo>
                <a:cubicBezTo>
                  <a:pt x="6877" y="1"/>
                  <a:pt x="6005" y="164"/>
                  <a:pt x="5163" y="508"/>
                </a:cubicBezTo>
                <a:cubicBezTo>
                  <a:pt x="1679" y="1933"/>
                  <a:pt x="1" y="5924"/>
                  <a:pt x="1426" y="9407"/>
                </a:cubicBezTo>
                <a:cubicBezTo>
                  <a:pt x="2507" y="12048"/>
                  <a:pt x="5062" y="13652"/>
                  <a:pt x="7752" y="13652"/>
                </a:cubicBezTo>
                <a:cubicBezTo>
                  <a:pt x="8611" y="13652"/>
                  <a:pt x="9483" y="13489"/>
                  <a:pt x="10325" y="13144"/>
                </a:cubicBezTo>
                <a:cubicBezTo>
                  <a:pt x="13809" y="11719"/>
                  <a:pt x="15455" y="7729"/>
                  <a:pt x="14062" y="4245"/>
                </a:cubicBezTo>
                <a:cubicBezTo>
                  <a:pt x="12982" y="1604"/>
                  <a:pt x="10426" y="1"/>
                  <a:pt x="77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9"/>
          <p:cNvSpPr/>
          <p:nvPr/>
        </p:nvSpPr>
        <p:spPr>
          <a:xfrm>
            <a:off x="4531974" y="1835069"/>
            <a:ext cx="78298" cy="78298"/>
          </a:xfrm>
          <a:custGeom>
            <a:avLst/>
            <a:gdLst/>
            <a:ahLst/>
            <a:cxnLst/>
            <a:rect l="l" t="t" r="r" b="b"/>
            <a:pathLst>
              <a:path w="2439" h="2439" extrusionOk="0">
                <a:moveTo>
                  <a:pt x="2439" y="1203"/>
                </a:moveTo>
                <a:cubicBezTo>
                  <a:pt x="2439" y="1900"/>
                  <a:pt x="1900" y="2439"/>
                  <a:pt x="1203" y="2439"/>
                </a:cubicBezTo>
                <a:cubicBezTo>
                  <a:pt x="538" y="2439"/>
                  <a:pt x="0" y="1900"/>
                  <a:pt x="0" y="1203"/>
                </a:cubicBezTo>
                <a:cubicBezTo>
                  <a:pt x="0" y="538"/>
                  <a:pt x="538" y="0"/>
                  <a:pt x="1203" y="0"/>
                </a:cubicBezTo>
                <a:cubicBezTo>
                  <a:pt x="1900" y="0"/>
                  <a:pt x="2439" y="538"/>
                  <a:pt x="2439" y="1203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9"/>
          <p:cNvSpPr/>
          <p:nvPr/>
        </p:nvSpPr>
        <p:spPr>
          <a:xfrm>
            <a:off x="497877" y="1542262"/>
            <a:ext cx="3008293" cy="663912"/>
          </a:xfrm>
          <a:custGeom>
            <a:avLst/>
            <a:gdLst/>
            <a:ahLst/>
            <a:cxnLst/>
            <a:rect l="l" t="t" r="r" b="b"/>
            <a:pathLst>
              <a:path w="93709" h="20681" extrusionOk="0">
                <a:moveTo>
                  <a:pt x="2154" y="0"/>
                </a:moveTo>
                <a:cubicBezTo>
                  <a:pt x="982" y="0"/>
                  <a:pt x="0" y="950"/>
                  <a:pt x="0" y="2154"/>
                </a:cubicBezTo>
                <a:lnTo>
                  <a:pt x="0" y="18527"/>
                </a:lnTo>
                <a:cubicBezTo>
                  <a:pt x="0" y="19730"/>
                  <a:pt x="982" y="20680"/>
                  <a:pt x="2154" y="20680"/>
                </a:cubicBezTo>
                <a:lnTo>
                  <a:pt x="91555" y="20680"/>
                </a:lnTo>
                <a:cubicBezTo>
                  <a:pt x="92759" y="20680"/>
                  <a:pt x="93709" y="19730"/>
                  <a:pt x="93709" y="18527"/>
                </a:cubicBezTo>
                <a:lnTo>
                  <a:pt x="93709" y="2154"/>
                </a:lnTo>
                <a:cubicBezTo>
                  <a:pt x="93709" y="950"/>
                  <a:pt x="92727" y="0"/>
                  <a:pt x="915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9"/>
          <p:cNvSpPr/>
          <p:nvPr/>
        </p:nvSpPr>
        <p:spPr>
          <a:xfrm>
            <a:off x="3874194" y="1729323"/>
            <a:ext cx="288762" cy="288762"/>
          </a:xfrm>
          <a:custGeom>
            <a:avLst/>
            <a:gdLst/>
            <a:ahLst/>
            <a:cxnLst/>
            <a:rect l="l" t="t" r="r" b="b"/>
            <a:pathLst>
              <a:path w="8995" h="8995" extrusionOk="0">
                <a:moveTo>
                  <a:pt x="4497" y="2692"/>
                </a:moveTo>
                <a:cubicBezTo>
                  <a:pt x="5511" y="2692"/>
                  <a:pt x="6334" y="3516"/>
                  <a:pt x="6334" y="4497"/>
                </a:cubicBezTo>
                <a:cubicBezTo>
                  <a:pt x="6334" y="5511"/>
                  <a:pt x="5511" y="6334"/>
                  <a:pt x="4497" y="6334"/>
                </a:cubicBezTo>
                <a:cubicBezTo>
                  <a:pt x="3515" y="6334"/>
                  <a:pt x="2692" y="5511"/>
                  <a:pt x="2692" y="4497"/>
                </a:cubicBezTo>
                <a:cubicBezTo>
                  <a:pt x="2692" y="3516"/>
                  <a:pt x="3515" y="2692"/>
                  <a:pt x="4497" y="2692"/>
                </a:cubicBezTo>
                <a:close/>
                <a:moveTo>
                  <a:pt x="4497" y="2376"/>
                </a:moveTo>
                <a:cubicBezTo>
                  <a:pt x="3325" y="2376"/>
                  <a:pt x="2375" y="3326"/>
                  <a:pt x="2375" y="4497"/>
                </a:cubicBezTo>
                <a:cubicBezTo>
                  <a:pt x="2375" y="5669"/>
                  <a:pt x="3325" y="6651"/>
                  <a:pt x="4497" y="6651"/>
                </a:cubicBezTo>
                <a:cubicBezTo>
                  <a:pt x="5701" y="6651"/>
                  <a:pt x="6651" y="5669"/>
                  <a:pt x="6651" y="4497"/>
                </a:cubicBezTo>
                <a:cubicBezTo>
                  <a:pt x="6651" y="3326"/>
                  <a:pt x="5701" y="2376"/>
                  <a:pt x="4497" y="2376"/>
                </a:cubicBezTo>
                <a:close/>
                <a:moveTo>
                  <a:pt x="4782" y="317"/>
                </a:moveTo>
                <a:cubicBezTo>
                  <a:pt x="4877" y="317"/>
                  <a:pt x="4909" y="381"/>
                  <a:pt x="4909" y="444"/>
                </a:cubicBezTo>
                <a:lnTo>
                  <a:pt x="4909" y="1489"/>
                </a:lnTo>
                <a:lnTo>
                  <a:pt x="5036" y="1521"/>
                </a:lnTo>
                <a:cubicBezTo>
                  <a:pt x="5479" y="1616"/>
                  <a:pt x="5859" y="1774"/>
                  <a:pt x="6239" y="2027"/>
                </a:cubicBezTo>
                <a:lnTo>
                  <a:pt x="6334" y="2091"/>
                </a:lnTo>
                <a:lnTo>
                  <a:pt x="7094" y="1331"/>
                </a:lnTo>
                <a:cubicBezTo>
                  <a:pt x="7110" y="1315"/>
                  <a:pt x="7142" y="1307"/>
                  <a:pt x="7173" y="1307"/>
                </a:cubicBezTo>
                <a:cubicBezTo>
                  <a:pt x="7205" y="1307"/>
                  <a:pt x="7237" y="1315"/>
                  <a:pt x="7252" y="1331"/>
                </a:cubicBezTo>
                <a:lnTo>
                  <a:pt x="7664" y="1742"/>
                </a:lnTo>
                <a:cubicBezTo>
                  <a:pt x="7727" y="1806"/>
                  <a:pt x="7727" y="1869"/>
                  <a:pt x="7664" y="1932"/>
                </a:cubicBezTo>
                <a:lnTo>
                  <a:pt x="6936" y="2661"/>
                </a:lnTo>
                <a:lnTo>
                  <a:pt x="6999" y="2787"/>
                </a:lnTo>
                <a:cubicBezTo>
                  <a:pt x="7252" y="3136"/>
                  <a:pt x="7411" y="3547"/>
                  <a:pt x="7474" y="3959"/>
                </a:cubicBezTo>
                <a:lnTo>
                  <a:pt x="7506" y="4086"/>
                </a:lnTo>
                <a:lnTo>
                  <a:pt x="8551" y="4086"/>
                </a:lnTo>
                <a:cubicBezTo>
                  <a:pt x="8646" y="4086"/>
                  <a:pt x="8677" y="4149"/>
                  <a:pt x="8677" y="4212"/>
                </a:cubicBezTo>
                <a:lnTo>
                  <a:pt x="8677" y="4782"/>
                </a:lnTo>
                <a:cubicBezTo>
                  <a:pt x="8677" y="4877"/>
                  <a:pt x="8646" y="4909"/>
                  <a:pt x="8551" y="4909"/>
                </a:cubicBezTo>
                <a:lnTo>
                  <a:pt x="7506" y="4909"/>
                </a:lnTo>
                <a:lnTo>
                  <a:pt x="7474" y="5036"/>
                </a:lnTo>
                <a:cubicBezTo>
                  <a:pt x="7411" y="5479"/>
                  <a:pt x="7252" y="5859"/>
                  <a:pt x="6999" y="6239"/>
                </a:cubicBezTo>
                <a:lnTo>
                  <a:pt x="6936" y="6334"/>
                </a:lnTo>
                <a:lnTo>
                  <a:pt x="7664" y="7094"/>
                </a:lnTo>
                <a:cubicBezTo>
                  <a:pt x="7727" y="7126"/>
                  <a:pt x="7727" y="7221"/>
                  <a:pt x="7664" y="7253"/>
                </a:cubicBezTo>
                <a:lnTo>
                  <a:pt x="7252" y="7664"/>
                </a:lnTo>
                <a:cubicBezTo>
                  <a:pt x="7237" y="7696"/>
                  <a:pt x="7205" y="7712"/>
                  <a:pt x="7173" y="7712"/>
                </a:cubicBezTo>
                <a:cubicBezTo>
                  <a:pt x="7142" y="7712"/>
                  <a:pt x="7110" y="7696"/>
                  <a:pt x="7094" y="7664"/>
                </a:cubicBezTo>
                <a:lnTo>
                  <a:pt x="6334" y="6904"/>
                </a:lnTo>
                <a:lnTo>
                  <a:pt x="6239" y="6999"/>
                </a:lnTo>
                <a:cubicBezTo>
                  <a:pt x="5891" y="7221"/>
                  <a:pt x="5479" y="7411"/>
                  <a:pt x="5067" y="7474"/>
                </a:cubicBezTo>
                <a:lnTo>
                  <a:pt x="4941" y="7506"/>
                </a:lnTo>
                <a:lnTo>
                  <a:pt x="4941" y="8551"/>
                </a:lnTo>
                <a:cubicBezTo>
                  <a:pt x="4941" y="8614"/>
                  <a:pt x="4877" y="8678"/>
                  <a:pt x="4814" y="8678"/>
                </a:cubicBezTo>
                <a:lnTo>
                  <a:pt x="4212" y="8678"/>
                </a:lnTo>
                <a:cubicBezTo>
                  <a:pt x="4149" y="8678"/>
                  <a:pt x="4085" y="8614"/>
                  <a:pt x="4085" y="8551"/>
                </a:cubicBezTo>
                <a:lnTo>
                  <a:pt x="4085" y="7506"/>
                </a:lnTo>
                <a:lnTo>
                  <a:pt x="3959" y="7474"/>
                </a:lnTo>
                <a:cubicBezTo>
                  <a:pt x="3547" y="7411"/>
                  <a:pt x="3135" y="7253"/>
                  <a:pt x="2787" y="6999"/>
                </a:cubicBezTo>
                <a:lnTo>
                  <a:pt x="2692" y="6904"/>
                </a:lnTo>
                <a:lnTo>
                  <a:pt x="1932" y="7664"/>
                </a:lnTo>
                <a:cubicBezTo>
                  <a:pt x="1900" y="7696"/>
                  <a:pt x="1869" y="7712"/>
                  <a:pt x="1837" y="7712"/>
                </a:cubicBezTo>
                <a:cubicBezTo>
                  <a:pt x="1805" y="7712"/>
                  <a:pt x="1774" y="7696"/>
                  <a:pt x="1742" y="7664"/>
                </a:cubicBezTo>
                <a:lnTo>
                  <a:pt x="1330" y="7253"/>
                </a:lnTo>
                <a:cubicBezTo>
                  <a:pt x="1299" y="7221"/>
                  <a:pt x="1299" y="7126"/>
                  <a:pt x="1330" y="7094"/>
                </a:cubicBezTo>
                <a:lnTo>
                  <a:pt x="2090" y="6334"/>
                </a:lnTo>
                <a:lnTo>
                  <a:pt x="2027" y="6239"/>
                </a:lnTo>
                <a:cubicBezTo>
                  <a:pt x="1774" y="5859"/>
                  <a:pt x="1615" y="5479"/>
                  <a:pt x="1520" y="5036"/>
                </a:cubicBezTo>
                <a:lnTo>
                  <a:pt x="1520" y="4909"/>
                </a:lnTo>
                <a:lnTo>
                  <a:pt x="444" y="4909"/>
                </a:lnTo>
                <a:cubicBezTo>
                  <a:pt x="380" y="4909"/>
                  <a:pt x="317" y="4846"/>
                  <a:pt x="317" y="4782"/>
                </a:cubicBezTo>
                <a:lnTo>
                  <a:pt x="317" y="4212"/>
                </a:lnTo>
                <a:cubicBezTo>
                  <a:pt x="317" y="4149"/>
                  <a:pt x="380" y="4086"/>
                  <a:pt x="444" y="4086"/>
                </a:cubicBezTo>
                <a:lnTo>
                  <a:pt x="1520" y="4086"/>
                </a:lnTo>
                <a:lnTo>
                  <a:pt x="1520" y="3959"/>
                </a:lnTo>
                <a:cubicBezTo>
                  <a:pt x="1615" y="3547"/>
                  <a:pt x="1774" y="3136"/>
                  <a:pt x="2027" y="2787"/>
                </a:cubicBezTo>
                <a:lnTo>
                  <a:pt x="2090" y="2661"/>
                </a:lnTo>
                <a:lnTo>
                  <a:pt x="1330" y="1932"/>
                </a:lnTo>
                <a:cubicBezTo>
                  <a:pt x="1299" y="1869"/>
                  <a:pt x="1299" y="1806"/>
                  <a:pt x="1330" y="1742"/>
                </a:cubicBezTo>
                <a:lnTo>
                  <a:pt x="1742" y="1331"/>
                </a:lnTo>
                <a:cubicBezTo>
                  <a:pt x="1774" y="1315"/>
                  <a:pt x="1805" y="1307"/>
                  <a:pt x="1837" y="1307"/>
                </a:cubicBezTo>
                <a:cubicBezTo>
                  <a:pt x="1869" y="1307"/>
                  <a:pt x="1900" y="1315"/>
                  <a:pt x="1932" y="1331"/>
                </a:cubicBezTo>
                <a:lnTo>
                  <a:pt x="2660" y="2091"/>
                </a:lnTo>
                <a:lnTo>
                  <a:pt x="2787" y="2027"/>
                </a:lnTo>
                <a:cubicBezTo>
                  <a:pt x="3135" y="1774"/>
                  <a:pt x="3547" y="1616"/>
                  <a:pt x="3959" y="1521"/>
                </a:cubicBezTo>
                <a:lnTo>
                  <a:pt x="4085" y="1489"/>
                </a:lnTo>
                <a:lnTo>
                  <a:pt x="4085" y="444"/>
                </a:lnTo>
                <a:cubicBezTo>
                  <a:pt x="4085" y="381"/>
                  <a:pt x="4149" y="317"/>
                  <a:pt x="4212" y="317"/>
                </a:cubicBezTo>
                <a:close/>
                <a:moveTo>
                  <a:pt x="4212" y="0"/>
                </a:moveTo>
                <a:cubicBezTo>
                  <a:pt x="3959" y="0"/>
                  <a:pt x="3769" y="190"/>
                  <a:pt x="3769" y="444"/>
                </a:cubicBezTo>
                <a:lnTo>
                  <a:pt x="3769" y="1236"/>
                </a:lnTo>
                <a:cubicBezTo>
                  <a:pt x="3389" y="1331"/>
                  <a:pt x="3040" y="1457"/>
                  <a:pt x="2724" y="1679"/>
                </a:cubicBezTo>
                <a:lnTo>
                  <a:pt x="2154" y="1109"/>
                </a:lnTo>
                <a:cubicBezTo>
                  <a:pt x="2074" y="1030"/>
                  <a:pt x="1964" y="990"/>
                  <a:pt x="1849" y="990"/>
                </a:cubicBezTo>
                <a:cubicBezTo>
                  <a:pt x="1734" y="990"/>
                  <a:pt x="1615" y="1030"/>
                  <a:pt x="1520" y="1109"/>
                </a:cubicBezTo>
                <a:lnTo>
                  <a:pt x="1109" y="1521"/>
                </a:lnTo>
                <a:cubicBezTo>
                  <a:pt x="950" y="1711"/>
                  <a:pt x="950" y="1996"/>
                  <a:pt x="1109" y="2154"/>
                </a:cubicBezTo>
                <a:lnTo>
                  <a:pt x="1679" y="2724"/>
                </a:lnTo>
                <a:cubicBezTo>
                  <a:pt x="1457" y="3041"/>
                  <a:pt x="1330" y="3389"/>
                  <a:pt x="1235" y="3769"/>
                </a:cubicBezTo>
                <a:lnTo>
                  <a:pt x="444" y="3769"/>
                </a:lnTo>
                <a:cubicBezTo>
                  <a:pt x="190" y="3769"/>
                  <a:pt x="0" y="3959"/>
                  <a:pt x="0" y="4212"/>
                </a:cubicBezTo>
                <a:lnTo>
                  <a:pt x="0" y="4782"/>
                </a:lnTo>
                <a:cubicBezTo>
                  <a:pt x="0" y="5036"/>
                  <a:pt x="190" y="5226"/>
                  <a:pt x="444" y="5226"/>
                </a:cubicBezTo>
                <a:lnTo>
                  <a:pt x="1235" y="5226"/>
                </a:lnTo>
                <a:cubicBezTo>
                  <a:pt x="1330" y="5606"/>
                  <a:pt x="1489" y="5986"/>
                  <a:pt x="1679" y="6303"/>
                </a:cubicBezTo>
                <a:lnTo>
                  <a:pt x="1109" y="6841"/>
                </a:lnTo>
                <a:cubicBezTo>
                  <a:pt x="950" y="7031"/>
                  <a:pt x="950" y="7316"/>
                  <a:pt x="1109" y="7474"/>
                </a:cubicBezTo>
                <a:lnTo>
                  <a:pt x="1520" y="7886"/>
                </a:lnTo>
                <a:cubicBezTo>
                  <a:pt x="1615" y="7981"/>
                  <a:pt x="1734" y="8029"/>
                  <a:pt x="1849" y="8029"/>
                </a:cubicBezTo>
                <a:cubicBezTo>
                  <a:pt x="1964" y="8029"/>
                  <a:pt x="2074" y="7981"/>
                  <a:pt x="2154" y="7886"/>
                </a:cubicBezTo>
                <a:lnTo>
                  <a:pt x="2724" y="7348"/>
                </a:lnTo>
                <a:cubicBezTo>
                  <a:pt x="3040" y="7538"/>
                  <a:pt x="3389" y="7696"/>
                  <a:pt x="3769" y="7759"/>
                </a:cubicBezTo>
                <a:lnTo>
                  <a:pt x="3769" y="8551"/>
                </a:lnTo>
                <a:cubicBezTo>
                  <a:pt x="3769" y="8804"/>
                  <a:pt x="3959" y="8994"/>
                  <a:pt x="4212" y="8994"/>
                </a:cubicBezTo>
                <a:lnTo>
                  <a:pt x="4814" y="8994"/>
                </a:lnTo>
                <a:cubicBezTo>
                  <a:pt x="5036" y="8994"/>
                  <a:pt x="5226" y="8804"/>
                  <a:pt x="5257" y="8551"/>
                </a:cubicBezTo>
                <a:lnTo>
                  <a:pt x="5257" y="7759"/>
                </a:lnTo>
                <a:cubicBezTo>
                  <a:pt x="5606" y="7696"/>
                  <a:pt x="5986" y="7538"/>
                  <a:pt x="6302" y="7348"/>
                </a:cubicBezTo>
                <a:lnTo>
                  <a:pt x="6872" y="7886"/>
                </a:lnTo>
                <a:cubicBezTo>
                  <a:pt x="6952" y="7981"/>
                  <a:pt x="7062" y="8029"/>
                  <a:pt x="7173" y="8029"/>
                </a:cubicBezTo>
                <a:cubicBezTo>
                  <a:pt x="7284" y="8029"/>
                  <a:pt x="7395" y="7981"/>
                  <a:pt x="7474" y="7886"/>
                </a:cubicBezTo>
                <a:lnTo>
                  <a:pt x="7886" y="7474"/>
                </a:lnTo>
                <a:cubicBezTo>
                  <a:pt x="8076" y="7316"/>
                  <a:pt x="8076" y="7031"/>
                  <a:pt x="7886" y="6841"/>
                </a:cubicBezTo>
                <a:lnTo>
                  <a:pt x="7347" y="6303"/>
                </a:lnTo>
                <a:cubicBezTo>
                  <a:pt x="7537" y="5954"/>
                  <a:pt x="7696" y="5606"/>
                  <a:pt x="7759" y="5226"/>
                </a:cubicBezTo>
                <a:lnTo>
                  <a:pt x="8551" y="5226"/>
                </a:lnTo>
                <a:cubicBezTo>
                  <a:pt x="8804" y="5226"/>
                  <a:pt x="8994" y="5036"/>
                  <a:pt x="8994" y="4782"/>
                </a:cubicBezTo>
                <a:lnTo>
                  <a:pt x="8994" y="4212"/>
                </a:lnTo>
                <a:cubicBezTo>
                  <a:pt x="8994" y="3959"/>
                  <a:pt x="8804" y="3769"/>
                  <a:pt x="8551" y="3769"/>
                </a:cubicBezTo>
                <a:lnTo>
                  <a:pt x="7759" y="3769"/>
                </a:lnTo>
                <a:cubicBezTo>
                  <a:pt x="7696" y="3389"/>
                  <a:pt x="7537" y="3041"/>
                  <a:pt x="7347" y="2724"/>
                </a:cubicBezTo>
                <a:lnTo>
                  <a:pt x="7886" y="2154"/>
                </a:lnTo>
                <a:cubicBezTo>
                  <a:pt x="8076" y="1996"/>
                  <a:pt x="8076" y="1711"/>
                  <a:pt x="7886" y="1521"/>
                </a:cubicBezTo>
                <a:lnTo>
                  <a:pt x="7474" y="1109"/>
                </a:lnTo>
                <a:cubicBezTo>
                  <a:pt x="7395" y="1030"/>
                  <a:pt x="7284" y="990"/>
                  <a:pt x="7173" y="990"/>
                </a:cubicBezTo>
                <a:cubicBezTo>
                  <a:pt x="7062" y="990"/>
                  <a:pt x="6952" y="1030"/>
                  <a:pt x="6872" y="1109"/>
                </a:cubicBezTo>
                <a:lnTo>
                  <a:pt x="6302" y="1679"/>
                </a:lnTo>
                <a:cubicBezTo>
                  <a:pt x="5986" y="1457"/>
                  <a:pt x="5606" y="1331"/>
                  <a:pt x="5257" y="1236"/>
                </a:cubicBezTo>
                <a:lnTo>
                  <a:pt x="5257" y="444"/>
                </a:lnTo>
                <a:cubicBezTo>
                  <a:pt x="5257" y="190"/>
                  <a:pt x="5036" y="0"/>
                  <a:pt x="4814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/>
          <p:nvPr/>
        </p:nvSpPr>
        <p:spPr>
          <a:xfrm>
            <a:off x="4013454" y="1754749"/>
            <a:ext cx="11236" cy="12231"/>
          </a:xfrm>
          <a:custGeom>
            <a:avLst/>
            <a:gdLst/>
            <a:ahLst/>
            <a:cxnLst/>
            <a:rect l="l" t="t" r="r" b="b"/>
            <a:pathLst>
              <a:path w="350" h="381" extrusionOk="0">
                <a:moveTo>
                  <a:pt x="159" y="0"/>
                </a:moveTo>
                <a:cubicBezTo>
                  <a:pt x="64" y="0"/>
                  <a:pt x="1" y="95"/>
                  <a:pt x="1" y="190"/>
                </a:cubicBezTo>
                <a:cubicBezTo>
                  <a:pt x="1" y="285"/>
                  <a:pt x="64" y="380"/>
                  <a:pt x="159" y="380"/>
                </a:cubicBezTo>
                <a:cubicBezTo>
                  <a:pt x="286" y="380"/>
                  <a:pt x="349" y="285"/>
                  <a:pt x="349" y="190"/>
                </a:cubicBezTo>
                <a:cubicBezTo>
                  <a:pt x="349" y="95"/>
                  <a:pt x="286" y="0"/>
                  <a:pt x="159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9"/>
          <p:cNvSpPr/>
          <p:nvPr/>
        </p:nvSpPr>
        <p:spPr>
          <a:xfrm>
            <a:off x="4014482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9"/>
          <p:cNvSpPr/>
          <p:nvPr/>
        </p:nvSpPr>
        <p:spPr>
          <a:xfrm>
            <a:off x="401650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9"/>
          <p:cNvSpPr/>
          <p:nvPr/>
        </p:nvSpPr>
        <p:spPr>
          <a:xfrm>
            <a:off x="40175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9"/>
          <p:cNvSpPr/>
          <p:nvPr/>
        </p:nvSpPr>
        <p:spPr>
          <a:xfrm>
            <a:off x="40175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9"/>
          <p:cNvSpPr/>
          <p:nvPr/>
        </p:nvSpPr>
        <p:spPr>
          <a:xfrm>
            <a:off x="40175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9"/>
          <p:cNvSpPr/>
          <p:nvPr/>
        </p:nvSpPr>
        <p:spPr>
          <a:xfrm>
            <a:off x="401855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9"/>
          <p:cNvSpPr/>
          <p:nvPr/>
        </p:nvSpPr>
        <p:spPr>
          <a:xfrm>
            <a:off x="401855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9"/>
          <p:cNvSpPr/>
          <p:nvPr/>
        </p:nvSpPr>
        <p:spPr>
          <a:xfrm>
            <a:off x="4018559" y="175474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9"/>
          <p:cNvSpPr/>
          <p:nvPr/>
        </p:nvSpPr>
        <p:spPr>
          <a:xfrm>
            <a:off x="401955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9"/>
          <p:cNvSpPr/>
          <p:nvPr/>
        </p:nvSpPr>
        <p:spPr>
          <a:xfrm>
            <a:off x="4021608" y="175474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9"/>
          <p:cNvSpPr/>
          <p:nvPr/>
        </p:nvSpPr>
        <p:spPr>
          <a:xfrm>
            <a:off x="40226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9"/>
          <p:cNvSpPr/>
          <p:nvPr/>
        </p:nvSpPr>
        <p:spPr>
          <a:xfrm>
            <a:off x="40226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9"/>
          <p:cNvSpPr/>
          <p:nvPr/>
        </p:nvSpPr>
        <p:spPr>
          <a:xfrm>
            <a:off x="402260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9"/>
          <p:cNvSpPr/>
          <p:nvPr/>
        </p:nvSpPr>
        <p:spPr>
          <a:xfrm>
            <a:off x="40236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9"/>
          <p:cNvSpPr/>
          <p:nvPr/>
        </p:nvSpPr>
        <p:spPr>
          <a:xfrm>
            <a:off x="40236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9"/>
          <p:cNvSpPr/>
          <p:nvPr/>
        </p:nvSpPr>
        <p:spPr>
          <a:xfrm>
            <a:off x="40236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9"/>
          <p:cNvSpPr/>
          <p:nvPr/>
        </p:nvSpPr>
        <p:spPr>
          <a:xfrm>
            <a:off x="40236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9"/>
          <p:cNvSpPr/>
          <p:nvPr/>
        </p:nvSpPr>
        <p:spPr>
          <a:xfrm>
            <a:off x="402465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9"/>
          <p:cNvSpPr/>
          <p:nvPr/>
        </p:nvSpPr>
        <p:spPr>
          <a:xfrm>
            <a:off x="4092780" y="1788039"/>
            <a:ext cx="12231" cy="11974"/>
          </a:xfrm>
          <a:custGeom>
            <a:avLst/>
            <a:gdLst/>
            <a:ahLst/>
            <a:cxnLst/>
            <a:rect l="l" t="t" r="r" b="b"/>
            <a:pathLst>
              <a:path w="381" h="373" extrusionOk="0">
                <a:moveTo>
                  <a:pt x="190" y="0"/>
                </a:moveTo>
                <a:cubicBezTo>
                  <a:pt x="143" y="0"/>
                  <a:pt x="95" y="24"/>
                  <a:pt x="63" y="72"/>
                </a:cubicBezTo>
                <a:cubicBezTo>
                  <a:pt x="0" y="135"/>
                  <a:pt x="0" y="230"/>
                  <a:pt x="63" y="325"/>
                </a:cubicBezTo>
                <a:cubicBezTo>
                  <a:pt x="95" y="357"/>
                  <a:pt x="143" y="372"/>
                  <a:pt x="190" y="372"/>
                </a:cubicBezTo>
                <a:cubicBezTo>
                  <a:pt x="238" y="372"/>
                  <a:pt x="285" y="357"/>
                  <a:pt x="317" y="325"/>
                </a:cubicBezTo>
                <a:cubicBezTo>
                  <a:pt x="380" y="262"/>
                  <a:pt x="380" y="135"/>
                  <a:pt x="317" y="72"/>
                </a:cubicBezTo>
                <a:cubicBezTo>
                  <a:pt x="285" y="24"/>
                  <a:pt x="238" y="0"/>
                  <a:pt x="190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9"/>
          <p:cNvSpPr/>
          <p:nvPr/>
        </p:nvSpPr>
        <p:spPr>
          <a:xfrm>
            <a:off x="4092780" y="1787268"/>
            <a:ext cx="0" cy="13258"/>
          </a:xfrm>
          <a:custGeom>
            <a:avLst/>
            <a:gdLst/>
            <a:ahLst/>
            <a:cxnLst/>
            <a:rect l="l" t="t" r="r" b="b"/>
            <a:pathLst>
              <a:path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9"/>
          <p:cNvSpPr/>
          <p:nvPr/>
        </p:nvSpPr>
        <p:spPr>
          <a:xfrm>
            <a:off x="4092780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9"/>
          <p:cNvSpPr/>
          <p:nvPr/>
        </p:nvSpPr>
        <p:spPr>
          <a:xfrm>
            <a:off x="4092780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9"/>
          <p:cNvSpPr/>
          <p:nvPr/>
        </p:nvSpPr>
        <p:spPr>
          <a:xfrm>
            <a:off x="409377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9"/>
          <p:cNvSpPr/>
          <p:nvPr/>
        </p:nvSpPr>
        <p:spPr>
          <a:xfrm>
            <a:off x="409377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9"/>
          <p:cNvSpPr/>
          <p:nvPr/>
        </p:nvSpPr>
        <p:spPr>
          <a:xfrm>
            <a:off x="4093775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9"/>
          <p:cNvSpPr/>
          <p:nvPr/>
        </p:nvSpPr>
        <p:spPr>
          <a:xfrm>
            <a:off x="40948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9"/>
          <p:cNvSpPr/>
          <p:nvPr/>
        </p:nvSpPr>
        <p:spPr>
          <a:xfrm>
            <a:off x="40948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9"/>
          <p:cNvSpPr/>
          <p:nvPr/>
        </p:nvSpPr>
        <p:spPr>
          <a:xfrm>
            <a:off x="409480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9"/>
          <p:cNvSpPr/>
          <p:nvPr/>
        </p:nvSpPr>
        <p:spPr>
          <a:xfrm>
            <a:off x="409582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9"/>
          <p:cNvSpPr/>
          <p:nvPr/>
        </p:nvSpPr>
        <p:spPr>
          <a:xfrm>
            <a:off x="409682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9"/>
          <p:cNvSpPr/>
          <p:nvPr/>
        </p:nvSpPr>
        <p:spPr>
          <a:xfrm>
            <a:off x="409682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9"/>
          <p:cNvSpPr/>
          <p:nvPr/>
        </p:nvSpPr>
        <p:spPr>
          <a:xfrm>
            <a:off x="4096825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9"/>
          <p:cNvSpPr/>
          <p:nvPr/>
        </p:nvSpPr>
        <p:spPr>
          <a:xfrm>
            <a:off x="409785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9"/>
          <p:cNvSpPr/>
          <p:nvPr/>
        </p:nvSpPr>
        <p:spPr>
          <a:xfrm>
            <a:off x="409785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9"/>
          <p:cNvSpPr/>
          <p:nvPr/>
        </p:nvSpPr>
        <p:spPr>
          <a:xfrm>
            <a:off x="409785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9"/>
          <p:cNvSpPr/>
          <p:nvPr/>
        </p:nvSpPr>
        <p:spPr>
          <a:xfrm>
            <a:off x="409785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9"/>
          <p:cNvSpPr/>
          <p:nvPr/>
        </p:nvSpPr>
        <p:spPr>
          <a:xfrm>
            <a:off x="40988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9"/>
          <p:cNvSpPr/>
          <p:nvPr/>
        </p:nvSpPr>
        <p:spPr>
          <a:xfrm>
            <a:off x="40988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9"/>
          <p:cNvSpPr/>
          <p:nvPr/>
        </p:nvSpPr>
        <p:spPr>
          <a:xfrm>
            <a:off x="409887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9"/>
          <p:cNvSpPr/>
          <p:nvPr/>
        </p:nvSpPr>
        <p:spPr>
          <a:xfrm>
            <a:off x="409987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9"/>
          <p:cNvSpPr/>
          <p:nvPr/>
        </p:nvSpPr>
        <p:spPr>
          <a:xfrm>
            <a:off x="409987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9"/>
          <p:cNvSpPr/>
          <p:nvPr/>
        </p:nvSpPr>
        <p:spPr>
          <a:xfrm>
            <a:off x="409987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9"/>
          <p:cNvSpPr/>
          <p:nvPr/>
        </p:nvSpPr>
        <p:spPr>
          <a:xfrm>
            <a:off x="410192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9"/>
          <p:cNvSpPr/>
          <p:nvPr/>
        </p:nvSpPr>
        <p:spPr>
          <a:xfrm>
            <a:off x="41049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19"/>
          <p:cNvSpPr/>
          <p:nvPr/>
        </p:nvSpPr>
        <p:spPr>
          <a:xfrm>
            <a:off x="41049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19"/>
          <p:cNvSpPr/>
          <p:nvPr/>
        </p:nvSpPr>
        <p:spPr>
          <a:xfrm>
            <a:off x="4126327" y="1867589"/>
            <a:ext cx="11204" cy="12231"/>
          </a:xfrm>
          <a:custGeom>
            <a:avLst/>
            <a:gdLst/>
            <a:ahLst/>
            <a:cxnLst/>
            <a:rect l="l" t="t" r="r" b="b"/>
            <a:pathLst>
              <a:path w="349" h="381" extrusionOk="0">
                <a:moveTo>
                  <a:pt x="190" y="0"/>
                </a:moveTo>
                <a:cubicBezTo>
                  <a:pt x="63" y="0"/>
                  <a:pt x="0" y="95"/>
                  <a:pt x="0" y="190"/>
                </a:cubicBezTo>
                <a:cubicBezTo>
                  <a:pt x="0" y="285"/>
                  <a:pt x="63" y="380"/>
                  <a:pt x="190" y="380"/>
                </a:cubicBezTo>
                <a:cubicBezTo>
                  <a:pt x="285" y="380"/>
                  <a:pt x="348" y="285"/>
                  <a:pt x="348" y="190"/>
                </a:cubicBezTo>
                <a:cubicBezTo>
                  <a:pt x="348" y="95"/>
                  <a:pt x="285" y="0"/>
                  <a:pt x="190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9"/>
          <p:cNvSpPr/>
          <p:nvPr/>
        </p:nvSpPr>
        <p:spPr>
          <a:xfrm>
            <a:off x="4126327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9"/>
          <p:cNvSpPr/>
          <p:nvPr/>
        </p:nvSpPr>
        <p:spPr>
          <a:xfrm>
            <a:off x="4126327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19"/>
          <p:cNvSpPr/>
          <p:nvPr/>
        </p:nvSpPr>
        <p:spPr>
          <a:xfrm>
            <a:off x="4126327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19"/>
          <p:cNvSpPr/>
          <p:nvPr/>
        </p:nvSpPr>
        <p:spPr>
          <a:xfrm>
            <a:off x="412732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9"/>
          <p:cNvSpPr/>
          <p:nvPr/>
        </p:nvSpPr>
        <p:spPr>
          <a:xfrm>
            <a:off x="412732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19"/>
          <p:cNvSpPr/>
          <p:nvPr/>
        </p:nvSpPr>
        <p:spPr>
          <a:xfrm>
            <a:off x="412732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9"/>
          <p:cNvSpPr/>
          <p:nvPr/>
        </p:nvSpPr>
        <p:spPr>
          <a:xfrm>
            <a:off x="412834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9"/>
          <p:cNvSpPr/>
          <p:nvPr/>
        </p:nvSpPr>
        <p:spPr>
          <a:xfrm>
            <a:off x="41293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9"/>
          <p:cNvSpPr/>
          <p:nvPr/>
        </p:nvSpPr>
        <p:spPr>
          <a:xfrm>
            <a:off x="41293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9"/>
          <p:cNvSpPr/>
          <p:nvPr/>
        </p:nvSpPr>
        <p:spPr>
          <a:xfrm>
            <a:off x="4129376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9"/>
          <p:cNvSpPr/>
          <p:nvPr/>
        </p:nvSpPr>
        <p:spPr>
          <a:xfrm>
            <a:off x="413037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9"/>
          <p:cNvSpPr/>
          <p:nvPr/>
        </p:nvSpPr>
        <p:spPr>
          <a:xfrm>
            <a:off x="413037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9"/>
          <p:cNvSpPr/>
          <p:nvPr/>
        </p:nvSpPr>
        <p:spPr>
          <a:xfrm>
            <a:off x="413037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9"/>
          <p:cNvSpPr/>
          <p:nvPr/>
        </p:nvSpPr>
        <p:spPr>
          <a:xfrm>
            <a:off x="413037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9"/>
          <p:cNvSpPr/>
          <p:nvPr/>
        </p:nvSpPr>
        <p:spPr>
          <a:xfrm>
            <a:off x="413139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19"/>
          <p:cNvSpPr/>
          <p:nvPr/>
        </p:nvSpPr>
        <p:spPr>
          <a:xfrm>
            <a:off x="413139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9"/>
          <p:cNvSpPr/>
          <p:nvPr/>
        </p:nvSpPr>
        <p:spPr>
          <a:xfrm>
            <a:off x="413139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9"/>
          <p:cNvSpPr/>
          <p:nvPr/>
        </p:nvSpPr>
        <p:spPr>
          <a:xfrm>
            <a:off x="413242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9"/>
          <p:cNvSpPr/>
          <p:nvPr/>
        </p:nvSpPr>
        <p:spPr>
          <a:xfrm>
            <a:off x="413242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9"/>
          <p:cNvSpPr/>
          <p:nvPr/>
        </p:nvSpPr>
        <p:spPr>
          <a:xfrm>
            <a:off x="4132426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19"/>
          <p:cNvSpPr/>
          <p:nvPr/>
        </p:nvSpPr>
        <p:spPr>
          <a:xfrm>
            <a:off x="413444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19"/>
          <p:cNvSpPr/>
          <p:nvPr/>
        </p:nvSpPr>
        <p:spPr>
          <a:xfrm>
            <a:off x="4092780" y="1947909"/>
            <a:ext cx="12231" cy="12231"/>
          </a:xfrm>
          <a:custGeom>
            <a:avLst/>
            <a:gdLst/>
            <a:ahLst/>
            <a:cxnLst/>
            <a:rect l="l" t="t" r="r" b="b"/>
            <a:pathLst>
              <a:path w="381" h="381" extrusionOk="0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cubicBezTo>
                  <a:pt x="0" y="285"/>
                  <a:pt x="95" y="380"/>
                  <a:pt x="190" y="380"/>
                </a:cubicBezTo>
                <a:cubicBezTo>
                  <a:pt x="285" y="380"/>
                  <a:pt x="380" y="285"/>
                  <a:pt x="380" y="190"/>
                </a:cubicBezTo>
                <a:cubicBezTo>
                  <a:pt x="380" y="95"/>
                  <a:pt x="285" y="0"/>
                  <a:pt x="190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19"/>
          <p:cNvSpPr/>
          <p:nvPr/>
        </p:nvSpPr>
        <p:spPr>
          <a:xfrm>
            <a:off x="4092780" y="1946882"/>
            <a:ext cx="0" cy="13258"/>
          </a:xfrm>
          <a:custGeom>
            <a:avLst/>
            <a:gdLst/>
            <a:ahLst/>
            <a:cxnLst/>
            <a:rect l="l" t="t" r="r" b="b"/>
            <a:pathLst>
              <a:path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9"/>
          <p:cNvSpPr/>
          <p:nvPr/>
        </p:nvSpPr>
        <p:spPr>
          <a:xfrm>
            <a:off x="4092780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19"/>
          <p:cNvSpPr/>
          <p:nvPr/>
        </p:nvSpPr>
        <p:spPr>
          <a:xfrm>
            <a:off x="4092780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9"/>
          <p:cNvSpPr/>
          <p:nvPr/>
        </p:nvSpPr>
        <p:spPr>
          <a:xfrm>
            <a:off x="409377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19"/>
          <p:cNvSpPr/>
          <p:nvPr/>
        </p:nvSpPr>
        <p:spPr>
          <a:xfrm>
            <a:off x="409377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19"/>
          <p:cNvSpPr/>
          <p:nvPr/>
        </p:nvSpPr>
        <p:spPr>
          <a:xfrm>
            <a:off x="4093775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19"/>
          <p:cNvSpPr/>
          <p:nvPr/>
        </p:nvSpPr>
        <p:spPr>
          <a:xfrm>
            <a:off x="40948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19"/>
          <p:cNvSpPr/>
          <p:nvPr/>
        </p:nvSpPr>
        <p:spPr>
          <a:xfrm>
            <a:off x="40948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19"/>
          <p:cNvSpPr/>
          <p:nvPr/>
        </p:nvSpPr>
        <p:spPr>
          <a:xfrm>
            <a:off x="409480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9"/>
          <p:cNvSpPr/>
          <p:nvPr/>
        </p:nvSpPr>
        <p:spPr>
          <a:xfrm>
            <a:off x="409582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19"/>
          <p:cNvSpPr/>
          <p:nvPr/>
        </p:nvSpPr>
        <p:spPr>
          <a:xfrm>
            <a:off x="409682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19"/>
          <p:cNvSpPr/>
          <p:nvPr/>
        </p:nvSpPr>
        <p:spPr>
          <a:xfrm>
            <a:off x="409682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19"/>
          <p:cNvSpPr/>
          <p:nvPr/>
        </p:nvSpPr>
        <p:spPr>
          <a:xfrm>
            <a:off x="4096825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9"/>
          <p:cNvSpPr/>
          <p:nvPr/>
        </p:nvSpPr>
        <p:spPr>
          <a:xfrm>
            <a:off x="409785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19"/>
          <p:cNvSpPr/>
          <p:nvPr/>
        </p:nvSpPr>
        <p:spPr>
          <a:xfrm>
            <a:off x="409785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19"/>
          <p:cNvSpPr/>
          <p:nvPr/>
        </p:nvSpPr>
        <p:spPr>
          <a:xfrm>
            <a:off x="409785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19"/>
          <p:cNvSpPr/>
          <p:nvPr/>
        </p:nvSpPr>
        <p:spPr>
          <a:xfrm>
            <a:off x="409785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19"/>
          <p:cNvSpPr/>
          <p:nvPr/>
        </p:nvSpPr>
        <p:spPr>
          <a:xfrm>
            <a:off x="40988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19"/>
          <p:cNvSpPr/>
          <p:nvPr/>
        </p:nvSpPr>
        <p:spPr>
          <a:xfrm>
            <a:off x="40988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19"/>
          <p:cNvSpPr/>
          <p:nvPr/>
        </p:nvSpPr>
        <p:spPr>
          <a:xfrm>
            <a:off x="409887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19"/>
          <p:cNvSpPr/>
          <p:nvPr/>
        </p:nvSpPr>
        <p:spPr>
          <a:xfrm>
            <a:off x="409987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9"/>
          <p:cNvSpPr/>
          <p:nvPr/>
        </p:nvSpPr>
        <p:spPr>
          <a:xfrm>
            <a:off x="409987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19"/>
          <p:cNvSpPr/>
          <p:nvPr/>
        </p:nvSpPr>
        <p:spPr>
          <a:xfrm>
            <a:off x="409987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19"/>
          <p:cNvSpPr/>
          <p:nvPr/>
        </p:nvSpPr>
        <p:spPr>
          <a:xfrm>
            <a:off x="410192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19"/>
          <p:cNvSpPr/>
          <p:nvPr/>
        </p:nvSpPr>
        <p:spPr>
          <a:xfrm>
            <a:off x="41049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9"/>
          <p:cNvSpPr/>
          <p:nvPr/>
        </p:nvSpPr>
        <p:spPr>
          <a:xfrm>
            <a:off x="41049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9"/>
          <p:cNvSpPr/>
          <p:nvPr/>
        </p:nvSpPr>
        <p:spPr>
          <a:xfrm>
            <a:off x="4013454" y="1981456"/>
            <a:ext cx="11236" cy="11204"/>
          </a:xfrm>
          <a:custGeom>
            <a:avLst/>
            <a:gdLst/>
            <a:ahLst/>
            <a:cxnLst/>
            <a:rect l="l" t="t" r="r" b="b"/>
            <a:pathLst>
              <a:path w="350" h="349" extrusionOk="0">
                <a:moveTo>
                  <a:pt x="159" y="0"/>
                </a:moveTo>
                <a:cubicBezTo>
                  <a:pt x="64" y="0"/>
                  <a:pt x="1" y="64"/>
                  <a:pt x="1" y="159"/>
                </a:cubicBezTo>
                <a:cubicBezTo>
                  <a:pt x="1" y="285"/>
                  <a:pt x="64" y="349"/>
                  <a:pt x="159" y="349"/>
                </a:cubicBezTo>
                <a:cubicBezTo>
                  <a:pt x="286" y="349"/>
                  <a:pt x="349" y="285"/>
                  <a:pt x="349" y="159"/>
                </a:cubicBezTo>
                <a:cubicBezTo>
                  <a:pt x="349" y="64"/>
                  <a:pt x="286" y="0"/>
                  <a:pt x="159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9"/>
          <p:cNvSpPr/>
          <p:nvPr/>
        </p:nvSpPr>
        <p:spPr>
          <a:xfrm>
            <a:off x="4014482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0" y="0"/>
                </a:moveTo>
                <a:lnTo>
                  <a:pt x="0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9"/>
          <p:cNvSpPr/>
          <p:nvPr/>
        </p:nvSpPr>
        <p:spPr>
          <a:xfrm>
            <a:off x="401650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3" y="349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19"/>
          <p:cNvSpPr/>
          <p:nvPr/>
        </p:nvSpPr>
        <p:spPr>
          <a:xfrm>
            <a:off x="40175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19"/>
          <p:cNvSpPr/>
          <p:nvPr/>
        </p:nvSpPr>
        <p:spPr>
          <a:xfrm>
            <a:off x="40175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9"/>
          <p:cNvSpPr/>
          <p:nvPr/>
        </p:nvSpPr>
        <p:spPr>
          <a:xfrm>
            <a:off x="40175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19"/>
          <p:cNvSpPr/>
          <p:nvPr/>
        </p:nvSpPr>
        <p:spPr>
          <a:xfrm>
            <a:off x="401855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19"/>
          <p:cNvSpPr/>
          <p:nvPr/>
        </p:nvSpPr>
        <p:spPr>
          <a:xfrm>
            <a:off x="401855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19"/>
          <p:cNvSpPr/>
          <p:nvPr/>
        </p:nvSpPr>
        <p:spPr>
          <a:xfrm>
            <a:off x="4018559" y="1981456"/>
            <a:ext cx="1027" cy="11204"/>
          </a:xfrm>
          <a:custGeom>
            <a:avLst/>
            <a:gdLst/>
            <a:ahLst/>
            <a:cxnLst/>
            <a:rect l="l" t="t" r="r" b="b"/>
            <a:pathLst>
              <a:path w="32" h="349" extrusionOk="0">
                <a:moveTo>
                  <a:pt x="0" y="0"/>
                </a:moveTo>
                <a:lnTo>
                  <a:pt x="0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9"/>
          <p:cNvSpPr/>
          <p:nvPr/>
        </p:nvSpPr>
        <p:spPr>
          <a:xfrm>
            <a:off x="401955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3" y="349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9"/>
          <p:cNvSpPr/>
          <p:nvPr/>
        </p:nvSpPr>
        <p:spPr>
          <a:xfrm>
            <a:off x="4021608" y="1981456"/>
            <a:ext cx="1027" cy="11204"/>
          </a:xfrm>
          <a:custGeom>
            <a:avLst/>
            <a:gdLst/>
            <a:ahLst/>
            <a:cxnLst/>
            <a:rect l="l" t="t" r="r" b="b"/>
            <a:pathLst>
              <a:path w="32" h="349" extrusionOk="0">
                <a:moveTo>
                  <a:pt x="0" y="0"/>
                </a:moveTo>
                <a:lnTo>
                  <a:pt x="0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19"/>
          <p:cNvSpPr/>
          <p:nvPr/>
        </p:nvSpPr>
        <p:spPr>
          <a:xfrm>
            <a:off x="40226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19"/>
          <p:cNvSpPr/>
          <p:nvPr/>
        </p:nvSpPr>
        <p:spPr>
          <a:xfrm>
            <a:off x="40226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9"/>
          <p:cNvSpPr/>
          <p:nvPr/>
        </p:nvSpPr>
        <p:spPr>
          <a:xfrm>
            <a:off x="402260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3" y="349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19"/>
          <p:cNvSpPr/>
          <p:nvPr/>
        </p:nvSpPr>
        <p:spPr>
          <a:xfrm>
            <a:off x="40236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9"/>
          <p:cNvSpPr/>
          <p:nvPr/>
        </p:nvSpPr>
        <p:spPr>
          <a:xfrm>
            <a:off x="40236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19"/>
          <p:cNvSpPr/>
          <p:nvPr/>
        </p:nvSpPr>
        <p:spPr>
          <a:xfrm>
            <a:off x="40236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19"/>
          <p:cNvSpPr/>
          <p:nvPr/>
        </p:nvSpPr>
        <p:spPr>
          <a:xfrm>
            <a:off x="40236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19"/>
          <p:cNvSpPr/>
          <p:nvPr/>
        </p:nvSpPr>
        <p:spPr>
          <a:xfrm>
            <a:off x="402465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19"/>
          <p:cNvSpPr/>
          <p:nvPr/>
        </p:nvSpPr>
        <p:spPr>
          <a:xfrm>
            <a:off x="3932139" y="1948423"/>
            <a:ext cx="13226" cy="11204"/>
          </a:xfrm>
          <a:custGeom>
            <a:avLst/>
            <a:gdLst/>
            <a:ahLst/>
            <a:cxnLst/>
            <a:rect l="l" t="t" r="r" b="b"/>
            <a:pathLst>
              <a:path w="412" h="349" extrusionOk="0">
                <a:moveTo>
                  <a:pt x="222" y="0"/>
                </a:moveTo>
                <a:cubicBezTo>
                  <a:pt x="174" y="0"/>
                  <a:pt x="127" y="16"/>
                  <a:pt x="95" y="48"/>
                </a:cubicBezTo>
                <a:cubicBezTo>
                  <a:pt x="0" y="111"/>
                  <a:pt x="0" y="238"/>
                  <a:pt x="95" y="301"/>
                </a:cubicBezTo>
                <a:cubicBezTo>
                  <a:pt x="127" y="333"/>
                  <a:pt x="167" y="348"/>
                  <a:pt x="210" y="348"/>
                </a:cubicBezTo>
                <a:cubicBezTo>
                  <a:pt x="254" y="348"/>
                  <a:pt x="301" y="333"/>
                  <a:pt x="349" y="301"/>
                </a:cubicBezTo>
                <a:cubicBezTo>
                  <a:pt x="412" y="238"/>
                  <a:pt x="412" y="111"/>
                  <a:pt x="349" y="48"/>
                </a:cubicBezTo>
                <a:cubicBezTo>
                  <a:pt x="317" y="16"/>
                  <a:pt x="269" y="0"/>
                  <a:pt x="222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19"/>
          <p:cNvSpPr/>
          <p:nvPr/>
        </p:nvSpPr>
        <p:spPr>
          <a:xfrm>
            <a:off x="393213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19"/>
          <p:cNvSpPr/>
          <p:nvPr/>
        </p:nvSpPr>
        <p:spPr>
          <a:xfrm>
            <a:off x="393313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19"/>
          <p:cNvSpPr/>
          <p:nvPr/>
        </p:nvSpPr>
        <p:spPr>
          <a:xfrm>
            <a:off x="393313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19"/>
          <p:cNvSpPr/>
          <p:nvPr/>
        </p:nvSpPr>
        <p:spPr>
          <a:xfrm>
            <a:off x="393416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19"/>
          <p:cNvSpPr/>
          <p:nvPr/>
        </p:nvSpPr>
        <p:spPr>
          <a:xfrm>
            <a:off x="393618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6" name="Google Shape;1106;p19"/>
          <p:cNvSpPr/>
          <p:nvPr/>
        </p:nvSpPr>
        <p:spPr>
          <a:xfrm>
            <a:off x="393618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7" name="Google Shape;1107;p19"/>
          <p:cNvSpPr/>
          <p:nvPr/>
        </p:nvSpPr>
        <p:spPr>
          <a:xfrm>
            <a:off x="393618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19"/>
          <p:cNvSpPr/>
          <p:nvPr/>
        </p:nvSpPr>
        <p:spPr>
          <a:xfrm>
            <a:off x="393618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19"/>
          <p:cNvSpPr/>
          <p:nvPr/>
        </p:nvSpPr>
        <p:spPr>
          <a:xfrm>
            <a:off x="393721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19"/>
          <p:cNvSpPr/>
          <p:nvPr/>
        </p:nvSpPr>
        <p:spPr>
          <a:xfrm>
            <a:off x="393721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19"/>
          <p:cNvSpPr/>
          <p:nvPr/>
        </p:nvSpPr>
        <p:spPr>
          <a:xfrm>
            <a:off x="393721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19"/>
          <p:cNvSpPr/>
          <p:nvPr/>
        </p:nvSpPr>
        <p:spPr>
          <a:xfrm>
            <a:off x="39382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19"/>
          <p:cNvSpPr/>
          <p:nvPr/>
        </p:nvSpPr>
        <p:spPr>
          <a:xfrm>
            <a:off x="39382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19"/>
          <p:cNvSpPr/>
          <p:nvPr/>
        </p:nvSpPr>
        <p:spPr>
          <a:xfrm>
            <a:off x="3938238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19"/>
          <p:cNvSpPr/>
          <p:nvPr/>
        </p:nvSpPr>
        <p:spPr>
          <a:xfrm>
            <a:off x="394026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19"/>
          <p:cNvSpPr/>
          <p:nvPr/>
        </p:nvSpPr>
        <p:spPr>
          <a:xfrm>
            <a:off x="3941288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19"/>
          <p:cNvSpPr/>
          <p:nvPr/>
        </p:nvSpPr>
        <p:spPr>
          <a:xfrm>
            <a:off x="394228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19"/>
          <p:cNvSpPr/>
          <p:nvPr/>
        </p:nvSpPr>
        <p:spPr>
          <a:xfrm>
            <a:off x="394228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19"/>
          <p:cNvSpPr/>
          <p:nvPr/>
        </p:nvSpPr>
        <p:spPr>
          <a:xfrm>
            <a:off x="3942283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19"/>
          <p:cNvSpPr/>
          <p:nvPr/>
        </p:nvSpPr>
        <p:spPr>
          <a:xfrm>
            <a:off x="3943310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19"/>
          <p:cNvSpPr/>
          <p:nvPr/>
        </p:nvSpPr>
        <p:spPr>
          <a:xfrm>
            <a:off x="3943310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19"/>
          <p:cNvSpPr/>
          <p:nvPr/>
        </p:nvSpPr>
        <p:spPr>
          <a:xfrm>
            <a:off x="3943310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19"/>
          <p:cNvSpPr/>
          <p:nvPr/>
        </p:nvSpPr>
        <p:spPr>
          <a:xfrm>
            <a:off x="39453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19"/>
          <p:cNvSpPr/>
          <p:nvPr/>
        </p:nvSpPr>
        <p:spPr>
          <a:xfrm>
            <a:off x="3899587" y="1868616"/>
            <a:ext cx="12231" cy="11204"/>
          </a:xfrm>
          <a:custGeom>
            <a:avLst/>
            <a:gdLst/>
            <a:ahLst/>
            <a:cxnLst/>
            <a:rect l="l" t="t" r="r" b="b"/>
            <a:pathLst>
              <a:path w="381" h="349" extrusionOk="0">
                <a:moveTo>
                  <a:pt x="191" y="0"/>
                </a:moveTo>
                <a:cubicBezTo>
                  <a:pt x="96" y="0"/>
                  <a:pt x="1" y="63"/>
                  <a:pt x="1" y="158"/>
                </a:cubicBezTo>
                <a:cubicBezTo>
                  <a:pt x="1" y="253"/>
                  <a:pt x="96" y="348"/>
                  <a:pt x="191" y="348"/>
                </a:cubicBezTo>
                <a:cubicBezTo>
                  <a:pt x="286" y="348"/>
                  <a:pt x="381" y="285"/>
                  <a:pt x="381" y="158"/>
                </a:cubicBezTo>
                <a:cubicBezTo>
                  <a:pt x="381" y="63"/>
                  <a:pt x="286" y="0"/>
                  <a:pt x="191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19"/>
          <p:cNvSpPr/>
          <p:nvPr/>
        </p:nvSpPr>
        <p:spPr>
          <a:xfrm>
            <a:off x="3899587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19"/>
          <p:cNvSpPr/>
          <p:nvPr/>
        </p:nvSpPr>
        <p:spPr>
          <a:xfrm>
            <a:off x="39006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9"/>
          <p:cNvSpPr/>
          <p:nvPr/>
        </p:nvSpPr>
        <p:spPr>
          <a:xfrm>
            <a:off x="39006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9"/>
          <p:cNvSpPr/>
          <p:nvPr/>
        </p:nvSpPr>
        <p:spPr>
          <a:xfrm>
            <a:off x="390061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9"/>
          <p:cNvSpPr/>
          <p:nvPr/>
        </p:nvSpPr>
        <p:spPr>
          <a:xfrm>
            <a:off x="390164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19"/>
          <p:cNvSpPr/>
          <p:nvPr/>
        </p:nvSpPr>
        <p:spPr>
          <a:xfrm>
            <a:off x="39026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19"/>
          <p:cNvSpPr/>
          <p:nvPr/>
        </p:nvSpPr>
        <p:spPr>
          <a:xfrm>
            <a:off x="39026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19"/>
          <p:cNvSpPr/>
          <p:nvPr/>
        </p:nvSpPr>
        <p:spPr>
          <a:xfrm>
            <a:off x="3902636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19"/>
          <p:cNvSpPr/>
          <p:nvPr/>
        </p:nvSpPr>
        <p:spPr>
          <a:xfrm>
            <a:off x="390366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19"/>
          <p:cNvSpPr/>
          <p:nvPr/>
        </p:nvSpPr>
        <p:spPr>
          <a:xfrm>
            <a:off x="390366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19"/>
          <p:cNvSpPr/>
          <p:nvPr/>
        </p:nvSpPr>
        <p:spPr>
          <a:xfrm>
            <a:off x="390366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19"/>
          <p:cNvSpPr/>
          <p:nvPr/>
        </p:nvSpPr>
        <p:spPr>
          <a:xfrm>
            <a:off x="390366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19"/>
          <p:cNvSpPr/>
          <p:nvPr/>
        </p:nvSpPr>
        <p:spPr>
          <a:xfrm>
            <a:off x="39046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19"/>
          <p:cNvSpPr/>
          <p:nvPr/>
        </p:nvSpPr>
        <p:spPr>
          <a:xfrm>
            <a:off x="39046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19"/>
          <p:cNvSpPr/>
          <p:nvPr/>
        </p:nvSpPr>
        <p:spPr>
          <a:xfrm>
            <a:off x="390469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19"/>
          <p:cNvSpPr/>
          <p:nvPr/>
        </p:nvSpPr>
        <p:spPr>
          <a:xfrm>
            <a:off x="39056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19"/>
          <p:cNvSpPr/>
          <p:nvPr/>
        </p:nvSpPr>
        <p:spPr>
          <a:xfrm>
            <a:off x="39056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19"/>
          <p:cNvSpPr/>
          <p:nvPr/>
        </p:nvSpPr>
        <p:spPr>
          <a:xfrm>
            <a:off x="3905686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19"/>
          <p:cNvSpPr/>
          <p:nvPr/>
        </p:nvSpPr>
        <p:spPr>
          <a:xfrm>
            <a:off x="390774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19"/>
          <p:cNvSpPr/>
          <p:nvPr/>
        </p:nvSpPr>
        <p:spPr>
          <a:xfrm>
            <a:off x="391079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19"/>
          <p:cNvSpPr/>
          <p:nvPr/>
        </p:nvSpPr>
        <p:spPr>
          <a:xfrm>
            <a:off x="39117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9"/>
          <p:cNvSpPr/>
          <p:nvPr/>
        </p:nvSpPr>
        <p:spPr>
          <a:xfrm>
            <a:off x="3933134" y="1788296"/>
            <a:ext cx="12231" cy="11204"/>
          </a:xfrm>
          <a:custGeom>
            <a:avLst/>
            <a:gdLst/>
            <a:ahLst/>
            <a:cxnLst/>
            <a:rect l="l" t="t" r="r" b="b"/>
            <a:pathLst>
              <a:path w="381" h="349" extrusionOk="0">
                <a:moveTo>
                  <a:pt x="191" y="0"/>
                </a:moveTo>
                <a:cubicBezTo>
                  <a:pt x="96" y="0"/>
                  <a:pt x="1" y="64"/>
                  <a:pt x="1" y="190"/>
                </a:cubicBezTo>
                <a:cubicBezTo>
                  <a:pt x="1" y="285"/>
                  <a:pt x="96" y="349"/>
                  <a:pt x="191" y="349"/>
                </a:cubicBezTo>
                <a:cubicBezTo>
                  <a:pt x="286" y="349"/>
                  <a:pt x="381" y="285"/>
                  <a:pt x="381" y="190"/>
                </a:cubicBezTo>
                <a:cubicBezTo>
                  <a:pt x="381" y="64"/>
                  <a:pt x="286" y="0"/>
                  <a:pt x="191" y="0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19"/>
          <p:cNvSpPr/>
          <p:nvPr/>
        </p:nvSpPr>
        <p:spPr>
          <a:xfrm>
            <a:off x="393213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19"/>
          <p:cNvSpPr/>
          <p:nvPr/>
        </p:nvSpPr>
        <p:spPr>
          <a:xfrm>
            <a:off x="393313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9"/>
          <p:cNvSpPr/>
          <p:nvPr/>
        </p:nvSpPr>
        <p:spPr>
          <a:xfrm>
            <a:off x="393313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0" name="Google Shape;1180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2" name="Google Shape;1182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19"/>
          <p:cNvSpPr/>
          <p:nvPr/>
        </p:nvSpPr>
        <p:spPr>
          <a:xfrm>
            <a:off x="393416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p19"/>
          <p:cNvSpPr/>
          <p:nvPr/>
        </p:nvSpPr>
        <p:spPr>
          <a:xfrm>
            <a:off x="393618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9"/>
          <p:cNvSpPr/>
          <p:nvPr/>
        </p:nvSpPr>
        <p:spPr>
          <a:xfrm>
            <a:off x="393618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9"/>
          <p:cNvSpPr/>
          <p:nvPr/>
        </p:nvSpPr>
        <p:spPr>
          <a:xfrm>
            <a:off x="393618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19"/>
          <p:cNvSpPr/>
          <p:nvPr/>
        </p:nvSpPr>
        <p:spPr>
          <a:xfrm>
            <a:off x="393618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9"/>
          <p:cNvSpPr/>
          <p:nvPr/>
        </p:nvSpPr>
        <p:spPr>
          <a:xfrm>
            <a:off x="393721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2" name="Google Shape;1192;p19"/>
          <p:cNvSpPr/>
          <p:nvPr/>
        </p:nvSpPr>
        <p:spPr>
          <a:xfrm>
            <a:off x="393721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19"/>
          <p:cNvSpPr/>
          <p:nvPr/>
        </p:nvSpPr>
        <p:spPr>
          <a:xfrm>
            <a:off x="393721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4" name="Google Shape;1194;p19"/>
          <p:cNvSpPr/>
          <p:nvPr/>
        </p:nvSpPr>
        <p:spPr>
          <a:xfrm>
            <a:off x="39382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5" name="Google Shape;1195;p19"/>
          <p:cNvSpPr/>
          <p:nvPr/>
        </p:nvSpPr>
        <p:spPr>
          <a:xfrm>
            <a:off x="39382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19"/>
          <p:cNvSpPr/>
          <p:nvPr/>
        </p:nvSpPr>
        <p:spPr>
          <a:xfrm>
            <a:off x="3938238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9" name="Google Shape;1199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0" name="Google Shape;1200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2" name="Google Shape;1202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3" name="Google Shape;1203;p19"/>
          <p:cNvSpPr/>
          <p:nvPr/>
        </p:nvSpPr>
        <p:spPr>
          <a:xfrm>
            <a:off x="394026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9"/>
          <p:cNvSpPr/>
          <p:nvPr/>
        </p:nvSpPr>
        <p:spPr>
          <a:xfrm>
            <a:off x="3941288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9"/>
          <p:cNvSpPr/>
          <p:nvPr/>
        </p:nvSpPr>
        <p:spPr>
          <a:xfrm>
            <a:off x="394228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9"/>
          <p:cNvSpPr/>
          <p:nvPr/>
        </p:nvSpPr>
        <p:spPr>
          <a:xfrm>
            <a:off x="394228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9"/>
          <p:cNvSpPr/>
          <p:nvPr/>
        </p:nvSpPr>
        <p:spPr>
          <a:xfrm>
            <a:off x="3942283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9"/>
          <p:cNvSpPr/>
          <p:nvPr/>
        </p:nvSpPr>
        <p:spPr>
          <a:xfrm>
            <a:off x="3943310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9"/>
          <p:cNvSpPr/>
          <p:nvPr/>
        </p:nvSpPr>
        <p:spPr>
          <a:xfrm>
            <a:off x="3943310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9"/>
          <p:cNvSpPr/>
          <p:nvPr/>
        </p:nvSpPr>
        <p:spPr>
          <a:xfrm>
            <a:off x="3943310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9"/>
          <p:cNvSpPr/>
          <p:nvPr/>
        </p:nvSpPr>
        <p:spPr>
          <a:xfrm>
            <a:off x="39453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9"/>
          <p:cNvSpPr/>
          <p:nvPr/>
        </p:nvSpPr>
        <p:spPr>
          <a:xfrm>
            <a:off x="3874194" y="1729323"/>
            <a:ext cx="288762" cy="288762"/>
          </a:xfrm>
          <a:custGeom>
            <a:avLst/>
            <a:gdLst/>
            <a:ahLst/>
            <a:cxnLst/>
            <a:rect l="l" t="t" r="r" b="b"/>
            <a:pathLst>
              <a:path w="8995" h="8995" extrusionOk="0">
                <a:moveTo>
                  <a:pt x="4497" y="2692"/>
                </a:moveTo>
                <a:cubicBezTo>
                  <a:pt x="5511" y="2692"/>
                  <a:pt x="6334" y="3516"/>
                  <a:pt x="6334" y="4497"/>
                </a:cubicBezTo>
                <a:cubicBezTo>
                  <a:pt x="6334" y="5511"/>
                  <a:pt x="5511" y="6334"/>
                  <a:pt x="4497" y="6334"/>
                </a:cubicBezTo>
                <a:cubicBezTo>
                  <a:pt x="3515" y="6334"/>
                  <a:pt x="2692" y="5511"/>
                  <a:pt x="2692" y="4497"/>
                </a:cubicBezTo>
                <a:cubicBezTo>
                  <a:pt x="2692" y="3516"/>
                  <a:pt x="3515" y="2692"/>
                  <a:pt x="4497" y="2692"/>
                </a:cubicBezTo>
                <a:close/>
                <a:moveTo>
                  <a:pt x="4497" y="2376"/>
                </a:moveTo>
                <a:cubicBezTo>
                  <a:pt x="3325" y="2376"/>
                  <a:pt x="2375" y="3326"/>
                  <a:pt x="2375" y="4497"/>
                </a:cubicBezTo>
                <a:cubicBezTo>
                  <a:pt x="2375" y="5669"/>
                  <a:pt x="3325" y="6651"/>
                  <a:pt x="4497" y="6651"/>
                </a:cubicBezTo>
                <a:cubicBezTo>
                  <a:pt x="5701" y="6651"/>
                  <a:pt x="6651" y="5669"/>
                  <a:pt x="6651" y="4497"/>
                </a:cubicBezTo>
                <a:cubicBezTo>
                  <a:pt x="6651" y="3326"/>
                  <a:pt x="5701" y="2376"/>
                  <a:pt x="4497" y="2376"/>
                </a:cubicBezTo>
                <a:close/>
                <a:moveTo>
                  <a:pt x="4782" y="317"/>
                </a:moveTo>
                <a:cubicBezTo>
                  <a:pt x="4877" y="317"/>
                  <a:pt x="4909" y="381"/>
                  <a:pt x="4909" y="444"/>
                </a:cubicBezTo>
                <a:lnTo>
                  <a:pt x="4909" y="1489"/>
                </a:lnTo>
                <a:lnTo>
                  <a:pt x="5036" y="1521"/>
                </a:lnTo>
                <a:cubicBezTo>
                  <a:pt x="5479" y="1616"/>
                  <a:pt x="5859" y="1774"/>
                  <a:pt x="6239" y="2027"/>
                </a:cubicBezTo>
                <a:lnTo>
                  <a:pt x="6334" y="2091"/>
                </a:lnTo>
                <a:lnTo>
                  <a:pt x="7094" y="1331"/>
                </a:lnTo>
                <a:cubicBezTo>
                  <a:pt x="7110" y="1315"/>
                  <a:pt x="7142" y="1307"/>
                  <a:pt x="7173" y="1307"/>
                </a:cubicBezTo>
                <a:cubicBezTo>
                  <a:pt x="7205" y="1307"/>
                  <a:pt x="7237" y="1315"/>
                  <a:pt x="7252" y="1331"/>
                </a:cubicBezTo>
                <a:lnTo>
                  <a:pt x="7664" y="1742"/>
                </a:lnTo>
                <a:cubicBezTo>
                  <a:pt x="7727" y="1806"/>
                  <a:pt x="7727" y="1869"/>
                  <a:pt x="7664" y="1932"/>
                </a:cubicBezTo>
                <a:lnTo>
                  <a:pt x="6936" y="2661"/>
                </a:lnTo>
                <a:lnTo>
                  <a:pt x="6999" y="2787"/>
                </a:lnTo>
                <a:cubicBezTo>
                  <a:pt x="7252" y="3136"/>
                  <a:pt x="7411" y="3547"/>
                  <a:pt x="7474" y="3959"/>
                </a:cubicBezTo>
                <a:lnTo>
                  <a:pt x="7506" y="4086"/>
                </a:lnTo>
                <a:lnTo>
                  <a:pt x="8551" y="4086"/>
                </a:lnTo>
                <a:cubicBezTo>
                  <a:pt x="8646" y="4086"/>
                  <a:pt x="8677" y="4149"/>
                  <a:pt x="8677" y="4212"/>
                </a:cubicBezTo>
                <a:lnTo>
                  <a:pt x="8677" y="4782"/>
                </a:lnTo>
                <a:cubicBezTo>
                  <a:pt x="8677" y="4877"/>
                  <a:pt x="8646" y="4909"/>
                  <a:pt x="8551" y="4909"/>
                </a:cubicBezTo>
                <a:lnTo>
                  <a:pt x="7506" y="4909"/>
                </a:lnTo>
                <a:lnTo>
                  <a:pt x="7474" y="5036"/>
                </a:lnTo>
                <a:cubicBezTo>
                  <a:pt x="7411" y="5479"/>
                  <a:pt x="7252" y="5859"/>
                  <a:pt x="6999" y="6239"/>
                </a:cubicBezTo>
                <a:lnTo>
                  <a:pt x="6936" y="6334"/>
                </a:lnTo>
                <a:lnTo>
                  <a:pt x="7664" y="7094"/>
                </a:lnTo>
                <a:cubicBezTo>
                  <a:pt x="7727" y="7126"/>
                  <a:pt x="7727" y="7221"/>
                  <a:pt x="7664" y="7253"/>
                </a:cubicBezTo>
                <a:lnTo>
                  <a:pt x="7252" y="7664"/>
                </a:lnTo>
                <a:cubicBezTo>
                  <a:pt x="7237" y="7696"/>
                  <a:pt x="7205" y="7712"/>
                  <a:pt x="7173" y="7712"/>
                </a:cubicBezTo>
                <a:cubicBezTo>
                  <a:pt x="7142" y="7712"/>
                  <a:pt x="7110" y="7696"/>
                  <a:pt x="7094" y="7664"/>
                </a:cubicBezTo>
                <a:lnTo>
                  <a:pt x="6334" y="6904"/>
                </a:lnTo>
                <a:lnTo>
                  <a:pt x="6239" y="6999"/>
                </a:lnTo>
                <a:cubicBezTo>
                  <a:pt x="5891" y="7221"/>
                  <a:pt x="5479" y="7411"/>
                  <a:pt x="5067" y="7474"/>
                </a:cubicBezTo>
                <a:lnTo>
                  <a:pt x="4941" y="7506"/>
                </a:lnTo>
                <a:lnTo>
                  <a:pt x="4941" y="8551"/>
                </a:lnTo>
                <a:cubicBezTo>
                  <a:pt x="4941" y="8614"/>
                  <a:pt x="4877" y="8678"/>
                  <a:pt x="4814" y="8678"/>
                </a:cubicBezTo>
                <a:lnTo>
                  <a:pt x="4212" y="8678"/>
                </a:lnTo>
                <a:cubicBezTo>
                  <a:pt x="4149" y="8678"/>
                  <a:pt x="4085" y="8614"/>
                  <a:pt x="4085" y="8551"/>
                </a:cubicBezTo>
                <a:lnTo>
                  <a:pt x="4085" y="7506"/>
                </a:lnTo>
                <a:lnTo>
                  <a:pt x="3959" y="7474"/>
                </a:lnTo>
                <a:cubicBezTo>
                  <a:pt x="3547" y="7411"/>
                  <a:pt x="3135" y="7253"/>
                  <a:pt x="2787" y="6999"/>
                </a:cubicBezTo>
                <a:lnTo>
                  <a:pt x="2692" y="6904"/>
                </a:lnTo>
                <a:lnTo>
                  <a:pt x="1932" y="7664"/>
                </a:lnTo>
                <a:cubicBezTo>
                  <a:pt x="1900" y="7696"/>
                  <a:pt x="1869" y="7712"/>
                  <a:pt x="1837" y="7712"/>
                </a:cubicBezTo>
                <a:cubicBezTo>
                  <a:pt x="1805" y="7712"/>
                  <a:pt x="1774" y="7696"/>
                  <a:pt x="1742" y="7664"/>
                </a:cubicBezTo>
                <a:lnTo>
                  <a:pt x="1330" y="7253"/>
                </a:lnTo>
                <a:cubicBezTo>
                  <a:pt x="1299" y="7221"/>
                  <a:pt x="1299" y="7126"/>
                  <a:pt x="1330" y="7094"/>
                </a:cubicBezTo>
                <a:lnTo>
                  <a:pt x="2090" y="6334"/>
                </a:lnTo>
                <a:lnTo>
                  <a:pt x="2027" y="6239"/>
                </a:lnTo>
                <a:cubicBezTo>
                  <a:pt x="1774" y="5859"/>
                  <a:pt x="1615" y="5479"/>
                  <a:pt x="1520" y="5036"/>
                </a:cubicBezTo>
                <a:lnTo>
                  <a:pt x="1520" y="4909"/>
                </a:lnTo>
                <a:lnTo>
                  <a:pt x="444" y="4909"/>
                </a:lnTo>
                <a:cubicBezTo>
                  <a:pt x="380" y="4909"/>
                  <a:pt x="317" y="4846"/>
                  <a:pt x="317" y="4782"/>
                </a:cubicBezTo>
                <a:lnTo>
                  <a:pt x="317" y="4212"/>
                </a:lnTo>
                <a:cubicBezTo>
                  <a:pt x="317" y="4149"/>
                  <a:pt x="380" y="4086"/>
                  <a:pt x="444" y="4086"/>
                </a:cubicBezTo>
                <a:lnTo>
                  <a:pt x="1520" y="4086"/>
                </a:lnTo>
                <a:lnTo>
                  <a:pt x="1520" y="3959"/>
                </a:lnTo>
                <a:cubicBezTo>
                  <a:pt x="1615" y="3547"/>
                  <a:pt x="1774" y="3136"/>
                  <a:pt x="2027" y="2787"/>
                </a:cubicBezTo>
                <a:lnTo>
                  <a:pt x="2090" y="2661"/>
                </a:lnTo>
                <a:lnTo>
                  <a:pt x="1330" y="1932"/>
                </a:lnTo>
                <a:cubicBezTo>
                  <a:pt x="1299" y="1869"/>
                  <a:pt x="1299" y="1806"/>
                  <a:pt x="1330" y="1742"/>
                </a:cubicBezTo>
                <a:lnTo>
                  <a:pt x="1742" y="1331"/>
                </a:lnTo>
                <a:cubicBezTo>
                  <a:pt x="1774" y="1315"/>
                  <a:pt x="1805" y="1307"/>
                  <a:pt x="1837" y="1307"/>
                </a:cubicBezTo>
                <a:cubicBezTo>
                  <a:pt x="1869" y="1307"/>
                  <a:pt x="1900" y="1315"/>
                  <a:pt x="1932" y="1331"/>
                </a:cubicBezTo>
                <a:lnTo>
                  <a:pt x="2660" y="2091"/>
                </a:lnTo>
                <a:lnTo>
                  <a:pt x="2787" y="2027"/>
                </a:lnTo>
                <a:cubicBezTo>
                  <a:pt x="3135" y="1774"/>
                  <a:pt x="3547" y="1616"/>
                  <a:pt x="3959" y="1521"/>
                </a:cubicBezTo>
                <a:lnTo>
                  <a:pt x="4085" y="1489"/>
                </a:lnTo>
                <a:lnTo>
                  <a:pt x="4085" y="444"/>
                </a:lnTo>
                <a:cubicBezTo>
                  <a:pt x="4085" y="381"/>
                  <a:pt x="4149" y="317"/>
                  <a:pt x="4212" y="317"/>
                </a:cubicBezTo>
                <a:close/>
                <a:moveTo>
                  <a:pt x="4212" y="0"/>
                </a:moveTo>
                <a:cubicBezTo>
                  <a:pt x="3959" y="0"/>
                  <a:pt x="3769" y="190"/>
                  <a:pt x="3769" y="444"/>
                </a:cubicBezTo>
                <a:lnTo>
                  <a:pt x="3769" y="1236"/>
                </a:lnTo>
                <a:cubicBezTo>
                  <a:pt x="3389" y="1331"/>
                  <a:pt x="3040" y="1457"/>
                  <a:pt x="2724" y="1679"/>
                </a:cubicBezTo>
                <a:lnTo>
                  <a:pt x="2154" y="1109"/>
                </a:lnTo>
                <a:cubicBezTo>
                  <a:pt x="2074" y="1030"/>
                  <a:pt x="1964" y="990"/>
                  <a:pt x="1849" y="990"/>
                </a:cubicBezTo>
                <a:cubicBezTo>
                  <a:pt x="1734" y="990"/>
                  <a:pt x="1615" y="1030"/>
                  <a:pt x="1520" y="1109"/>
                </a:cubicBezTo>
                <a:lnTo>
                  <a:pt x="1109" y="1521"/>
                </a:lnTo>
                <a:cubicBezTo>
                  <a:pt x="950" y="1711"/>
                  <a:pt x="950" y="1996"/>
                  <a:pt x="1109" y="2154"/>
                </a:cubicBezTo>
                <a:lnTo>
                  <a:pt x="1679" y="2724"/>
                </a:lnTo>
                <a:cubicBezTo>
                  <a:pt x="1457" y="3041"/>
                  <a:pt x="1330" y="3389"/>
                  <a:pt x="1235" y="3769"/>
                </a:cubicBezTo>
                <a:lnTo>
                  <a:pt x="444" y="3769"/>
                </a:lnTo>
                <a:cubicBezTo>
                  <a:pt x="190" y="3769"/>
                  <a:pt x="0" y="3959"/>
                  <a:pt x="0" y="4212"/>
                </a:cubicBezTo>
                <a:lnTo>
                  <a:pt x="0" y="4782"/>
                </a:lnTo>
                <a:cubicBezTo>
                  <a:pt x="0" y="5036"/>
                  <a:pt x="190" y="5226"/>
                  <a:pt x="444" y="5226"/>
                </a:cubicBezTo>
                <a:lnTo>
                  <a:pt x="1235" y="5226"/>
                </a:lnTo>
                <a:cubicBezTo>
                  <a:pt x="1330" y="5606"/>
                  <a:pt x="1489" y="5986"/>
                  <a:pt x="1679" y="6303"/>
                </a:cubicBezTo>
                <a:lnTo>
                  <a:pt x="1109" y="6841"/>
                </a:lnTo>
                <a:cubicBezTo>
                  <a:pt x="950" y="7031"/>
                  <a:pt x="950" y="7316"/>
                  <a:pt x="1109" y="7474"/>
                </a:cubicBezTo>
                <a:lnTo>
                  <a:pt x="1520" y="7886"/>
                </a:lnTo>
                <a:cubicBezTo>
                  <a:pt x="1615" y="7981"/>
                  <a:pt x="1734" y="8029"/>
                  <a:pt x="1849" y="8029"/>
                </a:cubicBezTo>
                <a:cubicBezTo>
                  <a:pt x="1964" y="8029"/>
                  <a:pt x="2074" y="7981"/>
                  <a:pt x="2154" y="7886"/>
                </a:cubicBezTo>
                <a:lnTo>
                  <a:pt x="2724" y="7348"/>
                </a:lnTo>
                <a:cubicBezTo>
                  <a:pt x="3040" y="7538"/>
                  <a:pt x="3389" y="7696"/>
                  <a:pt x="3769" y="7759"/>
                </a:cubicBezTo>
                <a:lnTo>
                  <a:pt x="3769" y="8551"/>
                </a:lnTo>
                <a:cubicBezTo>
                  <a:pt x="3769" y="8804"/>
                  <a:pt x="3959" y="8994"/>
                  <a:pt x="4212" y="8994"/>
                </a:cubicBezTo>
                <a:lnTo>
                  <a:pt x="4814" y="8994"/>
                </a:lnTo>
                <a:cubicBezTo>
                  <a:pt x="5036" y="8994"/>
                  <a:pt x="5226" y="8804"/>
                  <a:pt x="5257" y="8551"/>
                </a:cubicBezTo>
                <a:lnTo>
                  <a:pt x="5257" y="7759"/>
                </a:lnTo>
                <a:cubicBezTo>
                  <a:pt x="5606" y="7696"/>
                  <a:pt x="5986" y="7538"/>
                  <a:pt x="6302" y="7348"/>
                </a:cubicBezTo>
                <a:lnTo>
                  <a:pt x="6872" y="7886"/>
                </a:lnTo>
                <a:cubicBezTo>
                  <a:pt x="6952" y="7981"/>
                  <a:pt x="7062" y="8029"/>
                  <a:pt x="7173" y="8029"/>
                </a:cubicBezTo>
                <a:cubicBezTo>
                  <a:pt x="7284" y="8029"/>
                  <a:pt x="7395" y="7981"/>
                  <a:pt x="7474" y="7886"/>
                </a:cubicBezTo>
                <a:lnTo>
                  <a:pt x="7886" y="7474"/>
                </a:lnTo>
                <a:cubicBezTo>
                  <a:pt x="8076" y="7316"/>
                  <a:pt x="8076" y="7031"/>
                  <a:pt x="7886" y="6841"/>
                </a:cubicBezTo>
                <a:lnTo>
                  <a:pt x="7347" y="6303"/>
                </a:lnTo>
                <a:cubicBezTo>
                  <a:pt x="7537" y="5954"/>
                  <a:pt x="7696" y="5606"/>
                  <a:pt x="7759" y="5226"/>
                </a:cubicBezTo>
                <a:lnTo>
                  <a:pt x="8551" y="5226"/>
                </a:lnTo>
                <a:cubicBezTo>
                  <a:pt x="8804" y="5226"/>
                  <a:pt x="8994" y="5036"/>
                  <a:pt x="8994" y="4782"/>
                </a:cubicBezTo>
                <a:lnTo>
                  <a:pt x="8994" y="4212"/>
                </a:lnTo>
                <a:cubicBezTo>
                  <a:pt x="8994" y="3959"/>
                  <a:pt x="8804" y="3769"/>
                  <a:pt x="8551" y="3769"/>
                </a:cubicBezTo>
                <a:lnTo>
                  <a:pt x="7759" y="3769"/>
                </a:lnTo>
                <a:cubicBezTo>
                  <a:pt x="7696" y="3389"/>
                  <a:pt x="7537" y="3041"/>
                  <a:pt x="7347" y="2724"/>
                </a:cubicBezTo>
                <a:lnTo>
                  <a:pt x="7886" y="2154"/>
                </a:lnTo>
                <a:cubicBezTo>
                  <a:pt x="8076" y="1996"/>
                  <a:pt x="8076" y="1711"/>
                  <a:pt x="7886" y="1521"/>
                </a:cubicBezTo>
                <a:lnTo>
                  <a:pt x="7474" y="1109"/>
                </a:lnTo>
                <a:cubicBezTo>
                  <a:pt x="7395" y="1030"/>
                  <a:pt x="7284" y="990"/>
                  <a:pt x="7173" y="990"/>
                </a:cubicBezTo>
                <a:cubicBezTo>
                  <a:pt x="7062" y="990"/>
                  <a:pt x="6952" y="1030"/>
                  <a:pt x="6872" y="1109"/>
                </a:cubicBezTo>
                <a:lnTo>
                  <a:pt x="6302" y="1679"/>
                </a:lnTo>
                <a:cubicBezTo>
                  <a:pt x="5986" y="1457"/>
                  <a:pt x="5606" y="1331"/>
                  <a:pt x="5257" y="1236"/>
                </a:cubicBezTo>
                <a:lnTo>
                  <a:pt x="5257" y="444"/>
                </a:lnTo>
                <a:cubicBezTo>
                  <a:pt x="5257" y="190"/>
                  <a:pt x="5036" y="0"/>
                  <a:pt x="4814" y="0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9"/>
          <p:cNvSpPr/>
          <p:nvPr/>
        </p:nvSpPr>
        <p:spPr>
          <a:xfrm>
            <a:off x="4014482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9"/>
          <p:cNvSpPr/>
          <p:nvPr/>
        </p:nvSpPr>
        <p:spPr>
          <a:xfrm>
            <a:off x="401650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9"/>
          <p:cNvSpPr/>
          <p:nvPr/>
        </p:nvSpPr>
        <p:spPr>
          <a:xfrm>
            <a:off x="40175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9"/>
          <p:cNvSpPr/>
          <p:nvPr/>
        </p:nvSpPr>
        <p:spPr>
          <a:xfrm>
            <a:off x="40175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9"/>
          <p:cNvSpPr/>
          <p:nvPr/>
        </p:nvSpPr>
        <p:spPr>
          <a:xfrm>
            <a:off x="40175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9"/>
          <p:cNvSpPr/>
          <p:nvPr/>
        </p:nvSpPr>
        <p:spPr>
          <a:xfrm>
            <a:off x="401855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9"/>
          <p:cNvSpPr/>
          <p:nvPr/>
        </p:nvSpPr>
        <p:spPr>
          <a:xfrm>
            <a:off x="401855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9"/>
          <p:cNvSpPr/>
          <p:nvPr/>
        </p:nvSpPr>
        <p:spPr>
          <a:xfrm>
            <a:off x="4018559" y="175474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9"/>
          <p:cNvSpPr/>
          <p:nvPr/>
        </p:nvSpPr>
        <p:spPr>
          <a:xfrm>
            <a:off x="401955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9"/>
          <p:cNvSpPr/>
          <p:nvPr/>
        </p:nvSpPr>
        <p:spPr>
          <a:xfrm>
            <a:off x="4021608" y="175474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9"/>
          <p:cNvSpPr/>
          <p:nvPr/>
        </p:nvSpPr>
        <p:spPr>
          <a:xfrm>
            <a:off x="40226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9"/>
          <p:cNvSpPr/>
          <p:nvPr/>
        </p:nvSpPr>
        <p:spPr>
          <a:xfrm>
            <a:off x="40226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9"/>
          <p:cNvSpPr/>
          <p:nvPr/>
        </p:nvSpPr>
        <p:spPr>
          <a:xfrm>
            <a:off x="402260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9"/>
          <p:cNvSpPr/>
          <p:nvPr/>
        </p:nvSpPr>
        <p:spPr>
          <a:xfrm>
            <a:off x="40236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9"/>
          <p:cNvSpPr/>
          <p:nvPr/>
        </p:nvSpPr>
        <p:spPr>
          <a:xfrm>
            <a:off x="40236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9"/>
          <p:cNvSpPr/>
          <p:nvPr/>
        </p:nvSpPr>
        <p:spPr>
          <a:xfrm>
            <a:off x="40236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"/>
          <p:cNvSpPr/>
          <p:nvPr/>
        </p:nvSpPr>
        <p:spPr>
          <a:xfrm>
            <a:off x="40236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9"/>
          <p:cNvSpPr/>
          <p:nvPr/>
        </p:nvSpPr>
        <p:spPr>
          <a:xfrm>
            <a:off x="402465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9"/>
          <p:cNvSpPr/>
          <p:nvPr/>
        </p:nvSpPr>
        <p:spPr>
          <a:xfrm>
            <a:off x="4092780" y="1787268"/>
            <a:ext cx="0" cy="13258"/>
          </a:xfrm>
          <a:custGeom>
            <a:avLst/>
            <a:gdLst/>
            <a:ahLst/>
            <a:cxnLst/>
            <a:rect l="l" t="t" r="r" b="b"/>
            <a:pathLst>
              <a:path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9" name="Google Shape;1259;p19"/>
          <p:cNvSpPr/>
          <p:nvPr/>
        </p:nvSpPr>
        <p:spPr>
          <a:xfrm>
            <a:off x="4092780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9"/>
          <p:cNvSpPr/>
          <p:nvPr/>
        </p:nvSpPr>
        <p:spPr>
          <a:xfrm>
            <a:off x="4092780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19"/>
          <p:cNvSpPr/>
          <p:nvPr/>
        </p:nvSpPr>
        <p:spPr>
          <a:xfrm>
            <a:off x="409377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2" name="Google Shape;1262;p19"/>
          <p:cNvSpPr/>
          <p:nvPr/>
        </p:nvSpPr>
        <p:spPr>
          <a:xfrm>
            <a:off x="409377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p19"/>
          <p:cNvSpPr/>
          <p:nvPr/>
        </p:nvSpPr>
        <p:spPr>
          <a:xfrm>
            <a:off x="4093775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19"/>
          <p:cNvSpPr/>
          <p:nvPr/>
        </p:nvSpPr>
        <p:spPr>
          <a:xfrm>
            <a:off x="40948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19"/>
          <p:cNvSpPr/>
          <p:nvPr/>
        </p:nvSpPr>
        <p:spPr>
          <a:xfrm>
            <a:off x="40948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19"/>
          <p:cNvSpPr/>
          <p:nvPr/>
        </p:nvSpPr>
        <p:spPr>
          <a:xfrm>
            <a:off x="409480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0" name="Google Shape;1270;p19"/>
          <p:cNvSpPr/>
          <p:nvPr/>
        </p:nvSpPr>
        <p:spPr>
          <a:xfrm>
            <a:off x="409582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1" name="Google Shape;1271;p19"/>
          <p:cNvSpPr/>
          <p:nvPr/>
        </p:nvSpPr>
        <p:spPr>
          <a:xfrm>
            <a:off x="409682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19"/>
          <p:cNvSpPr/>
          <p:nvPr/>
        </p:nvSpPr>
        <p:spPr>
          <a:xfrm>
            <a:off x="409682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3" name="Google Shape;1273;p19"/>
          <p:cNvSpPr/>
          <p:nvPr/>
        </p:nvSpPr>
        <p:spPr>
          <a:xfrm>
            <a:off x="4096825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9"/>
          <p:cNvSpPr/>
          <p:nvPr/>
        </p:nvSpPr>
        <p:spPr>
          <a:xfrm>
            <a:off x="409785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19"/>
          <p:cNvSpPr/>
          <p:nvPr/>
        </p:nvSpPr>
        <p:spPr>
          <a:xfrm>
            <a:off x="409785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6" name="Google Shape;1276;p19"/>
          <p:cNvSpPr/>
          <p:nvPr/>
        </p:nvSpPr>
        <p:spPr>
          <a:xfrm>
            <a:off x="409785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7" name="Google Shape;1277;p19"/>
          <p:cNvSpPr/>
          <p:nvPr/>
        </p:nvSpPr>
        <p:spPr>
          <a:xfrm>
            <a:off x="409785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p19"/>
          <p:cNvSpPr/>
          <p:nvPr/>
        </p:nvSpPr>
        <p:spPr>
          <a:xfrm>
            <a:off x="40988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9" name="Google Shape;1279;p19"/>
          <p:cNvSpPr/>
          <p:nvPr/>
        </p:nvSpPr>
        <p:spPr>
          <a:xfrm>
            <a:off x="40988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p19"/>
          <p:cNvSpPr/>
          <p:nvPr/>
        </p:nvSpPr>
        <p:spPr>
          <a:xfrm>
            <a:off x="409887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9"/>
          <p:cNvSpPr/>
          <p:nvPr/>
        </p:nvSpPr>
        <p:spPr>
          <a:xfrm>
            <a:off x="409987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2" name="Google Shape;1282;p19"/>
          <p:cNvSpPr/>
          <p:nvPr/>
        </p:nvSpPr>
        <p:spPr>
          <a:xfrm>
            <a:off x="409987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3" name="Google Shape;1283;p19"/>
          <p:cNvSpPr/>
          <p:nvPr/>
        </p:nvSpPr>
        <p:spPr>
          <a:xfrm>
            <a:off x="409987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0" name="Google Shape;1290;p19"/>
          <p:cNvSpPr/>
          <p:nvPr/>
        </p:nvSpPr>
        <p:spPr>
          <a:xfrm>
            <a:off x="410192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1" name="Google Shape;1291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2" name="Google Shape;1292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6" name="Google Shape;1296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9"/>
          <p:cNvSpPr/>
          <p:nvPr/>
        </p:nvSpPr>
        <p:spPr>
          <a:xfrm>
            <a:off x="41049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9"/>
          <p:cNvSpPr/>
          <p:nvPr/>
        </p:nvSpPr>
        <p:spPr>
          <a:xfrm>
            <a:off x="41049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9"/>
          <p:cNvSpPr/>
          <p:nvPr/>
        </p:nvSpPr>
        <p:spPr>
          <a:xfrm>
            <a:off x="4126327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9"/>
          <p:cNvSpPr/>
          <p:nvPr/>
        </p:nvSpPr>
        <p:spPr>
          <a:xfrm>
            <a:off x="4126327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9"/>
          <p:cNvSpPr/>
          <p:nvPr/>
        </p:nvSpPr>
        <p:spPr>
          <a:xfrm>
            <a:off x="4126327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9"/>
          <p:cNvSpPr/>
          <p:nvPr/>
        </p:nvSpPr>
        <p:spPr>
          <a:xfrm>
            <a:off x="412732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9"/>
          <p:cNvSpPr/>
          <p:nvPr/>
        </p:nvSpPr>
        <p:spPr>
          <a:xfrm>
            <a:off x="412732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9"/>
          <p:cNvSpPr/>
          <p:nvPr/>
        </p:nvSpPr>
        <p:spPr>
          <a:xfrm>
            <a:off x="412732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9"/>
          <p:cNvSpPr/>
          <p:nvPr/>
        </p:nvSpPr>
        <p:spPr>
          <a:xfrm>
            <a:off x="412834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9"/>
          <p:cNvSpPr/>
          <p:nvPr/>
        </p:nvSpPr>
        <p:spPr>
          <a:xfrm>
            <a:off x="41293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9"/>
          <p:cNvSpPr/>
          <p:nvPr/>
        </p:nvSpPr>
        <p:spPr>
          <a:xfrm>
            <a:off x="41293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9"/>
          <p:cNvSpPr/>
          <p:nvPr/>
        </p:nvSpPr>
        <p:spPr>
          <a:xfrm>
            <a:off x="4129376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9"/>
          <p:cNvSpPr/>
          <p:nvPr/>
        </p:nvSpPr>
        <p:spPr>
          <a:xfrm>
            <a:off x="413037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9"/>
          <p:cNvSpPr/>
          <p:nvPr/>
        </p:nvSpPr>
        <p:spPr>
          <a:xfrm>
            <a:off x="413037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9"/>
          <p:cNvSpPr/>
          <p:nvPr/>
        </p:nvSpPr>
        <p:spPr>
          <a:xfrm>
            <a:off x="413037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9"/>
          <p:cNvSpPr/>
          <p:nvPr/>
        </p:nvSpPr>
        <p:spPr>
          <a:xfrm>
            <a:off x="413037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9"/>
          <p:cNvSpPr/>
          <p:nvPr/>
        </p:nvSpPr>
        <p:spPr>
          <a:xfrm>
            <a:off x="413139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9"/>
          <p:cNvSpPr/>
          <p:nvPr/>
        </p:nvSpPr>
        <p:spPr>
          <a:xfrm>
            <a:off x="413139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9"/>
          <p:cNvSpPr/>
          <p:nvPr/>
        </p:nvSpPr>
        <p:spPr>
          <a:xfrm>
            <a:off x="413139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9"/>
          <p:cNvSpPr/>
          <p:nvPr/>
        </p:nvSpPr>
        <p:spPr>
          <a:xfrm>
            <a:off x="413242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9"/>
          <p:cNvSpPr/>
          <p:nvPr/>
        </p:nvSpPr>
        <p:spPr>
          <a:xfrm>
            <a:off x="413242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9"/>
          <p:cNvSpPr/>
          <p:nvPr/>
        </p:nvSpPr>
        <p:spPr>
          <a:xfrm>
            <a:off x="4132426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9"/>
          <p:cNvSpPr/>
          <p:nvPr/>
        </p:nvSpPr>
        <p:spPr>
          <a:xfrm>
            <a:off x="413444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9"/>
          <p:cNvSpPr/>
          <p:nvPr/>
        </p:nvSpPr>
        <p:spPr>
          <a:xfrm>
            <a:off x="4092780" y="1946882"/>
            <a:ext cx="0" cy="13258"/>
          </a:xfrm>
          <a:custGeom>
            <a:avLst/>
            <a:gdLst/>
            <a:ahLst/>
            <a:cxnLst/>
            <a:rect l="l" t="t" r="r" b="b"/>
            <a:pathLst>
              <a:path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9"/>
          <p:cNvSpPr/>
          <p:nvPr/>
        </p:nvSpPr>
        <p:spPr>
          <a:xfrm>
            <a:off x="4092780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9"/>
          <p:cNvSpPr/>
          <p:nvPr/>
        </p:nvSpPr>
        <p:spPr>
          <a:xfrm>
            <a:off x="4092780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9"/>
          <p:cNvSpPr/>
          <p:nvPr/>
        </p:nvSpPr>
        <p:spPr>
          <a:xfrm>
            <a:off x="409377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9"/>
          <p:cNvSpPr/>
          <p:nvPr/>
        </p:nvSpPr>
        <p:spPr>
          <a:xfrm>
            <a:off x="409377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9"/>
          <p:cNvSpPr/>
          <p:nvPr/>
        </p:nvSpPr>
        <p:spPr>
          <a:xfrm>
            <a:off x="4093775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9"/>
          <p:cNvSpPr/>
          <p:nvPr/>
        </p:nvSpPr>
        <p:spPr>
          <a:xfrm>
            <a:off x="40948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9"/>
          <p:cNvSpPr/>
          <p:nvPr/>
        </p:nvSpPr>
        <p:spPr>
          <a:xfrm>
            <a:off x="40948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9"/>
          <p:cNvSpPr/>
          <p:nvPr/>
        </p:nvSpPr>
        <p:spPr>
          <a:xfrm>
            <a:off x="409480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9" name="Google Shape;1349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19"/>
          <p:cNvSpPr/>
          <p:nvPr/>
        </p:nvSpPr>
        <p:spPr>
          <a:xfrm>
            <a:off x="409582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1" name="Google Shape;1351;p19"/>
          <p:cNvSpPr/>
          <p:nvPr/>
        </p:nvSpPr>
        <p:spPr>
          <a:xfrm>
            <a:off x="409682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2" name="Google Shape;1352;p19"/>
          <p:cNvSpPr/>
          <p:nvPr/>
        </p:nvSpPr>
        <p:spPr>
          <a:xfrm>
            <a:off x="409682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3" name="Google Shape;1353;p19"/>
          <p:cNvSpPr/>
          <p:nvPr/>
        </p:nvSpPr>
        <p:spPr>
          <a:xfrm>
            <a:off x="4096825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9"/>
          <p:cNvSpPr/>
          <p:nvPr/>
        </p:nvSpPr>
        <p:spPr>
          <a:xfrm>
            <a:off x="409785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5" name="Google Shape;1355;p19"/>
          <p:cNvSpPr/>
          <p:nvPr/>
        </p:nvSpPr>
        <p:spPr>
          <a:xfrm>
            <a:off x="409785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p19"/>
          <p:cNvSpPr/>
          <p:nvPr/>
        </p:nvSpPr>
        <p:spPr>
          <a:xfrm>
            <a:off x="409785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7" name="Google Shape;1357;p19"/>
          <p:cNvSpPr/>
          <p:nvPr/>
        </p:nvSpPr>
        <p:spPr>
          <a:xfrm>
            <a:off x="409785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19"/>
          <p:cNvSpPr/>
          <p:nvPr/>
        </p:nvSpPr>
        <p:spPr>
          <a:xfrm>
            <a:off x="40988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19"/>
          <p:cNvSpPr/>
          <p:nvPr/>
        </p:nvSpPr>
        <p:spPr>
          <a:xfrm>
            <a:off x="40988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0" name="Google Shape;1360;p19"/>
          <p:cNvSpPr/>
          <p:nvPr/>
        </p:nvSpPr>
        <p:spPr>
          <a:xfrm>
            <a:off x="409887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1" name="Google Shape;1361;p19"/>
          <p:cNvSpPr/>
          <p:nvPr/>
        </p:nvSpPr>
        <p:spPr>
          <a:xfrm>
            <a:off x="409987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9"/>
          <p:cNvSpPr/>
          <p:nvPr/>
        </p:nvSpPr>
        <p:spPr>
          <a:xfrm>
            <a:off x="409987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19"/>
          <p:cNvSpPr/>
          <p:nvPr/>
        </p:nvSpPr>
        <p:spPr>
          <a:xfrm>
            <a:off x="409987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6" name="Google Shape;1366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8" name="Google Shape;1368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9"/>
          <p:cNvSpPr/>
          <p:nvPr/>
        </p:nvSpPr>
        <p:spPr>
          <a:xfrm>
            <a:off x="410192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19"/>
          <p:cNvSpPr/>
          <p:nvPr/>
        </p:nvSpPr>
        <p:spPr>
          <a:xfrm>
            <a:off x="41049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19"/>
          <p:cNvSpPr/>
          <p:nvPr/>
        </p:nvSpPr>
        <p:spPr>
          <a:xfrm>
            <a:off x="41049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1" name="Google Shape;1381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4" name="Google Shape;1384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5" name="Google Shape;1385;p19"/>
          <p:cNvSpPr/>
          <p:nvPr/>
        </p:nvSpPr>
        <p:spPr>
          <a:xfrm>
            <a:off x="4014482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0" y="0"/>
                </a:moveTo>
                <a:lnTo>
                  <a:pt x="0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6" name="Google Shape;1386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1" name="Google Shape;1391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p19"/>
          <p:cNvSpPr/>
          <p:nvPr/>
        </p:nvSpPr>
        <p:spPr>
          <a:xfrm>
            <a:off x="401650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3" y="349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9"/>
          <p:cNvSpPr/>
          <p:nvPr/>
        </p:nvSpPr>
        <p:spPr>
          <a:xfrm>
            <a:off x="40175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9"/>
          <p:cNvSpPr/>
          <p:nvPr/>
        </p:nvSpPr>
        <p:spPr>
          <a:xfrm>
            <a:off x="40175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5" name="Google Shape;1395;p19"/>
          <p:cNvSpPr/>
          <p:nvPr/>
        </p:nvSpPr>
        <p:spPr>
          <a:xfrm>
            <a:off x="40175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9"/>
          <p:cNvSpPr/>
          <p:nvPr/>
        </p:nvSpPr>
        <p:spPr>
          <a:xfrm>
            <a:off x="401855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9"/>
          <p:cNvSpPr/>
          <p:nvPr/>
        </p:nvSpPr>
        <p:spPr>
          <a:xfrm>
            <a:off x="401855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9"/>
          <p:cNvSpPr/>
          <p:nvPr/>
        </p:nvSpPr>
        <p:spPr>
          <a:xfrm>
            <a:off x="4018559" y="1981456"/>
            <a:ext cx="1027" cy="11204"/>
          </a:xfrm>
          <a:custGeom>
            <a:avLst/>
            <a:gdLst/>
            <a:ahLst/>
            <a:cxnLst/>
            <a:rect l="l" t="t" r="r" b="b"/>
            <a:pathLst>
              <a:path w="32" h="349" extrusionOk="0">
                <a:moveTo>
                  <a:pt x="0" y="0"/>
                </a:moveTo>
                <a:lnTo>
                  <a:pt x="0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9"/>
          <p:cNvSpPr/>
          <p:nvPr/>
        </p:nvSpPr>
        <p:spPr>
          <a:xfrm>
            <a:off x="401955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3" y="349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9"/>
          <p:cNvSpPr/>
          <p:nvPr/>
        </p:nvSpPr>
        <p:spPr>
          <a:xfrm>
            <a:off x="4021608" y="1981456"/>
            <a:ext cx="1027" cy="11204"/>
          </a:xfrm>
          <a:custGeom>
            <a:avLst/>
            <a:gdLst/>
            <a:ahLst/>
            <a:cxnLst/>
            <a:rect l="l" t="t" r="r" b="b"/>
            <a:pathLst>
              <a:path w="32" h="349" extrusionOk="0">
                <a:moveTo>
                  <a:pt x="0" y="0"/>
                </a:moveTo>
                <a:lnTo>
                  <a:pt x="0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9"/>
          <p:cNvSpPr/>
          <p:nvPr/>
        </p:nvSpPr>
        <p:spPr>
          <a:xfrm>
            <a:off x="40226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9"/>
          <p:cNvSpPr/>
          <p:nvPr/>
        </p:nvSpPr>
        <p:spPr>
          <a:xfrm>
            <a:off x="40226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9"/>
          <p:cNvSpPr/>
          <p:nvPr/>
        </p:nvSpPr>
        <p:spPr>
          <a:xfrm>
            <a:off x="402260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3" y="349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9"/>
          <p:cNvSpPr/>
          <p:nvPr/>
        </p:nvSpPr>
        <p:spPr>
          <a:xfrm>
            <a:off x="40236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9"/>
          <p:cNvSpPr/>
          <p:nvPr/>
        </p:nvSpPr>
        <p:spPr>
          <a:xfrm>
            <a:off x="40236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9"/>
          <p:cNvSpPr/>
          <p:nvPr/>
        </p:nvSpPr>
        <p:spPr>
          <a:xfrm>
            <a:off x="40236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9"/>
          <p:cNvSpPr/>
          <p:nvPr/>
        </p:nvSpPr>
        <p:spPr>
          <a:xfrm>
            <a:off x="40236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extrusionOk="0">
                <a:moveTo>
                  <a:pt x="1" y="0"/>
                </a:moveTo>
                <a:lnTo>
                  <a:pt x="1" y="349"/>
                </a:lnTo>
                <a:lnTo>
                  <a:pt x="32" y="349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9"/>
          <p:cNvSpPr/>
          <p:nvPr/>
        </p:nvSpPr>
        <p:spPr>
          <a:xfrm>
            <a:off x="402465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9"/>
          <p:cNvSpPr/>
          <p:nvPr/>
        </p:nvSpPr>
        <p:spPr>
          <a:xfrm>
            <a:off x="393213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9"/>
          <p:cNvSpPr/>
          <p:nvPr/>
        </p:nvSpPr>
        <p:spPr>
          <a:xfrm>
            <a:off x="393313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9"/>
          <p:cNvSpPr/>
          <p:nvPr/>
        </p:nvSpPr>
        <p:spPr>
          <a:xfrm>
            <a:off x="393313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9"/>
          <p:cNvSpPr/>
          <p:nvPr/>
        </p:nvSpPr>
        <p:spPr>
          <a:xfrm>
            <a:off x="393416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9"/>
          <p:cNvSpPr/>
          <p:nvPr/>
        </p:nvSpPr>
        <p:spPr>
          <a:xfrm>
            <a:off x="393618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9"/>
          <p:cNvSpPr/>
          <p:nvPr/>
        </p:nvSpPr>
        <p:spPr>
          <a:xfrm>
            <a:off x="393618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9"/>
          <p:cNvSpPr/>
          <p:nvPr/>
        </p:nvSpPr>
        <p:spPr>
          <a:xfrm>
            <a:off x="393618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9"/>
          <p:cNvSpPr/>
          <p:nvPr/>
        </p:nvSpPr>
        <p:spPr>
          <a:xfrm>
            <a:off x="393618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9"/>
          <p:cNvSpPr/>
          <p:nvPr/>
        </p:nvSpPr>
        <p:spPr>
          <a:xfrm>
            <a:off x="393721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9"/>
          <p:cNvSpPr/>
          <p:nvPr/>
        </p:nvSpPr>
        <p:spPr>
          <a:xfrm>
            <a:off x="393721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9"/>
          <p:cNvSpPr/>
          <p:nvPr/>
        </p:nvSpPr>
        <p:spPr>
          <a:xfrm>
            <a:off x="393721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9"/>
          <p:cNvSpPr/>
          <p:nvPr/>
        </p:nvSpPr>
        <p:spPr>
          <a:xfrm>
            <a:off x="39382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9"/>
          <p:cNvSpPr/>
          <p:nvPr/>
        </p:nvSpPr>
        <p:spPr>
          <a:xfrm>
            <a:off x="39382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9"/>
          <p:cNvSpPr/>
          <p:nvPr/>
        </p:nvSpPr>
        <p:spPr>
          <a:xfrm>
            <a:off x="3938238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9"/>
          <p:cNvSpPr/>
          <p:nvPr/>
        </p:nvSpPr>
        <p:spPr>
          <a:xfrm>
            <a:off x="394026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6" name="Google Shape;1446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19"/>
          <p:cNvSpPr/>
          <p:nvPr/>
        </p:nvSpPr>
        <p:spPr>
          <a:xfrm>
            <a:off x="3941288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p19"/>
          <p:cNvSpPr/>
          <p:nvPr/>
        </p:nvSpPr>
        <p:spPr>
          <a:xfrm>
            <a:off x="394228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19"/>
          <p:cNvSpPr/>
          <p:nvPr/>
        </p:nvSpPr>
        <p:spPr>
          <a:xfrm>
            <a:off x="394228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19"/>
          <p:cNvSpPr/>
          <p:nvPr/>
        </p:nvSpPr>
        <p:spPr>
          <a:xfrm>
            <a:off x="3942283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19"/>
          <p:cNvSpPr/>
          <p:nvPr/>
        </p:nvSpPr>
        <p:spPr>
          <a:xfrm>
            <a:off x="3943310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19"/>
          <p:cNvSpPr/>
          <p:nvPr/>
        </p:nvSpPr>
        <p:spPr>
          <a:xfrm>
            <a:off x="3943310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9"/>
          <p:cNvSpPr/>
          <p:nvPr/>
        </p:nvSpPr>
        <p:spPr>
          <a:xfrm>
            <a:off x="3943310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19"/>
          <p:cNvSpPr/>
          <p:nvPr/>
        </p:nvSpPr>
        <p:spPr>
          <a:xfrm>
            <a:off x="39453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19"/>
          <p:cNvSpPr/>
          <p:nvPr/>
        </p:nvSpPr>
        <p:spPr>
          <a:xfrm>
            <a:off x="3899587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19"/>
          <p:cNvSpPr/>
          <p:nvPr/>
        </p:nvSpPr>
        <p:spPr>
          <a:xfrm>
            <a:off x="39006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19"/>
          <p:cNvSpPr/>
          <p:nvPr/>
        </p:nvSpPr>
        <p:spPr>
          <a:xfrm>
            <a:off x="39006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19"/>
          <p:cNvSpPr/>
          <p:nvPr/>
        </p:nvSpPr>
        <p:spPr>
          <a:xfrm>
            <a:off x="390061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19"/>
          <p:cNvSpPr/>
          <p:nvPr/>
        </p:nvSpPr>
        <p:spPr>
          <a:xfrm>
            <a:off x="390164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19"/>
          <p:cNvSpPr/>
          <p:nvPr/>
        </p:nvSpPr>
        <p:spPr>
          <a:xfrm>
            <a:off x="39026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19"/>
          <p:cNvSpPr/>
          <p:nvPr/>
        </p:nvSpPr>
        <p:spPr>
          <a:xfrm>
            <a:off x="39026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19"/>
          <p:cNvSpPr/>
          <p:nvPr/>
        </p:nvSpPr>
        <p:spPr>
          <a:xfrm>
            <a:off x="3902636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9"/>
          <p:cNvSpPr/>
          <p:nvPr/>
        </p:nvSpPr>
        <p:spPr>
          <a:xfrm>
            <a:off x="390366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19"/>
          <p:cNvSpPr/>
          <p:nvPr/>
        </p:nvSpPr>
        <p:spPr>
          <a:xfrm>
            <a:off x="390366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19"/>
          <p:cNvSpPr/>
          <p:nvPr/>
        </p:nvSpPr>
        <p:spPr>
          <a:xfrm>
            <a:off x="390366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19"/>
          <p:cNvSpPr/>
          <p:nvPr/>
        </p:nvSpPr>
        <p:spPr>
          <a:xfrm>
            <a:off x="390366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19"/>
          <p:cNvSpPr/>
          <p:nvPr/>
        </p:nvSpPr>
        <p:spPr>
          <a:xfrm>
            <a:off x="39046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19"/>
          <p:cNvSpPr/>
          <p:nvPr/>
        </p:nvSpPr>
        <p:spPr>
          <a:xfrm>
            <a:off x="39046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19"/>
          <p:cNvSpPr/>
          <p:nvPr/>
        </p:nvSpPr>
        <p:spPr>
          <a:xfrm>
            <a:off x="390469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19"/>
          <p:cNvSpPr/>
          <p:nvPr/>
        </p:nvSpPr>
        <p:spPr>
          <a:xfrm>
            <a:off x="39056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19"/>
          <p:cNvSpPr/>
          <p:nvPr/>
        </p:nvSpPr>
        <p:spPr>
          <a:xfrm>
            <a:off x="39056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19"/>
          <p:cNvSpPr/>
          <p:nvPr/>
        </p:nvSpPr>
        <p:spPr>
          <a:xfrm>
            <a:off x="3905686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extrusionOk="0">
                <a:moveTo>
                  <a:pt x="1" y="0"/>
                </a:moveTo>
                <a:lnTo>
                  <a:pt x="1" y="380"/>
                </a:lnTo>
                <a:lnTo>
                  <a:pt x="33" y="380"/>
                </a:lnTo>
                <a:lnTo>
                  <a:pt x="33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19"/>
          <p:cNvSpPr/>
          <p:nvPr/>
        </p:nvSpPr>
        <p:spPr>
          <a:xfrm>
            <a:off x="390774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391079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extrusionOk="0">
                <a:moveTo>
                  <a:pt x="0" y="0"/>
                </a:moveTo>
                <a:lnTo>
                  <a:pt x="0" y="380"/>
                </a:lnTo>
                <a:lnTo>
                  <a:pt x="32" y="380"/>
                </a:lnTo>
                <a:lnTo>
                  <a:pt x="32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39117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393213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393313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93313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393416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393618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393618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93618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393618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393721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393721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393721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9382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39382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3938238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394026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3941288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extrusionOk="0">
                <a:moveTo>
                  <a:pt x="0" y="1"/>
                </a:moveTo>
                <a:lnTo>
                  <a:pt x="0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394228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94228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3942283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3" y="412"/>
                </a:lnTo>
                <a:lnTo>
                  <a:pt x="33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3943310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3943310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3943310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extrusionOk="0">
                <a:moveTo>
                  <a:pt x="1" y="1"/>
                </a:moveTo>
                <a:lnTo>
                  <a:pt x="1" y="412"/>
                </a:lnTo>
                <a:lnTo>
                  <a:pt x="32" y="412"/>
                </a:lnTo>
                <a:lnTo>
                  <a:pt x="32" y="1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39453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19"/>
          <p:cNvSpPr/>
          <p:nvPr/>
        </p:nvSpPr>
        <p:spPr>
          <a:xfrm>
            <a:off x="3874194" y="1729323"/>
            <a:ext cx="288762" cy="288762"/>
          </a:xfrm>
          <a:custGeom>
            <a:avLst/>
            <a:gdLst/>
            <a:ahLst/>
            <a:cxnLst/>
            <a:rect l="l" t="t" r="r" b="b"/>
            <a:pathLst>
              <a:path w="8995" h="8995" fill="none" extrusionOk="0">
                <a:moveTo>
                  <a:pt x="4814" y="8994"/>
                </a:moveTo>
                <a:lnTo>
                  <a:pt x="4212" y="8994"/>
                </a:lnTo>
                <a:cubicBezTo>
                  <a:pt x="3959" y="8994"/>
                  <a:pt x="3769" y="8804"/>
                  <a:pt x="3769" y="8551"/>
                </a:cubicBezTo>
                <a:lnTo>
                  <a:pt x="3769" y="7759"/>
                </a:lnTo>
                <a:cubicBezTo>
                  <a:pt x="3389" y="7696"/>
                  <a:pt x="3040" y="7538"/>
                  <a:pt x="2724" y="7348"/>
                </a:cubicBezTo>
                <a:lnTo>
                  <a:pt x="2154" y="7886"/>
                </a:lnTo>
                <a:cubicBezTo>
                  <a:pt x="1995" y="8076"/>
                  <a:pt x="1710" y="8076"/>
                  <a:pt x="1520" y="7886"/>
                </a:cubicBezTo>
                <a:lnTo>
                  <a:pt x="1109" y="7474"/>
                </a:lnTo>
                <a:cubicBezTo>
                  <a:pt x="950" y="7316"/>
                  <a:pt x="950" y="7031"/>
                  <a:pt x="1109" y="6841"/>
                </a:cubicBezTo>
                <a:lnTo>
                  <a:pt x="1679" y="6303"/>
                </a:lnTo>
                <a:cubicBezTo>
                  <a:pt x="1489" y="5986"/>
                  <a:pt x="1330" y="5606"/>
                  <a:pt x="1235" y="5226"/>
                </a:cubicBezTo>
                <a:lnTo>
                  <a:pt x="444" y="5226"/>
                </a:lnTo>
                <a:cubicBezTo>
                  <a:pt x="190" y="5226"/>
                  <a:pt x="0" y="5036"/>
                  <a:pt x="0" y="4782"/>
                </a:cubicBezTo>
                <a:lnTo>
                  <a:pt x="0" y="4212"/>
                </a:lnTo>
                <a:cubicBezTo>
                  <a:pt x="0" y="3959"/>
                  <a:pt x="190" y="3769"/>
                  <a:pt x="444" y="3769"/>
                </a:cubicBezTo>
                <a:lnTo>
                  <a:pt x="1235" y="3769"/>
                </a:lnTo>
                <a:cubicBezTo>
                  <a:pt x="1330" y="3389"/>
                  <a:pt x="1457" y="3041"/>
                  <a:pt x="1679" y="2724"/>
                </a:cubicBezTo>
                <a:lnTo>
                  <a:pt x="1109" y="2154"/>
                </a:lnTo>
                <a:cubicBezTo>
                  <a:pt x="950" y="1996"/>
                  <a:pt x="950" y="1711"/>
                  <a:pt x="1109" y="1521"/>
                </a:cubicBezTo>
                <a:lnTo>
                  <a:pt x="1520" y="1109"/>
                </a:lnTo>
                <a:cubicBezTo>
                  <a:pt x="1710" y="951"/>
                  <a:pt x="1995" y="951"/>
                  <a:pt x="2154" y="1109"/>
                </a:cubicBezTo>
                <a:lnTo>
                  <a:pt x="2724" y="1679"/>
                </a:lnTo>
                <a:cubicBezTo>
                  <a:pt x="3040" y="1457"/>
                  <a:pt x="3389" y="1331"/>
                  <a:pt x="3769" y="1236"/>
                </a:cubicBezTo>
                <a:lnTo>
                  <a:pt x="3769" y="444"/>
                </a:lnTo>
                <a:cubicBezTo>
                  <a:pt x="3769" y="190"/>
                  <a:pt x="3959" y="0"/>
                  <a:pt x="4212" y="0"/>
                </a:cubicBezTo>
                <a:lnTo>
                  <a:pt x="4814" y="0"/>
                </a:lnTo>
                <a:cubicBezTo>
                  <a:pt x="5036" y="0"/>
                  <a:pt x="5257" y="190"/>
                  <a:pt x="5257" y="444"/>
                </a:cubicBezTo>
                <a:lnTo>
                  <a:pt x="5257" y="1236"/>
                </a:lnTo>
                <a:cubicBezTo>
                  <a:pt x="5606" y="1331"/>
                  <a:pt x="5986" y="1457"/>
                  <a:pt x="6302" y="1679"/>
                </a:cubicBezTo>
                <a:lnTo>
                  <a:pt x="6872" y="1109"/>
                </a:lnTo>
                <a:cubicBezTo>
                  <a:pt x="7031" y="951"/>
                  <a:pt x="7316" y="951"/>
                  <a:pt x="7474" y="1109"/>
                </a:cubicBezTo>
                <a:lnTo>
                  <a:pt x="7886" y="1521"/>
                </a:lnTo>
                <a:cubicBezTo>
                  <a:pt x="8076" y="1711"/>
                  <a:pt x="8076" y="1996"/>
                  <a:pt x="7886" y="2154"/>
                </a:cubicBezTo>
                <a:lnTo>
                  <a:pt x="7347" y="2724"/>
                </a:lnTo>
                <a:cubicBezTo>
                  <a:pt x="7537" y="3041"/>
                  <a:pt x="7696" y="3389"/>
                  <a:pt x="7759" y="3769"/>
                </a:cubicBezTo>
                <a:lnTo>
                  <a:pt x="8551" y="3769"/>
                </a:lnTo>
                <a:cubicBezTo>
                  <a:pt x="8804" y="3769"/>
                  <a:pt x="8994" y="3959"/>
                  <a:pt x="8994" y="4212"/>
                </a:cubicBezTo>
                <a:lnTo>
                  <a:pt x="8994" y="4782"/>
                </a:lnTo>
                <a:cubicBezTo>
                  <a:pt x="8994" y="5036"/>
                  <a:pt x="8804" y="5226"/>
                  <a:pt x="8551" y="5226"/>
                </a:cubicBezTo>
                <a:lnTo>
                  <a:pt x="7759" y="5226"/>
                </a:lnTo>
                <a:cubicBezTo>
                  <a:pt x="7696" y="5606"/>
                  <a:pt x="7537" y="5954"/>
                  <a:pt x="7347" y="6303"/>
                </a:cubicBezTo>
                <a:lnTo>
                  <a:pt x="7886" y="6841"/>
                </a:lnTo>
                <a:cubicBezTo>
                  <a:pt x="8076" y="7031"/>
                  <a:pt x="8076" y="7316"/>
                  <a:pt x="7886" y="7474"/>
                </a:cubicBezTo>
                <a:lnTo>
                  <a:pt x="7474" y="7886"/>
                </a:lnTo>
                <a:cubicBezTo>
                  <a:pt x="7316" y="8076"/>
                  <a:pt x="7031" y="8076"/>
                  <a:pt x="6872" y="7886"/>
                </a:cubicBezTo>
                <a:lnTo>
                  <a:pt x="6302" y="7348"/>
                </a:lnTo>
                <a:cubicBezTo>
                  <a:pt x="5986" y="7538"/>
                  <a:pt x="5606" y="7696"/>
                  <a:pt x="5257" y="7759"/>
                </a:cubicBezTo>
                <a:lnTo>
                  <a:pt x="5257" y="8551"/>
                </a:lnTo>
                <a:cubicBezTo>
                  <a:pt x="5226" y="8804"/>
                  <a:pt x="5036" y="8994"/>
                  <a:pt x="4814" y="8994"/>
                </a:cubicBezTo>
                <a:close/>
                <a:moveTo>
                  <a:pt x="2692" y="6904"/>
                </a:moveTo>
                <a:lnTo>
                  <a:pt x="2787" y="6999"/>
                </a:lnTo>
                <a:cubicBezTo>
                  <a:pt x="3135" y="7253"/>
                  <a:pt x="3547" y="7411"/>
                  <a:pt x="3959" y="7474"/>
                </a:cubicBezTo>
                <a:lnTo>
                  <a:pt x="4085" y="7506"/>
                </a:lnTo>
                <a:lnTo>
                  <a:pt x="4085" y="8551"/>
                </a:lnTo>
                <a:cubicBezTo>
                  <a:pt x="4085" y="8614"/>
                  <a:pt x="4149" y="8678"/>
                  <a:pt x="4212" y="8678"/>
                </a:cubicBezTo>
                <a:lnTo>
                  <a:pt x="4814" y="8678"/>
                </a:lnTo>
                <a:cubicBezTo>
                  <a:pt x="4877" y="8678"/>
                  <a:pt x="4941" y="8614"/>
                  <a:pt x="4941" y="8551"/>
                </a:cubicBezTo>
                <a:lnTo>
                  <a:pt x="4941" y="7506"/>
                </a:lnTo>
                <a:lnTo>
                  <a:pt x="5067" y="7474"/>
                </a:lnTo>
                <a:cubicBezTo>
                  <a:pt x="5479" y="7411"/>
                  <a:pt x="5891" y="7221"/>
                  <a:pt x="6239" y="6999"/>
                </a:cubicBezTo>
                <a:lnTo>
                  <a:pt x="6334" y="6904"/>
                </a:lnTo>
                <a:lnTo>
                  <a:pt x="7094" y="7664"/>
                </a:lnTo>
                <a:cubicBezTo>
                  <a:pt x="7126" y="7728"/>
                  <a:pt x="7221" y="7728"/>
                  <a:pt x="7252" y="7664"/>
                </a:cubicBezTo>
                <a:lnTo>
                  <a:pt x="7664" y="7253"/>
                </a:lnTo>
                <a:cubicBezTo>
                  <a:pt x="7727" y="7221"/>
                  <a:pt x="7727" y="7126"/>
                  <a:pt x="7664" y="7094"/>
                </a:cubicBezTo>
                <a:lnTo>
                  <a:pt x="6936" y="6334"/>
                </a:lnTo>
                <a:lnTo>
                  <a:pt x="6999" y="6239"/>
                </a:lnTo>
                <a:cubicBezTo>
                  <a:pt x="7252" y="5859"/>
                  <a:pt x="7411" y="5479"/>
                  <a:pt x="7474" y="5036"/>
                </a:cubicBezTo>
                <a:lnTo>
                  <a:pt x="7506" y="4909"/>
                </a:lnTo>
                <a:lnTo>
                  <a:pt x="8551" y="4909"/>
                </a:lnTo>
                <a:cubicBezTo>
                  <a:pt x="8646" y="4909"/>
                  <a:pt x="8677" y="4877"/>
                  <a:pt x="8677" y="4782"/>
                </a:cubicBezTo>
                <a:lnTo>
                  <a:pt x="8677" y="4212"/>
                </a:lnTo>
                <a:cubicBezTo>
                  <a:pt x="8677" y="4149"/>
                  <a:pt x="8646" y="4086"/>
                  <a:pt x="8551" y="4086"/>
                </a:cubicBezTo>
                <a:lnTo>
                  <a:pt x="7506" y="4086"/>
                </a:lnTo>
                <a:lnTo>
                  <a:pt x="7474" y="3959"/>
                </a:lnTo>
                <a:cubicBezTo>
                  <a:pt x="7411" y="3547"/>
                  <a:pt x="7252" y="3136"/>
                  <a:pt x="6999" y="2787"/>
                </a:cubicBezTo>
                <a:lnTo>
                  <a:pt x="6936" y="2661"/>
                </a:lnTo>
                <a:lnTo>
                  <a:pt x="7664" y="1932"/>
                </a:lnTo>
                <a:cubicBezTo>
                  <a:pt x="7727" y="1869"/>
                  <a:pt x="7727" y="1806"/>
                  <a:pt x="7664" y="1742"/>
                </a:cubicBezTo>
                <a:lnTo>
                  <a:pt x="7252" y="1331"/>
                </a:lnTo>
                <a:cubicBezTo>
                  <a:pt x="7221" y="1299"/>
                  <a:pt x="7126" y="1299"/>
                  <a:pt x="7094" y="1331"/>
                </a:cubicBezTo>
                <a:lnTo>
                  <a:pt x="6334" y="2091"/>
                </a:lnTo>
                <a:lnTo>
                  <a:pt x="6239" y="2027"/>
                </a:lnTo>
                <a:cubicBezTo>
                  <a:pt x="5859" y="1774"/>
                  <a:pt x="5479" y="1616"/>
                  <a:pt x="5036" y="1521"/>
                </a:cubicBezTo>
                <a:lnTo>
                  <a:pt x="4909" y="1489"/>
                </a:lnTo>
                <a:lnTo>
                  <a:pt x="4909" y="444"/>
                </a:lnTo>
                <a:cubicBezTo>
                  <a:pt x="4909" y="381"/>
                  <a:pt x="4877" y="317"/>
                  <a:pt x="4782" y="317"/>
                </a:cubicBezTo>
                <a:lnTo>
                  <a:pt x="4212" y="317"/>
                </a:lnTo>
                <a:cubicBezTo>
                  <a:pt x="4149" y="317"/>
                  <a:pt x="4085" y="381"/>
                  <a:pt x="4085" y="444"/>
                </a:cubicBezTo>
                <a:lnTo>
                  <a:pt x="4085" y="1489"/>
                </a:lnTo>
                <a:lnTo>
                  <a:pt x="3959" y="1521"/>
                </a:lnTo>
                <a:cubicBezTo>
                  <a:pt x="3547" y="1616"/>
                  <a:pt x="3135" y="1774"/>
                  <a:pt x="2787" y="2027"/>
                </a:cubicBezTo>
                <a:lnTo>
                  <a:pt x="2660" y="2091"/>
                </a:lnTo>
                <a:lnTo>
                  <a:pt x="1932" y="1331"/>
                </a:lnTo>
                <a:cubicBezTo>
                  <a:pt x="1869" y="1299"/>
                  <a:pt x="1805" y="1299"/>
                  <a:pt x="1742" y="1331"/>
                </a:cubicBezTo>
                <a:lnTo>
                  <a:pt x="1330" y="1742"/>
                </a:lnTo>
                <a:cubicBezTo>
                  <a:pt x="1299" y="1806"/>
                  <a:pt x="1299" y="1869"/>
                  <a:pt x="1330" y="1932"/>
                </a:cubicBezTo>
                <a:lnTo>
                  <a:pt x="2090" y="2661"/>
                </a:lnTo>
                <a:lnTo>
                  <a:pt x="2027" y="2787"/>
                </a:lnTo>
                <a:cubicBezTo>
                  <a:pt x="1774" y="3136"/>
                  <a:pt x="1615" y="3547"/>
                  <a:pt x="1520" y="3959"/>
                </a:cubicBezTo>
                <a:lnTo>
                  <a:pt x="1520" y="4086"/>
                </a:lnTo>
                <a:lnTo>
                  <a:pt x="444" y="4086"/>
                </a:lnTo>
                <a:cubicBezTo>
                  <a:pt x="380" y="4086"/>
                  <a:pt x="317" y="4149"/>
                  <a:pt x="317" y="4212"/>
                </a:cubicBezTo>
                <a:lnTo>
                  <a:pt x="317" y="4782"/>
                </a:lnTo>
                <a:cubicBezTo>
                  <a:pt x="317" y="4846"/>
                  <a:pt x="380" y="4909"/>
                  <a:pt x="444" y="4909"/>
                </a:cubicBezTo>
                <a:lnTo>
                  <a:pt x="1520" y="4909"/>
                </a:lnTo>
                <a:lnTo>
                  <a:pt x="1520" y="5036"/>
                </a:lnTo>
                <a:cubicBezTo>
                  <a:pt x="1615" y="5479"/>
                  <a:pt x="1774" y="5859"/>
                  <a:pt x="2027" y="6239"/>
                </a:cubicBezTo>
                <a:lnTo>
                  <a:pt x="2090" y="6334"/>
                </a:lnTo>
                <a:lnTo>
                  <a:pt x="1330" y="7094"/>
                </a:lnTo>
                <a:cubicBezTo>
                  <a:pt x="1299" y="7126"/>
                  <a:pt x="1299" y="7221"/>
                  <a:pt x="1330" y="7253"/>
                </a:cubicBezTo>
                <a:lnTo>
                  <a:pt x="1742" y="7664"/>
                </a:lnTo>
                <a:cubicBezTo>
                  <a:pt x="1805" y="7728"/>
                  <a:pt x="1869" y="7728"/>
                  <a:pt x="1932" y="7664"/>
                </a:cubicBezTo>
                <a:close/>
                <a:moveTo>
                  <a:pt x="4497" y="6651"/>
                </a:moveTo>
                <a:cubicBezTo>
                  <a:pt x="3325" y="6651"/>
                  <a:pt x="2375" y="5669"/>
                  <a:pt x="2375" y="4497"/>
                </a:cubicBezTo>
                <a:cubicBezTo>
                  <a:pt x="2375" y="3326"/>
                  <a:pt x="3325" y="2376"/>
                  <a:pt x="4497" y="2376"/>
                </a:cubicBezTo>
                <a:cubicBezTo>
                  <a:pt x="5701" y="2376"/>
                  <a:pt x="6651" y="3326"/>
                  <a:pt x="6651" y="4497"/>
                </a:cubicBezTo>
                <a:cubicBezTo>
                  <a:pt x="6651" y="5669"/>
                  <a:pt x="5701" y="6651"/>
                  <a:pt x="4497" y="6651"/>
                </a:cubicBezTo>
                <a:close/>
                <a:moveTo>
                  <a:pt x="4497" y="2692"/>
                </a:moveTo>
                <a:cubicBezTo>
                  <a:pt x="3515" y="2692"/>
                  <a:pt x="2692" y="3516"/>
                  <a:pt x="2692" y="4497"/>
                </a:cubicBezTo>
                <a:cubicBezTo>
                  <a:pt x="2692" y="5511"/>
                  <a:pt x="3515" y="6334"/>
                  <a:pt x="4497" y="6334"/>
                </a:cubicBezTo>
                <a:cubicBezTo>
                  <a:pt x="5511" y="6334"/>
                  <a:pt x="6334" y="5511"/>
                  <a:pt x="6334" y="4497"/>
                </a:cubicBezTo>
                <a:cubicBezTo>
                  <a:pt x="6334" y="3516"/>
                  <a:pt x="5511" y="2692"/>
                  <a:pt x="4497" y="2692"/>
                </a:cubicBez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19"/>
          <p:cNvSpPr/>
          <p:nvPr/>
        </p:nvSpPr>
        <p:spPr>
          <a:xfrm>
            <a:off x="40134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6" name="Google Shape;1546;p19"/>
          <p:cNvSpPr/>
          <p:nvPr/>
        </p:nvSpPr>
        <p:spPr>
          <a:xfrm>
            <a:off x="4014482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19"/>
          <p:cNvSpPr/>
          <p:nvPr/>
        </p:nvSpPr>
        <p:spPr>
          <a:xfrm>
            <a:off x="4014482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8" name="Google Shape;1548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9" name="Google Shape;1549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19"/>
          <p:cNvSpPr/>
          <p:nvPr/>
        </p:nvSpPr>
        <p:spPr>
          <a:xfrm>
            <a:off x="401550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19"/>
          <p:cNvSpPr/>
          <p:nvPr/>
        </p:nvSpPr>
        <p:spPr>
          <a:xfrm>
            <a:off x="40165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19"/>
          <p:cNvSpPr/>
          <p:nvPr/>
        </p:nvSpPr>
        <p:spPr>
          <a:xfrm>
            <a:off x="401650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3" y="0"/>
                </a:lnTo>
                <a:lnTo>
                  <a:pt x="33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19"/>
          <p:cNvSpPr/>
          <p:nvPr/>
        </p:nvSpPr>
        <p:spPr>
          <a:xfrm>
            <a:off x="40175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19"/>
          <p:cNvSpPr/>
          <p:nvPr/>
        </p:nvSpPr>
        <p:spPr>
          <a:xfrm>
            <a:off x="40175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40175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401855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4018559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4018559" y="175474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1" name="Google Shape;1561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2" name="Google Shape;1562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19"/>
          <p:cNvSpPr/>
          <p:nvPr/>
        </p:nvSpPr>
        <p:spPr>
          <a:xfrm>
            <a:off x="401955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4" name="Google Shape;1564;p19"/>
          <p:cNvSpPr/>
          <p:nvPr/>
        </p:nvSpPr>
        <p:spPr>
          <a:xfrm>
            <a:off x="401955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3" y="0"/>
                </a:lnTo>
                <a:lnTo>
                  <a:pt x="33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6" name="Google Shape;1566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7" name="Google Shape;1567;p19"/>
          <p:cNvSpPr/>
          <p:nvPr/>
        </p:nvSpPr>
        <p:spPr>
          <a:xfrm>
            <a:off x="402058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19"/>
          <p:cNvSpPr/>
          <p:nvPr/>
        </p:nvSpPr>
        <p:spPr>
          <a:xfrm>
            <a:off x="402160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9"/>
          <p:cNvSpPr/>
          <p:nvPr/>
        </p:nvSpPr>
        <p:spPr>
          <a:xfrm>
            <a:off x="4021608" y="175474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2" name="Google Shape;1572;p19"/>
          <p:cNvSpPr/>
          <p:nvPr/>
        </p:nvSpPr>
        <p:spPr>
          <a:xfrm>
            <a:off x="40226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19"/>
          <p:cNvSpPr/>
          <p:nvPr/>
        </p:nvSpPr>
        <p:spPr>
          <a:xfrm>
            <a:off x="4022604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19"/>
          <p:cNvSpPr/>
          <p:nvPr/>
        </p:nvSpPr>
        <p:spPr>
          <a:xfrm>
            <a:off x="4022604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3" y="0"/>
                </a:lnTo>
                <a:lnTo>
                  <a:pt x="33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19"/>
          <p:cNvSpPr/>
          <p:nvPr/>
        </p:nvSpPr>
        <p:spPr>
          <a:xfrm>
            <a:off x="40236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6" name="Google Shape;1576;p19"/>
          <p:cNvSpPr/>
          <p:nvPr/>
        </p:nvSpPr>
        <p:spPr>
          <a:xfrm>
            <a:off x="4023631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19"/>
          <p:cNvSpPr/>
          <p:nvPr/>
        </p:nvSpPr>
        <p:spPr>
          <a:xfrm>
            <a:off x="40236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19"/>
          <p:cNvSpPr/>
          <p:nvPr/>
        </p:nvSpPr>
        <p:spPr>
          <a:xfrm>
            <a:off x="4023631" y="175474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19"/>
          <p:cNvSpPr/>
          <p:nvPr/>
        </p:nvSpPr>
        <p:spPr>
          <a:xfrm>
            <a:off x="402465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19"/>
          <p:cNvSpPr/>
          <p:nvPr/>
        </p:nvSpPr>
        <p:spPr>
          <a:xfrm>
            <a:off x="4024658" y="175474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380"/>
                </a:moveTo>
                <a:lnTo>
                  <a:pt x="0" y="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1" name="Google Shape;1581;p19"/>
          <p:cNvSpPr/>
          <p:nvPr/>
        </p:nvSpPr>
        <p:spPr>
          <a:xfrm>
            <a:off x="4092780" y="1787268"/>
            <a:ext cx="0" cy="13258"/>
          </a:xfrm>
          <a:custGeom>
            <a:avLst/>
            <a:gdLst/>
            <a:ahLst/>
            <a:cxnLst/>
            <a:rect l="l" t="t" r="r" b="b"/>
            <a:pathLst>
              <a:path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2" name="Google Shape;1582;p19"/>
          <p:cNvSpPr/>
          <p:nvPr/>
        </p:nvSpPr>
        <p:spPr>
          <a:xfrm>
            <a:off x="4092780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19"/>
          <p:cNvSpPr/>
          <p:nvPr/>
        </p:nvSpPr>
        <p:spPr>
          <a:xfrm>
            <a:off x="4092780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4" name="Google Shape;1584;p19"/>
          <p:cNvSpPr/>
          <p:nvPr/>
        </p:nvSpPr>
        <p:spPr>
          <a:xfrm>
            <a:off x="409377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5" name="Google Shape;1585;p19"/>
          <p:cNvSpPr/>
          <p:nvPr/>
        </p:nvSpPr>
        <p:spPr>
          <a:xfrm>
            <a:off x="409377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19"/>
          <p:cNvSpPr/>
          <p:nvPr/>
        </p:nvSpPr>
        <p:spPr>
          <a:xfrm>
            <a:off x="4093775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19"/>
          <p:cNvSpPr/>
          <p:nvPr/>
        </p:nvSpPr>
        <p:spPr>
          <a:xfrm>
            <a:off x="40948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19"/>
          <p:cNvSpPr/>
          <p:nvPr/>
        </p:nvSpPr>
        <p:spPr>
          <a:xfrm>
            <a:off x="40948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19"/>
          <p:cNvSpPr/>
          <p:nvPr/>
        </p:nvSpPr>
        <p:spPr>
          <a:xfrm>
            <a:off x="409480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19"/>
          <p:cNvSpPr/>
          <p:nvPr/>
        </p:nvSpPr>
        <p:spPr>
          <a:xfrm>
            <a:off x="40958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9"/>
          <p:cNvSpPr/>
          <p:nvPr/>
        </p:nvSpPr>
        <p:spPr>
          <a:xfrm>
            <a:off x="409582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19"/>
          <p:cNvSpPr/>
          <p:nvPr/>
        </p:nvSpPr>
        <p:spPr>
          <a:xfrm>
            <a:off x="409682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19"/>
          <p:cNvSpPr/>
          <p:nvPr/>
        </p:nvSpPr>
        <p:spPr>
          <a:xfrm>
            <a:off x="4096825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19"/>
          <p:cNvSpPr/>
          <p:nvPr/>
        </p:nvSpPr>
        <p:spPr>
          <a:xfrm>
            <a:off x="4096825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19"/>
          <p:cNvSpPr/>
          <p:nvPr/>
        </p:nvSpPr>
        <p:spPr>
          <a:xfrm>
            <a:off x="409785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19"/>
          <p:cNvSpPr/>
          <p:nvPr/>
        </p:nvSpPr>
        <p:spPr>
          <a:xfrm>
            <a:off x="409785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19"/>
          <p:cNvSpPr/>
          <p:nvPr/>
        </p:nvSpPr>
        <p:spPr>
          <a:xfrm>
            <a:off x="409785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19"/>
          <p:cNvSpPr/>
          <p:nvPr/>
        </p:nvSpPr>
        <p:spPr>
          <a:xfrm>
            <a:off x="4097852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19"/>
          <p:cNvSpPr/>
          <p:nvPr/>
        </p:nvSpPr>
        <p:spPr>
          <a:xfrm>
            <a:off x="40988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2" name="Google Shape;1602;p19"/>
          <p:cNvSpPr/>
          <p:nvPr/>
        </p:nvSpPr>
        <p:spPr>
          <a:xfrm>
            <a:off x="40988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19"/>
          <p:cNvSpPr/>
          <p:nvPr/>
        </p:nvSpPr>
        <p:spPr>
          <a:xfrm>
            <a:off x="409887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19"/>
          <p:cNvSpPr/>
          <p:nvPr/>
        </p:nvSpPr>
        <p:spPr>
          <a:xfrm>
            <a:off x="409987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19"/>
          <p:cNvSpPr/>
          <p:nvPr/>
        </p:nvSpPr>
        <p:spPr>
          <a:xfrm>
            <a:off x="409987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19"/>
          <p:cNvSpPr/>
          <p:nvPr/>
        </p:nvSpPr>
        <p:spPr>
          <a:xfrm>
            <a:off x="409987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19"/>
          <p:cNvSpPr/>
          <p:nvPr/>
        </p:nvSpPr>
        <p:spPr>
          <a:xfrm>
            <a:off x="4100902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0" name="Google Shape;1610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1" name="Google Shape;1611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p19"/>
          <p:cNvSpPr/>
          <p:nvPr/>
        </p:nvSpPr>
        <p:spPr>
          <a:xfrm>
            <a:off x="410192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19"/>
          <p:cNvSpPr/>
          <p:nvPr/>
        </p:nvSpPr>
        <p:spPr>
          <a:xfrm>
            <a:off x="410192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19"/>
          <p:cNvSpPr/>
          <p:nvPr/>
        </p:nvSpPr>
        <p:spPr>
          <a:xfrm>
            <a:off x="410292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19"/>
          <p:cNvSpPr/>
          <p:nvPr/>
        </p:nvSpPr>
        <p:spPr>
          <a:xfrm>
            <a:off x="410395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19"/>
          <p:cNvSpPr/>
          <p:nvPr/>
        </p:nvSpPr>
        <p:spPr>
          <a:xfrm>
            <a:off x="41049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19"/>
          <p:cNvSpPr/>
          <p:nvPr/>
        </p:nvSpPr>
        <p:spPr>
          <a:xfrm>
            <a:off x="4104979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19"/>
          <p:cNvSpPr/>
          <p:nvPr/>
        </p:nvSpPr>
        <p:spPr>
          <a:xfrm>
            <a:off x="4126327" y="186861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348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19"/>
          <p:cNvSpPr/>
          <p:nvPr/>
        </p:nvSpPr>
        <p:spPr>
          <a:xfrm>
            <a:off x="4126327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19"/>
          <p:cNvSpPr/>
          <p:nvPr/>
        </p:nvSpPr>
        <p:spPr>
          <a:xfrm>
            <a:off x="4126327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19"/>
          <p:cNvSpPr/>
          <p:nvPr/>
        </p:nvSpPr>
        <p:spPr>
          <a:xfrm>
            <a:off x="4126327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19"/>
          <p:cNvSpPr/>
          <p:nvPr/>
        </p:nvSpPr>
        <p:spPr>
          <a:xfrm>
            <a:off x="412732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19"/>
          <p:cNvSpPr/>
          <p:nvPr/>
        </p:nvSpPr>
        <p:spPr>
          <a:xfrm>
            <a:off x="412732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19"/>
          <p:cNvSpPr/>
          <p:nvPr/>
        </p:nvSpPr>
        <p:spPr>
          <a:xfrm>
            <a:off x="412732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19"/>
          <p:cNvSpPr/>
          <p:nvPr/>
        </p:nvSpPr>
        <p:spPr>
          <a:xfrm>
            <a:off x="41283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19"/>
          <p:cNvSpPr/>
          <p:nvPr/>
        </p:nvSpPr>
        <p:spPr>
          <a:xfrm>
            <a:off x="412834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19"/>
          <p:cNvSpPr/>
          <p:nvPr/>
        </p:nvSpPr>
        <p:spPr>
          <a:xfrm>
            <a:off x="41293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19"/>
          <p:cNvSpPr/>
          <p:nvPr/>
        </p:nvSpPr>
        <p:spPr>
          <a:xfrm>
            <a:off x="41293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19"/>
          <p:cNvSpPr/>
          <p:nvPr/>
        </p:nvSpPr>
        <p:spPr>
          <a:xfrm>
            <a:off x="4129376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9"/>
          <p:cNvSpPr/>
          <p:nvPr/>
        </p:nvSpPr>
        <p:spPr>
          <a:xfrm>
            <a:off x="413037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19"/>
          <p:cNvSpPr/>
          <p:nvPr/>
        </p:nvSpPr>
        <p:spPr>
          <a:xfrm>
            <a:off x="4130372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19"/>
          <p:cNvSpPr/>
          <p:nvPr/>
        </p:nvSpPr>
        <p:spPr>
          <a:xfrm>
            <a:off x="413037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19"/>
          <p:cNvSpPr/>
          <p:nvPr/>
        </p:nvSpPr>
        <p:spPr>
          <a:xfrm>
            <a:off x="4130372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19"/>
          <p:cNvSpPr/>
          <p:nvPr/>
        </p:nvSpPr>
        <p:spPr>
          <a:xfrm>
            <a:off x="413139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19"/>
          <p:cNvSpPr/>
          <p:nvPr/>
        </p:nvSpPr>
        <p:spPr>
          <a:xfrm>
            <a:off x="413139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19"/>
          <p:cNvSpPr/>
          <p:nvPr/>
        </p:nvSpPr>
        <p:spPr>
          <a:xfrm>
            <a:off x="413139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19"/>
          <p:cNvSpPr/>
          <p:nvPr/>
        </p:nvSpPr>
        <p:spPr>
          <a:xfrm>
            <a:off x="413242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19"/>
          <p:cNvSpPr/>
          <p:nvPr/>
        </p:nvSpPr>
        <p:spPr>
          <a:xfrm>
            <a:off x="413242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19"/>
          <p:cNvSpPr/>
          <p:nvPr/>
        </p:nvSpPr>
        <p:spPr>
          <a:xfrm>
            <a:off x="4132426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9"/>
          <p:cNvSpPr/>
          <p:nvPr/>
        </p:nvSpPr>
        <p:spPr>
          <a:xfrm>
            <a:off x="413342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19"/>
          <p:cNvSpPr/>
          <p:nvPr/>
        </p:nvSpPr>
        <p:spPr>
          <a:xfrm>
            <a:off x="4134449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19"/>
          <p:cNvSpPr/>
          <p:nvPr/>
        </p:nvSpPr>
        <p:spPr>
          <a:xfrm>
            <a:off x="4134449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19"/>
          <p:cNvSpPr/>
          <p:nvPr/>
        </p:nvSpPr>
        <p:spPr>
          <a:xfrm>
            <a:off x="413547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19"/>
          <p:cNvSpPr/>
          <p:nvPr/>
        </p:nvSpPr>
        <p:spPr>
          <a:xfrm>
            <a:off x="413647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19"/>
          <p:cNvSpPr/>
          <p:nvPr/>
        </p:nvSpPr>
        <p:spPr>
          <a:xfrm>
            <a:off x="4137498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380"/>
                </a:moveTo>
                <a:lnTo>
                  <a:pt x="0" y="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19"/>
          <p:cNvSpPr/>
          <p:nvPr/>
        </p:nvSpPr>
        <p:spPr>
          <a:xfrm>
            <a:off x="4092780" y="1946882"/>
            <a:ext cx="0" cy="13258"/>
          </a:xfrm>
          <a:custGeom>
            <a:avLst/>
            <a:gdLst/>
            <a:ahLst/>
            <a:cxnLst/>
            <a:rect l="l" t="t" r="r" b="b"/>
            <a:pathLst>
              <a:path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19"/>
          <p:cNvSpPr/>
          <p:nvPr/>
        </p:nvSpPr>
        <p:spPr>
          <a:xfrm>
            <a:off x="4092780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9"/>
          <p:cNvSpPr/>
          <p:nvPr/>
        </p:nvSpPr>
        <p:spPr>
          <a:xfrm>
            <a:off x="4092780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19"/>
          <p:cNvSpPr/>
          <p:nvPr/>
        </p:nvSpPr>
        <p:spPr>
          <a:xfrm>
            <a:off x="409377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9"/>
          <p:cNvSpPr/>
          <p:nvPr/>
        </p:nvSpPr>
        <p:spPr>
          <a:xfrm>
            <a:off x="409377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19"/>
          <p:cNvSpPr/>
          <p:nvPr/>
        </p:nvSpPr>
        <p:spPr>
          <a:xfrm>
            <a:off x="4093775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9"/>
          <p:cNvSpPr/>
          <p:nvPr/>
        </p:nvSpPr>
        <p:spPr>
          <a:xfrm>
            <a:off x="40948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0" name="Google Shape;1670;p19"/>
          <p:cNvSpPr/>
          <p:nvPr/>
        </p:nvSpPr>
        <p:spPr>
          <a:xfrm>
            <a:off x="40948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1" name="Google Shape;1671;p19"/>
          <p:cNvSpPr/>
          <p:nvPr/>
        </p:nvSpPr>
        <p:spPr>
          <a:xfrm>
            <a:off x="409480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3" name="Google Shape;1673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19"/>
          <p:cNvSpPr/>
          <p:nvPr/>
        </p:nvSpPr>
        <p:spPr>
          <a:xfrm>
            <a:off x="40958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5" name="Google Shape;1675;p19"/>
          <p:cNvSpPr/>
          <p:nvPr/>
        </p:nvSpPr>
        <p:spPr>
          <a:xfrm>
            <a:off x="409582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6" name="Google Shape;1676;p19"/>
          <p:cNvSpPr/>
          <p:nvPr/>
        </p:nvSpPr>
        <p:spPr>
          <a:xfrm>
            <a:off x="409682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7" name="Google Shape;1677;p19"/>
          <p:cNvSpPr/>
          <p:nvPr/>
        </p:nvSpPr>
        <p:spPr>
          <a:xfrm>
            <a:off x="4096825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8" name="Google Shape;1678;p19"/>
          <p:cNvSpPr/>
          <p:nvPr/>
        </p:nvSpPr>
        <p:spPr>
          <a:xfrm>
            <a:off x="4096825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9" name="Google Shape;1679;p19"/>
          <p:cNvSpPr/>
          <p:nvPr/>
        </p:nvSpPr>
        <p:spPr>
          <a:xfrm>
            <a:off x="409785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19"/>
          <p:cNvSpPr/>
          <p:nvPr/>
        </p:nvSpPr>
        <p:spPr>
          <a:xfrm>
            <a:off x="409785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19"/>
          <p:cNvSpPr/>
          <p:nvPr/>
        </p:nvSpPr>
        <p:spPr>
          <a:xfrm>
            <a:off x="409785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2" name="Google Shape;1682;p19"/>
          <p:cNvSpPr/>
          <p:nvPr/>
        </p:nvSpPr>
        <p:spPr>
          <a:xfrm>
            <a:off x="4097852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3" name="Google Shape;1683;p19"/>
          <p:cNvSpPr/>
          <p:nvPr/>
        </p:nvSpPr>
        <p:spPr>
          <a:xfrm>
            <a:off x="40988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4" name="Google Shape;1684;p19"/>
          <p:cNvSpPr/>
          <p:nvPr/>
        </p:nvSpPr>
        <p:spPr>
          <a:xfrm>
            <a:off x="40988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5" name="Google Shape;1685;p19"/>
          <p:cNvSpPr/>
          <p:nvPr/>
        </p:nvSpPr>
        <p:spPr>
          <a:xfrm>
            <a:off x="409887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6" name="Google Shape;1686;p19"/>
          <p:cNvSpPr/>
          <p:nvPr/>
        </p:nvSpPr>
        <p:spPr>
          <a:xfrm>
            <a:off x="409987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19"/>
          <p:cNvSpPr/>
          <p:nvPr/>
        </p:nvSpPr>
        <p:spPr>
          <a:xfrm>
            <a:off x="409987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19"/>
          <p:cNvSpPr/>
          <p:nvPr/>
        </p:nvSpPr>
        <p:spPr>
          <a:xfrm>
            <a:off x="409987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19"/>
          <p:cNvSpPr/>
          <p:nvPr/>
        </p:nvSpPr>
        <p:spPr>
          <a:xfrm>
            <a:off x="4100902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19"/>
          <p:cNvSpPr/>
          <p:nvPr/>
        </p:nvSpPr>
        <p:spPr>
          <a:xfrm>
            <a:off x="410192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19"/>
          <p:cNvSpPr/>
          <p:nvPr/>
        </p:nvSpPr>
        <p:spPr>
          <a:xfrm>
            <a:off x="410192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19"/>
          <p:cNvSpPr/>
          <p:nvPr/>
        </p:nvSpPr>
        <p:spPr>
          <a:xfrm>
            <a:off x="410292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9" name="Google Shape;1699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0" name="Google Shape;1700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1" name="Google Shape;1701;p19"/>
          <p:cNvSpPr/>
          <p:nvPr/>
        </p:nvSpPr>
        <p:spPr>
          <a:xfrm>
            <a:off x="410395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2" name="Google Shape;1702;p19"/>
          <p:cNvSpPr/>
          <p:nvPr/>
        </p:nvSpPr>
        <p:spPr>
          <a:xfrm>
            <a:off x="41049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19"/>
          <p:cNvSpPr/>
          <p:nvPr/>
        </p:nvSpPr>
        <p:spPr>
          <a:xfrm>
            <a:off x="4104979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4" name="Google Shape;1704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6" name="Google Shape;1706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7" name="Google Shape;1707;p19"/>
          <p:cNvSpPr/>
          <p:nvPr/>
        </p:nvSpPr>
        <p:spPr>
          <a:xfrm>
            <a:off x="40134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8" name="Google Shape;1708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19"/>
          <p:cNvSpPr/>
          <p:nvPr/>
        </p:nvSpPr>
        <p:spPr>
          <a:xfrm>
            <a:off x="4014482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19"/>
          <p:cNvSpPr/>
          <p:nvPr/>
        </p:nvSpPr>
        <p:spPr>
          <a:xfrm>
            <a:off x="4014482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fill="none" extrusionOk="0">
                <a:moveTo>
                  <a:pt x="0" y="0"/>
                </a:moveTo>
                <a:lnTo>
                  <a:pt x="32" y="0"/>
                </a:lnTo>
                <a:lnTo>
                  <a:pt x="32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19"/>
          <p:cNvSpPr/>
          <p:nvPr/>
        </p:nvSpPr>
        <p:spPr>
          <a:xfrm>
            <a:off x="401550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5" name="Google Shape;1715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7" name="Google Shape;1717;p19"/>
          <p:cNvSpPr/>
          <p:nvPr/>
        </p:nvSpPr>
        <p:spPr>
          <a:xfrm>
            <a:off x="40165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8" name="Google Shape;1718;p19"/>
          <p:cNvSpPr/>
          <p:nvPr/>
        </p:nvSpPr>
        <p:spPr>
          <a:xfrm>
            <a:off x="401650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fill="none" extrusionOk="0">
                <a:moveTo>
                  <a:pt x="1" y="0"/>
                </a:moveTo>
                <a:lnTo>
                  <a:pt x="33" y="0"/>
                </a:lnTo>
                <a:lnTo>
                  <a:pt x="33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9" name="Google Shape;1719;p19"/>
          <p:cNvSpPr/>
          <p:nvPr/>
        </p:nvSpPr>
        <p:spPr>
          <a:xfrm>
            <a:off x="40175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0" name="Google Shape;1720;p19"/>
          <p:cNvSpPr/>
          <p:nvPr/>
        </p:nvSpPr>
        <p:spPr>
          <a:xfrm>
            <a:off x="40175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19"/>
          <p:cNvSpPr/>
          <p:nvPr/>
        </p:nvSpPr>
        <p:spPr>
          <a:xfrm>
            <a:off x="40175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fill="none" extrusionOk="0">
                <a:moveTo>
                  <a:pt x="1" y="0"/>
                </a:moveTo>
                <a:lnTo>
                  <a:pt x="32" y="0"/>
                </a:lnTo>
                <a:lnTo>
                  <a:pt x="32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19"/>
          <p:cNvSpPr/>
          <p:nvPr/>
        </p:nvSpPr>
        <p:spPr>
          <a:xfrm>
            <a:off x="401855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3" name="Google Shape;1723;p19"/>
          <p:cNvSpPr/>
          <p:nvPr/>
        </p:nvSpPr>
        <p:spPr>
          <a:xfrm>
            <a:off x="4018559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4" name="Google Shape;1724;p19"/>
          <p:cNvSpPr/>
          <p:nvPr/>
        </p:nvSpPr>
        <p:spPr>
          <a:xfrm>
            <a:off x="4018559" y="1981456"/>
            <a:ext cx="1027" cy="11204"/>
          </a:xfrm>
          <a:custGeom>
            <a:avLst/>
            <a:gdLst/>
            <a:ahLst/>
            <a:cxnLst/>
            <a:rect l="l" t="t" r="r" b="b"/>
            <a:pathLst>
              <a:path w="32" h="349" fill="none" extrusionOk="0">
                <a:moveTo>
                  <a:pt x="0" y="0"/>
                </a:moveTo>
                <a:lnTo>
                  <a:pt x="32" y="0"/>
                </a:lnTo>
                <a:lnTo>
                  <a:pt x="32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6" name="Google Shape;1726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19"/>
          <p:cNvSpPr/>
          <p:nvPr/>
        </p:nvSpPr>
        <p:spPr>
          <a:xfrm>
            <a:off x="401955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19"/>
          <p:cNvSpPr/>
          <p:nvPr/>
        </p:nvSpPr>
        <p:spPr>
          <a:xfrm>
            <a:off x="401955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fill="none" extrusionOk="0">
                <a:moveTo>
                  <a:pt x="1" y="0"/>
                </a:moveTo>
                <a:lnTo>
                  <a:pt x="33" y="0"/>
                </a:lnTo>
                <a:lnTo>
                  <a:pt x="33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9" name="Google Shape;1729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19"/>
          <p:cNvSpPr/>
          <p:nvPr/>
        </p:nvSpPr>
        <p:spPr>
          <a:xfrm>
            <a:off x="402058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2" name="Google Shape;1732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3" name="Google Shape;1733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4" name="Google Shape;1734;p19"/>
          <p:cNvSpPr/>
          <p:nvPr/>
        </p:nvSpPr>
        <p:spPr>
          <a:xfrm>
            <a:off x="402160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5" name="Google Shape;1735;p19"/>
          <p:cNvSpPr/>
          <p:nvPr/>
        </p:nvSpPr>
        <p:spPr>
          <a:xfrm>
            <a:off x="4021608" y="1981456"/>
            <a:ext cx="1027" cy="11204"/>
          </a:xfrm>
          <a:custGeom>
            <a:avLst/>
            <a:gdLst/>
            <a:ahLst/>
            <a:cxnLst/>
            <a:rect l="l" t="t" r="r" b="b"/>
            <a:pathLst>
              <a:path w="32" h="349" fill="none" extrusionOk="0">
                <a:moveTo>
                  <a:pt x="0" y="0"/>
                </a:moveTo>
                <a:lnTo>
                  <a:pt x="32" y="0"/>
                </a:lnTo>
                <a:lnTo>
                  <a:pt x="32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19"/>
          <p:cNvSpPr/>
          <p:nvPr/>
        </p:nvSpPr>
        <p:spPr>
          <a:xfrm>
            <a:off x="40226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19"/>
          <p:cNvSpPr/>
          <p:nvPr/>
        </p:nvSpPr>
        <p:spPr>
          <a:xfrm>
            <a:off x="4022604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19"/>
          <p:cNvSpPr/>
          <p:nvPr/>
        </p:nvSpPr>
        <p:spPr>
          <a:xfrm>
            <a:off x="4022604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fill="none" extrusionOk="0">
                <a:moveTo>
                  <a:pt x="1" y="0"/>
                </a:moveTo>
                <a:lnTo>
                  <a:pt x="33" y="0"/>
                </a:lnTo>
                <a:lnTo>
                  <a:pt x="33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19"/>
          <p:cNvSpPr/>
          <p:nvPr/>
        </p:nvSpPr>
        <p:spPr>
          <a:xfrm>
            <a:off x="40236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0" name="Google Shape;1740;p19"/>
          <p:cNvSpPr/>
          <p:nvPr/>
        </p:nvSpPr>
        <p:spPr>
          <a:xfrm>
            <a:off x="4023631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0"/>
                </a:lnTo>
                <a:lnTo>
                  <a:pt x="1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1" name="Google Shape;1741;p19"/>
          <p:cNvSpPr/>
          <p:nvPr/>
        </p:nvSpPr>
        <p:spPr>
          <a:xfrm>
            <a:off x="40236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fill="none" extrusionOk="0">
                <a:moveTo>
                  <a:pt x="1" y="0"/>
                </a:moveTo>
                <a:lnTo>
                  <a:pt x="32" y="0"/>
                </a:lnTo>
                <a:lnTo>
                  <a:pt x="32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2" name="Google Shape;1742;p19"/>
          <p:cNvSpPr/>
          <p:nvPr/>
        </p:nvSpPr>
        <p:spPr>
          <a:xfrm>
            <a:off x="4023631" y="1981456"/>
            <a:ext cx="1059" cy="11204"/>
          </a:xfrm>
          <a:custGeom>
            <a:avLst/>
            <a:gdLst/>
            <a:ahLst/>
            <a:cxnLst/>
            <a:rect l="l" t="t" r="r" b="b"/>
            <a:pathLst>
              <a:path w="33" h="349" fill="none" extrusionOk="0">
                <a:moveTo>
                  <a:pt x="1" y="0"/>
                </a:moveTo>
                <a:lnTo>
                  <a:pt x="32" y="0"/>
                </a:lnTo>
                <a:lnTo>
                  <a:pt x="32" y="349"/>
                </a:lnTo>
                <a:lnTo>
                  <a:pt x="1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19"/>
          <p:cNvSpPr/>
          <p:nvPr/>
        </p:nvSpPr>
        <p:spPr>
          <a:xfrm>
            <a:off x="402465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0"/>
                </a:moveTo>
                <a:lnTo>
                  <a:pt x="0" y="0"/>
                </a:lnTo>
                <a:lnTo>
                  <a:pt x="0" y="349"/>
                </a:lnTo>
                <a:lnTo>
                  <a:pt x="0" y="349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19"/>
          <p:cNvSpPr/>
          <p:nvPr/>
        </p:nvSpPr>
        <p:spPr>
          <a:xfrm>
            <a:off x="4024658" y="198145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0" y="349"/>
                </a:moveTo>
                <a:lnTo>
                  <a:pt x="0" y="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19"/>
          <p:cNvSpPr/>
          <p:nvPr/>
        </p:nvSpPr>
        <p:spPr>
          <a:xfrm>
            <a:off x="3932139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19"/>
          <p:cNvSpPr/>
          <p:nvPr/>
        </p:nvSpPr>
        <p:spPr>
          <a:xfrm>
            <a:off x="393313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19"/>
          <p:cNvSpPr/>
          <p:nvPr/>
        </p:nvSpPr>
        <p:spPr>
          <a:xfrm>
            <a:off x="393313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3" y="1"/>
                </a:lnTo>
                <a:lnTo>
                  <a:pt x="33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8" name="Google Shape;1748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19"/>
          <p:cNvSpPr/>
          <p:nvPr/>
        </p:nvSpPr>
        <p:spPr>
          <a:xfrm>
            <a:off x="39341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19"/>
          <p:cNvSpPr/>
          <p:nvPr/>
        </p:nvSpPr>
        <p:spPr>
          <a:xfrm>
            <a:off x="393416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4" name="Google Shape;1754;p19"/>
          <p:cNvSpPr/>
          <p:nvPr/>
        </p:nvSpPr>
        <p:spPr>
          <a:xfrm>
            <a:off x="39351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19"/>
          <p:cNvSpPr/>
          <p:nvPr/>
        </p:nvSpPr>
        <p:spPr>
          <a:xfrm>
            <a:off x="393618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6" name="Google Shape;1756;p19"/>
          <p:cNvSpPr/>
          <p:nvPr/>
        </p:nvSpPr>
        <p:spPr>
          <a:xfrm>
            <a:off x="3936184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7" name="Google Shape;1757;p19"/>
          <p:cNvSpPr/>
          <p:nvPr/>
        </p:nvSpPr>
        <p:spPr>
          <a:xfrm>
            <a:off x="393618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3" y="1"/>
                </a:lnTo>
                <a:lnTo>
                  <a:pt x="33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8" name="Google Shape;1758;p19"/>
          <p:cNvSpPr/>
          <p:nvPr/>
        </p:nvSpPr>
        <p:spPr>
          <a:xfrm>
            <a:off x="3936184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3" y="1"/>
                </a:lnTo>
                <a:lnTo>
                  <a:pt x="33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9" name="Google Shape;1759;p19"/>
          <p:cNvSpPr/>
          <p:nvPr/>
        </p:nvSpPr>
        <p:spPr>
          <a:xfrm>
            <a:off x="393721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0" name="Google Shape;1760;p19"/>
          <p:cNvSpPr/>
          <p:nvPr/>
        </p:nvSpPr>
        <p:spPr>
          <a:xfrm>
            <a:off x="393721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1" name="Google Shape;1761;p19"/>
          <p:cNvSpPr/>
          <p:nvPr/>
        </p:nvSpPr>
        <p:spPr>
          <a:xfrm>
            <a:off x="393721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2" name="Google Shape;1762;p19"/>
          <p:cNvSpPr/>
          <p:nvPr/>
        </p:nvSpPr>
        <p:spPr>
          <a:xfrm>
            <a:off x="39382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3" name="Google Shape;1763;p19"/>
          <p:cNvSpPr/>
          <p:nvPr/>
        </p:nvSpPr>
        <p:spPr>
          <a:xfrm>
            <a:off x="39382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19"/>
          <p:cNvSpPr/>
          <p:nvPr/>
        </p:nvSpPr>
        <p:spPr>
          <a:xfrm>
            <a:off x="3938238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5" name="Google Shape;1765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19"/>
          <p:cNvSpPr/>
          <p:nvPr/>
        </p:nvSpPr>
        <p:spPr>
          <a:xfrm>
            <a:off x="39392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0" name="Google Shape;1770;p19"/>
          <p:cNvSpPr/>
          <p:nvPr/>
        </p:nvSpPr>
        <p:spPr>
          <a:xfrm>
            <a:off x="3940261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19"/>
          <p:cNvSpPr/>
          <p:nvPr/>
        </p:nvSpPr>
        <p:spPr>
          <a:xfrm>
            <a:off x="3940261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2" name="Google Shape;1772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4" name="Google Shape;1774;p19"/>
          <p:cNvSpPr/>
          <p:nvPr/>
        </p:nvSpPr>
        <p:spPr>
          <a:xfrm>
            <a:off x="394128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5" name="Google Shape;1775;p19"/>
          <p:cNvSpPr/>
          <p:nvPr/>
        </p:nvSpPr>
        <p:spPr>
          <a:xfrm>
            <a:off x="3941288" y="1946882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6" name="Google Shape;1776;p19"/>
          <p:cNvSpPr/>
          <p:nvPr/>
        </p:nvSpPr>
        <p:spPr>
          <a:xfrm>
            <a:off x="394228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p19"/>
          <p:cNvSpPr/>
          <p:nvPr/>
        </p:nvSpPr>
        <p:spPr>
          <a:xfrm>
            <a:off x="394228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8" name="Google Shape;1778;p19"/>
          <p:cNvSpPr/>
          <p:nvPr/>
        </p:nvSpPr>
        <p:spPr>
          <a:xfrm>
            <a:off x="3942283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3" y="1"/>
                </a:lnTo>
                <a:lnTo>
                  <a:pt x="33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9" name="Google Shape;1779;p19"/>
          <p:cNvSpPr/>
          <p:nvPr/>
        </p:nvSpPr>
        <p:spPr>
          <a:xfrm>
            <a:off x="3943310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19"/>
          <p:cNvSpPr/>
          <p:nvPr/>
        </p:nvSpPr>
        <p:spPr>
          <a:xfrm>
            <a:off x="3943310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1" name="Google Shape;1781;p19"/>
          <p:cNvSpPr/>
          <p:nvPr/>
        </p:nvSpPr>
        <p:spPr>
          <a:xfrm>
            <a:off x="3943310" y="1946882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3" name="Google Shape;1783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19"/>
          <p:cNvSpPr/>
          <p:nvPr/>
        </p:nvSpPr>
        <p:spPr>
          <a:xfrm>
            <a:off x="3944338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19"/>
          <p:cNvSpPr/>
          <p:nvPr/>
        </p:nvSpPr>
        <p:spPr>
          <a:xfrm>
            <a:off x="3945333" y="1946882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6" name="Google Shape;1786;p19"/>
          <p:cNvSpPr/>
          <p:nvPr/>
        </p:nvSpPr>
        <p:spPr>
          <a:xfrm>
            <a:off x="3899587" y="1868616"/>
            <a:ext cx="32" cy="11204"/>
          </a:xfrm>
          <a:custGeom>
            <a:avLst/>
            <a:gdLst/>
            <a:ahLst/>
            <a:cxnLst/>
            <a:rect l="l" t="t" r="r" b="b"/>
            <a:pathLst>
              <a:path w="1" h="349" fill="none" extrusionOk="0">
                <a:moveTo>
                  <a:pt x="1" y="0"/>
                </a:moveTo>
                <a:lnTo>
                  <a:pt x="1" y="348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9"/>
          <p:cNvSpPr/>
          <p:nvPr/>
        </p:nvSpPr>
        <p:spPr>
          <a:xfrm>
            <a:off x="3899587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3" y="0"/>
                </a:lnTo>
                <a:lnTo>
                  <a:pt x="33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19"/>
          <p:cNvSpPr/>
          <p:nvPr/>
        </p:nvSpPr>
        <p:spPr>
          <a:xfrm>
            <a:off x="39006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19"/>
          <p:cNvSpPr/>
          <p:nvPr/>
        </p:nvSpPr>
        <p:spPr>
          <a:xfrm>
            <a:off x="39006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19"/>
          <p:cNvSpPr/>
          <p:nvPr/>
        </p:nvSpPr>
        <p:spPr>
          <a:xfrm>
            <a:off x="390061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19"/>
          <p:cNvSpPr/>
          <p:nvPr/>
        </p:nvSpPr>
        <p:spPr>
          <a:xfrm>
            <a:off x="39016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19"/>
          <p:cNvSpPr/>
          <p:nvPr/>
        </p:nvSpPr>
        <p:spPr>
          <a:xfrm>
            <a:off x="390164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19"/>
          <p:cNvSpPr/>
          <p:nvPr/>
        </p:nvSpPr>
        <p:spPr>
          <a:xfrm>
            <a:off x="39026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6" name="Google Shape;1796;p19"/>
          <p:cNvSpPr/>
          <p:nvPr/>
        </p:nvSpPr>
        <p:spPr>
          <a:xfrm>
            <a:off x="39026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19"/>
          <p:cNvSpPr/>
          <p:nvPr/>
        </p:nvSpPr>
        <p:spPr>
          <a:xfrm>
            <a:off x="3902636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3" y="0"/>
                </a:lnTo>
                <a:lnTo>
                  <a:pt x="33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19"/>
          <p:cNvSpPr/>
          <p:nvPr/>
        </p:nvSpPr>
        <p:spPr>
          <a:xfrm>
            <a:off x="390366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9" name="Google Shape;1799;p19"/>
          <p:cNvSpPr/>
          <p:nvPr/>
        </p:nvSpPr>
        <p:spPr>
          <a:xfrm>
            <a:off x="390366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0" name="Google Shape;1800;p19"/>
          <p:cNvSpPr/>
          <p:nvPr/>
        </p:nvSpPr>
        <p:spPr>
          <a:xfrm>
            <a:off x="390366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1" name="Google Shape;1801;p19"/>
          <p:cNvSpPr/>
          <p:nvPr/>
        </p:nvSpPr>
        <p:spPr>
          <a:xfrm>
            <a:off x="3903664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2" y="0"/>
                </a:lnTo>
                <a:lnTo>
                  <a:pt x="32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19"/>
          <p:cNvSpPr/>
          <p:nvPr/>
        </p:nvSpPr>
        <p:spPr>
          <a:xfrm>
            <a:off x="39046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3" name="Google Shape;1803;p19"/>
          <p:cNvSpPr/>
          <p:nvPr/>
        </p:nvSpPr>
        <p:spPr>
          <a:xfrm>
            <a:off x="39046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4" name="Google Shape;1804;p19"/>
          <p:cNvSpPr/>
          <p:nvPr/>
        </p:nvSpPr>
        <p:spPr>
          <a:xfrm>
            <a:off x="390469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19"/>
          <p:cNvSpPr/>
          <p:nvPr/>
        </p:nvSpPr>
        <p:spPr>
          <a:xfrm>
            <a:off x="39056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19"/>
          <p:cNvSpPr/>
          <p:nvPr/>
        </p:nvSpPr>
        <p:spPr>
          <a:xfrm>
            <a:off x="39056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7" name="Google Shape;1807;p19"/>
          <p:cNvSpPr/>
          <p:nvPr/>
        </p:nvSpPr>
        <p:spPr>
          <a:xfrm>
            <a:off x="3905686" y="1867589"/>
            <a:ext cx="1059" cy="12231"/>
          </a:xfrm>
          <a:custGeom>
            <a:avLst/>
            <a:gdLst/>
            <a:ahLst/>
            <a:cxnLst/>
            <a:rect l="l" t="t" r="r" b="b"/>
            <a:pathLst>
              <a:path w="33" h="381" fill="none" extrusionOk="0">
                <a:moveTo>
                  <a:pt x="1" y="0"/>
                </a:moveTo>
                <a:lnTo>
                  <a:pt x="33" y="0"/>
                </a:lnTo>
                <a:lnTo>
                  <a:pt x="33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8" name="Google Shape;1808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9" name="Google Shape;1809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0" name="Google Shape;1810;p19"/>
          <p:cNvSpPr/>
          <p:nvPr/>
        </p:nvSpPr>
        <p:spPr>
          <a:xfrm>
            <a:off x="3906714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1" name="Google Shape;1811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2" name="Google Shape;1812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19"/>
          <p:cNvSpPr/>
          <p:nvPr/>
        </p:nvSpPr>
        <p:spPr>
          <a:xfrm>
            <a:off x="390774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19"/>
          <p:cNvSpPr/>
          <p:nvPr/>
        </p:nvSpPr>
        <p:spPr>
          <a:xfrm>
            <a:off x="390774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7" name="Google Shape;1817;p19"/>
          <p:cNvSpPr/>
          <p:nvPr/>
        </p:nvSpPr>
        <p:spPr>
          <a:xfrm>
            <a:off x="390873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8" name="Google Shape;1818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9" name="Google Shape;1819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0" name="Google Shape;1820;p19"/>
          <p:cNvSpPr/>
          <p:nvPr/>
        </p:nvSpPr>
        <p:spPr>
          <a:xfrm>
            <a:off x="3909763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3" name="Google Shape;1823;p19"/>
          <p:cNvSpPr/>
          <p:nvPr/>
        </p:nvSpPr>
        <p:spPr>
          <a:xfrm>
            <a:off x="3910791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0" y="0"/>
                </a:moveTo>
                <a:lnTo>
                  <a:pt x="0" y="0"/>
                </a:lnTo>
                <a:lnTo>
                  <a:pt x="0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19"/>
          <p:cNvSpPr/>
          <p:nvPr/>
        </p:nvSpPr>
        <p:spPr>
          <a:xfrm>
            <a:off x="3910791" y="1867589"/>
            <a:ext cx="1027" cy="12231"/>
          </a:xfrm>
          <a:custGeom>
            <a:avLst/>
            <a:gdLst/>
            <a:ahLst/>
            <a:cxnLst/>
            <a:rect l="l" t="t" r="r" b="b"/>
            <a:pathLst>
              <a:path w="32" h="381" fill="none" extrusionOk="0">
                <a:moveTo>
                  <a:pt x="0" y="0"/>
                </a:moveTo>
                <a:lnTo>
                  <a:pt x="32" y="0"/>
                </a:lnTo>
                <a:lnTo>
                  <a:pt x="32" y="380"/>
                </a:lnTo>
                <a:lnTo>
                  <a:pt x="0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5" name="Google Shape;1825;p19"/>
          <p:cNvSpPr/>
          <p:nvPr/>
        </p:nvSpPr>
        <p:spPr>
          <a:xfrm>
            <a:off x="39117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0"/>
                </a:moveTo>
                <a:lnTo>
                  <a:pt x="1" y="0"/>
                </a:lnTo>
                <a:lnTo>
                  <a:pt x="1" y="380"/>
                </a:lnTo>
                <a:lnTo>
                  <a:pt x="1" y="38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19"/>
          <p:cNvSpPr/>
          <p:nvPr/>
        </p:nvSpPr>
        <p:spPr>
          <a:xfrm>
            <a:off x="3911786" y="1867589"/>
            <a:ext cx="32" cy="12231"/>
          </a:xfrm>
          <a:custGeom>
            <a:avLst/>
            <a:gdLst/>
            <a:ahLst/>
            <a:cxnLst/>
            <a:rect l="l" t="t" r="r" b="b"/>
            <a:pathLst>
              <a:path w="1" h="381" fill="none" extrusionOk="0">
                <a:moveTo>
                  <a:pt x="1" y="380"/>
                </a:moveTo>
                <a:lnTo>
                  <a:pt x="1" y="0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19"/>
          <p:cNvSpPr/>
          <p:nvPr/>
        </p:nvSpPr>
        <p:spPr>
          <a:xfrm>
            <a:off x="3932139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19"/>
          <p:cNvSpPr/>
          <p:nvPr/>
        </p:nvSpPr>
        <p:spPr>
          <a:xfrm>
            <a:off x="393313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19"/>
          <p:cNvSpPr/>
          <p:nvPr/>
        </p:nvSpPr>
        <p:spPr>
          <a:xfrm>
            <a:off x="393313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3" y="1"/>
                </a:lnTo>
                <a:lnTo>
                  <a:pt x="33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19"/>
          <p:cNvSpPr/>
          <p:nvPr/>
        </p:nvSpPr>
        <p:spPr>
          <a:xfrm>
            <a:off x="39341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19"/>
          <p:cNvSpPr/>
          <p:nvPr/>
        </p:nvSpPr>
        <p:spPr>
          <a:xfrm>
            <a:off x="393416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19"/>
          <p:cNvSpPr/>
          <p:nvPr/>
        </p:nvSpPr>
        <p:spPr>
          <a:xfrm>
            <a:off x="39351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19"/>
          <p:cNvSpPr/>
          <p:nvPr/>
        </p:nvSpPr>
        <p:spPr>
          <a:xfrm>
            <a:off x="393618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8" name="Google Shape;1838;p19"/>
          <p:cNvSpPr/>
          <p:nvPr/>
        </p:nvSpPr>
        <p:spPr>
          <a:xfrm>
            <a:off x="3936184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9" name="Google Shape;1839;p19"/>
          <p:cNvSpPr/>
          <p:nvPr/>
        </p:nvSpPr>
        <p:spPr>
          <a:xfrm>
            <a:off x="393618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3" y="1"/>
                </a:lnTo>
                <a:lnTo>
                  <a:pt x="33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9"/>
          <p:cNvSpPr/>
          <p:nvPr/>
        </p:nvSpPr>
        <p:spPr>
          <a:xfrm>
            <a:off x="3936184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3" y="1"/>
                </a:lnTo>
                <a:lnTo>
                  <a:pt x="33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1" name="Google Shape;1841;p19"/>
          <p:cNvSpPr/>
          <p:nvPr/>
        </p:nvSpPr>
        <p:spPr>
          <a:xfrm>
            <a:off x="393721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2" name="Google Shape;1842;p19"/>
          <p:cNvSpPr/>
          <p:nvPr/>
        </p:nvSpPr>
        <p:spPr>
          <a:xfrm>
            <a:off x="393721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3" name="Google Shape;1843;p19"/>
          <p:cNvSpPr/>
          <p:nvPr/>
        </p:nvSpPr>
        <p:spPr>
          <a:xfrm>
            <a:off x="393721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9"/>
          <p:cNvSpPr/>
          <p:nvPr/>
        </p:nvSpPr>
        <p:spPr>
          <a:xfrm>
            <a:off x="39382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19"/>
          <p:cNvSpPr/>
          <p:nvPr/>
        </p:nvSpPr>
        <p:spPr>
          <a:xfrm>
            <a:off x="39382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6" name="Google Shape;1846;p19"/>
          <p:cNvSpPr/>
          <p:nvPr/>
        </p:nvSpPr>
        <p:spPr>
          <a:xfrm>
            <a:off x="3938238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7" name="Google Shape;1847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9" name="Google Shape;1849;p19"/>
          <p:cNvSpPr/>
          <p:nvPr/>
        </p:nvSpPr>
        <p:spPr>
          <a:xfrm>
            <a:off x="39392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0" name="Google Shape;1850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1" name="Google Shape;1851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19"/>
          <p:cNvSpPr/>
          <p:nvPr/>
        </p:nvSpPr>
        <p:spPr>
          <a:xfrm>
            <a:off x="3940261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19"/>
          <p:cNvSpPr/>
          <p:nvPr/>
        </p:nvSpPr>
        <p:spPr>
          <a:xfrm>
            <a:off x="3940261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19"/>
          <p:cNvSpPr/>
          <p:nvPr/>
        </p:nvSpPr>
        <p:spPr>
          <a:xfrm>
            <a:off x="394128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19"/>
          <p:cNvSpPr/>
          <p:nvPr/>
        </p:nvSpPr>
        <p:spPr>
          <a:xfrm>
            <a:off x="3941288" y="1787268"/>
            <a:ext cx="1027" cy="13258"/>
          </a:xfrm>
          <a:custGeom>
            <a:avLst/>
            <a:gdLst/>
            <a:ahLst/>
            <a:cxnLst/>
            <a:rect l="l" t="t" r="r" b="b"/>
            <a:pathLst>
              <a:path w="32" h="413" fill="none" extrusionOk="0">
                <a:moveTo>
                  <a:pt x="0" y="1"/>
                </a:moveTo>
                <a:lnTo>
                  <a:pt x="32" y="1"/>
                </a:lnTo>
                <a:lnTo>
                  <a:pt x="32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9"/>
          <p:cNvSpPr/>
          <p:nvPr/>
        </p:nvSpPr>
        <p:spPr>
          <a:xfrm>
            <a:off x="394228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19"/>
          <p:cNvSpPr/>
          <p:nvPr/>
        </p:nvSpPr>
        <p:spPr>
          <a:xfrm>
            <a:off x="394228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19"/>
          <p:cNvSpPr/>
          <p:nvPr/>
        </p:nvSpPr>
        <p:spPr>
          <a:xfrm>
            <a:off x="3942283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3" y="1"/>
                </a:lnTo>
                <a:lnTo>
                  <a:pt x="33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19"/>
          <p:cNvSpPr/>
          <p:nvPr/>
        </p:nvSpPr>
        <p:spPr>
          <a:xfrm>
            <a:off x="3943310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2" name="Google Shape;1862;p19"/>
          <p:cNvSpPr/>
          <p:nvPr/>
        </p:nvSpPr>
        <p:spPr>
          <a:xfrm>
            <a:off x="3943310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3" name="Google Shape;1863;p19"/>
          <p:cNvSpPr/>
          <p:nvPr/>
        </p:nvSpPr>
        <p:spPr>
          <a:xfrm>
            <a:off x="3943310" y="1787268"/>
            <a:ext cx="1059" cy="13258"/>
          </a:xfrm>
          <a:custGeom>
            <a:avLst/>
            <a:gdLst/>
            <a:ahLst/>
            <a:cxnLst/>
            <a:rect l="l" t="t" r="r" b="b"/>
            <a:pathLst>
              <a:path w="33" h="413" fill="none" extrusionOk="0">
                <a:moveTo>
                  <a:pt x="1" y="1"/>
                </a:moveTo>
                <a:lnTo>
                  <a:pt x="32" y="1"/>
                </a:lnTo>
                <a:lnTo>
                  <a:pt x="32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4" name="Google Shape;1864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19"/>
          <p:cNvSpPr/>
          <p:nvPr/>
        </p:nvSpPr>
        <p:spPr>
          <a:xfrm>
            <a:off x="3944338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0" y="1"/>
                </a:moveTo>
                <a:lnTo>
                  <a:pt x="0" y="1"/>
                </a:lnTo>
                <a:lnTo>
                  <a:pt x="0" y="412"/>
                </a:lnTo>
                <a:lnTo>
                  <a:pt x="0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7" name="Google Shape;1867;p19"/>
          <p:cNvSpPr/>
          <p:nvPr/>
        </p:nvSpPr>
        <p:spPr>
          <a:xfrm>
            <a:off x="3945333" y="1787268"/>
            <a:ext cx="32" cy="13258"/>
          </a:xfrm>
          <a:custGeom>
            <a:avLst/>
            <a:gdLst/>
            <a:ahLst/>
            <a:cxnLst/>
            <a:rect l="l" t="t" r="r" b="b"/>
            <a:pathLst>
              <a:path w="1" h="413" fill="none" extrusionOk="0">
                <a:moveTo>
                  <a:pt x="1" y="1"/>
                </a:moveTo>
                <a:lnTo>
                  <a:pt x="1" y="1"/>
                </a:lnTo>
                <a:lnTo>
                  <a:pt x="1" y="412"/>
                </a:lnTo>
                <a:lnTo>
                  <a:pt x="1" y="412"/>
                </a:ln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19"/>
          <p:cNvSpPr/>
          <p:nvPr/>
        </p:nvSpPr>
        <p:spPr>
          <a:xfrm>
            <a:off x="4499422" y="878382"/>
            <a:ext cx="4188670" cy="746255"/>
          </a:xfrm>
          <a:custGeom>
            <a:avLst/>
            <a:gdLst/>
            <a:ahLst/>
            <a:cxnLst/>
            <a:rect l="l" t="t" r="r" b="b"/>
            <a:pathLst>
              <a:path w="130478" h="23246" extrusionOk="0">
                <a:moveTo>
                  <a:pt x="37655" y="1"/>
                </a:moveTo>
                <a:cubicBezTo>
                  <a:pt x="35755" y="1"/>
                  <a:pt x="34235" y="1521"/>
                  <a:pt x="34235" y="3421"/>
                </a:cubicBezTo>
                <a:lnTo>
                  <a:pt x="34235" y="7886"/>
                </a:lnTo>
                <a:cubicBezTo>
                  <a:pt x="34184" y="10056"/>
                  <a:pt x="32677" y="11243"/>
                  <a:pt x="31005" y="11243"/>
                </a:cubicBezTo>
                <a:cubicBezTo>
                  <a:pt x="29529" y="11243"/>
                  <a:pt x="27924" y="10319"/>
                  <a:pt x="27078" y="8330"/>
                </a:cubicBezTo>
                <a:cubicBezTo>
                  <a:pt x="25811" y="5384"/>
                  <a:pt x="22866" y="3294"/>
                  <a:pt x="19445" y="3294"/>
                </a:cubicBezTo>
                <a:cubicBezTo>
                  <a:pt x="16089" y="3294"/>
                  <a:pt x="13207" y="5289"/>
                  <a:pt x="11877" y="8140"/>
                </a:cubicBezTo>
                <a:lnTo>
                  <a:pt x="11877" y="8108"/>
                </a:lnTo>
                <a:cubicBezTo>
                  <a:pt x="10663" y="10419"/>
                  <a:pt x="8778" y="11302"/>
                  <a:pt x="7097" y="11302"/>
                </a:cubicBezTo>
                <a:cubicBezTo>
                  <a:pt x="6497" y="11302"/>
                  <a:pt x="5924" y="11190"/>
                  <a:pt x="5416" y="10990"/>
                </a:cubicBezTo>
                <a:cubicBezTo>
                  <a:pt x="5353" y="10958"/>
                  <a:pt x="5289" y="10926"/>
                  <a:pt x="5226" y="10895"/>
                </a:cubicBezTo>
                <a:cubicBezTo>
                  <a:pt x="5163" y="10863"/>
                  <a:pt x="5099" y="10831"/>
                  <a:pt x="5068" y="10831"/>
                </a:cubicBezTo>
                <a:cubicBezTo>
                  <a:pt x="5004" y="10768"/>
                  <a:pt x="4909" y="10736"/>
                  <a:pt x="4846" y="10705"/>
                </a:cubicBezTo>
                <a:cubicBezTo>
                  <a:pt x="4339" y="10388"/>
                  <a:pt x="4086" y="10008"/>
                  <a:pt x="3833" y="9850"/>
                </a:cubicBezTo>
                <a:cubicBezTo>
                  <a:pt x="3421" y="9501"/>
                  <a:pt x="2914" y="9280"/>
                  <a:pt x="2344" y="9280"/>
                </a:cubicBezTo>
                <a:cubicBezTo>
                  <a:pt x="1046" y="9280"/>
                  <a:pt x="1" y="10325"/>
                  <a:pt x="1" y="11623"/>
                </a:cubicBezTo>
                <a:cubicBezTo>
                  <a:pt x="1" y="12922"/>
                  <a:pt x="1046" y="13967"/>
                  <a:pt x="2344" y="13967"/>
                </a:cubicBezTo>
                <a:cubicBezTo>
                  <a:pt x="2914" y="13967"/>
                  <a:pt x="3421" y="13777"/>
                  <a:pt x="3833" y="13428"/>
                </a:cubicBezTo>
                <a:cubicBezTo>
                  <a:pt x="4086" y="13238"/>
                  <a:pt x="4339" y="12890"/>
                  <a:pt x="4846" y="12573"/>
                </a:cubicBezTo>
                <a:cubicBezTo>
                  <a:pt x="4846" y="12573"/>
                  <a:pt x="4846" y="12541"/>
                  <a:pt x="4846" y="12541"/>
                </a:cubicBezTo>
                <a:cubicBezTo>
                  <a:pt x="4909" y="12510"/>
                  <a:pt x="4973" y="12478"/>
                  <a:pt x="5068" y="12446"/>
                </a:cubicBezTo>
                <a:cubicBezTo>
                  <a:pt x="5099" y="12415"/>
                  <a:pt x="5163" y="12383"/>
                  <a:pt x="5226" y="12351"/>
                </a:cubicBezTo>
                <a:cubicBezTo>
                  <a:pt x="5289" y="12320"/>
                  <a:pt x="5353" y="12288"/>
                  <a:pt x="5416" y="12288"/>
                </a:cubicBezTo>
                <a:cubicBezTo>
                  <a:pt x="5928" y="12078"/>
                  <a:pt x="6507" y="11962"/>
                  <a:pt x="7111" y="11962"/>
                </a:cubicBezTo>
                <a:cubicBezTo>
                  <a:pt x="8789" y="11962"/>
                  <a:pt x="10666" y="12857"/>
                  <a:pt x="11877" y="15138"/>
                </a:cubicBezTo>
                <a:cubicBezTo>
                  <a:pt x="13207" y="17989"/>
                  <a:pt x="16089" y="19952"/>
                  <a:pt x="19445" y="19952"/>
                </a:cubicBezTo>
                <a:cubicBezTo>
                  <a:pt x="22866" y="19952"/>
                  <a:pt x="25811" y="17894"/>
                  <a:pt x="27078" y="14917"/>
                </a:cubicBezTo>
                <a:lnTo>
                  <a:pt x="27078" y="14948"/>
                </a:lnTo>
                <a:cubicBezTo>
                  <a:pt x="27924" y="12959"/>
                  <a:pt x="29522" y="12034"/>
                  <a:pt x="30994" y="12034"/>
                </a:cubicBezTo>
                <a:cubicBezTo>
                  <a:pt x="32662" y="12034"/>
                  <a:pt x="34168" y="13222"/>
                  <a:pt x="34235" y="15392"/>
                </a:cubicBezTo>
                <a:lnTo>
                  <a:pt x="34235" y="19825"/>
                </a:lnTo>
                <a:cubicBezTo>
                  <a:pt x="34235" y="21725"/>
                  <a:pt x="35755" y="23246"/>
                  <a:pt x="37655" y="23246"/>
                </a:cubicBezTo>
                <a:lnTo>
                  <a:pt x="127025" y="23246"/>
                </a:lnTo>
                <a:cubicBezTo>
                  <a:pt x="128925" y="23246"/>
                  <a:pt x="130477" y="21725"/>
                  <a:pt x="130477" y="19825"/>
                </a:cubicBezTo>
                <a:lnTo>
                  <a:pt x="130477" y="3421"/>
                </a:lnTo>
                <a:cubicBezTo>
                  <a:pt x="130477" y="1521"/>
                  <a:pt x="128925" y="1"/>
                  <a:pt x="127025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19"/>
          <p:cNvSpPr/>
          <p:nvPr/>
        </p:nvSpPr>
        <p:spPr>
          <a:xfrm>
            <a:off x="4905069" y="1032924"/>
            <a:ext cx="437204" cy="437172"/>
          </a:xfrm>
          <a:custGeom>
            <a:avLst/>
            <a:gdLst/>
            <a:ahLst/>
            <a:cxnLst/>
            <a:rect l="l" t="t" r="r" b="b"/>
            <a:pathLst>
              <a:path w="13619" h="13618" extrusionOk="0">
                <a:moveTo>
                  <a:pt x="6809" y="0"/>
                </a:moveTo>
                <a:cubicBezTo>
                  <a:pt x="3041" y="0"/>
                  <a:pt x="1" y="3041"/>
                  <a:pt x="1" y="6809"/>
                </a:cubicBezTo>
                <a:cubicBezTo>
                  <a:pt x="1" y="10578"/>
                  <a:pt x="3041" y="13618"/>
                  <a:pt x="6809" y="13618"/>
                </a:cubicBezTo>
                <a:cubicBezTo>
                  <a:pt x="10578" y="13618"/>
                  <a:pt x="13618" y="10578"/>
                  <a:pt x="13618" y="6809"/>
                </a:cubicBezTo>
                <a:cubicBezTo>
                  <a:pt x="13618" y="3041"/>
                  <a:pt x="10578" y="0"/>
                  <a:pt x="68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19"/>
          <p:cNvSpPr/>
          <p:nvPr/>
        </p:nvSpPr>
        <p:spPr>
          <a:xfrm>
            <a:off x="4535024" y="1212858"/>
            <a:ext cx="78298" cy="78330"/>
          </a:xfrm>
          <a:custGeom>
            <a:avLst/>
            <a:gdLst/>
            <a:ahLst/>
            <a:cxnLst/>
            <a:rect l="l" t="t" r="r" b="b"/>
            <a:pathLst>
              <a:path w="2439" h="2440" extrusionOk="0">
                <a:moveTo>
                  <a:pt x="2439" y="1204"/>
                </a:moveTo>
                <a:cubicBezTo>
                  <a:pt x="2439" y="1869"/>
                  <a:pt x="1900" y="2439"/>
                  <a:pt x="1235" y="2439"/>
                </a:cubicBezTo>
                <a:cubicBezTo>
                  <a:pt x="538" y="2439"/>
                  <a:pt x="0" y="1869"/>
                  <a:pt x="0" y="1204"/>
                </a:cubicBezTo>
                <a:cubicBezTo>
                  <a:pt x="0" y="539"/>
                  <a:pt x="538" y="1"/>
                  <a:pt x="1235" y="1"/>
                </a:cubicBezTo>
                <a:cubicBezTo>
                  <a:pt x="1900" y="1"/>
                  <a:pt x="2439" y="539"/>
                  <a:pt x="2439" y="1204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19"/>
          <p:cNvSpPr/>
          <p:nvPr/>
        </p:nvSpPr>
        <p:spPr>
          <a:xfrm>
            <a:off x="5639093" y="919056"/>
            <a:ext cx="3007298" cy="664907"/>
          </a:xfrm>
          <a:custGeom>
            <a:avLst/>
            <a:gdLst/>
            <a:ahLst/>
            <a:cxnLst/>
            <a:rect l="l" t="t" r="r" b="b"/>
            <a:pathLst>
              <a:path w="93678" h="20712" extrusionOk="0">
                <a:moveTo>
                  <a:pt x="2154" y="0"/>
                </a:moveTo>
                <a:cubicBezTo>
                  <a:pt x="982" y="0"/>
                  <a:pt x="1" y="982"/>
                  <a:pt x="1" y="2154"/>
                </a:cubicBezTo>
                <a:lnTo>
                  <a:pt x="1" y="18558"/>
                </a:lnTo>
                <a:cubicBezTo>
                  <a:pt x="1" y="19730"/>
                  <a:pt x="982" y="20712"/>
                  <a:pt x="2154" y="20712"/>
                </a:cubicBezTo>
                <a:lnTo>
                  <a:pt x="91524" y="20712"/>
                </a:lnTo>
                <a:cubicBezTo>
                  <a:pt x="92728" y="20712"/>
                  <a:pt x="93678" y="19730"/>
                  <a:pt x="93678" y="18558"/>
                </a:cubicBezTo>
                <a:lnTo>
                  <a:pt x="93678" y="2154"/>
                </a:lnTo>
                <a:cubicBezTo>
                  <a:pt x="93678" y="982"/>
                  <a:pt x="92728" y="0"/>
                  <a:pt x="915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19"/>
          <p:cNvSpPr/>
          <p:nvPr/>
        </p:nvSpPr>
        <p:spPr>
          <a:xfrm>
            <a:off x="457204" y="2744950"/>
            <a:ext cx="4189665" cy="747282"/>
          </a:xfrm>
          <a:custGeom>
            <a:avLst/>
            <a:gdLst/>
            <a:ahLst/>
            <a:cxnLst/>
            <a:rect l="l" t="t" r="r" b="b"/>
            <a:pathLst>
              <a:path w="130509" h="23278" extrusionOk="0">
                <a:moveTo>
                  <a:pt x="3421" y="1"/>
                </a:moveTo>
                <a:cubicBezTo>
                  <a:pt x="1521" y="1"/>
                  <a:pt x="0" y="1552"/>
                  <a:pt x="0" y="3453"/>
                </a:cubicBezTo>
                <a:lnTo>
                  <a:pt x="0" y="19825"/>
                </a:lnTo>
                <a:cubicBezTo>
                  <a:pt x="0" y="21726"/>
                  <a:pt x="1521" y="23277"/>
                  <a:pt x="3421" y="23277"/>
                </a:cubicBezTo>
                <a:lnTo>
                  <a:pt x="92822" y="23277"/>
                </a:lnTo>
                <a:cubicBezTo>
                  <a:pt x="94723" y="23277"/>
                  <a:pt x="96274" y="21726"/>
                  <a:pt x="96274" y="19825"/>
                </a:cubicBezTo>
                <a:lnTo>
                  <a:pt x="96274" y="15392"/>
                </a:lnTo>
                <a:cubicBezTo>
                  <a:pt x="96325" y="13222"/>
                  <a:pt x="97823" y="12035"/>
                  <a:pt x="99487" y="12035"/>
                </a:cubicBezTo>
                <a:cubicBezTo>
                  <a:pt x="100956" y="12035"/>
                  <a:pt x="102554" y="12959"/>
                  <a:pt x="103400" y="14948"/>
                </a:cubicBezTo>
                <a:cubicBezTo>
                  <a:pt x="104667" y="17894"/>
                  <a:pt x="107612" y="19952"/>
                  <a:pt x="111032" y="19952"/>
                </a:cubicBezTo>
                <a:cubicBezTo>
                  <a:pt x="114389" y="19952"/>
                  <a:pt x="117271" y="17989"/>
                  <a:pt x="118601" y="15138"/>
                </a:cubicBezTo>
                <a:cubicBezTo>
                  <a:pt x="119811" y="12857"/>
                  <a:pt x="121689" y="11962"/>
                  <a:pt x="123366" y="11962"/>
                </a:cubicBezTo>
                <a:cubicBezTo>
                  <a:pt x="123971" y="11962"/>
                  <a:pt x="124550" y="12078"/>
                  <a:pt x="125062" y="12288"/>
                </a:cubicBezTo>
                <a:cubicBezTo>
                  <a:pt x="125125" y="12320"/>
                  <a:pt x="125188" y="12352"/>
                  <a:pt x="125252" y="12383"/>
                </a:cubicBezTo>
                <a:cubicBezTo>
                  <a:pt x="125315" y="12383"/>
                  <a:pt x="125378" y="12415"/>
                  <a:pt x="125410" y="12447"/>
                </a:cubicBezTo>
                <a:cubicBezTo>
                  <a:pt x="125505" y="12478"/>
                  <a:pt x="125568" y="12510"/>
                  <a:pt x="125632" y="12573"/>
                </a:cubicBezTo>
                <a:cubicBezTo>
                  <a:pt x="126138" y="12890"/>
                  <a:pt x="126392" y="13238"/>
                  <a:pt x="126645" y="13428"/>
                </a:cubicBezTo>
                <a:cubicBezTo>
                  <a:pt x="127057" y="13777"/>
                  <a:pt x="127563" y="13967"/>
                  <a:pt x="128165" y="13967"/>
                </a:cubicBezTo>
                <a:cubicBezTo>
                  <a:pt x="129432" y="13967"/>
                  <a:pt x="130509" y="12922"/>
                  <a:pt x="130509" y="11623"/>
                </a:cubicBezTo>
                <a:cubicBezTo>
                  <a:pt x="130509" y="10356"/>
                  <a:pt x="129432" y="9280"/>
                  <a:pt x="128165" y="9280"/>
                </a:cubicBezTo>
                <a:cubicBezTo>
                  <a:pt x="127563" y="9280"/>
                  <a:pt x="127057" y="9501"/>
                  <a:pt x="126645" y="9850"/>
                </a:cubicBezTo>
                <a:cubicBezTo>
                  <a:pt x="126392" y="10040"/>
                  <a:pt x="126138" y="10388"/>
                  <a:pt x="125632" y="10705"/>
                </a:cubicBezTo>
                <a:cubicBezTo>
                  <a:pt x="125568" y="10736"/>
                  <a:pt x="125505" y="10800"/>
                  <a:pt x="125410" y="10831"/>
                </a:cubicBezTo>
                <a:cubicBezTo>
                  <a:pt x="125378" y="10863"/>
                  <a:pt x="125315" y="10895"/>
                  <a:pt x="125283" y="10895"/>
                </a:cubicBezTo>
                <a:cubicBezTo>
                  <a:pt x="125188" y="10926"/>
                  <a:pt x="125157" y="10958"/>
                  <a:pt x="125062" y="10990"/>
                </a:cubicBezTo>
                <a:cubicBezTo>
                  <a:pt x="124550" y="11200"/>
                  <a:pt x="123971" y="11316"/>
                  <a:pt x="123366" y="11316"/>
                </a:cubicBezTo>
                <a:cubicBezTo>
                  <a:pt x="121689" y="11316"/>
                  <a:pt x="119811" y="10421"/>
                  <a:pt x="118601" y="8140"/>
                </a:cubicBezTo>
                <a:cubicBezTo>
                  <a:pt x="117271" y="5289"/>
                  <a:pt x="114389" y="3294"/>
                  <a:pt x="111032" y="3294"/>
                </a:cubicBezTo>
                <a:cubicBezTo>
                  <a:pt x="107612" y="3294"/>
                  <a:pt x="104667" y="5384"/>
                  <a:pt x="103400" y="8330"/>
                </a:cubicBezTo>
                <a:cubicBezTo>
                  <a:pt x="102569" y="10319"/>
                  <a:pt x="100972" y="11244"/>
                  <a:pt x="99500" y="11244"/>
                </a:cubicBezTo>
                <a:cubicBezTo>
                  <a:pt x="97832" y="11244"/>
                  <a:pt x="96325" y="10056"/>
                  <a:pt x="96274" y="7886"/>
                </a:cubicBezTo>
                <a:lnTo>
                  <a:pt x="96274" y="3453"/>
                </a:lnTo>
                <a:cubicBezTo>
                  <a:pt x="96274" y="1552"/>
                  <a:pt x="94723" y="1"/>
                  <a:pt x="92822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19"/>
          <p:cNvSpPr/>
          <p:nvPr/>
        </p:nvSpPr>
        <p:spPr>
          <a:xfrm>
            <a:off x="3803022" y="2899492"/>
            <a:ext cx="437204" cy="438199"/>
          </a:xfrm>
          <a:custGeom>
            <a:avLst/>
            <a:gdLst/>
            <a:ahLst/>
            <a:cxnLst/>
            <a:rect l="l" t="t" r="r" b="b"/>
            <a:pathLst>
              <a:path w="13619" h="13650" extrusionOk="0">
                <a:moveTo>
                  <a:pt x="13618" y="6841"/>
                </a:moveTo>
                <a:cubicBezTo>
                  <a:pt x="13618" y="10578"/>
                  <a:pt x="10578" y="13650"/>
                  <a:pt x="6809" y="13650"/>
                </a:cubicBezTo>
                <a:cubicBezTo>
                  <a:pt x="3041" y="13650"/>
                  <a:pt x="0" y="10578"/>
                  <a:pt x="0" y="6841"/>
                </a:cubicBezTo>
                <a:cubicBezTo>
                  <a:pt x="0" y="3072"/>
                  <a:pt x="3041" y="0"/>
                  <a:pt x="6809" y="0"/>
                </a:cubicBezTo>
                <a:cubicBezTo>
                  <a:pt x="10578" y="0"/>
                  <a:pt x="13618" y="3072"/>
                  <a:pt x="13618" y="684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4" name="Google Shape;1874;p19"/>
          <p:cNvSpPr/>
          <p:nvPr/>
        </p:nvSpPr>
        <p:spPr>
          <a:xfrm>
            <a:off x="4531974" y="3079426"/>
            <a:ext cx="78298" cy="78330"/>
          </a:xfrm>
          <a:custGeom>
            <a:avLst/>
            <a:gdLst/>
            <a:ahLst/>
            <a:cxnLst/>
            <a:rect l="l" t="t" r="r" b="b"/>
            <a:pathLst>
              <a:path w="2439" h="2440" extrusionOk="0">
                <a:moveTo>
                  <a:pt x="2439" y="1236"/>
                </a:moveTo>
                <a:cubicBezTo>
                  <a:pt x="2439" y="1901"/>
                  <a:pt x="1900" y="2439"/>
                  <a:pt x="1203" y="2439"/>
                </a:cubicBezTo>
                <a:cubicBezTo>
                  <a:pt x="538" y="2439"/>
                  <a:pt x="0" y="1901"/>
                  <a:pt x="0" y="1236"/>
                </a:cubicBezTo>
                <a:cubicBezTo>
                  <a:pt x="0" y="539"/>
                  <a:pt x="538" y="1"/>
                  <a:pt x="1203" y="1"/>
                </a:cubicBezTo>
                <a:cubicBezTo>
                  <a:pt x="1900" y="1"/>
                  <a:pt x="2439" y="539"/>
                  <a:pt x="2439" y="1236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5" name="Google Shape;1875;p19"/>
          <p:cNvSpPr/>
          <p:nvPr/>
        </p:nvSpPr>
        <p:spPr>
          <a:xfrm>
            <a:off x="497877" y="2786651"/>
            <a:ext cx="3008293" cy="663880"/>
          </a:xfrm>
          <a:custGeom>
            <a:avLst/>
            <a:gdLst/>
            <a:ahLst/>
            <a:cxnLst/>
            <a:rect l="l" t="t" r="r" b="b"/>
            <a:pathLst>
              <a:path w="93709" h="20680" extrusionOk="0">
                <a:moveTo>
                  <a:pt x="2154" y="0"/>
                </a:moveTo>
                <a:cubicBezTo>
                  <a:pt x="982" y="0"/>
                  <a:pt x="0" y="950"/>
                  <a:pt x="0" y="2154"/>
                </a:cubicBezTo>
                <a:lnTo>
                  <a:pt x="0" y="18526"/>
                </a:lnTo>
                <a:cubicBezTo>
                  <a:pt x="0" y="19730"/>
                  <a:pt x="982" y="20680"/>
                  <a:pt x="2154" y="20680"/>
                </a:cubicBezTo>
                <a:lnTo>
                  <a:pt x="91555" y="20680"/>
                </a:lnTo>
                <a:cubicBezTo>
                  <a:pt x="92759" y="20680"/>
                  <a:pt x="93709" y="19730"/>
                  <a:pt x="93709" y="18526"/>
                </a:cubicBezTo>
                <a:lnTo>
                  <a:pt x="93709" y="2154"/>
                </a:lnTo>
                <a:cubicBezTo>
                  <a:pt x="93709" y="950"/>
                  <a:pt x="92727" y="0"/>
                  <a:pt x="915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6" name="Google Shape;1876;p19"/>
          <p:cNvSpPr/>
          <p:nvPr/>
        </p:nvSpPr>
        <p:spPr>
          <a:xfrm>
            <a:off x="4905069" y="3521670"/>
            <a:ext cx="437204" cy="438231"/>
          </a:xfrm>
          <a:custGeom>
            <a:avLst/>
            <a:gdLst/>
            <a:ahLst/>
            <a:cxnLst/>
            <a:rect l="l" t="t" r="r" b="b"/>
            <a:pathLst>
              <a:path w="13619" h="13651" extrusionOk="0">
                <a:moveTo>
                  <a:pt x="13618" y="6841"/>
                </a:moveTo>
                <a:cubicBezTo>
                  <a:pt x="13618" y="10610"/>
                  <a:pt x="10578" y="13650"/>
                  <a:pt x="6809" y="13650"/>
                </a:cubicBezTo>
                <a:cubicBezTo>
                  <a:pt x="3041" y="13650"/>
                  <a:pt x="1" y="10610"/>
                  <a:pt x="1" y="6841"/>
                </a:cubicBezTo>
                <a:cubicBezTo>
                  <a:pt x="1" y="3073"/>
                  <a:pt x="3041" y="1"/>
                  <a:pt x="6809" y="1"/>
                </a:cubicBezTo>
                <a:cubicBezTo>
                  <a:pt x="10578" y="1"/>
                  <a:pt x="13618" y="3073"/>
                  <a:pt x="13618" y="684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7" name="Google Shape;1877;p19"/>
          <p:cNvSpPr/>
          <p:nvPr/>
        </p:nvSpPr>
        <p:spPr>
          <a:xfrm>
            <a:off x="4535024" y="3701637"/>
            <a:ext cx="78298" cy="78298"/>
          </a:xfrm>
          <a:custGeom>
            <a:avLst/>
            <a:gdLst/>
            <a:ahLst/>
            <a:cxnLst/>
            <a:rect l="l" t="t" r="r" b="b"/>
            <a:pathLst>
              <a:path w="2439" h="2439" extrusionOk="0">
                <a:moveTo>
                  <a:pt x="2439" y="1235"/>
                </a:moveTo>
                <a:cubicBezTo>
                  <a:pt x="2439" y="1900"/>
                  <a:pt x="1900" y="2439"/>
                  <a:pt x="1235" y="2439"/>
                </a:cubicBezTo>
                <a:cubicBezTo>
                  <a:pt x="538" y="2439"/>
                  <a:pt x="0" y="1900"/>
                  <a:pt x="0" y="1235"/>
                </a:cubicBezTo>
                <a:cubicBezTo>
                  <a:pt x="0" y="538"/>
                  <a:pt x="538" y="0"/>
                  <a:pt x="1235" y="0"/>
                </a:cubicBezTo>
                <a:cubicBezTo>
                  <a:pt x="1900" y="0"/>
                  <a:pt x="2439" y="538"/>
                  <a:pt x="2439" y="1235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8" name="Google Shape;1878;p19"/>
          <p:cNvSpPr/>
          <p:nvPr/>
        </p:nvSpPr>
        <p:spPr>
          <a:xfrm>
            <a:off x="5174473" y="3648764"/>
            <a:ext cx="38684" cy="136243"/>
          </a:xfrm>
          <a:custGeom>
            <a:avLst/>
            <a:gdLst/>
            <a:ahLst/>
            <a:cxnLst/>
            <a:rect l="l" t="t" r="r" b="b"/>
            <a:pathLst>
              <a:path w="1205" h="4244" extrusionOk="0">
                <a:moveTo>
                  <a:pt x="286" y="64"/>
                </a:moveTo>
                <a:cubicBezTo>
                  <a:pt x="223" y="0"/>
                  <a:pt x="128" y="32"/>
                  <a:pt x="64" y="95"/>
                </a:cubicBezTo>
                <a:cubicBezTo>
                  <a:pt x="1" y="159"/>
                  <a:pt x="33" y="254"/>
                  <a:pt x="96" y="317"/>
                </a:cubicBezTo>
                <a:cubicBezTo>
                  <a:pt x="603" y="760"/>
                  <a:pt x="888" y="1425"/>
                  <a:pt x="888" y="2122"/>
                </a:cubicBezTo>
                <a:cubicBezTo>
                  <a:pt x="888" y="2819"/>
                  <a:pt x="603" y="3484"/>
                  <a:pt x="96" y="3959"/>
                </a:cubicBezTo>
                <a:cubicBezTo>
                  <a:pt x="33" y="4022"/>
                  <a:pt x="1" y="4117"/>
                  <a:pt x="64" y="4181"/>
                </a:cubicBezTo>
                <a:cubicBezTo>
                  <a:pt x="96" y="4212"/>
                  <a:pt x="159" y="4244"/>
                  <a:pt x="191" y="4244"/>
                </a:cubicBezTo>
                <a:cubicBezTo>
                  <a:pt x="223" y="4244"/>
                  <a:pt x="286" y="4212"/>
                  <a:pt x="286" y="4181"/>
                </a:cubicBezTo>
                <a:cubicBezTo>
                  <a:pt x="888" y="3674"/>
                  <a:pt x="1204" y="2914"/>
                  <a:pt x="1204" y="2122"/>
                </a:cubicBezTo>
                <a:cubicBezTo>
                  <a:pt x="1204" y="1362"/>
                  <a:pt x="888" y="602"/>
                  <a:pt x="286" y="64"/>
                </a:cubicBezTo>
                <a:close/>
              </a:path>
            </a:pathLst>
          </a:custGeom>
          <a:solidFill>
            <a:srgbClr val="782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9" name="Google Shape;1879;p19"/>
          <p:cNvSpPr/>
          <p:nvPr/>
        </p:nvSpPr>
        <p:spPr>
          <a:xfrm>
            <a:off x="5196849" y="3625361"/>
            <a:ext cx="48828" cy="183048"/>
          </a:xfrm>
          <a:custGeom>
            <a:avLst/>
            <a:gdLst/>
            <a:ahLst/>
            <a:cxnLst/>
            <a:rect l="l" t="t" r="r" b="b"/>
            <a:pathLst>
              <a:path w="1521" h="5702" extrusionOk="0">
                <a:moveTo>
                  <a:pt x="286" y="64"/>
                </a:moveTo>
                <a:cubicBezTo>
                  <a:pt x="222" y="1"/>
                  <a:pt x="127" y="1"/>
                  <a:pt x="64" y="64"/>
                </a:cubicBezTo>
                <a:cubicBezTo>
                  <a:pt x="1" y="128"/>
                  <a:pt x="1" y="254"/>
                  <a:pt x="64" y="286"/>
                </a:cubicBezTo>
                <a:cubicBezTo>
                  <a:pt x="792" y="951"/>
                  <a:pt x="1204" y="1901"/>
                  <a:pt x="1204" y="2851"/>
                </a:cubicBezTo>
                <a:cubicBezTo>
                  <a:pt x="1204" y="3833"/>
                  <a:pt x="792" y="4783"/>
                  <a:pt x="64" y="5416"/>
                </a:cubicBezTo>
                <a:cubicBezTo>
                  <a:pt x="1" y="5480"/>
                  <a:pt x="1" y="5606"/>
                  <a:pt x="64" y="5670"/>
                </a:cubicBezTo>
                <a:cubicBezTo>
                  <a:pt x="96" y="5701"/>
                  <a:pt x="127" y="5701"/>
                  <a:pt x="159" y="5701"/>
                </a:cubicBezTo>
                <a:cubicBezTo>
                  <a:pt x="222" y="5701"/>
                  <a:pt x="254" y="5701"/>
                  <a:pt x="286" y="5670"/>
                </a:cubicBezTo>
                <a:cubicBezTo>
                  <a:pt x="1077" y="4941"/>
                  <a:pt x="1521" y="3928"/>
                  <a:pt x="1521" y="2851"/>
                </a:cubicBezTo>
                <a:cubicBezTo>
                  <a:pt x="1521" y="1806"/>
                  <a:pt x="1077" y="761"/>
                  <a:pt x="286" y="64"/>
                </a:cubicBezTo>
                <a:close/>
              </a:path>
            </a:pathLst>
          </a:custGeom>
          <a:solidFill>
            <a:srgbClr val="782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19"/>
          <p:cNvSpPr/>
          <p:nvPr/>
        </p:nvSpPr>
        <p:spPr>
          <a:xfrm>
            <a:off x="5034185" y="3648764"/>
            <a:ext cx="37656" cy="136243"/>
          </a:xfrm>
          <a:custGeom>
            <a:avLst/>
            <a:gdLst/>
            <a:ahLst/>
            <a:cxnLst/>
            <a:rect l="l" t="t" r="r" b="b"/>
            <a:pathLst>
              <a:path w="1173" h="4244" extrusionOk="0">
                <a:moveTo>
                  <a:pt x="1141" y="95"/>
                </a:moveTo>
                <a:cubicBezTo>
                  <a:pt x="1077" y="32"/>
                  <a:pt x="951" y="0"/>
                  <a:pt x="887" y="64"/>
                </a:cubicBezTo>
                <a:cubicBezTo>
                  <a:pt x="317" y="602"/>
                  <a:pt x="1" y="1362"/>
                  <a:pt x="1" y="2122"/>
                </a:cubicBezTo>
                <a:cubicBezTo>
                  <a:pt x="1" y="2914"/>
                  <a:pt x="317" y="3674"/>
                  <a:pt x="887" y="4212"/>
                </a:cubicBezTo>
                <a:cubicBezTo>
                  <a:pt x="919" y="4212"/>
                  <a:pt x="982" y="4244"/>
                  <a:pt x="1014" y="4244"/>
                </a:cubicBezTo>
                <a:cubicBezTo>
                  <a:pt x="1046" y="4244"/>
                  <a:pt x="1109" y="4212"/>
                  <a:pt x="1141" y="4181"/>
                </a:cubicBezTo>
                <a:cubicBezTo>
                  <a:pt x="1172" y="4117"/>
                  <a:pt x="1172" y="4022"/>
                  <a:pt x="1109" y="3959"/>
                </a:cubicBezTo>
                <a:cubicBezTo>
                  <a:pt x="602" y="3484"/>
                  <a:pt x="317" y="2819"/>
                  <a:pt x="317" y="2154"/>
                </a:cubicBezTo>
                <a:cubicBezTo>
                  <a:pt x="317" y="1457"/>
                  <a:pt x="602" y="792"/>
                  <a:pt x="1109" y="317"/>
                </a:cubicBezTo>
                <a:cubicBezTo>
                  <a:pt x="1172" y="254"/>
                  <a:pt x="1172" y="159"/>
                  <a:pt x="1141" y="95"/>
                </a:cubicBezTo>
                <a:close/>
              </a:path>
            </a:pathLst>
          </a:custGeom>
          <a:solidFill>
            <a:srgbClr val="782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19"/>
          <p:cNvSpPr/>
          <p:nvPr/>
        </p:nvSpPr>
        <p:spPr>
          <a:xfrm>
            <a:off x="5001666" y="3625361"/>
            <a:ext cx="48828" cy="183048"/>
          </a:xfrm>
          <a:custGeom>
            <a:avLst/>
            <a:gdLst/>
            <a:ahLst/>
            <a:cxnLst/>
            <a:rect l="l" t="t" r="r" b="b"/>
            <a:pathLst>
              <a:path w="1521" h="5702" extrusionOk="0">
                <a:moveTo>
                  <a:pt x="317" y="2851"/>
                </a:moveTo>
                <a:cubicBezTo>
                  <a:pt x="317" y="1901"/>
                  <a:pt x="729" y="951"/>
                  <a:pt x="1457" y="286"/>
                </a:cubicBezTo>
                <a:cubicBezTo>
                  <a:pt x="1520" y="254"/>
                  <a:pt x="1520" y="128"/>
                  <a:pt x="1457" y="64"/>
                </a:cubicBezTo>
                <a:cubicBezTo>
                  <a:pt x="1394" y="1"/>
                  <a:pt x="1299" y="1"/>
                  <a:pt x="1235" y="64"/>
                </a:cubicBezTo>
                <a:cubicBezTo>
                  <a:pt x="444" y="793"/>
                  <a:pt x="0" y="1806"/>
                  <a:pt x="0" y="2851"/>
                </a:cubicBezTo>
                <a:cubicBezTo>
                  <a:pt x="0" y="3928"/>
                  <a:pt x="444" y="4941"/>
                  <a:pt x="1235" y="5670"/>
                </a:cubicBezTo>
                <a:cubicBezTo>
                  <a:pt x="1267" y="5701"/>
                  <a:pt x="1299" y="5701"/>
                  <a:pt x="1362" y="5701"/>
                </a:cubicBezTo>
                <a:cubicBezTo>
                  <a:pt x="1394" y="5701"/>
                  <a:pt x="1425" y="5701"/>
                  <a:pt x="1457" y="5670"/>
                </a:cubicBezTo>
                <a:cubicBezTo>
                  <a:pt x="1520" y="5606"/>
                  <a:pt x="1520" y="5480"/>
                  <a:pt x="1457" y="5448"/>
                </a:cubicBezTo>
                <a:cubicBezTo>
                  <a:pt x="729" y="4783"/>
                  <a:pt x="317" y="3833"/>
                  <a:pt x="317" y="2851"/>
                </a:cubicBezTo>
                <a:close/>
              </a:path>
            </a:pathLst>
          </a:custGeom>
          <a:solidFill>
            <a:srgbClr val="782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19"/>
          <p:cNvSpPr/>
          <p:nvPr/>
        </p:nvSpPr>
        <p:spPr>
          <a:xfrm>
            <a:off x="5072805" y="3667062"/>
            <a:ext cx="101701" cy="209469"/>
          </a:xfrm>
          <a:custGeom>
            <a:avLst/>
            <a:gdLst/>
            <a:ahLst/>
            <a:cxnLst/>
            <a:rect l="l" t="t" r="r" b="b"/>
            <a:pathLst>
              <a:path w="3168" h="6525" extrusionOk="0">
                <a:moveTo>
                  <a:pt x="1584" y="0"/>
                </a:moveTo>
                <a:cubicBezTo>
                  <a:pt x="698" y="0"/>
                  <a:pt x="1" y="697"/>
                  <a:pt x="1" y="1552"/>
                </a:cubicBezTo>
                <a:cubicBezTo>
                  <a:pt x="1" y="2217"/>
                  <a:pt x="413" y="2819"/>
                  <a:pt x="1046" y="3041"/>
                </a:cubicBezTo>
                <a:lnTo>
                  <a:pt x="1046" y="5986"/>
                </a:lnTo>
                <a:cubicBezTo>
                  <a:pt x="1046" y="6302"/>
                  <a:pt x="1299" y="6524"/>
                  <a:pt x="1584" y="6524"/>
                </a:cubicBezTo>
                <a:cubicBezTo>
                  <a:pt x="1869" y="6524"/>
                  <a:pt x="2123" y="6302"/>
                  <a:pt x="2123" y="5986"/>
                </a:cubicBezTo>
                <a:lnTo>
                  <a:pt x="2123" y="3041"/>
                </a:lnTo>
                <a:cubicBezTo>
                  <a:pt x="2725" y="2819"/>
                  <a:pt x="3168" y="2249"/>
                  <a:pt x="3168" y="1552"/>
                </a:cubicBezTo>
                <a:cubicBezTo>
                  <a:pt x="3168" y="697"/>
                  <a:pt x="2440" y="0"/>
                  <a:pt x="1584" y="0"/>
                </a:cubicBezTo>
                <a:close/>
                <a:moveTo>
                  <a:pt x="1901" y="2787"/>
                </a:moveTo>
                <a:cubicBezTo>
                  <a:pt x="1838" y="2787"/>
                  <a:pt x="1806" y="2851"/>
                  <a:pt x="1806" y="2946"/>
                </a:cubicBezTo>
                <a:lnTo>
                  <a:pt x="1806" y="5986"/>
                </a:lnTo>
                <a:cubicBezTo>
                  <a:pt x="1806" y="6112"/>
                  <a:pt x="1711" y="6207"/>
                  <a:pt x="1584" y="6207"/>
                </a:cubicBezTo>
                <a:cubicBezTo>
                  <a:pt x="1458" y="6207"/>
                  <a:pt x="1363" y="6112"/>
                  <a:pt x="1363" y="5986"/>
                </a:cubicBezTo>
                <a:lnTo>
                  <a:pt x="1363" y="2946"/>
                </a:lnTo>
                <a:cubicBezTo>
                  <a:pt x="1363" y="2851"/>
                  <a:pt x="1299" y="2787"/>
                  <a:pt x="1236" y="2787"/>
                </a:cubicBezTo>
                <a:cubicBezTo>
                  <a:pt x="698" y="2629"/>
                  <a:pt x="318" y="2122"/>
                  <a:pt x="318" y="1552"/>
                </a:cubicBezTo>
                <a:cubicBezTo>
                  <a:pt x="318" y="887"/>
                  <a:pt x="888" y="317"/>
                  <a:pt x="1584" y="317"/>
                </a:cubicBezTo>
                <a:cubicBezTo>
                  <a:pt x="2281" y="317"/>
                  <a:pt x="2851" y="855"/>
                  <a:pt x="2851" y="1552"/>
                </a:cubicBezTo>
                <a:cubicBezTo>
                  <a:pt x="2851" y="2122"/>
                  <a:pt x="2471" y="2629"/>
                  <a:pt x="1901" y="2787"/>
                </a:cubicBezTo>
                <a:close/>
              </a:path>
            </a:pathLst>
          </a:custGeom>
          <a:solidFill>
            <a:srgbClr val="782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3" name="Google Shape;1883;p19"/>
          <p:cNvSpPr/>
          <p:nvPr/>
        </p:nvSpPr>
        <p:spPr>
          <a:xfrm>
            <a:off x="5196849" y="3625875"/>
            <a:ext cx="48828" cy="182535"/>
          </a:xfrm>
          <a:custGeom>
            <a:avLst/>
            <a:gdLst/>
            <a:ahLst/>
            <a:cxnLst/>
            <a:rect l="l" t="t" r="r" b="b"/>
            <a:pathLst>
              <a:path w="1521" h="5686" extrusionOk="0">
                <a:moveTo>
                  <a:pt x="175" y="1"/>
                </a:moveTo>
                <a:cubicBezTo>
                  <a:pt x="135" y="1"/>
                  <a:pt x="96" y="17"/>
                  <a:pt x="64" y="48"/>
                </a:cubicBezTo>
                <a:cubicBezTo>
                  <a:pt x="1" y="112"/>
                  <a:pt x="1" y="238"/>
                  <a:pt x="64" y="270"/>
                </a:cubicBezTo>
                <a:cubicBezTo>
                  <a:pt x="792" y="935"/>
                  <a:pt x="1204" y="1885"/>
                  <a:pt x="1204" y="2835"/>
                </a:cubicBezTo>
                <a:cubicBezTo>
                  <a:pt x="1204" y="3817"/>
                  <a:pt x="792" y="4767"/>
                  <a:pt x="64" y="5400"/>
                </a:cubicBezTo>
                <a:cubicBezTo>
                  <a:pt x="1" y="5464"/>
                  <a:pt x="1" y="5590"/>
                  <a:pt x="64" y="5654"/>
                </a:cubicBezTo>
                <a:cubicBezTo>
                  <a:pt x="96" y="5685"/>
                  <a:pt x="127" y="5685"/>
                  <a:pt x="159" y="5685"/>
                </a:cubicBezTo>
                <a:cubicBezTo>
                  <a:pt x="222" y="5685"/>
                  <a:pt x="254" y="5685"/>
                  <a:pt x="286" y="5654"/>
                </a:cubicBezTo>
                <a:cubicBezTo>
                  <a:pt x="1077" y="4925"/>
                  <a:pt x="1521" y="3912"/>
                  <a:pt x="1521" y="2835"/>
                </a:cubicBezTo>
                <a:cubicBezTo>
                  <a:pt x="1521" y="1790"/>
                  <a:pt x="1077" y="745"/>
                  <a:pt x="286" y="48"/>
                </a:cubicBezTo>
                <a:cubicBezTo>
                  <a:pt x="254" y="17"/>
                  <a:pt x="214" y="1"/>
                  <a:pt x="175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4" name="Google Shape;1884;p19"/>
          <p:cNvSpPr/>
          <p:nvPr/>
        </p:nvSpPr>
        <p:spPr>
          <a:xfrm>
            <a:off x="5034185" y="3649695"/>
            <a:ext cx="37656" cy="135312"/>
          </a:xfrm>
          <a:custGeom>
            <a:avLst/>
            <a:gdLst/>
            <a:ahLst/>
            <a:cxnLst/>
            <a:rect l="l" t="t" r="r" b="b"/>
            <a:pathLst>
              <a:path w="1173" h="4215" extrusionOk="0">
                <a:moveTo>
                  <a:pt x="981" y="0"/>
                </a:moveTo>
                <a:cubicBezTo>
                  <a:pt x="945" y="0"/>
                  <a:pt x="911" y="10"/>
                  <a:pt x="887" y="35"/>
                </a:cubicBezTo>
                <a:cubicBezTo>
                  <a:pt x="317" y="573"/>
                  <a:pt x="1" y="1333"/>
                  <a:pt x="1" y="2093"/>
                </a:cubicBezTo>
                <a:cubicBezTo>
                  <a:pt x="1" y="2885"/>
                  <a:pt x="317" y="3645"/>
                  <a:pt x="887" y="4183"/>
                </a:cubicBezTo>
                <a:cubicBezTo>
                  <a:pt x="919" y="4183"/>
                  <a:pt x="982" y="4215"/>
                  <a:pt x="1014" y="4215"/>
                </a:cubicBezTo>
                <a:cubicBezTo>
                  <a:pt x="1046" y="4215"/>
                  <a:pt x="1109" y="4183"/>
                  <a:pt x="1141" y="4152"/>
                </a:cubicBezTo>
                <a:cubicBezTo>
                  <a:pt x="1172" y="4088"/>
                  <a:pt x="1172" y="3993"/>
                  <a:pt x="1109" y="3930"/>
                </a:cubicBezTo>
                <a:cubicBezTo>
                  <a:pt x="602" y="3455"/>
                  <a:pt x="317" y="2790"/>
                  <a:pt x="317" y="2125"/>
                </a:cubicBezTo>
                <a:cubicBezTo>
                  <a:pt x="317" y="1428"/>
                  <a:pt x="602" y="763"/>
                  <a:pt x="1109" y="288"/>
                </a:cubicBezTo>
                <a:cubicBezTo>
                  <a:pt x="1172" y="225"/>
                  <a:pt x="1172" y="130"/>
                  <a:pt x="1141" y="66"/>
                </a:cubicBezTo>
                <a:cubicBezTo>
                  <a:pt x="1102" y="27"/>
                  <a:pt x="1038" y="0"/>
                  <a:pt x="981" y="0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5" name="Google Shape;1885;p19"/>
          <p:cNvSpPr/>
          <p:nvPr/>
        </p:nvSpPr>
        <p:spPr>
          <a:xfrm>
            <a:off x="5001666" y="3625875"/>
            <a:ext cx="48828" cy="182535"/>
          </a:xfrm>
          <a:custGeom>
            <a:avLst/>
            <a:gdLst/>
            <a:ahLst/>
            <a:cxnLst/>
            <a:rect l="l" t="t" r="r" b="b"/>
            <a:pathLst>
              <a:path w="1521" h="5686" extrusionOk="0">
                <a:moveTo>
                  <a:pt x="1346" y="1"/>
                </a:moveTo>
                <a:cubicBezTo>
                  <a:pt x="1307" y="1"/>
                  <a:pt x="1267" y="17"/>
                  <a:pt x="1235" y="48"/>
                </a:cubicBezTo>
                <a:cubicBezTo>
                  <a:pt x="444" y="777"/>
                  <a:pt x="0" y="1790"/>
                  <a:pt x="0" y="2835"/>
                </a:cubicBezTo>
                <a:cubicBezTo>
                  <a:pt x="0" y="3912"/>
                  <a:pt x="444" y="4925"/>
                  <a:pt x="1235" y="5654"/>
                </a:cubicBezTo>
                <a:cubicBezTo>
                  <a:pt x="1267" y="5685"/>
                  <a:pt x="1299" y="5685"/>
                  <a:pt x="1362" y="5685"/>
                </a:cubicBezTo>
                <a:cubicBezTo>
                  <a:pt x="1394" y="5685"/>
                  <a:pt x="1425" y="5685"/>
                  <a:pt x="1457" y="5654"/>
                </a:cubicBezTo>
                <a:cubicBezTo>
                  <a:pt x="1520" y="5590"/>
                  <a:pt x="1520" y="5464"/>
                  <a:pt x="1457" y="5432"/>
                </a:cubicBezTo>
                <a:cubicBezTo>
                  <a:pt x="729" y="4767"/>
                  <a:pt x="317" y="3817"/>
                  <a:pt x="317" y="2835"/>
                </a:cubicBezTo>
                <a:cubicBezTo>
                  <a:pt x="317" y="1885"/>
                  <a:pt x="729" y="935"/>
                  <a:pt x="1457" y="270"/>
                </a:cubicBezTo>
                <a:cubicBezTo>
                  <a:pt x="1520" y="238"/>
                  <a:pt x="1520" y="112"/>
                  <a:pt x="1457" y="48"/>
                </a:cubicBezTo>
                <a:cubicBezTo>
                  <a:pt x="1425" y="17"/>
                  <a:pt x="1386" y="1"/>
                  <a:pt x="1346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6" name="Google Shape;1886;p19"/>
          <p:cNvSpPr/>
          <p:nvPr/>
        </p:nvSpPr>
        <p:spPr>
          <a:xfrm>
            <a:off x="5001666" y="3625361"/>
            <a:ext cx="48828" cy="183048"/>
          </a:xfrm>
          <a:custGeom>
            <a:avLst/>
            <a:gdLst/>
            <a:ahLst/>
            <a:cxnLst/>
            <a:rect l="l" t="t" r="r" b="b"/>
            <a:pathLst>
              <a:path w="1521" h="5702" fill="none" extrusionOk="0">
                <a:moveTo>
                  <a:pt x="317" y="2851"/>
                </a:moveTo>
                <a:cubicBezTo>
                  <a:pt x="317" y="1901"/>
                  <a:pt x="729" y="951"/>
                  <a:pt x="1457" y="286"/>
                </a:cubicBezTo>
                <a:cubicBezTo>
                  <a:pt x="1520" y="254"/>
                  <a:pt x="1520" y="128"/>
                  <a:pt x="1457" y="64"/>
                </a:cubicBezTo>
                <a:cubicBezTo>
                  <a:pt x="1394" y="1"/>
                  <a:pt x="1299" y="1"/>
                  <a:pt x="1235" y="64"/>
                </a:cubicBezTo>
                <a:cubicBezTo>
                  <a:pt x="444" y="793"/>
                  <a:pt x="0" y="1806"/>
                  <a:pt x="0" y="2851"/>
                </a:cubicBezTo>
                <a:cubicBezTo>
                  <a:pt x="0" y="3928"/>
                  <a:pt x="444" y="4941"/>
                  <a:pt x="1235" y="5670"/>
                </a:cubicBezTo>
                <a:cubicBezTo>
                  <a:pt x="1267" y="5701"/>
                  <a:pt x="1299" y="5701"/>
                  <a:pt x="1362" y="5701"/>
                </a:cubicBezTo>
                <a:cubicBezTo>
                  <a:pt x="1394" y="5701"/>
                  <a:pt x="1425" y="5701"/>
                  <a:pt x="1457" y="5670"/>
                </a:cubicBezTo>
                <a:cubicBezTo>
                  <a:pt x="1520" y="5606"/>
                  <a:pt x="1520" y="5480"/>
                  <a:pt x="1457" y="5448"/>
                </a:cubicBezTo>
                <a:cubicBezTo>
                  <a:pt x="729" y="4783"/>
                  <a:pt x="317" y="3833"/>
                  <a:pt x="317" y="2851"/>
                </a:cubicBezTo>
                <a:close/>
              </a:path>
            </a:pathLst>
          </a:custGeom>
          <a:noFill/>
          <a:ln w="2375" cap="flat" cmpd="sng">
            <a:solidFill>
              <a:srgbClr val="30475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7" name="Google Shape;1887;p19"/>
          <p:cNvSpPr/>
          <p:nvPr/>
        </p:nvSpPr>
        <p:spPr>
          <a:xfrm>
            <a:off x="457204" y="3990367"/>
            <a:ext cx="4189665" cy="746255"/>
          </a:xfrm>
          <a:custGeom>
            <a:avLst/>
            <a:gdLst/>
            <a:ahLst/>
            <a:cxnLst/>
            <a:rect l="l" t="t" r="r" b="b"/>
            <a:pathLst>
              <a:path w="130509" h="23246" extrusionOk="0">
                <a:moveTo>
                  <a:pt x="3421" y="0"/>
                </a:moveTo>
                <a:cubicBezTo>
                  <a:pt x="1521" y="0"/>
                  <a:pt x="0" y="1520"/>
                  <a:pt x="0" y="3420"/>
                </a:cubicBezTo>
                <a:lnTo>
                  <a:pt x="0" y="19825"/>
                </a:lnTo>
                <a:cubicBezTo>
                  <a:pt x="0" y="21725"/>
                  <a:pt x="1521" y="23245"/>
                  <a:pt x="3421" y="23245"/>
                </a:cubicBezTo>
                <a:lnTo>
                  <a:pt x="92822" y="23245"/>
                </a:lnTo>
                <a:cubicBezTo>
                  <a:pt x="94723" y="23245"/>
                  <a:pt x="96274" y="21725"/>
                  <a:pt x="96274" y="19825"/>
                </a:cubicBezTo>
                <a:lnTo>
                  <a:pt x="96274" y="15360"/>
                </a:lnTo>
                <a:cubicBezTo>
                  <a:pt x="96325" y="13189"/>
                  <a:pt x="97823" y="12002"/>
                  <a:pt x="99487" y="12002"/>
                </a:cubicBezTo>
                <a:cubicBezTo>
                  <a:pt x="100956" y="12002"/>
                  <a:pt x="102554" y="12927"/>
                  <a:pt x="103400" y="14916"/>
                </a:cubicBezTo>
                <a:cubicBezTo>
                  <a:pt x="104667" y="17893"/>
                  <a:pt x="107612" y="19951"/>
                  <a:pt x="111032" y="19951"/>
                </a:cubicBezTo>
                <a:cubicBezTo>
                  <a:pt x="114389" y="19951"/>
                  <a:pt x="117271" y="17956"/>
                  <a:pt x="118601" y="15106"/>
                </a:cubicBezTo>
                <a:lnTo>
                  <a:pt x="118601" y="15138"/>
                </a:lnTo>
                <a:cubicBezTo>
                  <a:pt x="119815" y="12827"/>
                  <a:pt x="121700" y="11944"/>
                  <a:pt x="123381" y="11944"/>
                </a:cubicBezTo>
                <a:cubicBezTo>
                  <a:pt x="123980" y="11944"/>
                  <a:pt x="124554" y="12056"/>
                  <a:pt x="125062" y="12256"/>
                </a:cubicBezTo>
                <a:cubicBezTo>
                  <a:pt x="125125" y="12288"/>
                  <a:pt x="125188" y="12319"/>
                  <a:pt x="125252" y="12351"/>
                </a:cubicBezTo>
                <a:cubicBezTo>
                  <a:pt x="125315" y="12383"/>
                  <a:pt x="125378" y="12414"/>
                  <a:pt x="125410" y="12414"/>
                </a:cubicBezTo>
                <a:cubicBezTo>
                  <a:pt x="125505" y="12478"/>
                  <a:pt x="125568" y="12509"/>
                  <a:pt x="125632" y="12541"/>
                </a:cubicBezTo>
                <a:cubicBezTo>
                  <a:pt x="126138" y="12858"/>
                  <a:pt x="126392" y="13238"/>
                  <a:pt x="126645" y="13396"/>
                </a:cubicBezTo>
                <a:cubicBezTo>
                  <a:pt x="127057" y="13744"/>
                  <a:pt x="127563" y="13966"/>
                  <a:pt x="128165" y="13966"/>
                </a:cubicBezTo>
                <a:cubicBezTo>
                  <a:pt x="129432" y="13966"/>
                  <a:pt x="130509" y="12921"/>
                  <a:pt x="130509" y="11623"/>
                </a:cubicBezTo>
                <a:cubicBezTo>
                  <a:pt x="130509" y="10324"/>
                  <a:pt x="129432" y="9279"/>
                  <a:pt x="128165" y="9279"/>
                </a:cubicBezTo>
                <a:cubicBezTo>
                  <a:pt x="127563" y="9279"/>
                  <a:pt x="127057" y="9469"/>
                  <a:pt x="126645" y="9817"/>
                </a:cubicBezTo>
                <a:cubicBezTo>
                  <a:pt x="126392" y="10007"/>
                  <a:pt x="126138" y="10356"/>
                  <a:pt x="125632" y="10704"/>
                </a:cubicBezTo>
                <a:cubicBezTo>
                  <a:pt x="125568" y="10736"/>
                  <a:pt x="125505" y="10768"/>
                  <a:pt x="125410" y="10799"/>
                </a:cubicBezTo>
                <a:cubicBezTo>
                  <a:pt x="125378" y="10831"/>
                  <a:pt x="125315" y="10863"/>
                  <a:pt x="125283" y="10894"/>
                </a:cubicBezTo>
                <a:cubicBezTo>
                  <a:pt x="125188" y="10926"/>
                  <a:pt x="125157" y="10958"/>
                  <a:pt x="125062" y="10958"/>
                </a:cubicBezTo>
                <a:cubicBezTo>
                  <a:pt x="124550" y="11167"/>
                  <a:pt x="123971" y="11284"/>
                  <a:pt x="123366" y="11284"/>
                </a:cubicBezTo>
                <a:cubicBezTo>
                  <a:pt x="121689" y="11284"/>
                  <a:pt x="119811" y="10388"/>
                  <a:pt x="118601" y="8107"/>
                </a:cubicBezTo>
                <a:cubicBezTo>
                  <a:pt x="117271" y="5257"/>
                  <a:pt x="114389" y="3294"/>
                  <a:pt x="111032" y="3294"/>
                </a:cubicBezTo>
                <a:cubicBezTo>
                  <a:pt x="107612" y="3294"/>
                  <a:pt x="104667" y="5352"/>
                  <a:pt x="103400" y="8329"/>
                </a:cubicBezTo>
                <a:lnTo>
                  <a:pt x="103400" y="8297"/>
                </a:lnTo>
                <a:cubicBezTo>
                  <a:pt x="102569" y="10287"/>
                  <a:pt x="100972" y="11211"/>
                  <a:pt x="99500" y="11211"/>
                </a:cubicBezTo>
                <a:cubicBezTo>
                  <a:pt x="97832" y="11211"/>
                  <a:pt x="96325" y="10024"/>
                  <a:pt x="96274" y="7854"/>
                </a:cubicBezTo>
                <a:lnTo>
                  <a:pt x="96274" y="3420"/>
                </a:lnTo>
                <a:cubicBezTo>
                  <a:pt x="96274" y="1520"/>
                  <a:pt x="94723" y="0"/>
                  <a:pt x="92822" y="0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8" name="Google Shape;1888;p19"/>
          <p:cNvSpPr/>
          <p:nvPr/>
        </p:nvSpPr>
        <p:spPr>
          <a:xfrm>
            <a:off x="3803022" y="4144876"/>
            <a:ext cx="437204" cy="437204"/>
          </a:xfrm>
          <a:custGeom>
            <a:avLst/>
            <a:gdLst/>
            <a:ahLst/>
            <a:cxnLst/>
            <a:rect l="l" t="t" r="r" b="b"/>
            <a:pathLst>
              <a:path w="13619" h="13619" extrusionOk="0">
                <a:moveTo>
                  <a:pt x="13618" y="6810"/>
                </a:moveTo>
                <a:cubicBezTo>
                  <a:pt x="13618" y="10578"/>
                  <a:pt x="10578" y="13618"/>
                  <a:pt x="6809" y="13618"/>
                </a:cubicBezTo>
                <a:cubicBezTo>
                  <a:pt x="3041" y="13618"/>
                  <a:pt x="0" y="10578"/>
                  <a:pt x="0" y="6810"/>
                </a:cubicBezTo>
                <a:cubicBezTo>
                  <a:pt x="0" y="3041"/>
                  <a:pt x="3041" y="1"/>
                  <a:pt x="6809" y="1"/>
                </a:cubicBezTo>
                <a:cubicBezTo>
                  <a:pt x="10578" y="1"/>
                  <a:pt x="13618" y="3041"/>
                  <a:pt x="13618" y="6810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19"/>
          <p:cNvSpPr/>
          <p:nvPr/>
        </p:nvSpPr>
        <p:spPr>
          <a:xfrm>
            <a:off x="4531974" y="4323815"/>
            <a:ext cx="78298" cy="78298"/>
          </a:xfrm>
          <a:custGeom>
            <a:avLst/>
            <a:gdLst/>
            <a:ahLst/>
            <a:cxnLst/>
            <a:rect l="l" t="t" r="r" b="b"/>
            <a:pathLst>
              <a:path w="2439" h="2439" extrusionOk="0">
                <a:moveTo>
                  <a:pt x="2439" y="1236"/>
                </a:moveTo>
                <a:cubicBezTo>
                  <a:pt x="2439" y="1901"/>
                  <a:pt x="1900" y="2439"/>
                  <a:pt x="1203" y="2439"/>
                </a:cubicBezTo>
                <a:cubicBezTo>
                  <a:pt x="538" y="2439"/>
                  <a:pt x="0" y="1901"/>
                  <a:pt x="0" y="1236"/>
                </a:cubicBezTo>
                <a:cubicBezTo>
                  <a:pt x="0" y="571"/>
                  <a:pt x="538" y="0"/>
                  <a:pt x="1203" y="0"/>
                </a:cubicBezTo>
                <a:cubicBezTo>
                  <a:pt x="1900" y="0"/>
                  <a:pt x="2439" y="571"/>
                  <a:pt x="2439" y="1236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0" name="Google Shape;1890;p19"/>
          <p:cNvSpPr/>
          <p:nvPr/>
        </p:nvSpPr>
        <p:spPr>
          <a:xfrm>
            <a:off x="497877" y="4031008"/>
            <a:ext cx="3008293" cy="664939"/>
          </a:xfrm>
          <a:custGeom>
            <a:avLst/>
            <a:gdLst/>
            <a:ahLst/>
            <a:cxnLst/>
            <a:rect l="l" t="t" r="r" b="b"/>
            <a:pathLst>
              <a:path w="93709" h="20713" extrusionOk="0">
                <a:moveTo>
                  <a:pt x="2154" y="1"/>
                </a:moveTo>
                <a:cubicBezTo>
                  <a:pt x="982" y="1"/>
                  <a:pt x="0" y="983"/>
                  <a:pt x="0" y="2154"/>
                </a:cubicBezTo>
                <a:lnTo>
                  <a:pt x="0" y="18559"/>
                </a:lnTo>
                <a:cubicBezTo>
                  <a:pt x="0" y="19731"/>
                  <a:pt x="982" y="20712"/>
                  <a:pt x="2154" y="20712"/>
                </a:cubicBezTo>
                <a:lnTo>
                  <a:pt x="91555" y="20712"/>
                </a:lnTo>
                <a:cubicBezTo>
                  <a:pt x="92759" y="20712"/>
                  <a:pt x="93709" y="19731"/>
                  <a:pt x="93709" y="18559"/>
                </a:cubicBezTo>
                <a:lnTo>
                  <a:pt x="93709" y="2154"/>
                </a:lnTo>
                <a:cubicBezTo>
                  <a:pt x="93709" y="983"/>
                  <a:pt x="92727" y="1"/>
                  <a:pt x="915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1" name="Google Shape;1891;p19"/>
          <p:cNvSpPr/>
          <p:nvPr/>
        </p:nvSpPr>
        <p:spPr>
          <a:xfrm>
            <a:off x="5076398" y="2476977"/>
            <a:ext cx="99646" cy="99678"/>
          </a:xfrm>
          <a:custGeom>
            <a:avLst/>
            <a:gdLst/>
            <a:ahLst/>
            <a:cxnLst/>
            <a:rect l="l" t="t" r="r" b="b"/>
            <a:pathLst>
              <a:path w="3104" h="3105" extrusionOk="0">
                <a:moveTo>
                  <a:pt x="1552" y="317"/>
                </a:moveTo>
                <a:cubicBezTo>
                  <a:pt x="2249" y="317"/>
                  <a:pt x="2787" y="856"/>
                  <a:pt x="2787" y="1553"/>
                </a:cubicBezTo>
                <a:cubicBezTo>
                  <a:pt x="2787" y="2249"/>
                  <a:pt x="2249" y="2788"/>
                  <a:pt x="1552" y="2788"/>
                </a:cubicBezTo>
                <a:cubicBezTo>
                  <a:pt x="887" y="2788"/>
                  <a:pt x="317" y="2249"/>
                  <a:pt x="317" y="1553"/>
                </a:cubicBezTo>
                <a:cubicBezTo>
                  <a:pt x="317" y="856"/>
                  <a:pt x="855" y="317"/>
                  <a:pt x="1552" y="317"/>
                </a:cubicBezTo>
                <a:close/>
                <a:moveTo>
                  <a:pt x="1552" y="1"/>
                </a:moveTo>
                <a:cubicBezTo>
                  <a:pt x="697" y="1"/>
                  <a:pt x="0" y="697"/>
                  <a:pt x="0" y="1553"/>
                </a:cubicBezTo>
                <a:cubicBezTo>
                  <a:pt x="0" y="2408"/>
                  <a:pt x="697" y="3104"/>
                  <a:pt x="1552" y="3104"/>
                </a:cubicBezTo>
                <a:cubicBezTo>
                  <a:pt x="2407" y="3104"/>
                  <a:pt x="3104" y="2408"/>
                  <a:pt x="3104" y="1553"/>
                </a:cubicBezTo>
                <a:cubicBezTo>
                  <a:pt x="3104" y="697"/>
                  <a:pt x="2407" y="1"/>
                  <a:pt x="1552" y="1"/>
                </a:cubicBezTo>
                <a:close/>
              </a:path>
            </a:pathLst>
          </a:custGeom>
          <a:solidFill>
            <a:srgbClr val="CECECE"/>
          </a:solidFill>
          <a:ln w="2375" cap="flat" cmpd="sng">
            <a:solidFill>
              <a:srgbClr val="CECEC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2" name="Google Shape;1892;p19"/>
          <p:cNvSpPr/>
          <p:nvPr/>
        </p:nvSpPr>
        <p:spPr>
          <a:xfrm>
            <a:off x="4981331" y="2382434"/>
            <a:ext cx="289757" cy="288762"/>
          </a:xfrm>
          <a:custGeom>
            <a:avLst/>
            <a:gdLst/>
            <a:ahLst/>
            <a:cxnLst/>
            <a:rect l="l" t="t" r="r" b="b"/>
            <a:pathLst>
              <a:path w="9026" h="8995" extrusionOk="0">
                <a:moveTo>
                  <a:pt x="4497" y="317"/>
                </a:moveTo>
                <a:cubicBezTo>
                  <a:pt x="6809" y="317"/>
                  <a:pt x="8677" y="2186"/>
                  <a:pt x="8677" y="4498"/>
                </a:cubicBezTo>
                <a:cubicBezTo>
                  <a:pt x="8677" y="5923"/>
                  <a:pt x="7949" y="7221"/>
                  <a:pt x="6841" y="7949"/>
                </a:cubicBezTo>
                <a:cubicBezTo>
                  <a:pt x="6746" y="7411"/>
                  <a:pt x="6492" y="6936"/>
                  <a:pt x="6081" y="6588"/>
                </a:cubicBezTo>
                <a:cubicBezTo>
                  <a:pt x="5639" y="6176"/>
                  <a:pt x="5061" y="5983"/>
                  <a:pt x="4474" y="5983"/>
                </a:cubicBezTo>
                <a:cubicBezTo>
                  <a:pt x="4429" y="5983"/>
                  <a:pt x="4384" y="5984"/>
                  <a:pt x="4339" y="5986"/>
                </a:cubicBezTo>
                <a:cubicBezTo>
                  <a:pt x="3262" y="6049"/>
                  <a:pt x="2375" y="6873"/>
                  <a:pt x="2154" y="7981"/>
                </a:cubicBezTo>
                <a:cubicBezTo>
                  <a:pt x="1045" y="7221"/>
                  <a:pt x="317" y="5954"/>
                  <a:pt x="317" y="4498"/>
                </a:cubicBezTo>
                <a:cubicBezTo>
                  <a:pt x="317" y="2186"/>
                  <a:pt x="2185" y="317"/>
                  <a:pt x="4497" y="317"/>
                </a:cubicBezTo>
                <a:close/>
                <a:moveTo>
                  <a:pt x="4487" y="6299"/>
                </a:moveTo>
                <a:cubicBezTo>
                  <a:pt x="4986" y="6299"/>
                  <a:pt x="5477" y="6486"/>
                  <a:pt x="5859" y="6809"/>
                </a:cubicBezTo>
                <a:cubicBezTo>
                  <a:pt x="6271" y="7158"/>
                  <a:pt x="6492" y="7633"/>
                  <a:pt x="6556" y="8139"/>
                </a:cubicBezTo>
                <a:cubicBezTo>
                  <a:pt x="5922" y="8488"/>
                  <a:pt x="5210" y="8662"/>
                  <a:pt x="4501" y="8662"/>
                </a:cubicBezTo>
                <a:cubicBezTo>
                  <a:pt x="3793" y="8662"/>
                  <a:pt x="3088" y="8488"/>
                  <a:pt x="2470" y="8139"/>
                </a:cubicBezTo>
                <a:cubicBezTo>
                  <a:pt x="2597" y="7158"/>
                  <a:pt x="3389" y="6366"/>
                  <a:pt x="4371" y="6303"/>
                </a:cubicBezTo>
                <a:cubicBezTo>
                  <a:pt x="4409" y="6300"/>
                  <a:pt x="4448" y="6299"/>
                  <a:pt x="4487" y="6299"/>
                </a:cubicBezTo>
                <a:close/>
                <a:moveTo>
                  <a:pt x="4497" y="1"/>
                </a:moveTo>
                <a:cubicBezTo>
                  <a:pt x="2027" y="1"/>
                  <a:pt x="0" y="1996"/>
                  <a:pt x="0" y="4498"/>
                </a:cubicBezTo>
                <a:cubicBezTo>
                  <a:pt x="0" y="6113"/>
                  <a:pt x="855" y="7506"/>
                  <a:pt x="2122" y="8330"/>
                </a:cubicBezTo>
                <a:lnTo>
                  <a:pt x="2217" y="8361"/>
                </a:lnTo>
                <a:cubicBezTo>
                  <a:pt x="2217" y="8361"/>
                  <a:pt x="2217" y="8393"/>
                  <a:pt x="2249" y="8393"/>
                </a:cubicBezTo>
                <a:cubicBezTo>
                  <a:pt x="2312" y="8425"/>
                  <a:pt x="2375" y="8456"/>
                  <a:pt x="2470" y="8520"/>
                </a:cubicBezTo>
                <a:cubicBezTo>
                  <a:pt x="2502" y="8520"/>
                  <a:pt x="2534" y="8520"/>
                  <a:pt x="2534" y="8551"/>
                </a:cubicBezTo>
                <a:cubicBezTo>
                  <a:pt x="2660" y="8615"/>
                  <a:pt x="2819" y="8678"/>
                  <a:pt x="2945" y="8710"/>
                </a:cubicBezTo>
                <a:lnTo>
                  <a:pt x="3072" y="8773"/>
                </a:lnTo>
                <a:cubicBezTo>
                  <a:pt x="3135" y="8773"/>
                  <a:pt x="3199" y="8805"/>
                  <a:pt x="3262" y="8836"/>
                </a:cubicBezTo>
                <a:cubicBezTo>
                  <a:pt x="3325" y="8836"/>
                  <a:pt x="3420" y="8868"/>
                  <a:pt x="3484" y="8868"/>
                </a:cubicBezTo>
                <a:cubicBezTo>
                  <a:pt x="3547" y="8900"/>
                  <a:pt x="3610" y="8900"/>
                  <a:pt x="3674" y="8931"/>
                </a:cubicBezTo>
                <a:cubicBezTo>
                  <a:pt x="3769" y="8931"/>
                  <a:pt x="3895" y="8963"/>
                  <a:pt x="3990" y="8963"/>
                </a:cubicBezTo>
                <a:cubicBezTo>
                  <a:pt x="4022" y="8963"/>
                  <a:pt x="4054" y="8963"/>
                  <a:pt x="4117" y="8995"/>
                </a:cubicBezTo>
                <a:lnTo>
                  <a:pt x="4909" y="8995"/>
                </a:lnTo>
                <a:cubicBezTo>
                  <a:pt x="4941" y="8963"/>
                  <a:pt x="5004" y="8963"/>
                  <a:pt x="5036" y="8963"/>
                </a:cubicBezTo>
                <a:cubicBezTo>
                  <a:pt x="5131" y="8963"/>
                  <a:pt x="5226" y="8931"/>
                  <a:pt x="5321" y="8931"/>
                </a:cubicBezTo>
                <a:cubicBezTo>
                  <a:pt x="5416" y="8900"/>
                  <a:pt x="5479" y="8900"/>
                  <a:pt x="5542" y="8868"/>
                </a:cubicBezTo>
                <a:cubicBezTo>
                  <a:pt x="5606" y="8868"/>
                  <a:pt x="5669" y="8836"/>
                  <a:pt x="5732" y="8836"/>
                </a:cubicBezTo>
                <a:cubicBezTo>
                  <a:pt x="5796" y="8805"/>
                  <a:pt x="5891" y="8773"/>
                  <a:pt x="5954" y="8773"/>
                </a:cubicBezTo>
                <a:cubicBezTo>
                  <a:pt x="5986" y="8741"/>
                  <a:pt x="6017" y="8741"/>
                  <a:pt x="6081" y="8710"/>
                </a:cubicBezTo>
                <a:cubicBezTo>
                  <a:pt x="6207" y="8678"/>
                  <a:pt x="6334" y="8615"/>
                  <a:pt x="6461" y="8551"/>
                </a:cubicBezTo>
                <a:cubicBezTo>
                  <a:pt x="6492" y="8520"/>
                  <a:pt x="6524" y="8520"/>
                  <a:pt x="6556" y="8520"/>
                </a:cubicBezTo>
                <a:cubicBezTo>
                  <a:pt x="6619" y="8456"/>
                  <a:pt x="6682" y="8425"/>
                  <a:pt x="6777" y="8393"/>
                </a:cubicBezTo>
                <a:cubicBezTo>
                  <a:pt x="6777" y="8393"/>
                  <a:pt x="6777" y="8361"/>
                  <a:pt x="6809" y="8361"/>
                </a:cubicBezTo>
                <a:lnTo>
                  <a:pt x="6872" y="8330"/>
                </a:lnTo>
                <a:lnTo>
                  <a:pt x="6872" y="8298"/>
                </a:lnTo>
                <a:cubicBezTo>
                  <a:pt x="8171" y="7506"/>
                  <a:pt x="9026" y="6113"/>
                  <a:pt x="9026" y="4498"/>
                </a:cubicBezTo>
                <a:cubicBezTo>
                  <a:pt x="9026" y="1996"/>
                  <a:pt x="6999" y="1"/>
                  <a:pt x="4497" y="1"/>
                </a:cubicBezTo>
                <a:close/>
              </a:path>
            </a:pathLst>
          </a:custGeom>
          <a:solidFill>
            <a:srgbClr val="CECECE"/>
          </a:solidFill>
          <a:ln w="2375" cap="flat" cmpd="sng">
            <a:solidFill>
              <a:srgbClr val="CECEC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3" name="Google Shape;1893;p19"/>
          <p:cNvSpPr/>
          <p:nvPr/>
        </p:nvSpPr>
        <p:spPr>
          <a:xfrm>
            <a:off x="3869618" y="4219099"/>
            <a:ext cx="298906" cy="290142"/>
          </a:xfrm>
          <a:custGeom>
            <a:avLst/>
            <a:gdLst/>
            <a:ahLst/>
            <a:cxnLst/>
            <a:rect l="l" t="t" r="r" b="b"/>
            <a:pathLst>
              <a:path w="9311" h="9038" extrusionOk="0">
                <a:moveTo>
                  <a:pt x="3452" y="519"/>
                </a:moveTo>
                <a:cubicBezTo>
                  <a:pt x="3040" y="835"/>
                  <a:pt x="2692" y="1342"/>
                  <a:pt x="2439" y="1944"/>
                </a:cubicBezTo>
                <a:lnTo>
                  <a:pt x="1362" y="1944"/>
                </a:lnTo>
                <a:cubicBezTo>
                  <a:pt x="1710" y="1500"/>
                  <a:pt x="2122" y="1120"/>
                  <a:pt x="2629" y="835"/>
                </a:cubicBezTo>
                <a:cubicBezTo>
                  <a:pt x="2882" y="709"/>
                  <a:pt x="3167" y="582"/>
                  <a:pt x="3452" y="519"/>
                </a:cubicBezTo>
                <a:close/>
                <a:moveTo>
                  <a:pt x="4497" y="360"/>
                </a:moveTo>
                <a:lnTo>
                  <a:pt x="4497" y="1944"/>
                </a:lnTo>
                <a:lnTo>
                  <a:pt x="2787" y="1944"/>
                </a:lnTo>
                <a:cubicBezTo>
                  <a:pt x="3199" y="1025"/>
                  <a:pt x="3800" y="455"/>
                  <a:pt x="4497" y="360"/>
                </a:cubicBezTo>
                <a:close/>
                <a:moveTo>
                  <a:pt x="4814" y="360"/>
                </a:moveTo>
                <a:cubicBezTo>
                  <a:pt x="5479" y="455"/>
                  <a:pt x="6081" y="1025"/>
                  <a:pt x="6492" y="1944"/>
                </a:cubicBezTo>
                <a:lnTo>
                  <a:pt x="4814" y="1944"/>
                </a:lnTo>
                <a:lnTo>
                  <a:pt x="4814" y="360"/>
                </a:lnTo>
                <a:close/>
                <a:moveTo>
                  <a:pt x="5827" y="487"/>
                </a:moveTo>
                <a:cubicBezTo>
                  <a:pt x="6682" y="740"/>
                  <a:pt x="7411" y="1247"/>
                  <a:pt x="7949" y="1944"/>
                </a:cubicBezTo>
                <a:lnTo>
                  <a:pt x="6841" y="1944"/>
                </a:lnTo>
                <a:cubicBezTo>
                  <a:pt x="6587" y="1310"/>
                  <a:pt x="6239" y="835"/>
                  <a:pt x="5827" y="487"/>
                </a:cubicBezTo>
                <a:close/>
                <a:moveTo>
                  <a:pt x="2344" y="2260"/>
                </a:moveTo>
                <a:cubicBezTo>
                  <a:pt x="2122" y="2894"/>
                  <a:pt x="1995" y="3590"/>
                  <a:pt x="1964" y="4382"/>
                </a:cubicBezTo>
                <a:lnTo>
                  <a:pt x="475" y="4382"/>
                </a:lnTo>
                <a:cubicBezTo>
                  <a:pt x="475" y="4034"/>
                  <a:pt x="538" y="3685"/>
                  <a:pt x="633" y="3337"/>
                </a:cubicBezTo>
                <a:cubicBezTo>
                  <a:pt x="760" y="2957"/>
                  <a:pt x="918" y="2577"/>
                  <a:pt x="1140" y="2260"/>
                </a:cubicBezTo>
                <a:close/>
                <a:moveTo>
                  <a:pt x="4497" y="2260"/>
                </a:moveTo>
                <a:lnTo>
                  <a:pt x="4497" y="4382"/>
                </a:lnTo>
                <a:lnTo>
                  <a:pt x="2280" y="4382"/>
                </a:lnTo>
                <a:cubicBezTo>
                  <a:pt x="2312" y="3590"/>
                  <a:pt x="2439" y="2862"/>
                  <a:pt x="2660" y="2260"/>
                </a:cubicBezTo>
                <a:close/>
                <a:moveTo>
                  <a:pt x="6619" y="2260"/>
                </a:moveTo>
                <a:cubicBezTo>
                  <a:pt x="6841" y="2862"/>
                  <a:pt x="6999" y="3590"/>
                  <a:pt x="6999" y="4382"/>
                </a:cubicBezTo>
                <a:lnTo>
                  <a:pt x="4814" y="4382"/>
                </a:lnTo>
                <a:lnTo>
                  <a:pt x="4814" y="2260"/>
                </a:lnTo>
                <a:close/>
                <a:moveTo>
                  <a:pt x="8171" y="2260"/>
                </a:moveTo>
                <a:cubicBezTo>
                  <a:pt x="8234" y="2324"/>
                  <a:pt x="8297" y="2419"/>
                  <a:pt x="8329" y="2514"/>
                </a:cubicBezTo>
                <a:cubicBezTo>
                  <a:pt x="8646" y="3084"/>
                  <a:pt x="8836" y="3717"/>
                  <a:pt x="8836" y="4382"/>
                </a:cubicBezTo>
                <a:lnTo>
                  <a:pt x="7316" y="4382"/>
                </a:lnTo>
                <a:cubicBezTo>
                  <a:pt x="7316" y="3590"/>
                  <a:pt x="7189" y="2894"/>
                  <a:pt x="6967" y="2260"/>
                </a:cubicBezTo>
                <a:close/>
                <a:moveTo>
                  <a:pt x="1964" y="4699"/>
                </a:moveTo>
                <a:cubicBezTo>
                  <a:pt x="1995" y="5459"/>
                  <a:pt x="2122" y="6187"/>
                  <a:pt x="2344" y="6821"/>
                </a:cubicBezTo>
                <a:lnTo>
                  <a:pt x="1172" y="6821"/>
                </a:lnTo>
                <a:cubicBezTo>
                  <a:pt x="1109" y="6726"/>
                  <a:pt x="1045" y="6631"/>
                  <a:pt x="982" y="6536"/>
                </a:cubicBezTo>
                <a:cubicBezTo>
                  <a:pt x="665" y="5966"/>
                  <a:pt x="507" y="5332"/>
                  <a:pt x="475" y="4699"/>
                </a:cubicBezTo>
                <a:close/>
                <a:moveTo>
                  <a:pt x="4497" y="4699"/>
                </a:moveTo>
                <a:lnTo>
                  <a:pt x="4497" y="6821"/>
                </a:lnTo>
                <a:lnTo>
                  <a:pt x="2660" y="6821"/>
                </a:lnTo>
                <a:cubicBezTo>
                  <a:pt x="2439" y="6187"/>
                  <a:pt x="2312" y="5491"/>
                  <a:pt x="2280" y="4699"/>
                </a:cubicBezTo>
                <a:close/>
                <a:moveTo>
                  <a:pt x="6999" y="4699"/>
                </a:moveTo>
                <a:cubicBezTo>
                  <a:pt x="6999" y="5459"/>
                  <a:pt x="6841" y="6187"/>
                  <a:pt x="6619" y="6821"/>
                </a:cubicBezTo>
                <a:lnTo>
                  <a:pt x="4814" y="6821"/>
                </a:lnTo>
                <a:lnTo>
                  <a:pt x="4814" y="4699"/>
                </a:lnTo>
                <a:close/>
                <a:moveTo>
                  <a:pt x="8836" y="4699"/>
                </a:moveTo>
                <a:cubicBezTo>
                  <a:pt x="8804" y="5016"/>
                  <a:pt x="8772" y="5364"/>
                  <a:pt x="8677" y="5681"/>
                </a:cubicBezTo>
                <a:cubicBezTo>
                  <a:pt x="8551" y="6092"/>
                  <a:pt x="8392" y="6472"/>
                  <a:pt x="8171" y="6821"/>
                </a:cubicBezTo>
                <a:lnTo>
                  <a:pt x="6967" y="6821"/>
                </a:lnTo>
                <a:cubicBezTo>
                  <a:pt x="7157" y="6187"/>
                  <a:pt x="7316" y="5459"/>
                  <a:pt x="7316" y="4699"/>
                </a:cubicBezTo>
                <a:close/>
                <a:moveTo>
                  <a:pt x="2470" y="7137"/>
                </a:moveTo>
                <a:cubicBezTo>
                  <a:pt x="2692" y="7707"/>
                  <a:pt x="3009" y="8151"/>
                  <a:pt x="3357" y="8499"/>
                </a:cubicBezTo>
                <a:cubicBezTo>
                  <a:pt x="2565" y="8246"/>
                  <a:pt x="1900" y="7771"/>
                  <a:pt x="1394" y="7137"/>
                </a:cubicBezTo>
                <a:close/>
                <a:moveTo>
                  <a:pt x="7917" y="7137"/>
                </a:moveTo>
                <a:cubicBezTo>
                  <a:pt x="7601" y="7549"/>
                  <a:pt x="7157" y="7929"/>
                  <a:pt x="6682" y="8182"/>
                </a:cubicBezTo>
                <a:cubicBezTo>
                  <a:pt x="6429" y="8309"/>
                  <a:pt x="6176" y="8436"/>
                  <a:pt x="5922" y="8499"/>
                </a:cubicBezTo>
                <a:cubicBezTo>
                  <a:pt x="6271" y="8182"/>
                  <a:pt x="6587" y="7707"/>
                  <a:pt x="6841" y="7137"/>
                </a:cubicBezTo>
                <a:close/>
                <a:moveTo>
                  <a:pt x="4497" y="7137"/>
                </a:moveTo>
                <a:lnTo>
                  <a:pt x="4497" y="8689"/>
                </a:lnTo>
                <a:lnTo>
                  <a:pt x="4370" y="8689"/>
                </a:lnTo>
                <a:cubicBezTo>
                  <a:pt x="3737" y="8562"/>
                  <a:pt x="3167" y="7961"/>
                  <a:pt x="2787" y="7137"/>
                </a:cubicBezTo>
                <a:close/>
                <a:moveTo>
                  <a:pt x="6492" y="7137"/>
                </a:moveTo>
                <a:cubicBezTo>
                  <a:pt x="6112" y="7961"/>
                  <a:pt x="5574" y="8562"/>
                  <a:pt x="4940" y="8689"/>
                </a:cubicBezTo>
                <a:lnTo>
                  <a:pt x="4814" y="8689"/>
                </a:lnTo>
                <a:lnTo>
                  <a:pt x="4814" y="7137"/>
                </a:lnTo>
                <a:close/>
                <a:moveTo>
                  <a:pt x="4663" y="1"/>
                </a:moveTo>
                <a:cubicBezTo>
                  <a:pt x="3911" y="1"/>
                  <a:pt x="3174" y="184"/>
                  <a:pt x="2502" y="550"/>
                </a:cubicBezTo>
                <a:cubicBezTo>
                  <a:pt x="1425" y="1152"/>
                  <a:pt x="665" y="2102"/>
                  <a:pt x="317" y="3242"/>
                </a:cubicBezTo>
                <a:cubicBezTo>
                  <a:pt x="0" y="4414"/>
                  <a:pt x="127" y="5617"/>
                  <a:pt x="697" y="6694"/>
                </a:cubicBezTo>
                <a:cubicBezTo>
                  <a:pt x="1299" y="7739"/>
                  <a:pt x="2249" y="8499"/>
                  <a:pt x="3389" y="8847"/>
                </a:cubicBezTo>
                <a:cubicBezTo>
                  <a:pt x="3705" y="8942"/>
                  <a:pt x="4022" y="8974"/>
                  <a:pt x="4339" y="9006"/>
                </a:cubicBezTo>
                <a:cubicBezTo>
                  <a:pt x="4434" y="9037"/>
                  <a:pt x="4529" y="9037"/>
                  <a:pt x="4655" y="9037"/>
                </a:cubicBezTo>
                <a:cubicBezTo>
                  <a:pt x="4750" y="9037"/>
                  <a:pt x="4877" y="9037"/>
                  <a:pt x="5004" y="9006"/>
                </a:cubicBezTo>
                <a:cubicBezTo>
                  <a:pt x="5637" y="8942"/>
                  <a:pt x="6239" y="8784"/>
                  <a:pt x="6841" y="8467"/>
                </a:cubicBezTo>
                <a:cubicBezTo>
                  <a:pt x="7886" y="7897"/>
                  <a:pt x="8646" y="6916"/>
                  <a:pt x="8994" y="5776"/>
                </a:cubicBezTo>
                <a:cubicBezTo>
                  <a:pt x="9311" y="4604"/>
                  <a:pt x="9184" y="3400"/>
                  <a:pt x="8614" y="2355"/>
                </a:cubicBezTo>
                <a:cubicBezTo>
                  <a:pt x="8044" y="1279"/>
                  <a:pt x="7062" y="519"/>
                  <a:pt x="5922" y="170"/>
                </a:cubicBezTo>
                <a:cubicBezTo>
                  <a:pt x="5504" y="57"/>
                  <a:pt x="5081" y="1"/>
                  <a:pt x="4663" y="1"/>
                </a:cubicBez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4" name="Google Shape;1894;p19"/>
          <p:cNvSpPr/>
          <p:nvPr/>
        </p:nvSpPr>
        <p:spPr>
          <a:xfrm>
            <a:off x="3872168" y="4219105"/>
            <a:ext cx="298906" cy="294861"/>
          </a:xfrm>
          <a:custGeom>
            <a:avLst/>
            <a:gdLst/>
            <a:ahLst/>
            <a:cxnLst/>
            <a:rect l="l" t="t" r="r" b="b"/>
            <a:pathLst>
              <a:path w="9311" h="9185" fill="none" extrusionOk="0">
                <a:moveTo>
                  <a:pt x="8614" y="2502"/>
                </a:moveTo>
                <a:cubicBezTo>
                  <a:pt x="8044" y="1426"/>
                  <a:pt x="7062" y="666"/>
                  <a:pt x="5922" y="317"/>
                </a:cubicBezTo>
                <a:cubicBezTo>
                  <a:pt x="4750" y="0"/>
                  <a:pt x="3547" y="127"/>
                  <a:pt x="2502" y="697"/>
                </a:cubicBezTo>
                <a:cubicBezTo>
                  <a:pt x="1425" y="1299"/>
                  <a:pt x="665" y="2249"/>
                  <a:pt x="317" y="3389"/>
                </a:cubicBezTo>
                <a:cubicBezTo>
                  <a:pt x="0" y="4561"/>
                  <a:pt x="127" y="5764"/>
                  <a:pt x="697" y="6841"/>
                </a:cubicBezTo>
                <a:cubicBezTo>
                  <a:pt x="1299" y="7886"/>
                  <a:pt x="2249" y="8646"/>
                  <a:pt x="3389" y="8994"/>
                </a:cubicBezTo>
                <a:cubicBezTo>
                  <a:pt x="3705" y="9089"/>
                  <a:pt x="4022" y="9121"/>
                  <a:pt x="4339" y="9153"/>
                </a:cubicBezTo>
                <a:cubicBezTo>
                  <a:pt x="4434" y="9184"/>
                  <a:pt x="4529" y="9184"/>
                  <a:pt x="4655" y="9184"/>
                </a:cubicBezTo>
                <a:cubicBezTo>
                  <a:pt x="4750" y="9184"/>
                  <a:pt x="4877" y="9184"/>
                  <a:pt x="5004" y="9153"/>
                </a:cubicBezTo>
                <a:cubicBezTo>
                  <a:pt x="5637" y="9089"/>
                  <a:pt x="6239" y="8931"/>
                  <a:pt x="6841" y="8614"/>
                </a:cubicBezTo>
                <a:cubicBezTo>
                  <a:pt x="7886" y="8044"/>
                  <a:pt x="8646" y="7063"/>
                  <a:pt x="8994" y="5923"/>
                </a:cubicBezTo>
                <a:cubicBezTo>
                  <a:pt x="9311" y="4751"/>
                  <a:pt x="9184" y="3547"/>
                  <a:pt x="8614" y="2502"/>
                </a:cubicBezTo>
                <a:close/>
                <a:moveTo>
                  <a:pt x="8836" y="4529"/>
                </a:moveTo>
                <a:lnTo>
                  <a:pt x="7316" y="4529"/>
                </a:lnTo>
                <a:cubicBezTo>
                  <a:pt x="7316" y="3737"/>
                  <a:pt x="7189" y="3041"/>
                  <a:pt x="6967" y="2407"/>
                </a:cubicBezTo>
                <a:lnTo>
                  <a:pt x="8171" y="2407"/>
                </a:lnTo>
                <a:cubicBezTo>
                  <a:pt x="8234" y="2471"/>
                  <a:pt x="8297" y="2566"/>
                  <a:pt x="8329" y="2661"/>
                </a:cubicBezTo>
                <a:cubicBezTo>
                  <a:pt x="8646" y="3231"/>
                  <a:pt x="8836" y="3864"/>
                  <a:pt x="8836" y="4529"/>
                </a:cubicBezTo>
                <a:close/>
                <a:moveTo>
                  <a:pt x="4940" y="8836"/>
                </a:moveTo>
                <a:cubicBezTo>
                  <a:pt x="4877" y="8836"/>
                  <a:pt x="4845" y="8836"/>
                  <a:pt x="4814" y="8836"/>
                </a:cubicBezTo>
                <a:lnTo>
                  <a:pt x="4814" y="7284"/>
                </a:lnTo>
                <a:lnTo>
                  <a:pt x="6492" y="7284"/>
                </a:lnTo>
                <a:cubicBezTo>
                  <a:pt x="6112" y="8108"/>
                  <a:pt x="5574" y="8709"/>
                  <a:pt x="4940" y="8836"/>
                </a:cubicBezTo>
                <a:close/>
                <a:moveTo>
                  <a:pt x="2787" y="7284"/>
                </a:moveTo>
                <a:lnTo>
                  <a:pt x="4497" y="7284"/>
                </a:lnTo>
                <a:lnTo>
                  <a:pt x="4497" y="8836"/>
                </a:lnTo>
                <a:cubicBezTo>
                  <a:pt x="4434" y="8836"/>
                  <a:pt x="4402" y="8836"/>
                  <a:pt x="4370" y="8836"/>
                </a:cubicBezTo>
                <a:cubicBezTo>
                  <a:pt x="3737" y="8709"/>
                  <a:pt x="3167" y="8108"/>
                  <a:pt x="2787" y="7284"/>
                </a:cubicBezTo>
                <a:close/>
                <a:moveTo>
                  <a:pt x="4814" y="507"/>
                </a:moveTo>
                <a:cubicBezTo>
                  <a:pt x="5479" y="602"/>
                  <a:pt x="6081" y="1172"/>
                  <a:pt x="6492" y="2091"/>
                </a:cubicBezTo>
                <a:lnTo>
                  <a:pt x="4814" y="2091"/>
                </a:lnTo>
                <a:close/>
                <a:moveTo>
                  <a:pt x="4497" y="507"/>
                </a:moveTo>
                <a:lnTo>
                  <a:pt x="4497" y="2091"/>
                </a:lnTo>
                <a:lnTo>
                  <a:pt x="2787" y="2091"/>
                </a:lnTo>
                <a:cubicBezTo>
                  <a:pt x="3199" y="1172"/>
                  <a:pt x="3800" y="602"/>
                  <a:pt x="4497" y="507"/>
                </a:cubicBezTo>
                <a:close/>
                <a:moveTo>
                  <a:pt x="4497" y="2407"/>
                </a:moveTo>
                <a:lnTo>
                  <a:pt x="4497" y="4529"/>
                </a:lnTo>
                <a:lnTo>
                  <a:pt x="2280" y="4529"/>
                </a:lnTo>
                <a:cubicBezTo>
                  <a:pt x="2312" y="3737"/>
                  <a:pt x="2439" y="3009"/>
                  <a:pt x="2660" y="2407"/>
                </a:cubicBezTo>
                <a:close/>
                <a:moveTo>
                  <a:pt x="4497" y="4846"/>
                </a:moveTo>
                <a:lnTo>
                  <a:pt x="4497" y="6968"/>
                </a:lnTo>
                <a:lnTo>
                  <a:pt x="2660" y="6968"/>
                </a:lnTo>
                <a:cubicBezTo>
                  <a:pt x="2439" y="6334"/>
                  <a:pt x="2312" y="5638"/>
                  <a:pt x="2280" y="4846"/>
                </a:cubicBezTo>
                <a:close/>
                <a:moveTo>
                  <a:pt x="4814" y="6968"/>
                </a:moveTo>
                <a:lnTo>
                  <a:pt x="4814" y="4846"/>
                </a:lnTo>
                <a:lnTo>
                  <a:pt x="6999" y="4846"/>
                </a:lnTo>
                <a:cubicBezTo>
                  <a:pt x="6999" y="5606"/>
                  <a:pt x="6841" y="6334"/>
                  <a:pt x="6619" y="6968"/>
                </a:cubicBezTo>
                <a:close/>
                <a:moveTo>
                  <a:pt x="4814" y="4529"/>
                </a:moveTo>
                <a:lnTo>
                  <a:pt x="4814" y="2407"/>
                </a:lnTo>
                <a:lnTo>
                  <a:pt x="6619" y="2407"/>
                </a:lnTo>
                <a:cubicBezTo>
                  <a:pt x="6841" y="3009"/>
                  <a:pt x="6999" y="3737"/>
                  <a:pt x="6999" y="4529"/>
                </a:cubicBezTo>
                <a:close/>
                <a:moveTo>
                  <a:pt x="7949" y="2091"/>
                </a:moveTo>
                <a:lnTo>
                  <a:pt x="6841" y="2091"/>
                </a:lnTo>
                <a:cubicBezTo>
                  <a:pt x="6587" y="1457"/>
                  <a:pt x="6239" y="982"/>
                  <a:pt x="5827" y="634"/>
                </a:cubicBezTo>
                <a:lnTo>
                  <a:pt x="5827" y="634"/>
                </a:lnTo>
                <a:cubicBezTo>
                  <a:pt x="6682" y="887"/>
                  <a:pt x="7411" y="1394"/>
                  <a:pt x="7949" y="2091"/>
                </a:cubicBezTo>
                <a:close/>
                <a:moveTo>
                  <a:pt x="2629" y="982"/>
                </a:moveTo>
                <a:cubicBezTo>
                  <a:pt x="2882" y="856"/>
                  <a:pt x="3167" y="729"/>
                  <a:pt x="3452" y="666"/>
                </a:cubicBezTo>
                <a:cubicBezTo>
                  <a:pt x="3040" y="982"/>
                  <a:pt x="2692" y="1489"/>
                  <a:pt x="2439" y="2091"/>
                </a:cubicBezTo>
                <a:lnTo>
                  <a:pt x="1362" y="2091"/>
                </a:lnTo>
                <a:cubicBezTo>
                  <a:pt x="1710" y="1647"/>
                  <a:pt x="2122" y="1267"/>
                  <a:pt x="2629" y="982"/>
                </a:cubicBezTo>
                <a:close/>
                <a:moveTo>
                  <a:pt x="1140" y="2407"/>
                </a:moveTo>
                <a:lnTo>
                  <a:pt x="2344" y="2407"/>
                </a:lnTo>
                <a:cubicBezTo>
                  <a:pt x="2122" y="3041"/>
                  <a:pt x="1995" y="3737"/>
                  <a:pt x="1964" y="4529"/>
                </a:cubicBezTo>
                <a:lnTo>
                  <a:pt x="475" y="4529"/>
                </a:lnTo>
                <a:cubicBezTo>
                  <a:pt x="475" y="4181"/>
                  <a:pt x="538" y="3832"/>
                  <a:pt x="633" y="3484"/>
                </a:cubicBezTo>
                <a:cubicBezTo>
                  <a:pt x="760" y="3104"/>
                  <a:pt x="918" y="2724"/>
                  <a:pt x="1140" y="2407"/>
                </a:cubicBezTo>
                <a:close/>
                <a:moveTo>
                  <a:pt x="475" y="4846"/>
                </a:moveTo>
                <a:lnTo>
                  <a:pt x="1964" y="4846"/>
                </a:lnTo>
                <a:cubicBezTo>
                  <a:pt x="1995" y="5606"/>
                  <a:pt x="2122" y="6334"/>
                  <a:pt x="2344" y="6968"/>
                </a:cubicBezTo>
                <a:lnTo>
                  <a:pt x="1172" y="6968"/>
                </a:lnTo>
                <a:cubicBezTo>
                  <a:pt x="1109" y="6873"/>
                  <a:pt x="1045" y="6778"/>
                  <a:pt x="982" y="6683"/>
                </a:cubicBezTo>
                <a:cubicBezTo>
                  <a:pt x="665" y="6113"/>
                  <a:pt x="507" y="5479"/>
                  <a:pt x="475" y="4846"/>
                </a:cubicBezTo>
                <a:close/>
                <a:moveTo>
                  <a:pt x="1394" y="7284"/>
                </a:moveTo>
                <a:lnTo>
                  <a:pt x="2470" y="7284"/>
                </a:lnTo>
                <a:cubicBezTo>
                  <a:pt x="2692" y="7854"/>
                  <a:pt x="3009" y="8298"/>
                  <a:pt x="3357" y="8646"/>
                </a:cubicBezTo>
                <a:cubicBezTo>
                  <a:pt x="2565" y="8393"/>
                  <a:pt x="1900" y="7918"/>
                  <a:pt x="1394" y="7284"/>
                </a:cubicBezTo>
                <a:close/>
                <a:moveTo>
                  <a:pt x="6682" y="8329"/>
                </a:moveTo>
                <a:cubicBezTo>
                  <a:pt x="6429" y="8456"/>
                  <a:pt x="6176" y="8583"/>
                  <a:pt x="5922" y="8646"/>
                </a:cubicBezTo>
                <a:cubicBezTo>
                  <a:pt x="6271" y="8329"/>
                  <a:pt x="6587" y="7854"/>
                  <a:pt x="6841" y="7284"/>
                </a:cubicBezTo>
                <a:lnTo>
                  <a:pt x="7917" y="7284"/>
                </a:lnTo>
                <a:cubicBezTo>
                  <a:pt x="7601" y="7696"/>
                  <a:pt x="7157" y="8076"/>
                  <a:pt x="6682" y="8329"/>
                </a:cubicBezTo>
                <a:close/>
                <a:moveTo>
                  <a:pt x="8171" y="6968"/>
                </a:moveTo>
                <a:lnTo>
                  <a:pt x="6967" y="6968"/>
                </a:lnTo>
                <a:cubicBezTo>
                  <a:pt x="7157" y="6334"/>
                  <a:pt x="7316" y="5606"/>
                  <a:pt x="7316" y="4846"/>
                </a:cubicBezTo>
                <a:lnTo>
                  <a:pt x="8836" y="4846"/>
                </a:lnTo>
                <a:cubicBezTo>
                  <a:pt x="8804" y="5163"/>
                  <a:pt x="8772" y="5511"/>
                  <a:pt x="8677" y="5828"/>
                </a:cubicBezTo>
                <a:cubicBezTo>
                  <a:pt x="8551" y="6239"/>
                  <a:pt x="8392" y="6619"/>
                  <a:pt x="8171" y="6968"/>
                </a:cubicBezTo>
                <a:close/>
              </a:path>
            </a:pathLst>
          </a:custGeom>
          <a:noFill/>
          <a:ln w="2375" cap="flat" cmpd="sng">
            <a:solidFill>
              <a:srgbClr val="CECECE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5" name="Google Shape;1895;p19"/>
          <p:cNvSpPr txBox="1"/>
          <p:nvPr/>
        </p:nvSpPr>
        <p:spPr>
          <a:xfrm>
            <a:off x="457200" y="411475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u="sng" dirty="0">
                <a:latin typeface="Fira Sans Medium"/>
                <a:ea typeface="Fira Sans Medium"/>
                <a:cs typeface="Fira Sans Medium"/>
                <a:sym typeface="Fira Sans Medium"/>
              </a:rPr>
              <a:t>Avantages du Roul’Scan </a:t>
            </a:r>
            <a:endParaRPr sz="2800" u="sng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896" name="Google Shape;1896;p19"/>
          <p:cNvSpPr txBox="1"/>
          <p:nvPr/>
        </p:nvSpPr>
        <p:spPr>
          <a:xfrm>
            <a:off x="605775" y="1620450"/>
            <a:ext cx="27690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Medium"/>
                <a:ea typeface="Fira Sans Medium"/>
                <a:cs typeface="Fira Sans Medium"/>
                <a:sym typeface="Fira Sans Medium"/>
              </a:rPr>
              <a:t>Mobilité de la caméra</a:t>
            </a: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897" name="Google Shape;1897;p19"/>
          <p:cNvSpPr txBox="1"/>
          <p:nvPr/>
        </p:nvSpPr>
        <p:spPr>
          <a:xfrm>
            <a:off x="605775" y="1836700"/>
            <a:ext cx="2769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Hauteur de la caméra ajustable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98" name="Google Shape;1898;p19"/>
          <p:cNvSpPr txBox="1"/>
          <p:nvPr/>
        </p:nvSpPr>
        <p:spPr>
          <a:xfrm>
            <a:off x="617525" y="2805412"/>
            <a:ext cx="27690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Medium"/>
                <a:ea typeface="Fira Sans Medium"/>
                <a:cs typeface="Fira Sans Medium"/>
                <a:sym typeface="Fira Sans Medium"/>
              </a:rPr>
              <a:t>Efficacité </a:t>
            </a: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899" name="Google Shape;1899;p19"/>
          <p:cNvSpPr txBox="1"/>
          <p:nvPr/>
        </p:nvSpPr>
        <p:spPr>
          <a:xfrm>
            <a:off x="605775" y="2937202"/>
            <a:ext cx="27690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Identification des dimensions (marge d’erreur 0.3)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00" name="Google Shape;1900;p19"/>
          <p:cNvSpPr txBox="1"/>
          <p:nvPr/>
        </p:nvSpPr>
        <p:spPr>
          <a:xfrm>
            <a:off x="605787" y="4180499"/>
            <a:ext cx="27690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Medium"/>
                <a:ea typeface="Fira Sans Medium"/>
                <a:cs typeface="Fira Sans Medium"/>
                <a:sym typeface="Fira Sans Medium"/>
              </a:rPr>
              <a:t>Grand diamètre d’action</a:t>
            </a: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901" name="Google Shape;1901;p19"/>
          <p:cNvSpPr txBox="1"/>
          <p:nvPr/>
        </p:nvSpPr>
        <p:spPr>
          <a:xfrm>
            <a:off x="5765000" y="917288"/>
            <a:ext cx="2769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Fira Sans Medium"/>
                <a:ea typeface="Fira Sans Medium"/>
                <a:cs typeface="Fira Sans Medium"/>
                <a:sym typeface="Fira Sans Medium"/>
              </a:rPr>
              <a:t>Interface agréable &amp; facile d’utilisation</a:t>
            </a:r>
            <a:endParaRPr sz="150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902" name="Google Shape;1902;p19"/>
          <p:cNvSpPr txBox="1"/>
          <p:nvPr/>
        </p:nvSpPr>
        <p:spPr>
          <a:xfrm>
            <a:off x="5776500" y="2233612"/>
            <a:ext cx="27690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latin typeface="Fira Sans Medium"/>
                <a:ea typeface="Fira Sans Medium"/>
                <a:cs typeface="Fira Sans Medium"/>
                <a:sym typeface="Fira Sans Medium"/>
              </a:rPr>
              <a:t>Netteté de l’image scannée</a:t>
            </a:r>
            <a:endParaRPr sz="1500" dirty="0"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903" name="Google Shape;1903;p19"/>
          <p:cNvSpPr txBox="1"/>
          <p:nvPr/>
        </p:nvSpPr>
        <p:spPr>
          <a:xfrm>
            <a:off x="5776500" y="2449963"/>
            <a:ext cx="2769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Algorithme de traitement d’image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04" name="Google Shape;1904;p19"/>
          <p:cNvSpPr/>
          <p:nvPr/>
        </p:nvSpPr>
        <p:spPr>
          <a:xfrm>
            <a:off x="4499422" y="4323797"/>
            <a:ext cx="4188670" cy="747250"/>
          </a:xfrm>
          <a:custGeom>
            <a:avLst/>
            <a:gdLst/>
            <a:ahLst/>
            <a:cxnLst/>
            <a:rect l="l" t="t" r="r" b="b"/>
            <a:pathLst>
              <a:path w="130478" h="23277" extrusionOk="0">
                <a:moveTo>
                  <a:pt x="37655" y="0"/>
                </a:moveTo>
                <a:cubicBezTo>
                  <a:pt x="35755" y="0"/>
                  <a:pt x="34235" y="1552"/>
                  <a:pt x="34235" y="3452"/>
                </a:cubicBezTo>
                <a:lnTo>
                  <a:pt x="34235" y="7886"/>
                </a:lnTo>
                <a:cubicBezTo>
                  <a:pt x="34184" y="10056"/>
                  <a:pt x="32677" y="11243"/>
                  <a:pt x="31005" y="11243"/>
                </a:cubicBezTo>
                <a:cubicBezTo>
                  <a:pt x="29529" y="11243"/>
                  <a:pt x="27924" y="10319"/>
                  <a:pt x="27078" y="8329"/>
                </a:cubicBezTo>
                <a:cubicBezTo>
                  <a:pt x="25811" y="5384"/>
                  <a:pt x="22866" y="3326"/>
                  <a:pt x="19445" y="3326"/>
                </a:cubicBezTo>
                <a:cubicBezTo>
                  <a:pt x="16089" y="3326"/>
                  <a:pt x="13207" y="5289"/>
                  <a:pt x="11877" y="8139"/>
                </a:cubicBezTo>
                <a:cubicBezTo>
                  <a:pt x="10666" y="10420"/>
                  <a:pt x="8789" y="11316"/>
                  <a:pt x="7111" y="11316"/>
                </a:cubicBezTo>
                <a:cubicBezTo>
                  <a:pt x="6507" y="11316"/>
                  <a:pt x="5928" y="11199"/>
                  <a:pt x="5416" y="10989"/>
                </a:cubicBezTo>
                <a:cubicBezTo>
                  <a:pt x="5353" y="10958"/>
                  <a:pt x="5289" y="10926"/>
                  <a:pt x="5226" y="10894"/>
                </a:cubicBezTo>
                <a:cubicBezTo>
                  <a:pt x="5163" y="10894"/>
                  <a:pt x="5099" y="10863"/>
                  <a:pt x="5068" y="10831"/>
                </a:cubicBezTo>
                <a:cubicBezTo>
                  <a:pt x="5004" y="10799"/>
                  <a:pt x="4909" y="10768"/>
                  <a:pt x="4846" y="10704"/>
                </a:cubicBezTo>
                <a:cubicBezTo>
                  <a:pt x="4339" y="10388"/>
                  <a:pt x="4086" y="10039"/>
                  <a:pt x="3833" y="9849"/>
                </a:cubicBezTo>
                <a:cubicBezTo>
                  <a:pt x="3421" y="9501"/>
                  <a:pt x="2914" y="9311"/>
                  <a:pt x="2344" y="9311"/>
                </a:cubicBezTo>
                <a:cubicBezTo>
                  <a:pt x="1046" y="9311"/>
                  <a:pt x="1" y="10356"/>
                  <a:pt x="1" y="11654"/>
                </a:cubicBezTo>
                <a:cubicBezTo>
                  <a:pt x="1" y="12921"/>
                  <a:pt x="1046" y="13966"/>
                  <a:pt x="2344" y="13966"/>
                </a:cubicBezTo>
                <a:cubicBezTo>
                  <a:pt x="2914" y="13966"/>
                  <a:pt x="3421" y="13776"/>
                  <a:pt x="3833" y="13428"/>
                </a:cubicBezTo>
                <a:cubicBezTo>
                  <a:pt x="4086" y="13238"/>
                  <a:pt x="4339" y="12890"/>
                  <a:pt x="4846" y="12573"/>
                </a:cubicBezTo>
                <a:cubicBezTo>
                  <a:pt x="4909" y="12541"/>
                  <a:pt x="4973" y="12478"/>
                  <a:pt x="5068" y="12446"/>
                </a:cubicBezTo>
                <a:cubicBezTo>
                  <a:pt x="5099" y="12415"/>
                  <a:pt x="5163" y="12383"/>
                  <a:pt x="5226" y="12383"/>
                </a:cubicBezTo>
                <a:cubicBezTo>
                  <a:pt x="5289" y="12351"/>
                  <a:pt x="5353" y="12320"/>
                  <a:pt x="5416" y="12288"/>
                </a:cubicBezTo>
                <a:cubicBezTo>
                  <a:pt x="5928" y="12078"/>
                  <a:pt x="6507" y="11962"/>
                  <a:pt x="7111" y="11962"/>
                </a:cubicBezTo>
                <a:cubicBezTo>
                  <a:pt x="8789" y="11962"/>
                  <a:pt x="10666" y="12857"/>
                  <a:pt x="11877" y="15138"/>
                </a:cubicBezTo>
                <a:cubicBezTo>
                  <a:pt x="13207" y="17988"/>
                  <a:pt x="16089" y="19983"/>
                  <a:pt x="19445" y="19983"/>
                </a:cubicBezTo>
                <a:cubicBezTo>
                  <a:pt x="22866" y="19983"/>
                  <a:pt x="25811" y="17893"/>
                  <a:pt x="27078" y="14948"/>
                </a:cubicBezTo>
                <a:cubicBezTo>
                  <a:pt x="27924" y="12959"/>
                  <a:pt x="29522" y="12034"/>
                  <a:pt x="30994" y="12034"/>
                </a:cubicBezTo>
                <a:cubicBezTo>
                  <a:pt x="32662" y="12034"/>
                  <a:pt x="34168" y="13221"/>
                  <a:pt x="34235" y="15391"/>
                </a:cubicBezTo>
                <a:lnTo>
                  <a:pt x="34235" y="19825"/>
                </a:lnTo>
                <a:cubicBezTo>
                  <a:pt x="34235" y="21725"/>
                  <a:pt x="35755" y="23277"/>
                  <a:pt x="37655" y="23277"/>
                </a:cubicBezTo>
                <a:lnTo>
                  <a:pt x="127025" y="23277"/>
                </a:lnTo>
                <a:cubicBezTo>
                  <a:pt x="128925" y="23277"/>
                  <a:pt x="130477" y="21725"/>
                  <a:pt x="130477" y="19825"/>
                </a:cubicBezTo>
                <a:lnTo>
                  <a:pt x="130477" y="3452"/>
                </a:lnTo>
                <a:cubicBezTo>
                  <a:pt x="130477" y="1552"/>
                  <a:pt x="128925" y="0"/>
                  <a:pt x="1270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19"/>
          <p:cNvSpPr txBox="1"/>
          <p:nvPr/>
        </p:nvSpPr>
        <p:spPr>
          <a:xfrm>
            <a:off x="5758250" y="4507838"/>
            <a:ext cx="27690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06" name="Google Shape;1906;p19"/>
          <p:cNvSpPr txBox="1"/>
          <p:nvPr/>
        </p:nvSpPr>
        <p:spPr>
          <a:xfrm>
            <a:off x="5842950" y="4369250"/>
            <a:ext cx="26361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Faible investissement 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Coût peu élevé</a:t>
            </a:r>
            <a:endParaRPr/>
          </a:p>
        </p:txBody>
      </p:sp>
      <p:sp>
        <p:nvSpPr>
          <p:cNvPr id="1907" name="Google Shape;1907;p19"/>
          <p:cNvSpPr txBox="1"/>
          <p:nvPr/>
        </p:nvSpPr>
        <p:spPr>
          <a:xfrm>
            <a:off x="4822025" y="3429000"/>
            <a:ext cx="382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19"/>
          <p:cNvSpPr/>
          <p:nvPr/>
        </p:nvSpPr>
        <p:spPr>
          <a:xfrm rot="10800000">
            <a:off x="4499421" y="3234911"/>
            <a:ext cx="4188686" cy="769454"/>
          </a:xfrm>
          <a:custGeom>
            <a:avLst/>
            <a:gdLst/>
            <a:ahLst/>
            <a:cxnLst/>
            <a:rect l="l" t="t" r="r" b="b"/>
            <a:pathLst>
              <a:path w="130509" h="23278" extrusionOk="0">
                <a:moveTo>
                  <a:pt x="3421" y="1"/>
                </a:moveTo>
                <a:cubicBezTo>
                  <a:pt x="1521" y="1"/>
                  <a:pt x="0" y="1521"/>
                  <a:pt x="0" y="3421"/>
                </a:cubicBezTo>
                <a:lnTo>
                  <a:pt x="0" y="19826"/>
                </a:lnTo>
                <a:cubicBezTo>
                  <a:pt x="0" y="21726"/>
                  <a:pt x="1521" y="23278"/>
                  <a:pt x="3421" y="23278"/>
                </a:cubicBezTo>
                <a:lnTo>
                  <a:pt x="92822" y="23278"/>
                </a:lnTo>
                <a:cubicBezTo>
                  <a:pt x="94723" y="23278"/>
                  <a:pt x="96274" y="21726"/>
                  <a:pt x="96274" y="19826"/>
                </a:cubicBezTo>
                <a:lnTo>
                  <a:pt x="96274" y="15392"/>
                </a:lnTo>
                <a:cubicBezTo>
                  <a:pt x="96325" y="13222"/>
                  <a:pt x="97823" y="12035"/>
                  <a:pt x="99487" y="12035"/>
                </a:cubicBezTo>
                <a:cubicBezTo>
                  <a:pt x="100956" y="12035"/>
                  <a:pt x="102554" y="12959"/>
                  <a:pt x="103400" y="14949"/>
                </a:cubicBezTo>
                <a:lnTo>
                  <a:pt x="103400" y="14917"/>
                </a:lnTo>
                <a:cubicBezTo>
                  <a:pt x="104667" y="17894"/>
                  <a:pt x="107612" y="19952"/>
                  <a:pt x="111032" y="19952"/>
                </a:cubicBezTo>
                <a:cubicBezTo>
                  <a:pt x="114389" y="19952"/>
                  <a:pt x="117271" y="17989"/>
                  <a:pt x="118601" y="15139"/>
                </a:cubicBezTo>
                <a:cubicBezTo>
                  <a:pt x="119811" y="12858"/>
                  <a:pt x="121689" y="11962"/>
                  <a:pt x="123366" y="11962"/>
                </a:cubicBezTo>
                <a:cubicBezTo>
                  <a:pt x="123971" y="11962"/>
                  <a:pt x="124550" y="12079"/>
                  <a:pt x="125062" y="12289"/>
                </a:cubicBezTo>
                <a:cubicBezTo>
                  <a:pt x="125125" y="12289"/>
                  <a:pt x="125188" y="12320"/>
                  <a:pt x="125252" y="12352"/>
                </a:cubicBezTo>
                <a:cubicBezTo>
                  <a:pt x="125315" y="12384"/>
                  <a:pt x="125378" y="12415"/>
                  <a:pt x="125410" y="12447"/>
                </a:cubicBezTo>
                <a:cubicBezTo>
                  <a:pt x="125505" y="12479"/>
                  <a:pt x="125568" y="12510"/>
                  <a:pt x="125632" y="12542"/>
                </a:cubicBezTo>
                <a:cubicBezTo>
                  <a:pt x="125632" y="12542"/>
                  <a:pt x="125632" y="12542"/>
                  <a:pt x="125632" y="12574"/>
                </a:cubicBezTo>
                <a:cubicBezTo>
                  <a:pt x="126138" y="12890"/>
                  <a:pt x="126392" y="13239"/>
                  <a:pt x="126645" y="13429"/>
                </a:cubicBezTo>
                <a:cubicBezTo>
                  <a:pt x="127057" y="13777"/>
                  <a:pt x="127563" y="13967"/>
                  <a:pt x="128165" y="13967"/>
                </a:cubicBezTo>
                <a:cubicBezTo>
                  <a:pt x="129432" y="13967"/>
                  <a:pt x="130509" y="12922"/>
                  <a:pt x="130509" y="11623"/>
                </a:cubicBezTo>
                <a:cubicBezTo>
                  <a:pt x="130509" y="10325"/>
                  <a:pt x="129432" y="9280"/>
                  <a:pt x="128165" y="9280"/>
                </a:cubicBezTo>
                <a:cubicBezTo>
                  <a:pt x="127563" y="9280"/>
                  <a:pt x="127057" y="9502"/>
                  <a:pt x="126645" y="9850"/>
                </a:cubicBezTo>
                <a:cubicBezTo>
                  <a:pt x="126392" y="10008"/>
                  <a:pt x="126138" y="10388"/>
                  <a:pt x="125632" y="10705"/>
                </a:cubicBezTo>
                <a:cubicBezTo>
                  <a:pt x="125568" y="10737"/>
                  <a:pt x="125505" y="10768"/>
                  <a:pt x="125410" y="10832"/>
                </a:cubicBezTo>
                <a:cubicBezTo>
                  <a:pt x="125378" y="10863"/>
                  <a:pt x="125315" y="10863"/>
                  <a:pt x="125283" y="10895"/>
                </a:cubicBezTo>
                <a:cubicBezTo>
                  <a:pt x="125188" y="10927"/>
                  <a:pt x="125157" y="10958"/>
                  <a:pt x="125062" y="10990"/>
                </a:cubicBezTo>
                <a:cubicBezTo>
                  <a:pt x="124554" y="11190"/>
                  <a:pt x="123980" y="11302"/>
                  <a:pt x="123381" y="11302"/>
                </a:cubicBezTo>
                <a:cubicBezTo>
                  <a:pt x="121700" y="11302"/>
                  <a:pt x="119815" y="10419"/>
                  <a:pt x="118601" y="8108"/>
                </a:cubicBezTo>
                <a:lnTo>
                  <a:pt x="118601" y="8140"/>
                </a:lnTo>
                <a:cubicBezTo>
                  <a:pt x="117271" y="5290"/>
                  <a:pt x="114389" y="3295"/>
                  <a:pt x="111032" y="3295"/>
                </a:cubicBezTo>
                <a:cubicBezTo>
                  <a:pt x="107612" y="3295"/>
                  <a:pt x="104667" y="5385"/>
                  <a:pt x="103400" y="8330"/>
                </a:cubicBezTo>
                <a:cubicBezTo>
                  <a:pt x="102569" y="10319"/>
                  <a:pt x="100972" y="11244"/>
                  <a:pt x="99500" y="11244"/>
                </a:cubicBezTo>
                <a:cubicBezTo>
                  <a:pt x="97832" y="11244"/>
                  <a:pt x="96325" y="10057"/>
                  <a:pt x="96274" y="7887"/>
                </a:cubicBezTo>
                <a:lnTo>
                  <a:pt x="96274" y="3421"/>
                </a:lnTo>
                <a:cubicBezTo>
                  <a:pt x="96274" y="1521"/>
                  <a:pt x="94723" y="1"/>
                  <a:pt x="92822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19"/>
          <p:cNvSpPr txBox="1"/>
          <p:nvPr/>
        </p:nvSpPr>
        <p:spPr>
          <a:xfrm>
            <a:off x="5765000" y="3305150"/>
            <a:ext cx="27690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Gain de temps 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 1h à 1min</a:t>
            </a:r>
            <a:endParaRPr/>
          </a:p>
        </p:txBody>
      </p:sp>
      <p:grpSp>
        <p:nvGrpSpPr>
          <p:cNvPr id="1910" name="Google Shape;1910;p19"/>
          <p:cNvGrpSpPr/>
          <p:nvPr/>
        </p:nvGrpSpPr>
        <p:grpSpPr>
          <a:xfrm>
            <a:off x="4906498" y="3444871"/>
            <a:ext cx="433322" cy="368457"/>
            <a:chOff x="4257700" y="2740700"/>
            <a:chExt cx="333350" cy="283450"/>
          </a:xfrm>
        </p:grpSpPr>
        <p:sp>
          <p:nvSpPr>
            <p:cNvPr id="1911" name="Google Shape;1911;p19"/>
            <p:cNvSpPr/>
            <p:nvPr/>
          </p:nvSpPr>
          <p:spPr>
            <a:xfrm>
              <a:off x="4257700" y="2823825"/>
              <a:ext cx="200350" cy="200325"/>
            </a:xfrm>
            <a:custGeom>
              <a:avLst/>
              <a:gdLst/>
              <a:ahLst/>
              <a:cxnLst/>
              <a:rect l="l" t="t" r="r" b="b"/>
              <a:pathLst>
                <a:path w="8014" h="8013" extrusionOk="0">
                  <a:moveTo>
                    <a:pt x="3991" y="2312"/>
                  </a:moveTo>
                  <a:cubicBezTo>
                    <a:pt x="4941" y="2312"/>
                    <a:pt x="5670" y="3072"/>
                    <a:pt x="5670" y="3991"/>
                  </a:cubicBezTo>
                  <a:cubicBezTo>
                    <a:pt x="5670" y="4941"/>
                    <a:pt x="4941" y="5669"/>
                    <a:pt x="3991" y="5669"/>
                  </a:cubicBezTo>
                  <a:cubicBezTo>
                    <a:pt x="3073" y="5669"/>
                    <a:pt x="2313" y="4909"/>
                    <a:pt x="2313" y="3991"/>
                  </a:cubicBezTo>
                  <a:cubicBezTo>
                    <a:pt x="2313" y="3072"/>
                    <a:pt x="3073" y="2312"/>
                    <a:pt x="3991" y="2312"/>
                  </a:cubicBezTo>
                  <a:close/>
                  <a:moveTo>
                    <a:pt x="3769" y="1"/>
                  </a:moveTo>
                  <a:cubicBezTo>
                    <a:pt x="3579" y="1"/>
                    <a:pt x="3453" y="127"/>
                    <a:pt x="3453" y="317"/>
                  </a:cubicBezTo>
                  <a:lnTo>
                    <a:pt x="3453" y="1489"/>
                  </a:lnTo>
                  <a:cubicBezTo>
                    <a:pt x="3136" y="1584"/>
                    <a:pt x="2883" y="1679"/>
                    <a:pt x="2629" y="1837"/>
                  </a:cubicBezTo>
                  <a:lnTo>
                    <a:pt x="1806" y="1014"/>
                  </a:lnTo>
                  <a:cubicBezTo>
                    <a:pt x="1743" y="951"/>
                    <a:pt x="1656" y="919"/>
                    <a:pt x="1568" y="919"/>
                  </a:cubicBezTo>
                  <a:cubicBezTo>
                    <a:pt x="1481" y="919"/>
                    <a:pt x="1394" y="951"/>
                    <a:pt x="1331" y="1014"/>
                  </a:cubicBezTo>
                  <a:lnTo>
                    <a:pt x="1014" y="1331"/>
                  </a:lnTo>
                  <a:cubicBezTo>
                    <a:pt x="888" y="1457"/>
                    <a:pt x="888" y="1679"/>
                    <a:pt x="1014" y="1806"/>
                  </a:cubicBezTo>
                  <a:lnTo>
                    <a:pt x="1838" y="2629"/>
                  </a:lnTo>
                  <a:cubicBezTo>
                    <a:pt x="1679" y="2882"/>
                    <a:pt x="1584" y="3136"/>
                    <a:pt x="1489" y="3452"/>
                  </a:cubicBezTo>
                  <a:lnTo>
                    <a:pt x="318" y="3452"/>
                  </a:lnTo>
                  <a:cubicBezTo>
                    <a:pt x="128" y="3452"/>
                    <a:pt x="1" y="3579"/>
                    <a:pt x="1" y="3769"/>
                  </a:cubicBezTo>
                  <a:lnTo>
                    <a:pt x="1" y="4244"/>
                  </a:lnTo>
                  <a:cubicBezTo>
                    <a:pt x="1" y="4403"/>
                    <a:pt x="128" y="4561"/>
                    <a:pt x="318" y="4561"/>
                  </a:cubicBezTo>
                  <a:lnTo>
                    <a:pt x="1489" y="4561"/>
                  </a:lnTo>
                  <a:cubicBezTo>
                    <a:pt x="1553" y="4846"/>
                    <a:pt x="1679" y="5131"/>
                    <a:pt x="1838" y="5353"/>
                  </a:cubicBezTo>
                  <a:lnTo>
                    <a:pt x="1014" y="6208"/>
                  </a:lnTo>
                  <a:cubicBezTo>
                    <a:pt x="888" y="6334"/>
                    <a:pt x="888" y="6524"/>
                    <a:pt x="1014" y="6651"/>
                  </a:cubicBezTo>
                  <a:lnTo>
                    <a:pt x="1331" y="6999"/>
                  </a:lnTo>
                  <a:cubicBezTo>
                    <a:pt x="1394" y="7063"/>
                    <a:pt x="1481" y="7094"/>
                    <a:pt x="1568" y="7094"/>
                  </a:cubicBezTo>
                  <a:cubicBezTo>
                    <a:pt x="1656" y="7094"/>
                    <a:pt x="1743" y="7063"/>
                    <a:pt x="1806" y="6999"/>
                  </a:cubicBezTo>
                  <a:lnTo>
                    <a:pt x="2629" y="6144"/>
                  </a:lnTo>
                  <a:cubicBezTo>
                    <a:pt x="2883" y="6303"/>
                    <a:pt x="3136" y="6429"/>
                    <a:pt x="3453" y="6493"/>
                  </a:cubicBezTo>
                  <a:lnTo>
                    <a:pt x="3453" y="7664"/>
                  </a:lnTo>
                  <a:cubicBezTo>
                    <a:pt x="3453" y="7854"/>
                    <a:pt x="3579" y="8013"/>
                    <a:pt x="3769" y="8013"/>
                  </a:cubicBezTo>
                  <a:lnTo>
                    <a:pt x="4245" y="8013"/>
                  </a:lnTo>
                  <a:cubicBezTo>
                    <a:pt x="4403" y="8013"/>
                    <a:pt x="4561" y="7854"/>
                    <a:pt x="4561" y="7664"/>
                  </a:cubicBezTo>
                  <a:lnTo>
                    <a:pt x="4561" y="6493"/>
                  </a:lnTo>
                  <a:cubicBezTo>
                    <a:pt x="4846" y="6429"/>
                    <a:pt x="5131" y="6303"/>
                    <a:pt x="5385" y="6144"/>
                  </a:cubicBezTo>
                  <a:lnTo>
                    <a:pt x="6208" y="6999"/>
                  </a:lnTo>
                  <a:cubicBezTo>
                    <a:pt x="6271" y="7063"/>
                    <a:pt x="6351" y="7094"/>
                    <a:pt x="6430" y="7094"/>
                  </a:cubicBezTo>
                  <a:cubicBezTo>
                    <a:pt x="6509" y="7094"/>
                    <a:pt x="6588" y="7063"/>
                    <a:pt x="6651" y="6999"/>
                  </a:cubicBezTo>
                  <a:lnTo>
                    <a:pt x="7000" y="6651"/>
                  </a:lnTo>
                  <a:cubicBezTo>
                    <a:pt x="7126" y="6524"/>
                    <a:pt x="7126" y="6334"/>
                    <a:pt x="7000" y="6208"/>
                  </a:cubicBezTo>
                  <a:lnTo>
                    <a:pt x="6176" y="5353"/>
                  </a:lnTo>
                  <a:cubicBezTo>
                    <a:pt x="6303" y="5131"/>
                    <a:pt x="6430" y="4846"/>
                    <a:pt x="6493" y="4561"/>
                  </a:cubicBezTo>
                  <a:lnTo>
                    <a:pt x="7696" y="4561"/>
                  </a:lnTo>
                  <a:cubicBezTo>
                    <a:pt x="7855" y="4561"/>
                    <a:pt x="8013" y="4403"/>
                    <a:pt x="8013" y="4244"/>
                  </a:cubicBezTo>
                  <a:lnTo>
                    <a:pt x="8013" y="3769"/>
                  </a:lnTo>
                  <a:cubicBezTo>
                    <a:pt x="8013" y="3579"/>
                    <a:pt x="7855" y="3452"/>
                    <a:pt x="7696" y="3452"/>
                  </a:cubicBezTo>
                  <a:lnTo>
                    <a:pt x="6493" y="3452"/>
                  </a:lnTo>
                  <a:cubicBezTo>
                    <a:pt x="6430" y="3136"/>
                    <a:pt x="6335" y="2882"/>
                    <a:pt x="6176" y="2629"/>
                  </a:cubicBezTo>
                  <a:lnTo>
                    <a:pt x="7000" y="1806"/>
                  </a:lnTo>
                  <a:cubicBezTo>
                    <a:pt x="7126" y="1679"/>
                    <a:pt x="7126" y="1457"/>
                    <a:pt x="7000" y="1331"/>
                  </a:cubicBezTo>
                  <a:lnTo>
                    <a:pt x="6651" y="1014"/>
                  </a:lnTo>
                  <a:cubicBezTo>
                    <a:pt x="6588" y="951"/>
                    <a:pt x="6509" y="919"/>
                    <a:pt x="6430" y="919"/>
                  </a:cubicBezTo>
                  <a:cubicBezTo>
                    <a:pt x="6351" y="919"/>
                    <a:pt x="6271" y="951"/>
                    <a:pt x="6208" y="1014"/>
                  </a:cubicBezTo>
                  <a:lnTo>
                    <a:pt x="5385" y="1837"/>
                  </a:lnTo>
                  <a:cubicBezTo>
                    <a:pt x="5131" y="1679"/>
                    <a:pt x="4846" y="1584"/>
                    <a:pt x="4561" y="1489"/>
                  </a:cubicBezTo>
                  <a:lnTo>
                    <a:pt x="4561" y="317"/>
                  </a:lnTo>
                  <a:cubicBezTo>
                    <a:pt x="4561" y="127"/>
                    <a:pt x="4403" y="1"/>
                    <a:pt x="4245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4331350" y="2897450"/>
              <a:ext cx="52275" cy="52275"/>
            </a:xfrm>
            <a:custGeom>
              <a:avLst/>
              <a:gdLst/>
              <a:ahLst/>
              <a:cxnLst/>
              <a:rect l="l" t="t" r="r" b="b"/>
              <a:pathLst>
                <a:path w="2091" h="2091" extrusionOk="0">
                  <a:moveTo>
                    <a:pt x="1045" y="1"/>
                  </a:moveTo>
                  <a:cubicBezTo>
                    <a:pt x="475" y="1"/>
                    <a:pt x="0" y="476"/>
                    <a:pt x="0" y="1046"/>
                  </a:cubicBezTo>
                  <a:cubicBezTo>
                    <a:pt x="0" y="1648"/>
                    <a:pt x="475" y="2091"/>
                    <a:pt x="1045" y="2091"/>
                  </a:cubicBezTo>
                  <a:cubicBezTo>
                    <a:pt x="1647" y="2091"/>
                    <a:pt x="2090" y="1648"/>
                    <a:pt x="2090" y="1046"/>
                  </a:cubicBezTo>
                  <a:cubicBezTo>
                    <a:pt x="2090" y="476"/>
                    <a:pt x="1647" y="1"/>
                    <a:pt x="1045" y="1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4424775" y="2740700"/>
              <a:ext cx="166275" cy="166275"/>
            </a:xfrm>
            <a:custGeom>
              <a:avLst/>
              <a:gdLst/>
              <a:ahLst/>
              <a:cxnLst/>
              <a:rect l="l" t="t" r="r" b="b"/>
              <a:pathLst>
                <a:path w="6651" h="6651" extrusionOk="0">
                  <a:moveTo>
                    <a:pt x="3325" y="1932"/>
                  </a:moveTo>
                  <a:cubicBezTo>
                    <a:pt x="4085" y="1932"/>
                    <a:pt x="4719" y="2566"/>
                    <a:pt x="4719" y="3326"/>
                  </a:cubicBezTo>
                  <a:cubicBezTo>
                    <a:pt x="4719" y="4117"/>
                    <a:pt x="4085" y="4719"/>
                    <a:pt x="3325" y="4719"/>
                  </a:cubicBezTo>
                  <a:cubicBezTo>
                    <a:pt x="2534" y="4719"/>
                    <a:pt x="1932" y="4117"/>
                    <a:pt x="1932" y="3326"/>
                  </a:cubicBezTo>
                  <a:cubicBezTo>
                    <a:pt x="1932" y="2566"/>
                    <a:pt x="2534" y="1932"/>
                    <a:pt x="3325" y="1932"/>
                  </a:cubicBezTo>
                  <a:close/>
                  <a:moveTo>
                    <a:pt x="3104" y="0"/>
                  </a:moveTo>
                  <a:cubicBezTo>
                    <a:pt x="2977" y="0"/>
                    <a:pt x="2850" y="127"/>
                    <a:pt x="2850" y="254"/>
                  </a:cubicBezTo>
                  <a:lnTo>
                    <a:pt x="2850" y="1267"/>
                  </a:lnTo>
                  <a:cubicBezTo>
                    <a:pt x="2597" y="1299"/>
                    <a:pt x="2375" y="1394"/>
                    <a:pt x="2185" y="1520"/>
                  </a:cubicBezTo>
                  <a:lnTo>
                    <a:pt x="1488" y="824"/>
                  </a:lnTo>
                  <a:cubicBezTo>
                    <a:pt x="1441" y="776"/>
                    <a:pt x="1370" y="752"/>
                    <a:pt x="1298" y="752"/>
                  </a:cubicBezTo>
                  <a:cubicBezTo>
                    <a:pt x="1227" y="752"/>
                    <a:pt x="1156" y="776"/>
                    <a:pt x="1108" y="824"/>
                  </a:cubicBezTo>
                  <a:lnTo>
                    <a:pt x="823" y="1109"/>
                  </a:lnTo>
                  <a:cubicBezTo>
                    <a:pt x="728" y="1235"/>
                    <a:pt x="728" y="1394"/>
                    <a:pt x="823" y="1489"/>
                  </a:cubicBezTo>
                  <a:lnTo>
                    <a:pt x="1520" y="2185"/>
                  </a:lnTo>
                  <a:cubicBezTo>
                    <a:pt x="1393" y="2407"/>
                    <a:pt x="1298" y="2629"/>
                    <a:pt x="1235" y="2851"/>
                  </a:cubicBezTo>
                  <a:lnTo>
                    <a:pt x="253" y="2851"/>
                  </a:lnTo>
                  <a:cubicBezTo>
                    <a:pt x="95" y="2851"/>
                    <a:pt x="0" y="2977"/>
                    <a:pt x="0" y="3136"/>
                  </a:cubicBezTo>
                  <a:lnTo>
                    <a:pt x="0" y="3516"/>
                  </a:lnTo>
                  <a:cubicBezTo>
                    <a:pt x="0" y="3674"/>
                    <a:pt x="95" y="3801"/>
                    <a:pt x="253" y="3801"/>
                  </a:cubicBezTo>
                  <a:lnTo>
                    <a:pt x="1235" y="3801"/>
                  </a:lnTo>
                  <a:cubicBezTo>
                    <a:pt x="1298" y="4022"/>
                    <a:pt x="1393" y="4244"/>
                    <a:pt x="1520" y="4466"/>
                  </a:cubicBezTo>
                  <a:lnTo>
                    <a:pt x="823" y="5162"/>
                  </a:lnTo>
                  <a:cubicBezTo>
                    <a:pt x="728" y="5257"/>
                    <a:pt x="728" y="5447"/>
                    <a:pt x="823" y="5542"/>
                  </a:cubicBezTo>
                  <a:lnTo>
                    <a:pt x="1108" y="5827"/>
                  </a:lnTo>
                  <a:cubicBezTo>
                    <a:pt x="1156" y="5875"/>
                    <a:pt x="1227" y="5899"/>
                    <a:pt x="1298" y="5899"/>
                  </a:cubicBezTo>
                  <a:cubicBezTo>
                    <a:pt x="1370" y="5899"/>
                    <a:pt x="1441" y="5875"/>
                    <a:pt x="1488" y="5827"/>
                  </a:cubicBezTo>
                  <a:lnTo>
                    <a:pt x="2185" y="5131"/>
                  </a:lnTo>
                  <a:cubicBezTo>
                    <a:pt x="2375" y="5257"/>
                    <a:pt x="2597" y="5352"/>
                    <a:pt x="2850" y="5416"/>
                  </a:cubicBezTo>
                  <a:lnTo>
                    <a:pt x="2850" y="6397"/>
                  </a:lnTo>
                  <a:cubicBezTo>
                    <a:pt x="2850" y="6524"/>
                    <a:pt x="2977" y="6651"/>
                    <a:pt x="3104" y="6651"/>
                  </a:cubicBezTo>
                  <a:lnTo>
                    <a:pt x="3515" y="6651"/>
                  </a:lnTo>
                  <a:cubicBezTo>
                    <a:pt x="3674" y="6651"/>
                    <a:pt x="3769" y="6524"/>
                    <a:pt x="3769" y="6397"/>
                  </a:cubicBezTo>
                  <a:lnTo>
                    <a:pt x="3769" y="5416"/>
                  </a:lnTo>
                  <a:cubicBezTo>
                    <a:pt x="4022" y="5352"/>
                    <a:pt x="4244" y="5257"/>
                    <a:pt x="4465" y="5131"/>
                  </a:cubicBezTo>
                  <a:lnTo>
                    <a:pt x="5162" y="5827"/>
                  </a:lnTo>
                  <a:cubicBezTo>
                    <a:pt x="5210" y="5875"/>
                    <a:pt x="5273" y="5899"/>
                    <a:pt x="5340" y="5899"/>
                  </a:cubicBezTo>
                  <a:cubicBezTo>
                    <a:pt x="5408" y="5899"/>
                    <a:pt x="5479" y="5875"/>
                    <a:pt x="5542" y="5827"/>
                  </a:cubicBezTo>
                  <a:lnTo>
                    <a:pt x="5795" y="5542"/>
                  </a:lnTo>
                  <a:cubicBezTo>
                    <a:pt x="5922" y="5447"/>
                    <a:pt x="5922" y="5257"/>
                    <a:pt x="5795" y="5162"/>
                  </a:cubicBezTo>
                  <a:lnTo>
                    <a:pt x="5099" y="4466"/>
                  </a:lnTo>
                  <a:cubicBezTo>
                    <a:pt x="5257" y="4244"/>
                    <a:pt x="5352" y="4022"/>
                    <a:pt x="5384" y="3801"/>
                  </a:cubicBezTo>
                  <a:lnTo>
                    <a:pt x="6366" y="3801"/>
                  </a:lnTo>
                  <a:cubicBezTo>
                    <a:pt x="6524" y="3801"/>
                    <a:pt x="6651" y="3674"/>
                    <a:pt x="6651" y="3516"/>
                  </a:cubicBezTo>
                  <a:lnTo>
                    <a:pt x="6651" y="3136"/>
                  </a:lnTo>
                  <a:cubicBezTo>
                    <a:pt x="6651" y="2977"/>
                    <a:pt x="6524" y="2851"/>
                    <a:pt x="6366" y="2851"/>
                  </a:cubicBezTo>
                  <a:lnTo>
                    <a:pt x="5384" y="2851"/>
                  </a:lnTo>
                  <a:cubicBezTo>
                    <a:pt x="5352" y="2629"/>
                    <a:pt x="5257" y="2407"/>
                    <a:pt x="5099" y="2185"/>
                  </a:cubicBezTo>
                  <a:lnTo>
                    <a:pt x="5795" y="1489"/>
                  </a:lnTo>
                  <a:cubicBezTo>
                    <a:pt x="5922" y="1394"/>
                    <a:pt x="5922" y="1235"/>
                    <a:pt x="5795" y="1109"/>
                  </a:cubicBezTo>
                  <a:lnTo>
                    <a:pt x="5542" y="824"/>
                  </a:lnTo>
                  <a:cubicBezTo>
                    <a:pt x="5479" y="776"/>
                    <a:pt x="5408" y="752"/>
                    <a:pt x="5340" y="752"/>
                  </a:cubicBezTo>
                  <a:cubicBezTo>
                    <a:pt x="5273" y="752"/>
                    <a:pt x="5210" y="776"/>
                    <a:pt x="5162" y="824"/>
                  </a:cubicBezTo>
                  <a:lnTo>
                    <a:pt x="4465" y="1520"/>
                  </a:lnTo>
                  <a:cubicBezTo>
                    <a:pt x="4244" y="1394"/>
                    <a:pt x="4022" y="1299"/>
                    <a:pt x="3769" y="1267"/>
                  </a:cubicBezTo>
                  <a:lnTo>
                    <a:pt x="3769" y="254"/>
                  </a:lnTo>
                  <a:cubicBezTo>
                    <a:pt x="3769" y="127"/>
                    <a:pt x="3674" y="0"/>
                    <a:pt x="35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4488900" y="2804825"/>
              <a:ext cx="38025" cy="38025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60" y="1"/>
                  </a:moveTo>
                  <a:cubicBezTo>
                    <a:pt x="317" y="1"/>
                    <a:pt x="0" y="349"/>
                    <a:pt x="0" y="761"/>
                  </a:cubicBezTo>
                  <a:cubicBezTo>
                    <a:pt x="0" y="1204"/>
                    <a:pt x="317" y="1521"/>
                    <a:pt x="760" y="1521"/>
                  </a:cubicBezTo>
                  <a:cubicBezTo>
                    <a:pt x="1172" y="1521"/>
                    <a:pt x="1520" y="1172"/>
                    <a:pt x="1520" y="761"/>
                  </a:cubicBezTo>
                  <a:cubicBezTo>
                    <a:pt x="1520" y="349"/>
                    <a:pt x="1172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5" name="Google Shape;1915;p19"/>
          <p:cNvGrpSpPr/>
          <p:nvPr/>
        </p:nvGrpSpPr>
        <p:grpSpPr>
          <a:xfrm>
            <a:off x="3859965" y="2991356"/>
            <a:ext cx="318220" cy="255543"/>
            <a:chOff x="6204575" y="3317850"/>
            <a:chExt cx="273150" cy="219350"/>
          </a:xfrm>
        </p:grpSpPr>
        <p:sp>
          <p:nvSpPr>
            <p:cNvPr id="1916" name="Google Shape;1916;p19"/>
            <p:cNvSpPr/>
            <p:nvPr/>
          </p:nvSpPr>
          <p:spPr>
            <a:xfrm>
              <a:off x="6257600" y="3350325"/>
              <a:ext cx="207475" cy="126700"/>
            </a:xfrm>
            <a:custGeom>
              <a:avLst/>
              <a:gdLst/>
              <a:ahLst/>
              <a:cxnLst/>
              <a:rect l="l" t="t" r="r" b="b"/>
              <a:pathLst>
                <a:path w="8299" h="5068" extrusionOk="0">
                  <a:moveTo>
                    <a:pt x="8298" y="0"/>
                  </a:moveTo>
                  <a:lnTo>
                    <a:pt x="8298" y="0"/>
                  </a:lnTo>
                  <a:cubicBezTo>
                    <a:pt x="7411" y="444"/>
                    <a:pt x="6240" y="855"/>
                    <a:pt x="5321" y="950"/>
                  </a:cubicBezTo>
                  <a:lnTo>
                    <a:pt x="6651" y="1520"/>
                  </a:lnTo>
                  <a:lnTo>
                    <a:pt x="5163" y="3072"/>
                  </a:lnTo>
                  <a:lnTo>
                    <a:pt x="2978" y="1457"/>
                  </a:lnTo>
                  <a:lnTo>
                    <a:pt x="64" y="4782"/>
                  </a:lnTo>
                  <a:cubicBezTo>
                    <a:pt x="1" y="4877"/>
                    <a:pt x="33" y="4972"/>
                    <a:pt x="96" y="5036"/>
                  </a:cubicBezTo>
                  <a:cubicBezTo>
                    <a:pt x="128" y="5036"/>
                    <a:pt x="159" y="5067"/>
                    <a:pt x="191" y="5067"/>
                  </a:cubicBezTo>
                  <a:cubicBezTo>
                    <a:pt x="254" y="5067"/>
                    <a:pt x="286" y="5036"/>
                    <a:pt x="318" y="5004"/>
                  </a:cubicBezTo>
                  <a:lnTo>
                    <a:pt x="3041" y="1901"/>
                  </a:lnTo>
                  <a:lnTo>
                    <a:pt x="5195" y="3516"/>
                  </a:lnTo>
                  <a:lnTo>
                    <a:pt x="6873" y="1742"/>
                  </a:lnTo>
                  <a:lnTo>
                    <a:pt x="7507" y="3041"/>
                  </a:lnTo>
                  <a:cubicBezTo>
                    <a:pt x="7538" y="2122"/>
                    <a:pt x="7918" y="887"/>
                    <a:pt x="8298" y="0"/>
                  </a:cubicBezTo>
                  <a:close/>
                </a:path>
              </a:pathLst>
            </a:custGeom>
            <a:solidFill>
              <a:srgbClr val="F2A3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04575" y="3317850"/>
              <a:ext cx="273150" cy="219350"/>
            </a:xfrm>
            <a:custGeom>
              <a:avLst/>
              <a:gdLst/>
              <a:ahLst/>
              <a:cxnLst/>
              <a:rect l="l" t="t" r="r" b="b"/>
              <a:pathLst>
                <a:path w="10926" h="8774" extrusionOk="0">
                  <a:moveTo>
                    <a:pt x="633" y="1"/>
                  </a:moveTo>
                  <a:cubicBezTo>
                    <a:pt x="253" y="1"/>
                    <a:pt x="0" y="64"/>
                    <a:pt x="0" y="159"/>
                  </a:cubicBezTo>
                  <a:lnTo>
                    <a:pt x="0" y="8615"/>
                  </a:lnTo>
                  <a:cubicBezTo>
                    <a:pt x="0" y="8710"/>
                    <a:pt x="285" y="8773"/>
                    <a:pt x="633" y="8773"/>
                  </a:cubicBezTo>
                  <a:lnTo>
                    <a:pt x="10768" y="8773"/>
                  </a:lnTo>
                  <a:cubicBezTo>
                    <a:pt x="10863" y="8773"/>
                    <a:pt x="10926" y="8520"/>
                    <a:pt x="10926" y="8172"/>
                  </a:cubicBezTo>
                  <a:cubicBezTo>
                    <a:pt x="10926" y="7823"/>
                    <a:pt x="10863" y="7570"/>
                    <a:pt x="10768" y="7570"/>
                  </a:cubicBezTo>
                  <a:lnTo>
                    <a:pt x="1267" y="7570"/>
                  </a:lnTo>
                  <a:lnTo>
                    <a:pt x="1267" y="159"/>
                  </a:lnTo>
                  <a:cubicBezTo>
                    <a:pt x="1267" y="64"/>
                    <a:pt x="982" y="1"/>
                    <a:pt x="633" y="1"/>
                  </a:cubicBezTo>
                  <a:close/>
                </a:path>
              </a:pathLst>
            </a:custGeom>
            <a:solidFill>
              <a:srgbClr val="3047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8" name="Google Shape;1918;p19"/>
          <p:cNvSpPr/>
          <p:nvPr/>
        </p:nvSpPr>
        <p:spPr>
          <a:xfrm>
            <a:off x="5027062" y="1059825"/>
            <a:ext cx="198292" cy="368460"/>
          </a:xfrm>
          <a:custGeom>
            <a:avLst/>
            <a:gdLst/>
            <a:ahLst/>
            <a:cxnLst/>
            <a:rect l="l" t="t" r="r" b="b"/>
            <a:pathLst>
              <a:path w="7031" h="12352" extrusionOk="0">
                <a:moveTo>
                  <a:pt x="5574" y="1173"/>
                </a:moveTo>
                <a:cubicBezTo>
                  <a:pt x="5827" y="1173"/>
                  <a:pt x="6081" y="1426"/>
                  <a:pt x="6081" y="1679"/>
                </a:cubicBezTo>
                <a:lnTo>
                  <a:pt x="6081" y="9596"/>
                </a:lnTo>
                <a:cubicBezTo>
                  <a:pt x="6081" y="9882"/>
                  <a:pt x="5827" y="10103"/>
                  <a:pt x="5574" y="10103"/>
                </a:cubicBezTo>
                <a:lnTo>
                  <a:pt x="1457" y="10103"/>
                </a:lnTo>
                <a:cubicBezTo>
                  <a:pt x="1172" y="10103"/>
                  <a:pt x="950" y="9882"/>
                  <a:pt x="950" y="9596"/>
                </a:cubicBezTo>
                <a:lnTo>
                  <a:pt x="950" y="1679"/>
                </a:lnTo>
                <a:cubicBezTo>
                  <a:pt x="950" y="1426"/>
                  <a:pt x="1172" y="1173"/>
                  <a:pt x="1457" y="1173"/>
                </a:cubicBezTo>
                <a:close/>
                <a:moveTo>
                  <a:pt x="3896" y="10800"/>
                </a:moveTo>
                <a:cubicBezTo>
                  <a:pt x="4054" y="10800"/>
                  <a:pt x="4149" y="10927"/>
                  <a:pt x="4149" y="11053"/>
                </a:cubicBezTo>
                <a:lnTo>
                  <a:pt x="4149" y="11497"/>
                </a:lnTo>
                <a:cubicBezTo>
                  <a:pt x="4149" y="11623"/>
                  <a:pt x="4054" y="11750"/>
                  <a:pt x="3896" y="11750"/>
                </a:cubicBezTo>
                <a:lnTo>
                  <a:pt x="3136" y="11750"/>
                </a:lnTo>
                <a:cubicBezTo>
                  <a:pt x="2977" y="11750"/>
                  <a:pt x="2882" y="11655"/>
                  <a:pt x="2882" y="11497"/>
                </a:cubicBezTo>
                <a:lnTo>
                  <a:pt x="2882" y="11053"/>
                </a:lnTo>
                <a:cubicBezTo>
                  <a:pt x="2882" y="10927"/>
                  <a:pt x="2977" y="10800"/>
                  <a:pt x="3136" y="10800"/>
                </a:cubicBezTo>
                <a:close/>
                <a:moveTo>
                  <a:pt x="1045" y="1"/>
                </a:moveTo>
                <a:cubicBezTo>
                  <a:pt x="475" y="1"/>
                  <a:pt x="0" y="476"/>
                  <a:pt x="0" y="1046"/>
                </a:cubicBezTo>
                <a:lnTo>
                  <a:pt x="0" y="11307"/>
                </a:lnTo>
                <a:cubicBezTo>
                  <a:pt x="0" y="11877"/>
                  <a:pt x="475" y="12352"/>
                  <a:pt x="1045" y="12352"/>
                </a:cubicBezTo>
                <a:lnTo>
                  <a:pt x="5986" y="12352"/>
                </a:lnTo>
                <a:cubicBezTo>
                  <a:pt x="6556" y="12352"/>
                  <a:pt x="7031" y="11877"/>
                  <a:pt x="7031" y="11307"/>
                </a:cubicBezTo>
                <a:lnTo>
                  <a:pt x="7031" y="1046"/>
                </a:lnTo>
                <a:cubicBezTo>
                  <a:pt x="7031" y="476"/>
                  <a:pt x="6556" y="1"/>
                  <a:pt x="5986" y="1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19"/>
          <p:cNvSpPr/>
          <p:nvPr/>
        </p:nvSpPr>
        <p:spPr>
          <a:xfrm>
            <a:off x="5004364" y="4568082"/>
            <a:ext cx="243701" cy="242675"/>
          </a:xfrm>
          <a:custGeom>
            <a:avLst/>
            <a:gdLst/>
            <a:ahLst/>
            <a:cxnLst/>
            <a:rect l="l" t="t" r="r" b="b"/>
            <a:pathLst>
              <a:path w="7602" h="7570" extrusionOk="0">
                <a:moveTo>
                  <a:pt x="3801" y="444"/>
                </a:moveTo>
                <a:cubicBezTo>
                  <a:pt x="5638" y="444"/>
                  <a:pt x="7126" y="1964"/>
                  <a:pt x="7126" y="3769"/>
                </a:cubicBezTo>
                <a:cubicBezTo>
                  <a:pt x="7126" y="5606"/>
                  <a:pt x="5638" y="7094"/>
                  <a:pt x="3801" y="7094"/>
                </a:cubicBezTo>
                <a:cubicBezTo>
                  <a:pt x="1964" y="7094"/>
                  <a:pt x="476" y="5606"/>
                  <a:pt x="476" y="3769"/>
                </a:cubicBezTo>
                <a:cubicBezTo>
                  <a:pt x="476" y="1964"/>
                  <a:pt x="1964" y="444"/>
                  <a:pt x="3801" y="444"/>
                </a:cubicBezTo>
                <a:close/>
                <a:moveTo>
                  <a:pt x="3801" y="1"/>
                </a:moveTo>
                <a:cubicBezTo>
                  <a:pt x="1711" y="1"/>
                  <a:pt x="1" y="1679"/>
                  <a:pt x="1" y="3769"/>
                </a:cubicBezTo>
                <a:cubicBezTo>
                  <a:pt x="1" y="5859"/>
                  <a:pt x="1711" y="7569"/>
                  <a:pt x="3801" y="7569"/>
                </a:cubicBezTo>
                <a:cubicBezTo>
                  <a:pt x="5891" y="7569"/>
                  <a:pt x="7601" y="5859"/>
                  <a:pt x="7601" y="3769"/>
                </a:cubicBezTo>
                <a:cubicBezTo>
                  <a:pt x="7601" y="1679"/>
                  <a:pt x="5891" y="1"/>
                  <a:pt x="38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19"/>
          <p:cNvSpPr/>
          <p:nvPr/>
        </p:nvSpPr>
        <p:spPr>
          <a:xfrm>
            <a:off x="5085598" y="4614790"/>
            <a:ext cx="81234" cy="149260"/>
          </a:xfrm>
          <a:custGeom>
            <a:avLst/>
            <a:gdLst/>
            <a:ahLst/>
            <a:cxnLst/>
            <a:rect l="l" t="t" r="r" b="b"/>
            <a:pathLst>
              <a:path w="2534" h="4656" extrusionOk="0">
                <a:moveTo>
                  <a:pt x="982" y="0"/>
                </a:moveTo>
                <a:lnTo>
                  <a:pt x="982" y="539"/>
                </a:lnTo>
                <a:cubicBezTo>
                  <a:pt x="380" y="665"/>
                  <a:pt x="32" y="1045"/>
                  <a:pt x="32" y="1552"/>
                </a:cubicBezTo>
                <a:cubicBezTo>
                  <a:pt x="32" y="2090"/>
                  <a:pt x="444" y="2407"/>
                  <a:pt x="1045" y="2597"/>
                </a:cubicBezTo>
                <a:cubicBezTo>
                  <a:pt x="1489" y="2756"/>
                  <a:pt x="1647" y="2882"/>
                  <a:pt x="1647" y="3104"/>
                </a:cubicBezTo>
                <a:cubicBezTo>
                  <a:pt x="1647" y="3326"/>
                  <a:pt x="1426" y="3452"/>
                  <a:pt x="1109" y="3452"/>
                </a:cubicBezTo>
                <a:cubicBezTo>
                  <a:pt x="729" y="3452"/>
                  <a:pt x="412" y="3326"/>
                  <a:pt x="159" y="3199"/>
                </a:cubicBezTo>
                <a:lnTo>
                  <a:pt x="0" y="3864"/>
                </a:lnTo>
                <a:cubicBezTo>
                  <a:pt x="222" y="3991"/>
                  <a:pt x="570" y="4086"/>
                  <a:pt x="950" y="4117"/>
                </a:cubicBezTo>
                <a:lnTo>
                  <a:pt x="950" y="4656"/>
                </a:lnTo>
                <a:lnTo>
                  <a:pt x="1521" y="4656"/>
                </a:lnTo>
                <a:lnTo>
                  <a:pt x="1521" y="4054"/>
                </a:lnTo>
                <a:cubicBezTo>
                  <a:pt x="2186" y="3959"/>
                  <a:pt x="2534" y="3516"/>
                  <a:pt x="2534" y="3009"/>
                </a:cubicBezTo>
                <a:cubicBezTo>
                  <a:pt x="2534" y="2502"/>
                  <a:pt x="2249" y="2185"/>
                  <a:pt x="1584" y="1964"/>
                </a:cubicBezTo>
                <a:cubicBezTo>
                  <a:pt x="1109" y="1774"/>
                  <a:pt x="887" y="1647"/>
                  <a:pt x="887" y="1457"/>
                </a:cubicBezTo>
                <a:cubicBezTo>
                  <a:pt x="887" y="1299"/>
                  <a:pt x="1014" y="1140"/>
                  <a:pt x="1394" y="1140"/>
                </a:cubicBezTo>
                <a:cubicBezTo>
                  <a:pt x="1806" y="1140"/>
                  <a:pt x="2059" y="1267"/>
                  <a:pt x="2217" y="1330"/>
                </a:cubicBezTo>
                <a:lnTo>
                  <a:pt x="2376" y="697"/>
                </a:lnTo>
                <a:cubicBezTo>
                  <a:pt x="2186" y="602"/>
                  <a:pt x="1932" y="507"/>
                  <a:pt x="1552" y="507"/>
                </a:cubicBezTo>
                <a:lnTo>
                  <a:pt x="155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" name="Google Shape;1925;p20"/>
          <p:cNvSpPr txBox="1"/>
          <p:nvPr/>
        </p:nvSpPr>
        <p:spPr>
          <a:xfrm>
            <a:off x="1068100" y="533189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</a:endParaRPr>
          </a:p>
        </p:txBody>
      </p:sp>
      <p:sp>
        <p:nvSpPr>
          <p:cNvPr id="1926" name="Google Shape;1926;p20"/>
          <p:cNvSpPr txBox="1"/>
          <p:nvPr/>
        </p:nvSpPr>
        <p:spPr>
          <a:xfrm>
            <a:off x="-807112" y="245939"/>
            <a:ext cx="6536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lt1"/>
                </a:solidFill>
              </a:rPr>
              <a:t>Merci pour votre attention !</a:t>
            </a:r>
            <a:endParaRPr sz="4400" b="1" dirty="0">
              <a:solidFill>
                <a:schemeClr val="lt1"/>
              </a:solidFill>
            </a:endParaRPr>
          </a:p>
        </p:txBody>
      </p:sp>
      <p:sp>
        <p:nvSpPr>
          <p:cNvPr id="1927" name="Google Shape;1927;p20"/>
          <p:cNvSpPr txBox="1"/>
          <p:nvPr/>
        </p:nvSpPr>
        <p:spPr>
          <a:xfrm>
            <a:off x="6122194" y="4087111"/>
            <a:ext cx="272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lt1"/>
                </a:solidFill>
              </a:rPr>
              <a:t>MAP Concept</a:t>
            </a:r>
            <a:endParaRPr sz="2200" dirty="0">
              <a:solidFill>
                <a:schemeClr val="lt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FFFBF75-6A53-45D8-84A7-D9B2A4524631}"/>
              </a:ext>
            </a:extLst>
          </p:cNvPr>
          <p:cNvSpPr txBox="1"/>
          <p:nvPr/>
        </p:nvSpPr>
        <p:spPr>
          <a:xfrm>
            <a:off x="3986213" y="1910030"/>
            <a:ext cx="4764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dirty="0" err="1">
                <a:solidFill>
                  <a:schemeClr val="bg1"/>
                </a:solidFill>
              </a:rPr>
              <a:t>Thanks</a:t>
            </a:r>
            <a:r>
              <a:rPr lang="fr-CA" sz="4000" b="1" dirty="0">
                <a:solidFill>
                  <a:schemeClr val="bg1"/>
                </a:solidFill>
              </a:rPr>
              <a:t> for </a:t>
            </a:r>
            <a:r>
              <a:rPr lang="fr-CA" sz="4000" b="1" dirty="0" err="1">
                <a:solidFill>
                  <a:schemeClr val="bg1"/>
                </a:solidFill>
              </a:rPr>
              <a:t>your</a:t>
            </a:r>
            <a:r>
              <a:rPr lang="fr-CA" sz="4000" b="1" dirty="0">
                <a:solidFill>
                  <a:schemeClr val="bg1"/>
                </a:solidFill>
              </a:rPr>
              <a:t> attention 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chnology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175</Words>
  <Application>Microsoft Office PowerPoint</Application>
  <PresentationFormat>On-screen Show (16:9)</PresentationFormat>
  <Paragraphs>46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Fira Sans SemiBold</vt:lpstr>
      <vt:lpstr>Arial</vt:lpstr>
      <vt:lpstr>Fira Sans</vt:lpstr>
      <vt:lpstr>Fira Sans Medium</vt:lpstr>
      <vt:lpstr>Technology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Wendy</dc:creator>
  <cp:lastModifiedBy>Maya Benhamou</cp:lastModifiedBy>
  <cp:revision>3</cp:revision>
  <dcterms:modified xsi:type="dcterms:W3CDTF">2021-12-02T15:14:27Z</dcterms:modified>
</cp:coreProperties>
</file>