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Old Standard TT"/>
      <p:regular r:id="rId26"/>
      <p:bold r:id="rId27"/>
      <p: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OldStandardTT-regular.fntdata"/><Relationship Id="rId25" Type="http://schemas.openxmlformats.org/officeDocument/2006/relationships/slide" Target="slides/slide20.xml"/><Relationship Id="rId28" Type="http://schemas.openxmlformats.org/officeDocument/2006/relationships/font" Target="fonts/OldStandardTT-italic.fntdata"/><Relationship Id="rId27" Type="http://schemas.openxmlformats.org/officeDocument/2006/relationships/font" Target="fonts/OldStandardTT-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1321052cac7_0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1321052cac7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1321052cac7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1321052cac7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321052cac7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1321052cac7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321052cac7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1321052cac7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324ddfdfd4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1324ddfdfd4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1321052cac7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1321052cac7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33aea8586c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133aea8586c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1321052cac7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1321052cac7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132116c3608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132116c3608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321052cac7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1321052cac7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1321052cac7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1321052cac7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1321052cac7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1321052cac7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1321052cac7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1321052cac7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133aea8586c_2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133aea8586c_2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1321052cac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1321052cac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1321052cac7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1321052cac7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1321052cac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1321052cac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132116c3608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132116c360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1321052cac7_0_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1321052cac7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0" y="100"/>
            <a:ext cx="9144000" cy="1711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 name="Google Shape;11;p2"/>
          <p:cNvCxnSpPr/>
          <p:nvPr/>
        </p:nvCxnSpPr>
        <p:spPr>
          <a:xfrm>
            <a:off x="641934" y="3597500"/>
            <a:ext cx="390300" cy="0"/>
          </a:xfrm>
          <a:prstGeom prst="straightConnector1">
            <a:avLst/>
          </a:prstGeom>
          <a:noFill/>
          <a:ln cap="flat" cmpd="sng" w="28575">
            <a:solidFill>
              <a:schemeClr val="accent1"/>
            </a:solidFill>
            <a:prstDash val="solid"/>
            <a:round/>
            <a:headEnd len="sm" w="sm" type="none"/>
            <a:tailEnd len="sm" w="sm" type="none"/>
          </a:ln>
        </p:spPr>
      </p:cxnSp>
      <p:sp>
        <p:nvSpPr>
          <p:cNvPr id="12" name="Google Shape;12;p2"/>
          <p:cNvSpPr txBox="1"/>
          <p:nvPr>
            <p:ph type="ctrTitle"/>
          </p:nvPr>
        </p:nvSpPr>
        <p:spPr>
          <a:xfrm>
            <a:off x="512700" y="1893300"/>
            <a:ext cx="8118600" cy="1522800"/>
          </a:xfrm>
          <a:prstGeom prst="rect">
            <a:avLst/>
          </a:prstGeom>
        </p:spPr>
        <p:txBody>
          <a:bodyPr anchorCtr="0" anchor="b" bIns="91425" lIns="91425" spcFirstLastPara="1" rIns="91425" wrap="square" tIns="91425">
            <a:normAutofit/>
          </a:bodyPr>
          <a:lstStyle>
            <a:lvl1pPr lvl="0">
              <a:spcBef>
                <a:spcPts val="0"/>
              </a:spcBef>
              <a:spcAft>
                <a:spcPts val="0"/>
              </a:spcAft>
              <a:buClr>
                <a:schemeClr val="accent1"/>
              </a:buClr>
              <a:buSzPts val="4200"/>
              <a:buNone/>
              <a:defRPr sz="4200">
                <a:solidFill>
                  <a:schemeClr val="accent1"/>
                </a:solidFill>
              </a:defRPr>
            </a:lvl1pPr>
            <a:lvl2pPr lvl="1">
              <a:spcBef>
                <a:spcPts val="0"/>
              </a:spcBef>
              <a:spcAft>
                <a:spcPts val="0"/>
              </a:spcAft>
              <a:buClr>
                <a:schemeClr val="accent1"/>
              </a:buClr>
              <a:buSzPts val="4200"/>
              <a:buNone/>
              <a:defRPr sz="4200">
                <a:solidFill>
                  <a:schemeClr val="accent1"/>
                </a:solidFill>
              </a:defRPr>
            </a:lvl2pPr>
            <a:lvl3pPr lvl="2">
              <a:spcBef>
                <a:spcPts val="0"/>
              </a:spcBef>
              <a:spcAft>
                <a:spcPts val="0"/>
              </a:spcAft>
              <a:buClr>
                <a:schemeClr val="accent1"/>
              </a:buClr>
              <a:buSzPts val="4200"/>
              <a:buNone/>
              <a:defRPr sz="4200">
                <a:solidFill>
                  <a:schemeClr val="accent1"/>
                </a:solidFill>
              </a:defRPr>
            </a:lvl3pPr>
            <a:lvl4pPr lvl="3">
              <a:spcBef>
                <a:spcPts val="0"/>
              </a:spcBef>
              <a:spcAft>
                <a:spcPts val="0"/>
              </a:spcAft>
              <a:buClr>
                <a:schemeClr val="accent1"/>
              </a:buClr>
              <a:buSzPts val="4200"/>
              <a:buNone/>
              <a:defRPr sz="4200">
                <a:solidFill>
                  <a:schemeClr val="accent1"/>
                </a:solidFill>
              </a:defRPr>
            </a:lvl4pPr>
            <a:lvl5pPr lvl="4">
              <a:spcBef>
                <a:spcPts val="0"/>
              </a:spcBef>
              <a:spcAft>
                <a:spcPts val="0"/>
              </a:spcAft>
              <a:buClr>
                <a:schemeClr val="accent1"/>
              </a:buClr>
              <a:buSzPts val="4200"/>
              <a:buNone/>
              <a:defRPr sz="4200">
                <a:solidFill>
                  <a:schemeClr val="accent1"/>
                </a:solidFill>
              </a:defRPr>
            </a:lvl5pPr>
            <a:lvl6pPr lvl="5">
              <a:spcBef>
                <a:spcPts val="0"/>
              </a:spcBef>
              <a:spcAft>
                <a:spcPts val="0"/>
              </a:spcAft>
              <a:buClr>
                <a:schemeClr val="accent1"/>
              </a:buClr>
              <a:buSzPts val="4200"/>
              <a:buNone/>
              <a:defRPr sz="4200">
                <a:solidFill>
                  <a:schemeClr val="accent1"/>
                </a:solidFill>
              </a:defRPr>
            </a:lvl6pPr>
            <a:lvl7pPr lvl="6">
              <a:spcBef>
                <a:spcPts val="0"/>
              </a:spcBef>
              <a:spcAft>
                <a:spcPts val="0"/>
              </a:spcAft>
              <a:buClr>
                <a:schemeClr val="accent1"/>
              </a:buClr>
              <a:buSzPts val="4200"/>
              <a:buNone/>
              <a:defRPr sz="4200">
                <a:solidFill>
                  <a:schemeClr val="accent1"/>
                </a:solidFill>
              </a:defRPr>
            </a:lvl7pPr>
            <a:lvl8pPr lvl="7">
              <a:spcBef>
                <a:spcPts val="0"/>
              </a:spcBef>
              <a:spcAft>
                <a:spcPts val="0"/>
              </a:spcAft>
              <a:buClr>
                <a:schemeClr val="accent1"/>
              </a:buClr>
              <a:buSzPts val="4200"/>
              <a:buNone/>
              <a:defRPr sz="4200">
                <a:solidFill>
                  <a:schemeClr val="accent1"/>
                </a:solidFill>
              </a:defRPr>
            </a:lvl8pPr>
            <a:lvl9pPr lvl="8">
              <a:spcBef>
                <a:spcPts val="0"/>
              </a:spcBef>
              <a:spcAft>
                <a:spcPts val="0"/>
              </a:spcAft>
              <a:buClr>
                <a:schemeClr val="accent1"/>
              </a:buClr>
              <a:buSzPts val="4200"/>
              <a:buNone/>
              <a:defRPr sz="4200">
                <a:solidFill>
                  <a:schemeClr val="accent1"/>
                </a:solidFill>
              </a:defRPr>
            </a:lvl9pPr>
          </a:lstStyle>
          <a:p/>
        </p:txBody>
      </p:sp>
      <p:sp>
        <p:nvSpPr>
          <p:cNvPr id="13" name="Google Shape;13;p2"/>
          <p:cNvSpPr txBox="1"/>
          <p:nvPr>
            <p:ph idx="1" type="subTitle"/>
          </p:nvPr>
        </p:nvSpPr>
        <p:spPr>
          <a:xfrm>
            <a:off x="512700" y="3840639"/>
            <a:ext cx="8118600" cy="7875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accent2"/>
              </a:buClr>
              <a:buSzPts val="2400"/>
              <a:buNone/>
              <a:defRPr sz="2400">
                <a:solidFill>
                  <a:schemeClr val="accent2"/>
                </a:solidFill>
              </a:defRPr>
            </a:lvl1pPr>
            <a:lvl2pPr lvl="1">
              <a:lnSpc>
                <a:spcPct val="100000"/>
              </a:lnSpc>
              <a:spcBef>
                <a:spcPts val="0"/>
              </a:spcBef>
              <a:spcAft>
                <a:spcPts val="0"/>
              </a:spcAft>
              <a:buClr>
                <a:schemeClr val="accent2"/>
              </a:buClr>
              <a:buSzPts val="2400"/>
              <a:buNone/>
              <a:defRPr sz="2400">
                <a:solidFill>
                  <a:schemeClr val="accent2"/>
                </a:solidFill>
              </a:defRPr>
            </a:lvl2pPr>
            <a:lvl3pPr lvl="2">
              <a:lnSpc>
                <a:spcPct val="100000"/>
              </a:lnSpc>
              <a:spcBef>
                <a:spcPts val="0"/>
              </a:spcBef>
              <a:spcAft>
                <a:spcPts val="0"/>
              </a:spcAft>
              <a:buClr>
                <a:schemeClr val="accent2"/>
              </a:buClr>
              <a:buSzPts val="2400"/>
              <a:buNone/>
              <a:defRPr sz="2400">
                <a:solidFill>
                  <a:schemeClr val="accent2"/>
                </a:solidFill>
              </a:defRPr>
            </a:lvl3pPr>
            <a:lvl4pPr lvl="3">
              <a:lnSpc>
                <a:spcPct val="100000"/>
              </a:lnSpc>
              <a:spcBef>
                <a:spcPts val="0"/>
              </a:spcBef>
              <a:spcAft>
                <a:spcPts val="0"/>
              </a:spcAft>
              <a:buClr>
                <a:schemeClr val="accent2"/>
              </a:buClr>
              <a:buSzPts val="2400"/>
              <a:buNone/>
              <a:defRPr sz="2400">
                <a:solidFill>
                  <a:schemeClr val="accent2"/>
                </a:solidFill>
              </a:defRPr>
            </a:lvl4pPr>
            <a:lvl5pPr lvl="4">
              <a:lnSpc>
                <a:spcPct val="100000"/>
              </a:lnSpc>
              <a:spcBef>
                <a:spcPts val="0"/>
              </a:spcBef>
              <a:spcAft>
                <a:spcPts val="0"/>
              </a:spcAft>
              <a:buClr>
                <a:schemeClr val="accent2"/>
              </a:buClr>
              <a:buSzPts val="2400"/>
              <a:buNone/>
              <a:defRPr sz="2400">
                <a:solidFill>
                  <a:schemeClr val="accent2"/>
                </a:solidFill>
              </a:defRPr>
            </a:lvl5pPr>
            <a:lvl6pPr lvl="5">
              <a:lnSpc>
                <a:spcPct val="100000"/>
              </a:lnSpc>
              <a:spcBef>
                <a:spcPts val="0"/>
              </a:spcBef>
              <a:spcAft>
                <a:spcPts val="0"/>
              </a:spcAft>
              <a:buClr>
                <a:schemeClr val="accent2"/>
              </a:buClr>
              <a:buSzPts val="2400"/>
              <a:buNone/>
              <a:defRPr sz="2400">
                <a:solidFill>
                  <a:schemeClr val="accent2"/>
                </a:solidFill>
              </a:defRPr>
            </a:lvl6pPr>
            <a:lvl7pPr lvl="6">
              <a:lnSpc>
                <a:spcPct val="100000"/>
              </a:lnSpc>
              <a:spcBef>
                <a:spcPts val="0"/>
              </a:spcBef>
              <a:spcAft>
                <a:spcPts val="0"/>
              </a:spcAft>
              <a:buClr>
                <a:schemeClr val="accent2"/>
              </a:buClr>
              <a:buSzPts val="2400"/>
              <a:buNone/>
              <a:defRPr sz="2400">
                <a:solidFill>
                  <a:schemeClr val="accent2"/>
                </a:solidFill>
              </a:defRPr>
            </a:lvl7pPr>
            <a:lvl8pPr lvl="7">
              <a:lnSpc>
                <a:spcPct val="100000"/>
              </a:lnSpc>
              <a:spcBef>
                <a:spcPts val="0"/>
              </a:spcBef>
              <a:spcAft>
                <a:spcPts val="0"/>
              </a:spcAft>
              <a:buClr>
                <a:schemeClr val="accent2"/>
              </a:buClr>
              <a:buSzPts val="2400"/>
              <a:buNone/>
              <a:defRPr sz="2400">
                <a:solidFill>
                  <a:schemeClr val="accent2"/>
                </a:solidFill>
              </a:defRPr>
            </a:lvl8pPr>
            <a:lvl9pPr lvl="8">
              <a:lnSpc>
                <a:spcPct val="100000"/>
              </a:lnSpc>
              <a:spcBef>
                <a:spcPts val="0"/>
              </a:spcBef>
              <a:spcAft>
                <a:spcPts val="0"/>
              </a:spcAft>
              <a:buClr>
                <a:schemeClr val="accent2"/>
              </a:buClr>
              <a:buSzPts val="2400"/>
              <a:buNone/>
              <a:defRPr sz="2400">
                <a:solidFill>
                  <a:schemeClr val="accent2"/>
                </a:solidFill>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039650"/>
            <a:ext cx="8520600" cy="2106300"/>
          </a:xfrm>
          <a:prstGeom prst="rect">
            <a:avLst/>
          </a:prstGeom>
        </p:spPr>
        <p:txBody>
          <a:bodyPr anchorCtr="0" anchor="b" bIns="91425" lIns="91425" spcFirstLastPara="1" rIns="91425" wrap="square" tIns="91425">
            <a:normAutofit/>
          </a:bodyPr>
          <a:lstStyle>
            <a:lvl1pPr lvl="0" algn="ctr">
              <a:spcBef>
                <a:spcPts val="0"/>
              </a:spcBef>
              <a:spcAft>
                <a:spcPts val="0"/>
              </a:spcAft>
              <a:buSzPts val="14000"/>
              <a:buNone/>
              <a:defRPr b="1" sz="14000"/>
            </a:lvl1pPr>
            <a:lvl2pPr lvl="1" algn="ctr">
              <a:spcBef>
                <a:spcPts val="0"/>
              </a:spcBef>
              <a:spcAft>
                <a:spcPts val="0"/>
              </a:spcAft>
              <a:buSzPts val="14000"/>
              <a:buNone/>
              <a:defRPr b="1" sz="14000"/>
            </a:lvl2pPr>
            <a:lvl3pPr lvl="2" algn="ctr">
              <a:spcBef>
                <a:spcPts val="0"/>
              </a:spcBef>
              <a:spcAft>
                <a:spcPts val="0"/>
              </a:spcAft>
              <a:buSzPts val="14000"/>
              <a:buNone/>
              <a:defRPr b="1" sz="14000"/>
            </a:lvl3pPr>
            <a:lvl4pPr lvl="3" algn="ctr">
              <a:spcBef>
                <a:spcPts val="0"/>
              </a:spcBef>
              <a:spcAft>
                <a:spcPts val="0"/>
              </a:spcAft>
              <a:buSzPts val="14000"/>
              <a:buNone/>
              <a:defRPr b="1" sz="14000"/>
            </a:lvl4pPr>
            <a:lvl5pPr lvl="4" algn="ctr">
              <a:spcBef>
                <a:spcPts val="0"/>
              </a:spcBef>
              <a:spcAft>
                <a:spcPts val="0"/>
              </a:spcAft>
              <a:buSzPts val="14000"/>
              <a:buNone/>
              <a:defRPr b="1" sz="14000"/>
            </a:lvl5pPr>
            <a:lvl6pPr lvl="5" algn="ctr">
              <a:spcBef>
                <a:spcPts val="0"/>
              </a:spcBef>
              <a:spcAft>
                <a:spcPts val="0"/>
              </a:spcAft>
              <a:buSzPts val="14000"/>
              <a:buNone/>
              <a:defRPr b="1" sz="14000"/>
            </a:lvl6pPr>
            <a:lvl7pPr lvl="6" algn="ctr">
              <a:spcBef>
                <a:spcPts val="0"/>
              </a:spcBef>
              <a:spcAft>
                <a:spcPts val="0"/>
              </a:spcAft>
              <a:buSzPts val="14000"/>
              <a:buNone/>
              <a:defRPr b="1" sz="14000"/>
            </a:lvl7pPr>
            <a:lvl8pPr lvl="7" algn="ctr">
              <a:spcBef>
                <a:spcPts val="0"/>
              </a:spcBef>
              <a:spcAft>
                <a:spcPts val="0"/>
              </a:spcAft>
              <a:buSzPts val="14000"/>
              <a:buNone/>
              <a:defRPr b="1" sz="14000"/>
            </a:lvl8pPr>
            <a:lvl9pPr lvl="8" algn="ctr">
              <a:spcBef>
                <a:spcPts val="0"/>
              </a:spcBef>
              <a:spcAft>
                <a:spcPts val="0"/>
              </a:spcAft>
              <a:buSzPts val="14000"/>
              <a:buNone/>
              <a:defRPr b="1" sz="14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2" name="Google Shape;52;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5" name="Shape 15"/>
        <p:cNvGrpSpPr/>
        <p:nvPr/>
      </p:nvGrpSpPr>
      <p:grpSpPr>
        <a:xfrm>
          <a:off x="0" y="0"/>
          <a:ext cx="0" cy="0"/>
          <a:chOff x="0" y="0"/>
          <a:chExt cx="0" cy="0"/>
        </a:xfrm>
      </p:grpSpPr>
      <p:cxnSp>
        <p:nvCxnSpPr>
          <p:cNvPr id="16" name="Google Shape;16;p3"/>
          <p:cNvCxnSpPr/>
          <p:nvPr/>
        </p:nvCxnSpPr>
        <p:spPr>
          <a:xfrm>
            <a:off x="641934" y="3597500"/>
            <a:ext cx="390300" cy="0"/>
          </a:xfrm>
          <a:prstGeom prst="straightConnector1">
            <a:avLst/>
          </a:prstGeom>
          <a:noFill/>
          <a:ln cap="flat" cmpd="sng" w="28575">
            <a:solidFill>
              <a:schemeClr val="lt2"/>
            </a:solidFill>
            <a:prstDash val="solid"/>
            <a:round/>
            <a:headEnd len="sm" w="sm" type="none"/>
            <a:tailEnd len="sm" w="sm" type="none"/>
          </a:ln>
        </p:spPr>
      </p:cxnSp>
      <p:sp>
        <p:nvSpPr>
          <p:cNvPr id="17" name="Google Shape;17;p3"/>
          <p:cNvSpPr txBox="1"/>
          <p:nvPr>
            <p:ph type="title"/>
          </p:nvPr>
        </p:nvSpPr>
        <p:spPr>
          <a:xfrm>
            <a:off x="512700" y="1893300"/>
            <a:ext cx="8118600" cy="1522800"/>
          </a:xfrm>
          <a:prstGeom prst="rect">
            <a:avLst/>
          </a:prstGeom>
        </p:spPr>
        <p:txBody>
          <a:bodyPr anchorCtr="0" anchor="b" bIns="91425" lIns="91425" spcFirstLastPara="1" rIns="91425" wrap="square" tIns="91425">
            <a:normAutofit/>
          </a:bodyPr>
          <a:lstStyle>
            <a:lvl1pPr lvl="0">
              <a:spcBef>
                <a:spcPts val="0"/>
              </a:spcBef>
              <a:spcAft>
                <a:spcPts val="0"/>
              </a:spcAft>
              <a:buClr>
                <a:schemeClr val="accent1"/>
              </a:buClr>
              <a:buSzPts val="6000"/>
              <a:buNone/>
              <a:defRPr sz="6000">
                <a:solidFill>
                  <a:schemeClr val="accent1"/>
                </a:solidFill>
              </a:defRPr>
            </a:lvl1pPr>
            <a:lvl2pPr lvl="1">
              <a:spcBef>
                <a:spcPts val="0"/>
              </a:spcBef>
              <a:spcAft>
                <a:spcPts val="0"/>
              </a:spcAft>
              <a:buClr>
                <a:schemeClr val="accent1"/>
              </a:buClr>
              <a:buSzPts val="6000"/>
              <a:buNone/>
              <a:defRPr sz="6000">
                <a:solidFill>
                  <a:schemeClr val="accent1"/>
                </a:solidFill>
              </a:defRPr>
            </a:lvl2pPr>
            <a:lvl3pPr lvl="2">
              <a:spcBef>
                <a:spcPts val="0"/>
              </a:spcBef>
              <a:spcAft>
                <a:spcPts val="0"/>
              </a:spcAft>
              <a:buClr>
                <a:schemeClr val="accent1"/>
              </a:buClr>
              <a:buSzPts val="6000"/>
              <a:buNone/>
              <a:defRPr sz="6000">
                <a:solidFill>
                  <a:schemeClr val="accent1"/>
                </a:solidFill>
              </a:defRPr>
            </a:lvl3pPr>
            <a:lvl4pPr lvl="3">
              <a:spcBef>
                <a:spcPts val="0"/>
              </a:spcBef>
              <a:spcAft>
                <a:spcPts val="0"/>
              </a:spcAft>
              <a:buClr>
                <a:schemeClr val="accent1"/>
              </a:buClr>
              <a:buSzPts val="6000"/>
              <a:buNone/>
              <a:defRPr sz="6000">
                <a:solidFill>
                  <a:schemeClr val="accent1"/>
                </a:solidFill>
              </a:defRPr>
            </a:lvl4pPr>
            <a:lvl5pPr lvl="4">
              <a:spcBef>
                <a:spcPts val="0"/>
              </a:spcBef>
              <a:spcAft>
                <a:spcPts val="0"/>
              </a:spcAft>
              <a:buClr>
                <a:schemeClr val="accent1"/>
              </a:buClr>
              <a:buSzPts val="6000"/>
              <a:buNone/>
              <a:defRPr sz="6000">
                <a:solidFill>
                  <a:schemeClr val="accent1"/>
                </a:solidFill>
              </a:defRPr>
            </a:lvl5pPr>
            <a:lvl6pPr lvl="5">
              <a:spcBef>
                <a:spcPts val="0"/>
              </a:spcBef>
              <a:spcAft>
                <a:spcPts val="0"/>
              </a:spcAft>
              <a:buClr>
                <a:schemeClr val="accent1"/>
              </a:buClr>
              <a:buSzPts val="6000"/>
              <a:buNone/>
              <a:defRPr sz="6000">
                <a:solidFill>
                  <a:schemeClr val="accent1"/>
                </a:solidFill>
              </a:defRPr>
            </a:lvl6pPr>
            <a:lvl7pPr lvl="6">
              <a:spcBef>
                <a:spcPts val="0"/>
              </a:spcBef>
              <a:spcAft>
                <a:spcPts val="0"/>
              </a:spcAft>
              <a:buClr>
                <a:schemeClr val="accent1"/>
              </a:buClr>
              <a:buSzPts val="6000"/>
              <a:buNone/>
              <a:defRPr sz="6000">
                <a:solidFill>
                  <a:schemeClr val="accent1"/>
                </a:solidFill>
              </a:defRPr>
            </a:lvl7pPr>
            <a:lvl8pPr lvl="7">
              <a:spcBef>
                <a:spcPts val="0"/>
              </a:spcBef>
              <a:spcAft>
                <a:spcPts val="0"/>
              </a:spcAft>
              <a:buClr>
                <a:schemeClr val="accent1"/>
              </a:buClr>
              <a:buSzPts val="6000"/>
              <a:buNone/>
              <a:defRPr sz="6000">
                <a:solidFill>
                  <a:schemeClr val="accent1"/>
                </a:solidFill>
              </a:defRPr>
            </a:lvl8pPr>
            <a:lvl9pPr lvl="8">
              <a:spcBef>
                <a:spcPts val="0"/>
              </a:spcBef>
              <a:spcAft>
                <a:spcPts val="0"/>
              </a:spcAft>
              <a:buClr>
                <a:schemeClr val="accent1"/>
              </a:buClr>
              <a:buSzPts val="6000"/>
              <a:buNone/>
              <a:defRPr sz="6000">
                <a:solidFill>
                  <a:schemeClr val="accent1"/>
                </a:solidFill>
              </a:defRPr>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311700" y="445025"/>
            <a:ext cx="8520600" cy="6132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6132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71675"/>
            <a:ext cx="3999900" cy="3397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2" type="body"/>
          </p:nvPr>
        </p:nvSpPr>
        <p:spPr>
          <a:xfrm>
            <a:off x="4832400" y="1171675"/>
            <a:ext cx="3999900" cy="3397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6132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56040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accent1"/>
              </a:buClr>
              <a:buSzPts val="5400"/>
              <a:buNone/>
              <a:defRPr sz="5400">
                <a:solidFill>
                  <a:schemeClr val="accent1"/>
                </a:solidFill>
              </a:defRPr>
            </a:lvl1pPr>
            <a:lvl2pPr lvl="1">
              <a:spcBef>
                <a:spcPts val="0"/>
              </a:spcBef>
              <a:spcAft>
                <a:spcPts val="0"/>
              </a:spcAft>
              <a:buClr>
                <a:schemeClr val="accent1"/>
              </a:buClr>
              <a:buSzPts val="5400"/>
              <a:buNone/>
              <a:defRPr sz="5400">
                <a:solidFill>
                  <a:schemeClr val="accent1"/>
                </a:solidFill>
              </a:defRPr>
            </a:lvl2pPr>
            <a:lvl3pPr lvl="2">
              <a:spcBef>
                <a:spcPts val="0"/>
              </a:spcBef>
              <a:spcAft>
                <a:spcPts val="0"/>
              </a:spcAft>
              <a:buClr>
                <a:schemeClr val="accent1"/>
              </a:buClr>
              <a:buSzPts val="5400"/>
              <a:buNone/>
              <a:defRPr sz="5400">
                <a:solidFill>
                  <a:schemeClr val="accent1"/>
                </a:solidFill>
              </a:defRPr>
            </a:lvl3pPr>
            <a:lvl4pPr lvl="3">
              <a:spcBef>
                <a:spcPts val="0"/>
              </a:spcBef>
              <a:spcAft>
                <a:spcPts val="0"/>
              </a:spcAft>
              <a:buClr>
                <a:schemeClr val="accent1"/>
              </a:buClr>
              <a:buSzPts val="5400"/>
              <a:buNone/>
              <a:defRPr sz="5400">
                <a:solidFill>
                  <a:schemeClr val="accent1"/>
                </a:solidFill>
              </a:defRPr>
            </a:lvl4pPr>
            <a:lvl5pPr lvl="4">
              <a:spcBef>
                <a:spcPts val="0"/>
              </a:spcBef>
              <a:spcAft>
                <a:spcPts val="0"/>
              </a:spcAft>
              <a:buClr>
                <a:schemeClr val="accent1"/>
              </a:buClr>
              <a:buSzPts val="5400"/>
              <a:buNone/>
              <a:defRPr sz="5400">
                <a:solidFill>
                  <a:schemeClr val="accent1"/>
                </a:solidFill>
              </a:defRPr>
            </a:lvl5pPr>
            <a:lvl6pPr lvl="5">
              <a:spcBef>
                <a:spcPts val="0"/>
              </a:spcBef>
              <a:spcAft>
                <a:spcPts val="0"/>
              </a:spcAft>
              <a:buClr>
                <a:schemeClr val="accent1"/>
              </a:buClr>
              <a:buSzPts val="5400"/>
              <a:buNone/>
              <a:defRPr sz="5400">
                <a:solidFill>
                  <a:schemeClr val="accent1"/>
                </a:solidFill>
              </a:defRPr>
            </a:lvl6pPr>
            <a:lvl7pPr lvl="6">
              <a:spcBef>
                <a:spcPts val="0"/>
              </a:spcBef>
              <a:spcAft>
                <a:spcPts val="0"/>
              </a:spcAft>
              <a:buClr>
                <a:schemeClr val="accent1"/>
              </a:buClr>
              <a:buSzPts val="5400"/>
              <a:buNone/>
              <a:defRPr sz="5400">
                <a:solidFill>
                  <a:schemeClr val="accent1"/>
                </a:solidFill>
              </a:defRPr>
            </a:lvl7pPr>
            <a:lvl8pPr lvl="7">
              <a:spcBef>
                <a:spcPts val="0"/>
              </a:spcBef>
              <a:spcAft>
                <a:spcPts val="0"/>
              </a:spcAft>
              <a:buClr>
                <a:schemeClr val="accent1"/>
              </a:buClr>
              <a:buSzPts val="5400"/>
              <a:buNone/>
              <a:defRPr sz="5400">
                <a:solidFill>
                  <a:schemeClr val="accent1"/>
                </a:solidFill>
              </a:defRPr>
            </a:lvl8pPr>
            <a:lvl9pPr lvl="8">
              <a:spcBef>
                <a:spcPts val="0"/>
              </a:spcBef>
              <a:spcAft>
                <a:spcPts val="0"/>
              </a:spcAft>
              <a:buClr>
                <a:schemeClr val="accent1"/>
              </a:buClr>
              <a:buSzPts val="5400"/>
              <a:buNone/>
              <a:defRPr sz="5400">
                <a:solidFill>
                  <a:schemeClr val="accent1"/>
                </a:solidFill>
              </a:defRPr>
            </a:lvl9pPr>
          </a:lstStyle>
          <a:p/>
        </p:txBody>
      </p:sp>
      <p:sp>
        <p:nvSpPr>
          <p:cNvPr id="38" name="Google Shape;38;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686400" cy="0"/>
          </a:xfrm>
          <a:prstGeom prst="straightConnector1">
            <a:avLst/>
          </a:prstGeom>
          <a:noFill/>
          <a:ln cap="flat" cmpd="sng" w="19050">
            <a:solidFill>
              <a:schemeClr val="lt2"/>
            </a:solidFill>
            <a:prstDash val="solid"/>
            <a:round/>
            <a:headEnd len="sm" w="sm" type="none"/>
            <a:tailEnd len="sm" w="sm" type="none"/>
          </a:ln>
        </p:spPr>
      </p:cxnSp>
      <p:sp>
        <p:nvSpPr>
          <p:cNvPr id="42" name="Google Shape;42;p9"/>
          <p:cNvSpPr txBox="1"/>
          <p:nvPr>
            <p:ph type="title"/>
          </p:nvPr>
        </p:nvSpPr>
        <p:spPr>
          <a:xfrm>
            <a:off x="265500" y="1382350"/>
            <a:ext cx="4045200" cy="13332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2"/>
              </a:buClr>
              <a:buSzPts val="4200"/>
              <a:buNone/>
              <a:defRPr sz="4200">
                <a:solidFill>
                  <a:schemeClr val="lt2"/>
                </a:solidFill>
              </a:defRPr>
            </a:lvl1pPr>
            <a:lvl2pPr lvl="1" algn="ctr">
              <a:spcBef>
                <a:spcPts val="0"/>
              </a:spcBef>
              <a:spcAft>
                <a:spcPts val="0"/>
              </a:spcAft>
              <a:buClr>
                <a:schemeClr val="lt2"/>
              </a:buClr>
              <a:buSzPts val="4200"/>
              <a:buNone/>
              <a:defRPr sz="4200">
                <a:solidFill>
                  <a:schemeClr val="lt2"/>
                </a:solidFill>
              </a:defRPr>
            </a:lvl2pPr>
            <a:lvl3pPr lvl="2" algn="ctr">
              <a:spcBef>
                <a:spcPts val="0"/>
              </a:spcBef>
              <a:spcAft>
                <a:spcPts val="0"/>
              </a:spcAft>
              <a:buClr>
                <a:schemeClr val="lt2"/>
              </a:buClr>
              <a:buSzPts val="4200"/>
              <a:buNone/>
              <a:defRPr sz="4200">
                <a:solidFill>
                  <a:schemeClr val="lt2"/>
                </a:solidFill>
              </a:defRPr>
            </a:lvl3pPr>
            <a:lvl4pPr lvl="3" algn="ctr">
              <a:spcBef>
                <a:spcPts val="0"/>
              </a:spcBef>
              <a:spcAft>
                <a:spcPts val="0"/>
              </a:spcAft>
              <a:buClr>
                <a:schemeClr val="lt2"/>
              </a:buClr>
              <a:buSzPts val="4200"/>
              <a:buNone/>
              <a:defRPr sz="4200">
                <a:solidFill>
                  <a:schemeClr val="lt2"/>
                </a:solidFill>
              </a:defRPr>
            </a:lvl4pPr>
            <a:lvl5pPr lvl="4" algn="ctr">
              <a:spcBef>
                <a:spcPts val="0"/>
              </a:spcBef>
              <a:spcAft>
                <a:spcPts val="0"/>
              </a:spcAft>
              <a:buClr>
                <a:schemeClr val="lt2"/>
              </a:buClr>
              <a:buSzPts val="4200"/>
              <a:buNone/>
              <a:defRPr sz="4200">
                <a:solidFill>
                  <a:schemeClr val="lt2"/>
                </a:solidFill>
              </a:defRPr>
            </a:lvl5pPr>
            <a:lvl6pPr lvl="5" algn="ctr">
              <a:spcBef>
                <a:spcPts val="0"/>
              </a:spcBef>
              <a:spcAft>
                <a:spcPts val="0"/>
              </a:spcAft>
              <a:buClr>
                <a:schemeClr val="lt2"/>
              </a:buClr>
              <a:buSzPts val="4200"/>
              <a:buNone/>
              <a:defRPr sz="4200">
                <a:solidFill>
                  <a:schemeClr val="lt2"/>
                </a:solidFill>
              </a:defRPr>
            </a:lvl6pPr>
            <a:lvl7pPr lvl="6" algn="ctr">
              <a:spcBef>
                <a:spcPts val="0"/>
              </a:spcBef>
              <a:spcAft>
                <a:spcPts val="0"/>
              </a:spcAft>
              <a:buClr>
                <a:schemeClr val="lt2"/>
              </a:buClr>
              <a:buSzPts val="4200"/>
              <a:buNone/>
              <a:defRPr sz="4200">
                <a:solidFill>
                  <a:schemeClr val="lt2"/>
                </a:solidFill>
              </a:defRPr>
            </a:lvl7pPr>
            <a:lvl8pPr lvl="7" algn="ctr">
              <a:spcBef>
                <a:spcPts val="0"/>
              </a:spcBef>
              <a:spcAft>
                <a:spcPts val="0"/>
              </a:spcAft>
              <a:buClr>
                <a:schemeClr val="lt2"/>
              </a:buClr>
              <a:buSzPts val="4200"/>
              <a:buNone/>
              <a:defRPr sz="4200">
                <a:solidFill>
                  <a:schemeClr val="lt2"/>
                </a:solidFill>
              </a:defRPr>
            </a:lvl8pPr>
            <a:lvl9pPr lvl="8" algn="ctr">
              <a:spcBef>
                <a:spcPts val="0"/>
              </a:spcBef>
              <a:spcAft>
                <a:spcPts val="0"/>
              </a:spcAft>
              <a:buClr>
                <a:schemeClr val="lt2"/>
              </a:buClr>
              <a:buSzPts val="4200"/>
              <a:buNone/>
              <a:defRPr sz="4200">
                <a:solidFill>
                  <a:schemeClr val="lt2"/>
                </a:solidFill>
              </a:defRPr>
            </a:lvl9pPr>
          </a:lstStyle>
          <a:p/>
        </p:txBody>
      </p:sp>
      <p:sp>
        <p:nvSpPr>
          <p:cNvPr id="43" name="Google Shape;43;p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accent1"/>
              </a:buClr>
              <a:buSzPts val="1800"/>
              <a:buChar char="●"/>
              <a:defRPr>
                <a:solidFill>
                  <a:schemeClr val="accent1"/>
                </a:solidFill>
              </a:defRPr>
            </a:lvl1pPr>
            <a:lvl2pPr indent="-317500" lvl="1" marL="914400">
              <a:spcBef>
                <a:spcPts val="0"/>
              </a:spcBef>
              <a:spcAft>
                <a:spcPts val="0"/>
              </a:spcAft>
              <a:buClr>
                <a:schemeClr val="accent1"/>
              </a:buClr>
              <a:buSzPts val="1400"/>
              <a:buChar char="○"/>
              <a:defRPr>
                <a:solidFill>
                  <a:schemeClr val="accent1"/>
                </a:solidFill>
              </a:defRPr>
            </a:lvl2pPr>
            <a:lvl3pPr indent="-317500" lvl="2" marL="1371600">
              <a:spcBef>
                <a:spcPts val="0"/>
              </a:spcBef>
              <a:spcAft>
                <a:spcPts val="0"/>
              </a:spcAft>
              <a:buClr>
                <a:schemeClr val="accent1"/>
              </a:buClr>
              <a:buSzPts val="1400"/>
              <a:buChar char="■"/>
              <a:defRPr>
                <a:solidFill>
                  <a:schemeClr val="accent1"/>
                </a:solidFill>
              </a:defRPr>
            </a:lvl3pPr>
            <a:lvl4pPr indent="-317500" lvl="3" marL="1828800">
              <a:spcBef>
                <a:spcPts val="0"/>
              </a:spcBef>
              <a:spcAft>
                <a:spcPts val="0"/>
              </a:spcAft>
              <a:buClr>
                <a:schemeClr val="accent1"/>
              </a:buClr>
              <a:buSzPts val="1400"/>
              <a:buChar char="●"/>
              <a:defRPr>
                <a:solidFill>
                  <a:schemeClr val="accent1"/>
                </a:solidFill>
              </a:defRPr>
            </a:lvl4pPr>
            <a:lvl5pPr indent="-317500" lvl="4" marL="2286000">
              <a:spcBef>
                <a:spcPts val="0"/>
              </a:spcBef>
              <a:spcAft>
                <a:spcPts val="0"/>
              </a:spcAft>
              <a:buClr>
                <a:schemeClr val="accent1"/>
              </a:buClr>
              <a:buSzPts val="1400"/>
              <a:buChar char="○"/>
              <a:defRPr>
                <a:solidFill>
                  <a:schemeClr val="accent1"/>
                </a:solidFill>
              </a:defRPr>
            </a:lvl5pPr>
            <a:lvl6pPr indent="-317500" lvl="5" marL="2743200">
              <a:spcBef>
                <a:spcPts val="0"/>
              </a:spcBef>
              <a:spcAft>
                <a:spcPts val="0"/>
              </a:spcAft>
              <a:buClr>
                <a:schemeClr val="accent1"/>
              </a:buClr>
              <a:buSzPts val="1400"/>
              <a:buChar char="■"/>
              <a:defRPr>
                <a:solidFill>
                  <a:schemeClr val="accent1"/>
                </a:solidFill>
              </a:defRPr>
            </a:lvl6pPr>
            <a:lvl7pPr indent="-317500" lvl="6" marL="3200400">
              <a:spcBef>
                <a:spcPts val="0"/>
              </a:spcBef>
              <a:spcAft>
                <a:spcPts val="0"/>
              </a:spcAft>
              <a:buClr>
                <a:schemeClr val="accent1"/>
              </a:buClr>
              <a:buSzPts val="1400"/>
              <a:buChar char="●"/>
              <a:defRPr>
                <a:solidFill>
                  <a:schemeClr val="accent1"/>
                </a:solidFill>
              </a:defRPr>
            </a:lvl7pPr>
            <a:lvl8pPr indent="-317500" lvl="7" marL="3657600">
              <a:spcBef>
                <a:spcPts val="0"/>
              </a:spcBef>
              <a:spcAft>
                <a:spcPts val="0"/>
              </a:spcAft>
              <a:buClr>
                <a:schemeClr val="accent1"/>
              </a:buClr>
              <a:buSzPts val="1400"/>
              <a:buChar char="○"/>
              <a:defRPr>
                <a:solidFill>
                  <a:schemeClr val="accent1"/>
                </a:solidFill>
              </a:defRPr>
            </a:lvl8pPr>
            <a:lvl9pPr indent="-317500" lvl="8" marL="4114800">
              <a:spcBef>
                <a:spcPts val="0"/>
              </a:spcBef>
              <a:spcAft>
                <a:spcPts val="0"/>
              </a:spcAft>
              <a:buClr>
                <a:schemeClr val="accent1"/>
              </a:buClr>
              <a:buSzPts val="1400"/>
              <a:buChar char="■"/>
              <a:defRPr>
                <a:solidFill>
                  <a:schemeClr val="accent1"/>
                </a:solidFill>
              </a:defRPr>
            </a:lvl9pPr>
          </a:lstStyle>
          <a:p/>
        </p:txBody>
      </p:sp>
      <p:sp>
        <p:nvSpPr>
          <p:cNvPr id="45" name="Google Shape;45;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8" name="Google Shape;48;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perback">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6132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p:txBody>
      </p:sp>
      <p:sp>
        <p:nvSpPr>
          <p:cNvPr id="7" name="Google Shape;7;p1"/>
          <p:cNvSpPr txBox="1"/>
          <p:nvPr>
            <p:ph idx="1" type="body"/>
          </p:nvPr>
        </p:nvSpPr>
        <p:spPr>
          <a:xfrm>
            <a:off x="311700" y="1171600"/>
            <a:ext cx="8520600" cy="3397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indent="-317500" lvl="1" marL="9144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indent="-317500" lvl="2" marL="13716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indent="-317500" lvl="3" marL="18288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indent="-317500" lvl="4" marL="22860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indent="-317500" lvl="5" marL="27432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indent="-317500" lvl="6" marL="32004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indent="-317500" lvl="7" marL="36576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indent="-317500" lvl="8" marL="41148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Old Standard TT"/>
                <a:ea typeface="Old Standard TT"/>
                <a:cs typeface="Old Standard TT"/>
                <a:sym typeface="Old Standard TT"/>
              </a:defRPr>
            </a:lvl1pPr>
            <a:lvl2pPr lvl="1" algn="r">
              <a:buNone/>
              <a:defRPr sz="1000">
                <a:solidFill>
                  <a:schemeClr val="dk1"/>
                </a:solidFill>
                <a:latin typeface="Old Standard TT"/>
                <a:ea typeface="Old Standard TT"/>
                <a:cs typeface="Old Standard TT"/>
                <a:sym typeface="Old Standard TT"/>
              </a:defRPr>
            </a:lvl2pPr>
            <a:lvl3pPr lvl="2" algn="r">
              <a:buNone/>
              <a:defRPr sz="1000">
                <a:solidFill>
                  <a:schemeClr val="dk1"/>
                </a:solidFill>
                <a:latin typeface="Old Standard TT"/>
                <a:ea typeface="Old Standard TT"/>
                <a:cs typeface="Old Standard TT"/>
                <a:sym typeface="Old Standard TT"/>
              </a:defRPr>
            </a:lvl3pPr>
            <a:lvl4pPr lvl="3" algn="r">
              <a:buNone/>
              <a:defRPr sz="1000">
                <a:solidFill>
                  <a:schemeClr val="dk1"/>
                </a:solidFill>
                <a:latin typeface="Old Standard TT"/>
                <a:ea typeface="Old Standard TT"/>
                <a:cs typeface="Old Standard TT"/>
                <a:sym typeface="Old Standard TT"/>
              </a:defRPr>
            </a:lvl4pPr>
            <a:lvl5pPr lvl="4" algn="r">
              <a:buNone/>
              <a:defRPr sz="1000">
                <a:solidFill>
                  <a:schemeClr val="dk1"/>
                </a:solidFill>
                <a:latin typeface="Old Standard TT"/>
                <a:ea typeface="Old Standard TT"/>
                <a:cs typeface="Old Standard TT"/>
                <a:sym typeface="Old Standard TT"/>
              </a:defRPr>
            </a:lvl5pPr>
            <a:lvl6pPr lvl="5" algn="r">
              <a:buNone/>
              <a:defRPr sz="1000">
                <a:solidFill>
                  <a:schemeClr val="dk1"/>
                </a:solidFill>
                <a:latin typeface="Old Standard TT"/>
                <a:ea typeface="Old Standard TT"/>
                <a:cs typeface="Old Standard TT"/>
                <a:sym typeface="Old Standard TT"/>
              </a:defRPr>
            </a:lvl6pPr>
            <a:lvl7pPr lvl="6" algn="r">
              <a:buNone/>
              <a:defRPr sz="1000">
                <a:solidFill>
                  <a:schemeClr val="dk1"/>
                </a:solidFill>
                <a:latin typeface="Old Standard TT"/>
                <a:ea typeface="Old Standard TT"/>
                <a:cs typeface="Old Standard TT"/>
                <a:sym typeface="Old Standard TT"/>
              </a:defRPr>
            </a:lvl7pPr>
            <a:lvl8pPr lvl="7" algn="r">
              <a:buNone/>
              <a:defRPr sz="1000">
                <a:solidFill>
                  <a:schemeClr val="dk1"/>
                </a:solidFill>
                <a:latin typeface="Old Standard TT"/>
                <a:ea typeface="Old Standard TT"/>
                <a:cs typeface="Old Standard TT"/>
                <a:sym typeface="Old Standard TT"/>
              </a:defRPr>
            </a:lvl8pPr>
            <a:lvl9pPr lvl="8" algn="r">
              <a:buNone/>
              <a:defRPr sz="1000">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2.jpg"/><Relationship Id="rId4" Type="http://schemas.openxmlformats.org/officeDocument/2006/relationships/image" Target="../media/image19.jpg"/><Relationship Id="rId5" Type="http://schemas.openxmlformats.org/officeDocument/2006/relationships/image" Target="../media/image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3.jpg"/><Relationship Id="rId4" Type="http://schemas.openxmlformats.org/officeDocument/2006/relationships/image" Target="../media/image24.png"/><Relationship Id="rId5"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11.png"/><Relationship Id="rId5"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3"/>
          <p:cNvSpPr txBox="1"/>
          <p:nvPr>
            <p:ph type="ctrTitle"/>
          </p:nvPr>
        </p:nvSpPr>
        <p:spPr>
          <a:xfrm>
            <a:off x="824000" y="956063"/>
            <a:ext cx="4255500" cy="1872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7500"/>
              <a:t>Project Progress</a:t>
            </a:r>
            <a:endParaRPr sz="7500"/>
          </a:p>
        </p:txBody>
      </p:sp>
      <p:sp>
        <p:nvSpPr>
          <p:cNvPr id="60" name="Google Shape;60;p13"/>
          <p:cNvSpPr txBox="1"/>
          <p:nvPr>
            <p:ph idx="1" type="subTitle"/>
          </p:nvPr>
        </p:nvSpPr>
        <p:spPr>
          <a:xfrm>
            <a:off x="824000" y="3047950"/>
            <a:ext cx="4255500" cy="18729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2000"/>
              <a:t>June 9, 2022 &lt;Group Z24&gt;</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Sylvain Quach</a:t>
            </a:r>
            <a:endParaRPr sz="2000"/>
          </a:p>
          <a:p>
            <a:pPr indent="0" lvl="0" marL="0" rtl="0" algn="l">
              <a:spcBef>
                <a:spcPts val="0"/>
              </a:spcBef>
              <a:spcAft>
                <a:spcPts val="0"/>
              </a:spcAft>
              <a:buNone/>
            </a:pPr>
            <a:r>
              <a:rPr lang="en" sz="2000"/>
              <a:t>Evan Tomietto</a:t>
            </a:r>
            <a:endParaRPr sz="2000"/>
          </a:p>
          <a:p>
            <a:pPr indent="0" lvl="0" marL="0" rtl="0" algn="l">
              <a:spcBef>
                <a:spcPts val="0"/>
              </a:spcBef>
              <a:spcAft>
                <a:spcPts val="0"/>
              </a:spcAft>
              <a:buNone/>
            </a:pPr>
            <a:r>
              <a:rPr lang="en" sz="2000"/>
              <a:t>Yunsu Lee</a:t>
            </a:r>
            <a:endParaRPr sz="2000"/>
          </a:p>
          <a:p>
            <a:pPr indent="0" lvl="0" marL="0" rtl="0" algn="l">
              <a:spcBef>
                <a:spcPts val="0"/>
              </a:spcBef>
              <a:spcAft>
                <a:spcPts val="0"/>
              </a:spcAft>
              <a:buNone/>
            </a:pPr>
            <a:r>
              <a:rPr lang="en" sz="2000"/>
              <a:t>Hans Rao Ladkoo</a:t>
            </a:r>
            <a:endParaRPr sz="20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id="116" name="Google Shape;116;p22"/>
          <p:cNvPicPr preferRelativeResize="0"/>
          <p:nvPr/>
        </p:nvPicPr>
        <p:blipFill rotWithShape="1">
          <a:blip r:embed="rId3">
            <a:alphaModFix/>
          </a:blip>
          <a:srcRect b="0" l="1141" r="1268" t="3053"/>
          <a:stretch/>
        </p:blipFill>
        <p:spPr>
          <a:xfrm>
            <a:off x="254000" y="1412875"/>
            <a:ext cx="8604251" cy="2393000"/>
          </a:xfrm>
          <a:prstGeom prst="rect">
            <a:avLst/>
          </a:prstGeom>
          <a:noFill/>
          <a:ln cap="flat" cmpd="sng" w="38100">
            <a:solidFill>
              <a:schemeClr val="dk2"/>
            </a:solidFill>
            <a:prstDash val="solid"/>
            <a:round/>
            <a:headEnd len="sm" w="sm" type="none"/>
            <a:tailEnd len="sm" w="sm" type="none"/>
          </a:ln>
        </p:spPr>
      </p:pic>
      <p:sp>
        <p:nvSpPr>
          <p:cNvPr id="117" name="Google Shape;117;p22"/>
          <p:cNvSpPr txBox="1"/>
          <p:nvPr>
            <p:ph type="title"/>
          </p:nvPr>
        </p:nvSpPr>
        <p:spPr>
          <a:xfrm>
            <a:off x="311700" y="2926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Product Target Specifications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3"/>
          <p:cNvSpPr txBox="1"/>
          <p:nvPr>
            <p:ph type="title"/>
          </p:nvPr>
        </p:nvSpPr>
        <p:spPr>
          <a:xfrm>
            <a:off x="311700" y="2926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Our Concept</a:t>
            </a:r>
            <a:endParaRPr/>
          </a:p>
        </p:txBody>
      </p:sp>
      <p:pic>
        <p:nvPicPr>
          <p:cNvPr id="123" name="Google Shape;123;p23"/>
          <p:cNvPicPr preferRelativeResize="0"/>
          <p:nvPr/>
        </p:nvPicPr>
        <p:blipFill>
          <a:blip r:embed="rId3">
            <a:alphaModFix/>
          </a:blip>
          <a:stretch>
            <a:fillRect/>
          </a:stretch>
        </p:blipFill>
        <p:spPr>
          <a:xfrm>
            <a:off x="443925" y="1207988"/>
            <a:ext cx="6279300" cy="2727525"/>
          </a:xfrm>
          <a:prstGeom prst="rect">
            <a:avLst/>
          </a:prstGeom>
          <a:noFill/>
          <a:ln>
            <a:noFill/>
          </a:ln>
        </p:spPr>
      </p:pic>
      <p:pic>
        <p:nvPicPr>
          <p:cNvPr id="124" name="Google Shape;124;p23"/>
          <p:cNvPicPr preferRelativeResize="0"/>
          <p:nvPr/>
        </p:nvPicPr>
        <p:blipFill>
          <a:blip r:embed="rId4">
            <a:alphaModFix/>
          </a:blip>
          <a:stretch>
            <a:fillRect/>
          </a:stretch>
        </p:blipFill>
        <p:spPr>
          <a:xfrm>
            <a:off x="6903750" y="1675675"/>
            <a:ext cx="1928550" cy="18655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4"/>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Client Feedback</a:t>
            </a:r>
            <a:endParaRPr/>
          </a:p>
        </p:txBody>
      </p:sp>
      <p:sp>
        <p:nvSpPr>
          <p:cNvPr id="130" name="Google Shape;130;p24"/>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Font typeface="Times New Roman"/>
              <a:buChar char="-"/>
            </a:pPr>
            <a:r>
              <a:rPr lang="en" sz="2000">
                <a:latin typeface="Times New Roman"/>
                <a:ea typeface="Times New Roman"/>
                <a:cs typeface="Times New Roman"/>
                <a:sym typeface="Times New Roman"/>
              </a:rPr>
              <a:t>Clinton expressed that the problem statement, client needs, and target specifications fully met his expectations</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Char char="-"/>
            </a:pPr>
            <a:r>
              <a:rPr lang="en" sz="2000">
                <a:latin typeface="Times New Roman"/>
                <a:ea typeface="Times New Roman"/>
                <a:cs typeface="Times New Roman"/>
                <a:sym typeface="Times New Roman"/>
              </a:rPr>
              <a:t>Preferred the size and reach the first benchmarked product (webbing strap), but confirmed the solid handle of the second benchmarked product (hard plastic handle) was more of what he envisioned</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Char char="-"/>
            </a:pPr>
            <a:r>
              <a:rPr lang="en" sz="2000">
                <a:latin typeface="Times New Roman"/>
                <a:ea typeface="Times New Roman"/>
                <a:cs typeface="Times New Roman"/>
                <a:sym typeface="Times New Roman"/>
              </a:rPr>
              <a:t>Favoured our unique concept presented on the previous slide</a:t>
            </a:r>
            <a:endParaRPr sz="2000">
              <a:latin typeface="Times New Roman"/>
              <a:ea typeface="Times New Roman"/>
              <a:cs typeface="Times New Roman"/>
              <a:sym typeface="Times New Roman"/>
            </a:endParaRPr>
          </a:p>
          <a:p>
            <a:pPr indent="-336550" lvl="1" marL="914400" rtl="0" algn="l">
              <a:spcBef>
                <a:spcPts val="0"/>
              </a:spcBef>
              <a:spcAft>
                <a:spcPts val="0"/>
              </a:spcAft>
              <a:buSzPts val="1700"/>
              <a:buFont typeface="Times New Roman"/>
              <a:buChar char="-"/>
            </a:pPr>
            <a:r>
              <a:rPr lang="en" sz="1700">
                <a:latin typeface="Times New Roman"/>
                <a:ea typeface="Times New Roman"/>
                <a:cs typeface="Times New Roman"/>
                <a:sym typeface="Times New Roman"/>
              </a:rPr>
              <a:t>Would like to see a more solid/rigid handle for his daughter to grab and </a:t>
            </a:r>
            <a:r>
              <a:rPr lang="en" sz="1700">
                <a:latin typeface="Times New Roman"/>
                <a:ea typeface="Times New Roman"/>
                <a:cs typeface="Times New Roman"/>
                <a:sym typeface="Times New Roman"/>
              </a:rPr>
              <a:t>maneuver</a:t>
            </a:r>
            <a:endParaRPr sz="1700">
              <a:latin typeface="Times New Roman"/>
              <a:ea typeface="Times New Roman"/>
              <a:cs typeface="Times New Roman"/>
              <a:sym typeface="Times New Roman"/>
            </a:endParaRPr>
          </a:p>
          <a:p>
            <a:pPr indent="-336550" lvl="1" marL="914400" rtl="0" algn="l">
              <a:spcBef>
                <a:spcPts val="0"/>
              </a:spcBef>
              <a:spcAft>
                <a:spcPts val="0"/>
              </a:spcAft>
              <a:buSzPts val="1700"/>
              <a:buFont typeface="Times New Roman"/>
              <a:buChar char="-"/>
            </a:pPr>
            <a:r>
              <a:rPr lang="en" sz="1700">
                <a:latin typeface="Times New Roman"/>
                <a:ea typeface="Times New Roman"/>
                <a:cs typeface="Times New Roman"/>
                <a:sym typeface="Times New Roman"/>
              </a:rPr>
              <a:t>Product should focus on allowing the user to reach, grab, and lead the male part to the female counterpart</a:t>
            </a:r>
            <a:r>
              <a:rPr lang="en" sz="1700">
                <a:latin typeface="Times New Roman"/>
                <a:ea typeface="Times New Roman"/>
                <a:cs typeface="Times New Roman"/>
                <a:sym typeface="Times New Roman"/>
              </a:rPr>
              <a:t> </a:t>
            </a:r>
            <a:endParaRPr sz="1700">
              <a:latin typeface="Times New Roman"/>
              <a:ea typeface="Times New Roman"/>
              <a:cs typeface="Times New Roman"/>
              <a:sym typeface="Times New Roman"/>
            </a:endParaRPr>
          </a:p>
        </p:txBody>
      </p:sp>
      <p:sp>
        <p:nvSpPr>
          <p:cNvPr id="131" name="Google Shape;131;p24"/>
          <p:cNvSpPr txBox="1"/>
          <p:nvPr/>
        </p:nvSpPr>
        <p:spPr>
          <a:xfrm>
            <a:off x="7980600" y="0"/>
            <a:ext cx="11634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0">
                <a:latin typeface="Old Standard TT"/>
                <a:ea typeface="Old Standard TT"/>
                <a:cs typeface="Old Standard TT"/>
                <a:sym typeface="Old Standard TT"/>
              </a:rPr>
              <a:t>✅</a:t>
            </a:r>
            <a:endParaRPr sz="6000">
              <a:latin typeface="Old Standard TT"/>
              <a:ea typeface="Old Standard TT"/>
              <a:cs typeface="Old Standard TT"/>
              <a:sym typeface="Old Standard T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5"/>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Is it Feasible?</a:t>
            </a:r>
            <a:endParaRPr/>
          </a:p>
        </p:txBody>
      </p:sp>
      <p:sp>
        <p:nvSpPr>
          <p:cNvPr id="137" name="Google Shape;137;p25"/>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349250" lvl="0" marL="457200" rtl="0" algn="l">
              <a:spcBef>
                <a:spcPts val="0"/>
              </a:spcBef>
              <a:spcAft>
                <a:spcPts val="0"/>
              </a:spcAft>
              <a:buSzPts val="1900"/>
              <a:buFont typeface="Times New Roman"/>
              <a:buChar char="-"/>
            </a:pPr>
            <a:r>
              <a:rPr lang="en" sz="1900">
                <a:latin typeface="Times New Roman"/>
                <a:ea typeface="Times New Roman"/>
                <a:cs typeface="Times New Roman"/>
                <a:sym typeface="Times New Roman"/>
              </a:rPr>
              <a:t>Similar products on the market that </a:t>
            </a:r>
            <a:r>
              <a:rPr lang="en" sz="1900">
                <a:latin typeface="Times New Roman"/>
                <a:ea typeface="Times New Roman"/>
                <a:cs typeface="Times New Roman"/>
                <a:sym typeface="Times New Roman"/>
              </a:rPr>
              <a:t>received</a:t>
            </a:r>
            <a:r>
              <a:rPr lang="en" sz="1900">
                <a:latin typeface="Times New Roman"/>
                <a:ea typeface="Times New Roman"/>
                <a:cs typeface="Times New Roman"/>
                <a:sym typeface="Times New Roman"/>
              </a:rPr>
              <a:t> positive feedback from client</a:t>
            </a:r>
            <a:endParaRPr sz="1900">
              <a:latin typeface="Times New Roman"/>
              <a:ea typeface="Times New Roman"/>
              <a:cs typeface="Times New Roman"/>
              <a:sym typeface="Times New Roman"/>
            </a:endParaRPr>
          </a:p>
          <a:p>
            <a:pPr indent="-349250" lvl="0" marL="457200" rtl="0" algn="l">
              <a:spcBef>
                <a:spcPts val="0"/>
              </a:spcBef>
              <a:spcAft>
                <a:spcPts val="0"/>
              </a:spcAft>
              <a:buSzPts val="1900"/>
              <a:buFont typeface="Times New Roman"/>
              <a:buChar char="-"/>
            </a:pPr>
            <a:r>
              <a:rPr lang="en" sz="1900">
                <a:latin typeface="Times New Roman"/>
                <a:ea typeface="Times New Roman"/>
                <a:cs typeface="Times New Roman"/>
                <a:sym typeface="Times New Roman"/>
              </a:rPr>
              <a:t>Our concept will be a synthesis of the previously mentioned existing products</a:t>
            </a:r>
            <a:endParaRPr sz="1900">
              <a:latin typeface="Times New Roman"/>
              <a:ea typeface="Times New Roman"/>
              <a:cs typeface="Times New Roman"/>
              <a:sym typeface="Times New Roman"/>
            </a:endParaRPr>
          </a:p>
          <a:p>
            <a:pPr indent="-349250" lvl="0" marL="457200" rtl="0" algn="l">
              <a:spcBef>
                <a:spcPts val="0"/>
              </a:spcBef>
              <a:spcAft>
                <a:spcPts val="0"/>
              </a:spcAft>
              <a:buSzPts val="1900"/>
              <a:buFont typeface="Times New Roman"/>
              <a:buChar char="-"/>
            </a:pPr>
            <a:r>
              <a:rPr lang="en" sz="1900">
                <a:latin typeface="Times New Roman"/>
                <a:ea typeface="Times New Roman"/>
                <a:cs typeface="Times New Roman"/>
                <a:sym typeface="Times New Roman"/>
              </a:rPr>
              <a:t>Sourced materials within budget (3D printing at the MakerSpace)</a:t>
            </a:r>
            <a:endParaRPr sz="1900">
              <a:latin typeface="Times New Roman"/>
              <a:ea typeface="Times New Roman"/>
              <a:cs typeface="Times New Roman"/>
              <a:sym typeface="Times New Roman"/>
            </a:endParaRPr>
          </a:p>
        </p:txBody>
      </p:sp>
      <p:pic>
        <p:nvPicPr>
          <p:cNvPr id="138" name="Google Shape;138;p25"/>
          <p:cNvPicPr preferRelativeResize="0"/>
          <p:nvPr/>
        </p:nvPicPr>
        <p:blipFill>
          <a:blip r:embed="rId3">
            <a:alphaModFix/>
          </a:blip>
          <a:stretch>
            <a:fillRect/>
          </a:stretch>
        </p:blipFill>
        <p:spPr>
          <a:xfrm>
            <a:off x="1946500" y="2451550"/>
            <a:ext cx="5250983" cy="22994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6"/>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Concept Sketches before Prototype Development</a:t>
            </a:r>
            <a:endParaRPr/>
          </a:p>
        </p:txBody>
      </p:sp>
      <p:sp>
        <p:nvSpPr>
          <p:cNvPr id="144" name="Google Shape;144;p26"/>
          <p:cNvSpPr txBox="1"/>
          <p:nvPr>
            <p:ph idx="1" type="body"/>
          </p:nvPr>
        </p:nvSpPr>
        <p:spPr>
          <a:xfrm>
            <a:off x="150700" y="1235650"/>
            <a:ext cx="8954700" cy="33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45" name="Google Shape;145;p26"/>
          <p:cNvPicPr preferRelativeResize="0"/>
          <p:nvPr/>
        </p:nvPicPr>
        <p:blipFill>
          <a:blip r:embed="rId3">
            <a:alphaModFix/>
          </a:blip>
          <a:stretch>
            <a:fillRect/>
          </a:stretch>
        </p:blipFill>
        <p:spPr>
          <a:xfrm>
            <a:off x="212700" y="1305975"/>
            <a:ext cx="2797800" cy="3277675"/>
          </a:xfrm>
          <a:prstGeom prst="rect">
            <a:avLst/>
          </a:prstGeom>
          <a:noFill/>
          <a:ln>
            <a:noFill/>
          </a:ln>
        </p:spPr>
      </p:pic>
      <p:pic>
        <p:nvPicPr>
          <p:cNvPr id="146" name="Google Shape;146;p26"/>
          <p:cNvPicPr preferRelativeResize="0"/>
          <p:nvPr/>
        </p:nvPicPr>
        <p:blipFill>
          <a:blip r:embed="rId4">
            <a:alphaModFix/>
          </a:blip>
          <a:stretch>
            <a:fillRect/>
          </a:stretch>
        </p:blipFill>
        <p:spPr>
          <a:xfrm>
            <a:off x="6258600" y="1235650"/>
            <a:ext cx="2797800" cy="3348000"/>
          </a:xfrm>
          <a:prstGeom prst="rect">
            <a:avLst/>
          </a:prstGeom>
          <a:noFill/>
          <a:ln>
            <a:noFill/>
          </a:ln>
        </p:spPr>
      </p:pic>
      <p:pic>
        <p:nvPicPr>
          <p:cNvPr id="147" name="Google Shape;147;p26"/>
          <p:cNvPicPr preferRelativeResize="0"/>
          <p:nvPr/>
        </p:nvPicPr>
        <p:blipFill>
          <a:blip r:embed="rId5">
            <a:alphaModFix/>
          </a:blip>
          <a:stretch>
            <a:fillRect/>
          </a:stretch>
        </p:blipFill>
        <p:spPr>
          <a:xfrm>
            <a:off x="3112400" y="1235650"/>
            <a:ext cx="3001650" cy="334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7"/>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First Prototype</a:t>
            </a:r>
            <a:endParaRPr/>
          </a:p>
        </p:txBody>
      </p:sp>
      <p:pic>
        <p:nvPicPr>
          <p:cNvPr id="153" name="Google Shape;153;p27"/>
          <p:cNvPicPr preferRelativeResize="0"/>
          <p:nvPr/>
        </p:nvPicPr>
        <p:blipFill>
          <a:blip r:embed="rId3">
            <a:alphaModFix/>
          </a:blip>
          <a:stretch>
            <a:fillRect/>
          </a:stretch>
        </p:blipFill>
        <p:spPr>
          <a:xfrm>
            <a:off x="937250" y="1058225"/>
            <a:ext cx="2841815" cy="3780475"/>
          </a:xfrm>
          <a:prstGeom prst="rect">
            <a:avLst/>
          </a:prstGeom>
          <a:noFill/>
          <a:ln>
            <a:noFill/>
          </a:ln>
        </p:spPr>
      </p:pic>
      <p:pic>
        <p:nvPicPr>
          <p:cNvPr id="154" name="Google Shape;154;p27"/>
          <p:cNvPicPr preferRelativeResize="0"/>
          <p:nvPr/>
        </p:nvPicPr>
        <p:blipFill>
          <a:blip r:embed="rId4">
            <a:alphaModFix/>
          </a:blip>
          <a:stretch>
            <a:fillRect/>
          </a:stretch>
        </p:blipFill>
        <p:spPr>
          <a:xfrm>
            <a:off x="4756250" y="266275"/>
            <a:ext cx="3398250" cy="2127250"/>
          </a:xfrm>
          <a:prstGeom prst="rect">
            <a:avLst/>
          </a:prstGeom>
          <a:noFill/>
          <a:ln>
            <a:noFill/>
          </a:ln>
        </p:spPr>
      </p:pic>
      <p:pic>
        <p:nvPicPr>
          <p:cNvPr id="155" name="Google Shape;155;p27"/>
          <p:cNvPicPr preferRelativeResize="0"/>
          <p:nvPr/>
        </p:nvPicPr>
        <p:blipFill rotWithShape="1">
          <a:blip r:embed="rId5">
            <a:alphaModFix/>
          </a:blip>
          <a:srcRect b="13337" l="0" r="0" t="0"/>
          <a:stretch/>
        </p:blipFill>
        <p:spPr>
          <a:xfrm>
            <a:off x="4756250" y="2638351"/>
            <a:ext cx="3398250" cy="22003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8"/>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Bill of Materials</a:t>
            </a:r>
            <a:endParaRPr/>
          </a:p>
        </p:txBody>
      </p:sp>
      <p:pic>
        <p:nvPicPr>
          <p:cNvPr id="161" name="Google Shape;161;p28"/>
          <p:cNvPicPr preferRelativeResize="0"/>
          <p:nvPr/>
        </p:nvPicPr>
        <p:blipFill>
          <a:blip r:embed="rId3">
            <a:alphaModFix/>
          </a:blip>
          <a:stretch>
            <a:fillRect/>
          </a:stretch>
        </p:blipFill>
        <p:spPr>
          <a:xfrm>
            <a:off x="1940600" y="974150"/>
            <a:ext cx="5262800" cy="3905724"/>
          </a:xfrm>
          <a:prstGeom prst="rect">
            <a:avLst/>
          </a:prstGeom>
          <a:noFill/>
          <a:ln>
            <a:noFill/>
          </a:ln>
        </p:spPr>
      </p:pic>
      <p:pic>
        <p:nvPicPr>
          <p:cNvPr id="162" name="Google Shape;162;p28"/>
          <p:cNvPicPr preferRelativeResize="0"/>
          <p:nvPr/>
        </p:nvPicPr>
        <p:blipFill>
          <a:blip r:embed="rId4">
            <a:alphaModFix/>
          </a:blip>
          <a:stretch>
            <a:fillRect/>
          </a:stretch>
        </p:blipFill>
        <p:spPr>
          <a:xfrm>
            <a:off x="7806350" y="92225"/>
            <a:ext cx="1244550" cy="12445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9"/>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Project Plan</a:t>
            </a:r>
            <a:endParaRPr/>
          </a:p>
        </p:txBody>
      </p:sp>
      <p:pic>
        <p:nvPicPr>
          <p:cNvPr id="168" name="Google Shape;168;p29"/>
          <p:cNvPicPr preferRelativeResize="0"/>
          <p:nvPr/>
        </p:nvPicPr>
        <p:blipFill>
          <a:blip r:embed="rId3">
            <a:alphaModFix/>
          </a:blip>
          <a:stretch>
            <a:fillRect/>
          </a:stretch>
        </p:blipFill>
        <p:spPr>
          <a:xfrm>
            <a:off x="152400" y="1126550"/>
            <a:ext cx="8839200" cy="35965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0"/>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Project Plan</a:t>
            </a:r>
            <a:endParaRPr/>
          </a:p>
        </p:txBody>
      </p:sp>
      <p:pic>
        <p:nvPicPr>
          <p:cNvPr id="174" name="Google Shape;174;p30"/>
          <p:cNvPicPr preferRelativeResize="0"/>
          <p:nvPr/>
        </p:nvPicPr>
        <p:blipFill>
          <a:blip r:embed="rId3">
            <a:alphaModFix/>
          </a:blip>
          <a:stretch>
            <a:fillRect/>
          </a:stretch>
        </p:blipFill>
        <p:spPr>
          <a:xfrm>
            <a:off x="152400" y="1140550"/>
            <a:ext cx="8839201" cy="36946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31"/>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Next Client Meeting</a:t>
            </a:r>
            <a:endParaRPr/>
          </a:p>
        </p:txBody>
      </p:sp>
      <p:sp>
        <p:nvSpPr>
          <p:cNvPr id="180" name="Google Shape;180;p31"/>
          <p:cNvSpPr txBox="1"/>
          <p:nvPr>
            <p:ph idx="1" type="body"/>
          </p:nvPr>
        </p:nvSpPr>
        <p:spPr>
          <a:xfrm>
            <a:off x="267300" y="1179025"/>
            <a:ext cx="8520600" cy="3397200"/>
          </a:xfrm>
          <a:prstGeom prst="rect">
            <a:avLst/>
          </a:prstGeom>
        </p:spPr>
        <p:txBody>
          <a:bodyPr anchorCtr="0" anchor="t" bIns="91425" lIns="91425" spcFirstLastPara="1" rIns="91425" wrap="square" tIns="91425">
            <a:normAutofit/>
          </a:bodyPr>
          <a:lstStyle/>
          <a:p>
            <a:pPr indent="-349250" lvl="0" marL="457200" rtl="0" algn="l">
              <a:lnSpc>
                <a:spcPct val="200000"/>
              </a:lnSpc>
              <a:spcBef>
                <a:spcPts val="0"/>
              </a:spcBef>
              <a:spcAft>
                <a:spcPts val="0"/>
              </a:spcAft>
              <a:buSzPts val="1900"/>
              <a:buChar char="-"/>
            </a:pPr>
            <a:r>
              <a:rPr lang="en" sz="1900">
                <a:latin typeface="Times New Roman"/>
                <a:ea typeface="Times New Roman"/>
                <a:cs typeface="Times New Roman"/>
                <a:sym typeface="Times New Roman"/>
              </a:rPr>
              <a:t>Second prototype</a:t>
            </a:r>
            <a:endParaRPr sz="1900">
              <a:latin typeface="Times New Roman"/>
              <a:ea typeface="Times New Roman"/>
              <a:cs typeface="Times New Roman"/>
              <a:sym typeface="Times New Roman"/>
            </a:endParaRPr>
          </a:p>
          <a:p>
            <a:pPr indent="-349250" lvl="0" marL="457200" rtl="0" algn="l">
              <a:lnSpc>
                <a:spcPct val="200000"/>
              </a:lnSpc>
              <a:spcBef>
                <a:spcPts val="0"/>
              </a:spcBef>
              <a:spcAft>
                <a:spcPts val="0"/>
              </a:spcAft>
              <a:buSzPts val="1900"/>
              <a:buFont typeface="Times New Roman"/>
              <a:buChar char="-"/>
            </a:pPr>
            <a:r>
              <a:rPr lang="en" sz="1900">
                <a:latin typeface="Times New Roman"/>
                <a:ea typeface="Times New Roman"/>
                <a:cs typeface="Times New Roman"/>
                <a:sym typeface="Times New Roman"/>
              </a:rPr>
              <a:t>Rigid handle (3D rendering and printing)</a:t>
            </a:r>
            <a:endParaRPr sz="1900">
              <a:latin typeface="Times New Roman"/>
              <a:ea typeface="Times New Roman"/>
              <a:cs typeface="Times New Roman"/>
              <a:sym typeface="Times New Roman"/>
            </a:endParaRPr>
          </a:p>
          <a:p>
            <a:pPr indent="-349250" lvl="0" marL="457200" rtl="0" algn="l">
              <a:lnSpc>
                <a:spcPct val="200000"/>
              </a:lnSpc>
              <a:spcBef>
                <a:spcPts val="0"/>
              </a:spcBef>
              <a:spcAft>
                <a:spcPts val="0"/>
              </a:spcAft>
              <a:buSzPts val="1900"/>
              <a:buFont typeface="Times New Roman"/>
              <a:buChar char="-"/>
            </a:pPr>
            <a:r>
              <a:rPr lang="en" sz="1900">
                <a:latin typeface="Times New Roman"/>
                <a:ea typeface="Times New Roman"/>
                <a:cs typeface="Times New Roman"/>
                <a:sym typeface="Times New Roman"/>
              </a:rPr>
              <a:t>Specifications</a:t>
            </a:r>
            <a:endParaRPr sz="1900">
              <a:latin typeface="Times New Roman"/>
              <a:ea typeface="Times New Roman"/>
              <a:cs typeface="Times New Roman"/>
              <a:sym typeface="Times New Roman"/>
            </a:endParaRPr>
          </a:p>
          <a:p>
            <a:pPr indent="-349250" lvl="0" marL="457200" rtl="0" algn="l">
              <a:lnSpc>
                <a:spcPct val="200000"/>
              </a:lnSpc>
              <a:spcBef>
                <a:spcPts val="0"/>
              </a:spcBef>
              <a:spcAft>
                <a:spcPts val="0"/>
              </a:spcAft>
              <a:buSzPts val="1900"/>
              <a:buFont typeface="Times New Roman"/>
              <a:buChar char="-"/>
            </a:pPr>
            <a:r>
              <a:rPr lang="en" sz="1900">
                <a:latin typeface="Times New Roman"/>
                <a:ea typeface="Times New Roman"/>
                <a:cs typeface="Times New Roman"/>
                <a:sym typeface="Times New Roman"/>
              </a:rPr>
              <a:t>Feedback on both prototypes</a:t>
            </a:r>
            <a:endParaRPr sz="1900">
              <a:latin typeface="Times New Roman"/>
              <a:ea typeface="Times New Roman"/>
              <a:cs typeface="Times New Roman"/>
              <a:sym typeface="Times New Roman"/>
            </a:endParaRPr>
          </a:p>
        </p:txBody>
      </p:sp>
      <p:pic>
        <p:nvPicPr>
          <p:cNvPr id="181" name="Google Shape;181;p31"/>
          <p:cNvPicPr preferRelativeResize="0"/>
          <p:nvPr/>
        </p:nvPicPr>
        <p:blipFill>
          <a:blip r:embed="rId3">
            <a:alphaModFix/>
          </a:blip>
          <a:stretch>
            <a:fillRect/>
          </a:stretch>
        </p:blipFill>
        <p:spPr>
          <a:xfrm>
            <a:off x="4688725" y="2252375"/>
            <a:ext cx="4327776" cy="27048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ph type="title"/>
          </p:nvPr>
        </p:nvSpPr>
        <p:spPr>
          <a:xfrm>
            <a:off x="311700" y="1402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Who is our Client?</a:t>
            </a:r>
            <a:endParaRPr/>
          </a:p>
        </p:txBody>
      </p:sp>
      <p:sp>
        <p:nvSpPr>
          <p:cNvPr id="66" name="Google Shape;66;p14"/>
          <p:cNvSpPr txBox="1"/>
          <p:nvPr>
            <p:ph idx="1" type="body"/>
          </p:nvPr>
        </p:nvSpPr>
        <p:spPr>
          <a:xfrm>
            <a:off x="311700" y="714400"/>
            <a:ext cx="8520600" cy="3397200"/>
          </a:xfrm>
          <a:prstGeom prst="rect">
            <a:avLst/>
          </a:prstGeom>
        </p:spPr>
        <p:txBody>
          <a:bodyPr anchorCtr="0" anchor="t" bIns="91425" lIns="91425" spcFirstLastPara="1" rIns="91425" wrap="square" tIns="91425">
            <a:normAutofit/>
          </a:bodyPr>
          <a:lstStyle/>
          <a:p>
            <a:pPr indent="0" lvl="0" marL="0" rtl="0" algn="l">
              <a:lnSpc>
                <a:spcPct val="200000"/>
              </a:lnSpc>
              <a:spcBef>
                <a:spcPts val="0"/>
              </a:spcBef>
              <a:spcAft>
                <a:spcPts val="0"/>
              </a:spcAft>
              <a:buClr>
                <a:schemeClr val="dk1"/>
              </a:buClr>
              <a:buSzPts val="1100"/>
              <a:buFont typeface="Arial"/>
              <a:buNone/>
            </a:pPr>
            <a:r>
              <a:rPr lang="en" sz="1600">
                <a:latin typeface="Times New Roman"/>
                <a:ea typeface="Times New Roman"/>
                <a:cs typeface="Times New Roman"/>
                <a:sym typeface="Times New Roman"/>
              </a:rPr>
              <a:t>Our client, Clinton, is a father to his 6 year old daughter who suffers from arthrofibrosis. This condition causes her to experience limited mobility, strength, and flexion of her joints, especially those in her limbs. Clinton is looking for a product that will allow his daughter to secure herself in her boosted 3-point car seat belt on her own.</a:t>
            </a:r>
            <a:endParaRPr sz="1600">
              <a:latin typeface="Times New Roman"/>
              <a:ea typeface="Times New Roman"/>
              <a:cs typeface="Times New Roman"/>
              <a:sym typeface="Times New Roman"/>
            </a:endParaRPr>
          </a:p>
          <a:p>
            <a:pPr indent="0" lvl="0" marL="0" rtl="0" algn="l">
              <a:lnSpc>
                <a:spcPct val="200000"/>
              </a:lnSpc>
              <a:spcBef>
                <a:spcPts val="0"/>
              </a:spcBef>
              <a:spcAft>
                <a:spcPts val="0"/>
              </a:spcAft>
              <a:buClr>
                <a:schemeClr val="dk1"/>
              </a:buClr>
              <a:buSzPts val="1100"/>
              <a:buFont typeface="Arial"/>
              <a:buNone/>
            </a:pPr>
            <a:r>
              <a:t/>
            </a:r>
            <a:endParaRPr sz="1900">
              <a:latin typeface="Times New Roman"/>
              <a:ea typeface="Times New Roman"/>
              <a:cs typeface="Times New Roman"/>
              <a:sym typeface="Times New Roman"/>
            </a:endParaRPr>
          </a:p>
          <a:p>
            <a:pPr indent="0" lvl="0" marL="0" rtl="0" algn="l">
              <a:lnSpc>
                <a:spcPct val="200000"/>
              </a:lnSpc>
              <a:spcBef>
                <a:spcPts val="0"/>
              </a:spcBef>
              <a:spcAft>
                <a:spcPts val="0"/>
              </a:spcAft>
              <a:buClr>
                <a:schemeClr val="dk1"/>
              </a:buClr>
              <a:buSzPts val="1100"/>
              <a:buFont typeface="Arial"/>
              <a:buNone/>
            </a:pPr>
            <a:r>
              <a:t/>
            </a:r>
            <a:endParaRPr sz="2500"/>
          </a:p>
        </p:txBody>
      </p:sp>
      <p:pic>
        <p:nvPicPr>
          <p:cNvPr id="67" name="Google Shape;67;p14"/>
          <p:cNvPicPr preferRelativeResize="0"/>
          <p:nvPr/>
        </p:nvPicPr>
        <p:blipFill>
          <a:blip r:embed="rId3">
            <a:alphaModFix/>
          </a:blip>
          <a:stretch>
            <a:fillRect/>
          </a:stretch>
        </p:blipFill>
        <p:spPr>
          <a:xfrm>
            <a:off x="4742825" y="2130300"/>
            <a:ext cx="3170175" cy="27900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32"/>
          <p:cNvSpPr txBox="1"/>
          <p:nvPr>
            <p:ph type="title"/>
          </p:nvPr>
        </p:nvSpPr>
        <p:spPr>
          <a:xfrm>
            <a:off x="1434300" y="459025"/>
            <a:ext cx="6275400" cy="613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9600"/>
              <a:t>Thank you!</a:t>
            </a:r>
            <a:endParaRPr sz="9600"/>
          </a:p>
          <a:p>
            <a:pPr indent="0" lvl="0" marL="0" rtl="0" algn="ctr">
              <a:spcBef>
                <a:spcPts val="0"/>
              </a:spcBef>
              <a:spcAft>
                <a:spcPts val="0"/>
              </a:spcAft>
              <a:buNone/>
            </a:pPr>
            <a:r>
              <a:rPr lang="en" sz="20000"/>
              <a:t>☺</a:t>
            </a:r>
            <a:endParaRPr sz="200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5"/>
          <p:cNvSpPr txBox="1"/>
          <p:nvPr>
            <p:ph type="title"/>
          </p:nvPr>
        </p:nvSpPr>
        <p:spPr>
          <a:xfrm>
            <a:off x="311700" y="64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our Project?</a:t>
            </a:r>
            <a:endParaRPr/>
          </a:p>
        </p:txBody>
      </p:sp>
      <p:sp>
        <p:nvSpPr>
          <p:cNvPr id="73" name="Google Shape;73;p15"/>
          <p:cNvSpPr txBox="1"/>
          <p:nvPr>
            <p:ph idx="1" type="body"/>
          </p:nvPr>
        </p:nvSpPr>
        <p:spPr>
          <a:xfrm>
            <a:off x="311700" y="638200"/>
            <a:ext cx="8520600" cy="3397200"/>
          </a:xfrm>
          <a:prstGeom prst="rect">
            <a:avLst/>
          </a:prstGeom>
        </p:spPr>
        <p:txBody>
          <a:bodyPr anchorCtr="0" anchor="t" bIns="91425" lIns="91425" spcFirstLastPara="1" rIns="91425" wrap="square" tIns="91425">
            <a:normAutofit/>
          </a:bodyPr>
          <a:lstStyle/>
          <a:p>
            <a:pPr indent="0" lvl="0" marL="0" rtl="0" algn="l">
              <a:lnSpc>
                <a:spcPct val="200000"/>
              </a:lnSpc>
              <a:spcBef>
                <a:spcPts val="0"/>
              </a:spcBef>
              <a:spcAft>
                <a:spcPts val="0"/>
              </a:spcAft>
              <a:buClr>
                <a:schemeClr val="dk1"/>
              </a:buClr>
              <a:buSzPts val="1100"/>
              <a:buFont typeface="Arial"/>
              <a:buNone/>
            </a:pPr>
            <a:r>
              <a:rPr lang="en" sz="1600">
                <a:latin typeface="Times New Roman"/>
                <a:ea typeface="Times New Roman"/>
                <a:cs typeface="Times New Roman"/>
                <a:sym typeface="Times New Roman"/>
              </a:rPr>
              <a:t>The mechanism will allow her to reach for the male part of the seat belt and guide it to its female counterpart, and then finally providing the additional necessary force to clasp the two together. The product should not hinder the seat belt’s original safety, comfortability, and functional features.</a:t>
            </a:r>
            <a:endParaRPr sz="1600">
              <a:latin typeface="Times New Roman"/>
              <a:ea typeface="Times New Roman"/>
              <a:cs typeface="Times New Roman"/>
              <a:sym typeface="Times New Roman"/>
            </a:endParaRPr>
          </a:p>
          <a:p>
            <a:pPr indent="0" lvl="0" marL="0" rtl="0" algn="l">
              <a:lnSpc>
                <a:spcPct val="200000"/>
              </a:lnSpc>
              <a:spcBef>
                <a:spcPts val="0"/>
              </a:spcBef>
              <a:spcAft>
                <a:spcPts val="0"/>
              </a:spcAft>
              <a:buClr>
                <a:schemeClr val="dk1"/>
              </a:buClr>
              <a:buSzPts val="1100"/>
              <a:buFont typeface="Arial"/>
              <a:buNone/>
            </a:pPr>
            <a:r>
              <a:t/>
            </a:r>
            <a:endParaRPr sz="1900">
              <a:latin typeface="Times New Roman"/>
              <a:ea typeface="Times New Roman"/>
              <a:cs typeface="Times New Roman"/>
              <a:sym typeface="Times New Roman"/>
            </a:endParaRPr>
          </a:p>
          <a:p>
            <a:pPr indent="0" lvl="0" marL="0" rtl="0" algn="l">
              <a:lnSpc>
                <a:spcPct val="200000"/>
              </a:lnSpc>
              <a:spcBef>
                <a:spcPts val="0"/>
              </a:spcBef>
              <a:spcAft>
                <a:spcPts val="0"/>
              </a:spcAft>
              <a:buClr>
                <a:schemeClr val="dk1"/>
              </a:buClr>
              <a:buSzPts val="1100"/>
              <a:buFont typeface="Arial"/>
              <a:buNone/>
            </a:pPr>
            <a:r>
              <a:t/>
            </a:r>
            <a:endParaRPr sz="2500"/>
          </a:p>
        </p:txBody>
      </p:sp>
      <p:pic>
        <p:nvPicPr>
          <p:cNvPr id="74" name="Google Shape;74;p15"/>
          <p:cNvPicPr preferRelativeResize="0"/>
          <p:nvPr/>
        </p:nvPicPr>
        <p:blipFill>
          <a:blip r:embed="rId3">
            <a:alphaModFix/>
          </a:blip>
          <a:stretch>
            <a:fillRect/>
          </a:stretch>
        </p:blipFill>
        <p:spPr>
          <a:xfrm>
            <a:off x="2847275" y="2088675"/>
            <a:ext cx="3449450" cy="2858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6"/>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Functional Decomposition</a:t>
            </a:r>
            <a:endParaRPr/>
          </a:p>
        </p:txBody>
      </p:sp>
      <p:pic>
        <p:nvPicPr>
          <p:cNvPr id="80" name="Google Shape;80;p16"/>
          <p:cNvPicPr preferRelativeResize="0"/>
          <p:nvPr/>
        </p:nvPicPr>
        <p:blipFill>
          <a:blip r:embed="rId3">
            <a:alphaModFix/>
          </a:blip>
          <a:stretch>
            <a:fillRect/>
          </a:stretch>
        </p:blipFill>
        <p:spPr>
          <a:xfrm>
            <a:off x="152400" y="1378800"/>
            <a:ext cx="8839200" cy="301250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7"/>
          <p:cNvSpPr txBox="1"/>
          <p:nvPr>
            <p:ph type="title"/>
          </p:nvPr>
        </p:nvSpPr>
        <p:spPr>
          <a:xfrm>
            <a:off x="311700" y="-1217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Client Statements to Client Needs</a:t>
            </a:r>
            <a:endParaRPr/>
          </a:p>
        </p:txBody>
      </p:sp>
      <p:pic>
        <p:nvPicPr>
          <p:cNvPr id="86" name="Google Shape;86;p17"/>
          <p:cNvPicPr preferRelativeResize="0"/>
          <p:nvPr/>
        </p:nvPicPr>
        <p:blipFill>
          <a:blip r:embed="rId3">
            <a:alphaModFix/>
          </a:blip>
          <a:stretch>
            <a:fillRect/>
          </a:stretch>
        </p:blipFill>
        <p:spPr>
          <a:xfrm>
            <a:off x="1440138" y="532575"/>
            <a:ext cx="6263725" cy="44608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pic>
        <p:nvPicPr>
          <p:cNvPr id="91" name="Google Shape;91;p18"/>
          <p:cNvPicPr preferRelativeResize="0"/>
          <p:nvPr/>
        </p:nvPicPr>
        <p:blipFill rotWithShape="1">
          <a:blip r:embed="rId3">
            <a:alphaModFix/>
          </a:blip>
          <a:srcRect b="1909" l="0" r="0" t="1630"/>
          <a:stretch/>
        </p:blipFill>
        <p:spPr>
          <a:xfrm>
            <a:off x="1276625" y="84100"/>
            <a:ext cx="6590750" cy="4961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9"/>
          <p:cNvSpPr txBox="1"/>
          <p:nvPr>
            <p:ph type="title"/>
          </p:nvPr>
        </p:nvSpPr>
        <p:spPr>
          <a:xfrm>
            <a:off x="311700" y="64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Products that Currently Exist</a:t>
            </a:r>
            <a:endParaRPr/>
          </a:p>
        </p:txBody>
      </p:sp>
      <p:pic>
        <p:nvPicPr>
          <p:cNvPr id="97" name="Google Shape;97;p19"/>
          <p:cNvPicPr preferRelativeResize="0"/>
          <p:nvPr/>
        </p:nvPicPr>
        <p:blipFill>
          <a:blip r:embed="rId3">
            <a:alphaModFix/>
          </a:blip>
          <a:stretch>
            <a:fillRect/>
          </a:stretch>
        </p:blipFill>
        <p:spPr>
          <a:xfrm>
            <a:off x="827500" y="677225"/>
            <a:ext cx="3138750" cy="2094050"/>
          </a:xfrm>
          <a:prstGeom prst="rect">
            <a:avLst/>
          </a:prstGeom>
          <a:noFill/>
          <a:ln>
            <a:noFill/>
          </a:ln>
        </p:spPr>
      </p:pic>
      <p:pic>
        <p:nvPicPr>
          <p:cNvPr id="98" name="Google Shape;98;p19"/>
          <p:cNvPicPr preferRelativeResize="0"/>
          <p:nvPr/>
        </p:nvPicPr>
        <p:blipFill>
          <a:blip r:embed="rId4">
            <a:alphaModFix/>
          </a:blip>
          <a:stretch>
            <a:fillRect/>
          </a:stretch>
        </p:blipFill>
        <p:spPr>
          <a:xfrm>
            <a:off x="5217025" y="680125"/>
            <a:ext cx="3138750" cy="2088705"/>
          </a:xfrm>
          <a:prstGeom prst="rect">
            <a:avLst/>
          </a:prstGeom>
          <a:noFill/>
          <a:ln>
            <a:noFill/>
          </a:ln>
        </p:spPr>
      </p:pic>
      <p:pic>
        <p:nvPicPr>
          <p:cNvPr id="99" name="Google Shape;99;p19"/>
          <p:cNvPicPr preferRelativeResize="0"/>
          <p:nvPr/>
        </p:nvPicPr>
        <p:blipFill>
          <a:blip r:embed="rId5">
            <a:alphaModFix/>
          </a:blip>
          <a:stretch>
            <a:fillRect/>
          </a:stretch>
        </p:blipFill>
        <p:spPr>
          <a:xfrm>
            <a:off x="3524989" y="2870800"/>
            <a:ext cx="2094022" cy="20940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id="104" name="Google Shape;104;p20"/>
          <p:cNvPicPr preferRelativeResize="0"/>
          <p:nvPr/>
        </p:nvPicPr>
        <p:blipFill>
          <a:blip r:embed="rId3">
            <a:alphaModFix/>
          </a:blip>
          <a:stretch>
            <a:fillRect/>
          </a:stretch>
        </p:blipFill>
        <p:spPr>
          <a:xfrm>
            <a:off x="963739" y="868925"/>
            <a:ext cx="7216524" cy="4010050"/>
          </a:xfrm>
          <a:prstGeom prst="rect">
            <a:avLst/>
          </a:prstGeom>
          <a:noFill/>
          <a:ln cap="flat" cmpd="sng" w="38100">
            <a:solidFill>
              <a:schemeClr val="dk2"/>
            </a:solidFill>
            <a:prstDash val="solid"/>
            <a:round/>
            <a:headEnd len="sm" w="sm" type="none"/>
            <a:tailEnd len="sm" w="sm" type="none"/>
          </a:ln>
        </p:spPr>
      </p:pic>
      <p:sp>
        <p:nvSpPr>
          <p:cNvPr id="105" name="Google Shape;105;p20"/>
          <p:cNvSpPr txBox="1"/>
          <p:nvPr>
            <p:ph type="title"/>
          </p:nvPr>
        </p:nvSpPr>
        <p:spPr>
          <a:xfrm>
            <a:off x="311700" y="2164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Product Target Specifications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pic>
        <p:nvPicPr>
          <p:cNvPr id="110" name="Google Shape;110;p21"/>
          <p:cNvPicPr preferRelativeResize="0"/>
          <p:nvPr/>
        </p:nvPicPr>
        <p:blipFill rotWithShape="1">
          <a:blip r:embed="rId3">
            <a:alphaModFix/>
          </a:blip>
          <a:srcRect b="0" l="0" r="0" t="2534"/>
          <a:stretch/>
        </p:blipFill>
        <p:spPr>
          <a:xfrm>
            <a:off x="436563" y="1211188"/>
            <a:ext cx="8270874" cy="2721125"/>
          </a:xfrm>
          <a:prstGeom prst="rect">
            <a:avLst/>
          </a:prstGeom>
          <a:noFill/>
          <a:ln cap="flat" cmpd="sng" w="38100">
            <a:solidFill>
              <a:schemeClr val="dk2"/>
            </a:solidFill>
            <a:prstDash val="solid"/>
            <a:round/>
            <a:headEnd len="sm" w="sm" type="none"/>
            <a:tailEnd len="sm" w="sm" type="none"/>
          </a:ln>
        </p:spPr>
      </p:pic>
      <p:sp>
        <p:nvSpPr>
          <p:cNvPr id="111" name="Google Shape;111;p21"/>
          <p:cNvSpPr txBox="1"/>
          <p:nvPr>
            <p:ph type="title"/>
          </p:nvPr>
        </p:nvSpPr>
        <p:spPr>
          <a:xfrm>
            <a:off x="311700" y="2926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Product Target Specifications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