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9"/>
  </p:notesMasterIdLst>
  <p:sldIdLst>
    <p:sldId id="256" r:id="rId2"/>
    <p:sldId id="275" r:id="rId3"/>
    <p:sldId id="257" r:id="rId4"/>
    <p:sldId id="258" r:id="rId5"/>
    <p:sldId id="276" r:id="rId6"/>
    <p:sldId id="277" r:id="rId7"/>
    <p:sldId id="290" r:id="rId8"/>
    <p:sldId id="279" r:id="rId9"/>
    <p:sldId id="281" r:id="rId10"/>
    <p:sldId id="282" r:id="rId11"/>
    <p:sldId id="283" r:id="rId12"/>
    <p:sldId id="284" r:id="rId13"/>
    <p:sldId id="260" r:id="rId14"/>
    <p:sldId id="261" r:id="rId15"/>
    <p:sldId id="263" r:id="rId16"/>
    <p:sldId id="264" r:id="rId17"/>
    <p:sldId id="265" r:id="rId18"/>
    <p:sldId id="286" r:id="rId19"/>
    <p:sldId id="270" r:id="rId20"/>
    <p:sldId id="271" r:id="rId21"/>
    <p:sldId id="272" r:id="rId22"/>
    <p:sldId id="273" r:id="rId23"/>
    <p:sldId id="269" r:id="rId24"/>
    <p:sldId id="267" r:id="rId25"/>
    <p:sldId id="291" r:id="rId26"/>
    <p:sldId id="292" r:id="rId27"/>
    <p:sldId id="293"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48A3F-2425-456B-8E2A-FD25074113AA}" v="111" dt="2023-04-04T03:15:38.342"/>
    <p1510:client id="{9B9D7B4A-B5E1-44C2-A0E7-679D8856E54F}" v="161" dt="2023-04-04T03:16:47.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5"/>
    <p:restoredTop sz="94648"/>
  </p:normalViewPr>
  <p:slideViewPr>
    <p:cSldViewPr snapToGrid="0">
      <p:cViewPr varScale="1">
        <p:scale>
          <a:sx n="59" d="100"/>
          <a:sy n="59" d="100"/>
        </p:scale>
        <p:origin x="8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s St-Jean" userId="c9eed5b02a9171fd" providerId="Windows Live" clId="Web-{67D48A3F-2425-456B-8E2A-FD25074113AA}"/>
    <pc:docChg chg="addSld delSld modSld">
      <pc:chgData name="Alexis St-Jean" userId="c9eed5b02a9171fd" providerId="Windows Live" clId="Web-{67D48A3F-2425-456B-8E2A-FD25074113AA}" dt="2023-04-04T03:15:38.342" v="92"/>
      <pc:docMkLst>
        <pc:docMk/>
      </pc:docMkLst>
      <pc:sldChg chg="addSp delSp modSp">
        <pc:chgData name="Alexis St-Jean" userId="c9eed5b02a9171fd" providerId="Windows Live" clId="Web-{67D48A3F-2425-456B-8E2A-FD25074113AA}" dt="2023-04-04T03:01:22.801" v="82" actId="20577"/>
        <pc:sldMkLst>
          <pc:docMk/>
          <pc:sldMk cId="2636335924" sldId="269"/>
        </pc:sldMkLst>
        <pc:spChg chg="mod">
          <ac:chgData name="Alexis St-Jean" userId="c9eed5b02a9171fd" providerId="Windows Live" clId="Web-{67D48A3F-2425-456B-8E2A-FD25074113AA}" dt="2023-04-04T03:01:22.801" v="82" actId="20577"/>
          <ac:spMkLst>
            <pc:docMk/>
            <pc:sldMk cId="2636335924" sldId="269"/>
            <ac:spMk id="7" creationId="{8F9D399B-ACC4-33A3-9D63-DA994711C816}"/>
          </ac:spMkLst>
        </pc:spChg>
        <pc:picChg chg="add mod">
          <ac:chgData name="Alexis St-Jean" userId="c9eed5b02a9171fd" providerId="Windows Live" clId="Web-{67D48A3F-2425-456B-8E2A-FD25074113AA}" dt="2023-04-04T03:01:13.816" v="67" actId="1076"/>
          <ac:picMkLst>
            <pc:docMk/>
            <pc:sldMk cId="2636335924" sldId="269"/>
            <ac:picMk id="3" creationId="{27705BC7-08E7-76BB-0B7C-D37B07C56210}"/>
          </ac:picMkLst>
        </pc:picChg>
        <pc:picChg chg="del">
          <ac:chgData name="Alexis St-Jean" userId="c9eed5b02a9171fd" providerId="Windows Live" clId="Web-{67D48A3F-2425-456B-8E2A-FD25074113AA}" dt="2023-04-04T03:00:50.830" v="65"/>
          <ac:picMkLst>
            <pc:docMk/>
            <pc:sldMk cId="2636335924" sldId="269"/>
            <ac:picMk id="1028" creationId="{4C2FD46A-1DC6-AA67-EB49-9F03572C7415}"/>
          </ac:picMkLst>
        </pc:picChg>
      </pc:sldChg>
      <pc:sldChg chg="modSp new">
        <pc:chgData name="Alexis St-Jean" userId="c9eed5b02a9171fd" providerId="Windows Live" clId="Web-{67D48A3F-2425-456B-8E2A-FD25074113AA}" dt="2023-04-04T02:57:41.052" v="20" actId="20577"/>
        <pc:sldMkLst>
          <pc:docMk/>
          <pc:sldMk cId="1844710508" sldId="287"/>
        </pc:sldMkLst>
        <pc:spChg chg="mod">
          <ac:chgData name="Alexis St-Jean" userId="c9eed5b02a9171fd" providerId="Windows Live" clId="Web-{67D48A3F-2425-456B-8E2A-FD25074113AA}" dt="2023-04-04T02:57:41.052" v="20" actId="20577"/>
          <ac:spMkLst>
            <pc:docMk/>
            <pc:sldMk cId="1844710508" sldId="287"/>
            <ac:spMk id="2" creationId="{D4EC450D-2E17-6BCA-0F78-527128C8419E}"/>
          </ac:spMkLst>
        </pc:spChg>
      </pc:sldChg>
      <pc:sldChg chg="modSp new del">
        <pc:chgData name="Alexis St-Jean" userId="c9eed5b02a9171fd" providerId="Windows Live" clId="Web-{67D48A3F-2425-456B-8E2A-FD25074113AA}" dt="2023-04-04T03:10:40.744" v="91"/>
        <pc:sldMkLst>
          <pc:docMk/>
          <pc:sldMk cId="1823677672" sldId="288"/>
        </pc:sldMkLst>
        <pc:spChg chg="mod">
          <ac:chgData name="Alexis St-Jean" userId="c9eed5b02a9171fd" providerId="Windows Live" clId="Web-{67D48A3F-2425-456B-8E2A-FD25074113AA}" dt="2023-04-04T02:59:06.526" v="46" actId="20577"/>
          <ac:spMkLst>
            <pc:docMk/>
            <pc:sldMk cId="1823677672" sldId="288"/>
            <ac:spMk id="2" creationId="{24F6646A-4152-4B8C-98B9-DD62277E06D8}"/>
          </ac:spMkLst>
        </pc:spChg>
      </pc:sldChg>
      <pc:sldChg chg="modSp new del">
        <pc:chgData name="Alexis St-Jean" userId="c9eed5b02a9171fd" providerId="Windows Live" clId="Web-{67D48A3F-2425-456B-8E2A-FD25074113AA}" dt="2023-04-04T03:15:38.342" v="92"/>
        <pc:sldMkLst>
          <pc:docMk/>
          <pc:sldMk cId="1051773182" sldId="289"/>
        </pc:sldMkLst>
        <pc:spChg chg="mod">
          <ac:chgData name="Alexis St-Jean" userId="c9eed5b02a9171fd" providerId="Windows Live" clId="Web-{67D48A3F-2425-456B-8E2A-FD25074113AA}" dt="2023-04-04T02:59:14.105" v="64" actId="20577"/>
          <ac:spMkLst>
            <pc:docMk/>
            <pc:sldMk cId="1051773182" sldId="289"/>
            <ac:spMk id="2" creationId="{4DE5E37B-6601-4CFE-B034-0EA8D2612CA8}"/>
          </ac:spMkLst>
        </pc:spChg>
      </pc:sldChg>
      <pc:sldChg chg="modSp">
        <pc:chgData name="Alexis St-Jean" userId="c9eed5b02a9171fd" providerId="Windows Live" clId="Web-{67D48A3F-2425-456B-8E2A-FD25074113AA}" dt="2023-04-04T03:04:21.328" v="88" actId="20577"/>
        <pc:sldMkLst>
          <pc:docMk/>
          <pc:sldMk cId="4105635464" sldId="290"/>
        </pc:sldMkLst>
        <pc:spChg chg="mod">
          <ac:chgData name="Alexis St-Jean" userId="c9eed5b02a9171fd" providerId="Windows Live" clId="Web-{67D48A3F-2425-456B-8E2A-FD25074113AA}" dt="2023-04-04T03:04:21.328" v="88" actId="20577"/>
          <ac:spMkLst>
            <pc:docMk/>
            <pc:sldMk cId="4105635464" sldId="290"/>
            <ac:spMk id="3" creationId="{ADEA4617-D4F8-5AEE-ECDB-9742224F0695}"/>
          </ac:spMkLst>
        </pc:spChg>
      </pc:sldChg>
      <pc:sldChg chg="new del">
        <pc:chgData name="Alexis St-Jean" userId="c9eed5b02a9171fd" providerId="Windows Live" clId="Web-{67D48A3F-2425-456B-8E2A-FD25074113AA}" dt="2023-04-04T03:10:39.041" v="90"/>
        <pc:sldMkLst>
          <pc:docMk/>
          <pc:sldMk cId="975319287" sldId="292"/>
        </pc:sldMkLst>
      </pc:sldChg>
    </pc:docChg>
  </pc:docChgLst>
  <pc:docChgLst>
    <pc:chgData name="Niane-Nicole Ndayishima" userId="4f4cf2b16f749a38" providerId="LiveId" clId="{9B9D7B4A-B5E1-44C2-A0E7-679D8856E54F}"/>
    <pc:docChg chg="undo custSel addSld delSld modSld">
      <pc:chgData name="Niane-Nicole Ndayishima" userId="4f4cf2b16f749a38" providerId="LiveId" clId="{9B9D7B4A-B5E1-44C2-A0E7-679D8856E54F}" dt="2023-04-04T03:16:47.309" v="161" actId="255"/>
      <pc:docMkLst>
        <pc:docMk/>
      </pc:docMkLst>
      <pc:sldChg chg="modSp mod">
        <pc:chgData name="Niane-Nicole Ndayishima" userId="4f4cf2b16f749a38" providerId="LiveId" clId="{9B9D7B4A-B5E1-44C2-A0E7-679D8856E54F}" dt="2023-04-04T03:16:47.309" v="161" actId="255"/>
        <pc:sldMkLst>
          <pc:docMk/>
          <pc:sldMk cId="3904742071" sldId="256"/>
        </pc:sldMkLst>
        <pc:spChg chg="mod">
          <ac:chgData name="Niane-Nicole Ndayishima" userId="4f4cf2b16f749a38" providerId="LiveId" clId="{9B9D7B4A-B5E1-44C2-A0E7-679D8856E54F}" dt="2023-04-04T03:16:47.309" v="161" actId="255"/>
          <ac:spMkLst>
            <pc:docMk/>
            <pc:sldMk cId="3904742071" sldId="256"/>
            <ac:spMk id="3" creationId="{95AC0227-3823-BC03-2188-C15F76B39821}"/>
          </ac:spMkLst>
        </pc:spChg>
      </pc:sldChg>
      <pc:sldChg chg="modSp mod">
        <pc:chgData name="Niane-Nicole Ndayishima" userId="4f4cf2b16f749a38" providerId="LiveId" clId="{9B9D7B4A-B5E1-44C2-A0E7-679D8856E54F}" dt="2023-04-04T03:02:07.491" v="92" actId="20577"/>
        <pc:sldMkLst>
          <pc:docMk/>
          <pc:sldMk cId="1615864542" sldId="277"/>
        </pc:sldMkLst>
        <pc:spChg chg="mod">
          <ac:chgData name="Niane-Nicole Ndayishima" userId="4f4cf2b16f749a38" providerId="LiveId" clId="{9B9D7B4A-B5E1-44C2-A0E7-679D8856E54F}" dt="2023-04-04T03:00:25.879" v="84" actId="27636"/>
          <ac:spMkLst>
            <pc:docMk/>
            <pc:sldMk cId="1615864542" sldId="277"/>
            <ac:spMk id="2" creationId="{D4BF54E4-FB21-11FA-D155-5AF95647BB5A}"/>
          </ac:spMkLst>
        </pc:spChg>
        <pc:spChg chg="mod">
          <ac:chgData name="Niane-Nicole Ndayishima" userId="4f4cf2b16f749a38" providerId="LiveId" clId="{9B9D7B4A-B5E1-44C2-A0E7-679D8856E54F}" dt="2023-04-04T03:02:07.491" v="92" actId="20577"/>
          <ac:spMkLst>
            <pc:docMk/>
            <pc:sldMk cId="1615864542" sldId="277"/>
            <ac:spMk id="6" creationId="{D57C818D-FE9A-0995-4C9A-1C59DCA63861}"/>
          </ac:spMkLst>
        </pc:spChg>
        <pc:picChg chg="mod">
          <ac:chgData name="Niane-Nicole Ndayishima" userId="4f4cf2b16f749a38" providerId="LiveId" clId="{9B9D7B4A-B5E1-44C2-A0E7-679D8856E54F}" dt="2023-04-04T02:54:25.715" v="2" actId="1076"/>
          <ac:picMkLst>
            <pc:docMk/>
            <pc:sldMk cId="1615864542" sldId="277"/>
            <ac:picMk id="5" creationId="{DA65A271-70FC-B2D8-4D6E-53BD7CC8DEDE}"/>
          </ac:picMkLst>
        </pc:picChg>
      </pc:sldChg>
      <pc:sldChg chg="del">
        <pc:chgData name="Niane-Nicole Ndayishima" userId="4f4cf2b16f749a38" providerId="LiveId" clId="{9B9D7B4A-B5E1-44C2-A0E7-679D8856E54F}" dt="2023-04-04T03:00:33.315" v="85" actId="47"/>
        <pc:sldMkLst>
          <pc:docMk/>
          <pc:sldMk cId="1844710508" sldId="287"/>
        </pc:sldMkLst>
      </pc:sldChg>
      <pc:sldChg chg="addSp delSp modSp">
        <pc:chgData name="Niane-Nicole Ndayishima" userId="4f4cf2b16f749a38" providerId="LiveId" clId="{9B9D7B4A-B5E1-44C2-A0E7-679D8856E54F}" dt="2023-04-04T03:13:15.033" v="135"/>
        <pc:sldMkLst>
          <pc:docMk/>
          <pc:sldMk cId="1051773182" sldId="289"/>
        </pc:sldMkLst>
        <pc:spChg chg="del">
          <ac:chgData name="Niane-Nicole Ndayishima" userId="4f4cf2b16f749a38" providerId="LiveId" clId="{9B9D7B4A-B5E1-44C2-A0E7-679D8856E54F}" dt="2023-04-04T03:13:15.033" v="135"/>
          <ac:spMkLst>
            <pc:docMk/>
            <pc:sldMk cId="1051773182" sldId="289"/>
            <ac:spMk id="3" creationId="{567021C4-DD89-E5F1-8E41-9A20903AF3AD}"/>
          </ac:spMkLst>
        </pc:spChg>
        <pc:spChg chg="add">
          <ac:chgData name="Niane-Nicole Ndayishima" userId="4f4cf2b16f749a38" providerId="LiveId" clId="{9B9D7B4A-B5E1-44C2-A0E7-679D8856E54F}" dt="2023-04-04T03:12:51.042" v="133"/>
          <ac:spMkLst>
            <pc:docMk/>
            <pc:sldMk cId="1051773182" sldId="289"/>
            <ac:spMk id="4" creationId="{7785E8B3-3B1B-CD8B-8081-7A70179A7FE9}"/>
          </ac:spMkLst>
        </pc:spChg>
        <pc:spChg chg="add mod">
          <ac:chgData name="Niane-Nicole Ndayishima" userId="4f4cf2b16f749a38" providerId="LiveId" clId="{9B9D7B4A-B5E1-44C2-A0E7-679D8856E54F}" dt="2023-04-04T03:13:08.370" v="134"/>
          <ac:spMkLst>
            <pc:docMk/>
            <pc:sldMk cId="1051773182" sldId="289"/>
            <ac:spMk id="5" creationId="{A99EFB2D-D717-F040-8020-BA2DF4ADEB26}"/>
          </ac:spMkLst>
        </pc:spChg>
        <pc:spChg chg="add mod">
          <ac:chgData name="Niane-Nicole Ndayishima" userId="4f4cf2b16f749a38" providerId="LiveId" clId="{9B9D7B4A-B5E1-44C2-A0E7-679D8856E54F}" dt="2023-04-04T03:13:15.033" v="135"/>
          <ac:spMkLst>
            <pc:docMk/>
            <pc:sldMk cId="1051773182" sldId="289"/>
            <ac:spMk id="6" creationId="{55798BB7-9FA0-648B-361B-BA84736C94F6}"/>
          </ac:spMkLst>
        </pc:spChg>
      </pc:sldChg>
      <pc:sldChg chg="modSp new mod">
        <pc:chgData name="Niane-Nicole Ndayishima" userId="4f4cf2b16f749a38" providerId="LiveId" clId="{9B9D7B4A-B5E1-44C2-A0E7-679D8856E54F}" dt="2023-04-04T03:04:02.821" v="115" actId="27636"/>
        <pc:sldMkLst>
          <pc:docMk/>
          <pc:sldMk cId="4105635464" sldId="290"/>
        </pc:sldMkLst>
        <pc:spChg chg="mod">
          <ac:chgData name="Niane-Nicole Ndayishima" userId="4f4cf2b16f749a38" providerId="LiveId" clId="{9B9D7B4A-B5E1-44C2-A0E7-679D8856E54F}" dt="2023-04-04T03:02:45.870" v="105" actId="20577"/>
          <ac:spMkLst>
            <pc:docMk/>
            <pc:sldMk cId="4105635464" sldId="290"/>
            <ac:spMk id="2" creationId="{577FDFF9-AB6B-F494-181F-79A755544A97}"/>
          </ac:spMkLst>
        </pc:spChg>
        <pc:spChg chg="mod">
          <ac:chgData name="Niane-Nicole Ndayishima" userId="4f4cf2b16f749a38" providerId="LiveId" clId="{9B9D7B4A-B5E1-44C2-A0E7-679D8856E54F}" dt="2023-04-04T03:04:02.821" v="115" actId="27636"/>
          <ac:spMkLst>
            <pc:docMk/>
            <pc:sldMk cId="4105635464" sldId="290"/>
            <ac:spMk id="3" creationId="{ADEA4617-D4F8-5AEE-ECDB-9742224F0695}"/>
          </ac:spMkLst>
        </pc:spChg>
      </pc:sldChg>
      <pc:sldChg chg="addSp delSp modSp new mod setBg">
        <pc:chgData name="Niane-Nicole Ndayishima" userId="4f4cf2b16f749a38" providerId="LiveId" clId="{9B9D7B4A-B5E1-44C2-A0E7-679D8856E54F}" dt="2023-04-04T03:11:32.184" v="132" actId="1076"/>
        <pc:sldMkLst>
          <pc:docMk/>
          <pc:sldMk cId="1975786204" sldId="291"/>
        </pc:sldMkLst>
        <pc:spChg chg="add mod ord">
          <ac:chgData name="Niane-Nicole Ndayishima" userId="4f4cf2b16f749a38" providerId="LiveId" clId="{9B9D7B4A-B5E1-44C2-A0E7-679D8856E54F}" dt="2023-04-04T03:11:32.184" v="132" actId="1076"/>
          <ac:spMkLst>
            <pc:docMk/>
            <pc:sldMk cId="1975786204" sldId="291"/>
            <ac:spMk id="2" creationId="{E96A182B-45AF-6713-50CC-581CD8A0238B}"/>
          </ac:spMkLst>
        </pc:spChg>
        <pc:spChg chg="add del">
          <ac:chgData name="Niane-Nicole Ndayishima" userId="4f4cf2b16f749a38" providerId="LiveId" clId="{9B9D7B4A-B5E1-44C2-A0E7-679D8856E54F}" dt="2023-04-04T03:11:13.101" v="128" actId="26606"/>
          <ac:spMkLst>
            <pc:docMk/>
            <pc:sldMk cId="1975786204" sldId="291"/>
            <ac:spMk id="1031" creationId="{DA381740-063A-41A4-836D-85D14980EEF0}"/>
          </ac:spMkLst>
        </pc:spChg>
        <pc:spChg chg="add del">
          <ac:chgData name="Niane-Nicole Ndayishima" userId="4f4cf2b16f749a38" providerId="LiveId" clId="{9B9D7B4A-B5E1-44C2-A0E7-679D8856E54F}" dt="2023-04-04T03:11:13.101" v="128" actId="26606"/>
          <ac:spMkLst>
            <pc:docMk/>
            <pc:sldMk cId="1975786204" sldId="291"/>
            <ac:spMk id="1033" creationId="{657F69E0-C4B0-4BEC-A689-4F8D877F05D4}"/>
          </ac:spMkLst>
        </pc:spChg>
        <pc:spChg chg="add del">
          <ac:chgData name="Niane-Nicole Ndayishima" userId="4f4cf2b16f749a38" providerId="LiveId" clId="{9B9D7B4A-B5E1-44C2-A0E7-679D8856E54F}" dt="2023-04-04T03:11:13.101" v="128" actId="26606"/>
          <ac:spMkLst>
            <pc:docMk/>
            <pc:sldMk cId="1975786204" sldId="291"/>
            <ac:spMk id="1035" creationId="{8F51725E-A483-43B2-A6F2-C44F502FE033}"/>
          </ac:spMkLst>
        </pc:spChg>
        <pc:spChg chg="add del">
          <ac:chgData name="Niane-Nicole Ndayishima" userId="4f4cf2b16f749a38" providerId="LiveId" clId="{9B9D7B4A-B5E1-44C2-A0E7-679D8856E54F}" dt="2023-04-04T03:11:13.101" v="128" actId="26606"/>
          <ac:spMkLst>
            <pc:docMk/>
            <pc:sldMk cId="1975786204" sldId="291"/>
            <ac:spMk id="1037" creationId="{9F6380B4-6A1C-481E-8408-B4E6C75B9B81}"/>
          </ac:spMkLst>
        </pc:spChg>
        <pc:spChg chg="add">
          <ac:chgData name="Niane-Nicole Ndayishima" userId="4f4cf2b16f749a38" providerId="LiveId" clId="{9B9D7B4A-B5E1-44C2-A0E7-679D8856E54F}" dt="2023-04-04T03:11:13.112" v="129" actId="26606"/>
          <ac:spMkLst>
            <pc:docMk/>
            <pc:sldMk cId="1975786204" sldId="291"/>
            <ac:spMk id="1039" creationId="{DA381740-063A-41A4-836D-85D14980EEF0}"/>
          </ac:spMkLst>
        </pc:spChg>
        <pc:spChg chg="add">
          <ac:chgData name="Niane-Nicole Ndayishima" userId="4f4cf2b16f749a38" providerId="LiveId" clId="{9B9D7B4A-B5E1-44C2-A0E7-679D8856E54F}" dt="2023-04-04T03:11:13.112" v="129" actId="26606"/>
          <ac:spMkLst>
            <pc:docMk/>
            <pc:sldMk cId="1975786204" sldId="291"/>
            <ac:spMk id="1040" creationId="{9B7AD9F6-8CE7-4299-8FC6-328F4DCD3FF9}"/>
          </ac:spMkLst>
        </pc:spChg>
        <pc:spChg chg="add">
          <ac:chgData name="Niane-Nicole Ndayishima" userId="4f4cf2b16f749a38" providerId="LiveId" clId="{9B9D7B4A-B5E1-44C2-A0E7-679D8856E54F}" dt="2023-04-04T03:11:13.112" v="129" actId="26606"/>
          <ac:spMkLst>
            <pc:docMk/>
            <pc:sldMk cId="1975786204" sldId="291"/>
            <ac:spMk id="1041" creationId="{F49775AF-8896-43EE-92C6-83497D6DC56F}"/>
          </ac:spMkLst>
        </pc:spChg>
        <pc:picChg chg="add mod">
          <ac:chgData name="Niane-Nicole Ndayishima" userId="4f4cf2b16f749a38" providerId="LiveId" clId="{9B9D7B4A-B5E1-44C2-A0E7-679D8856E54F}" dt="2023-04-04T03:11:13.112" v="129" actId="26606"/>
          <ac:picMkLst>
            <pc:docMk/>
            <pc:sldMk cId="1975786204" sldId="291"/>
            <ac:picMk id="1026" creationId="{D187F3DF-E8BF-5EAC-52EB-C36327E88A48}"/>
          </ac:picMkLst>
        </pc:picChg>
      </pc:sldChg>
      <pc:sldChg chg="addSp modSp new mod setBg">
        <pc:chgData name="Niane-Nicole Ndayishima" userId="4f4cf2b16f749a38" providerId="LiveId" clId="{9B9D7B4A-B5E1-44C2-A0E7-679D8856E54F}" dt="2023-04-04T03:13:48.342" v="140" actId="14100"/>
        <pc:sldMkLst>
          <pc:docMk/>
          <pc:sldMk cId="2753105149" sldId="292"/>
        </pc:sldMkLst>
        <pc:spChg chg="add mod">
          <ac:chgData name="Niane-Nicole Ndayishima" userId="4f4cf2b16f749a38" providerId="LiveId" clId="{9B9D7B4A-B5E1-44C2-A0E7-679D8856E54F}" dt="2023-04-04T03:13:48.342" v="140" actId="14100"/>
          <ac:spMkLst>
            <pc:docMk/>
            <pc:sldMk cId="2753105149" sldId="292"/>
            <ac:spMk id="2" creationId="{BDAD8852-D886-9131-D758-64D59BF52CDF}"/>
          </ac:spMkLst>
        </pc:spChg>
        <pc:spChg chg="add">
          <ac:chgData name="Niane-Nicole Ndayishima" userId="4f4cf2b16f749a38" providerId="LiveId" clId="{9B9D7B4A-B5E1-44C2-A0E7-679D8856E54F}" dt="2023-04-04T03:13:44.210" v="139" actId="26606"/>
          <ac:spMkLst>
            <pc:docMk/>
            <pc:sldMk cId="2753105149" sldId="292"/>
            <ac:spMk id="8" creationId="{DA381740-063A-41A4-836D-85D14980EEF0}"/>
          </ac:spMkLst>
        </pc:spChg>
        <pc:spChg chg="add">
          <ac:chgData name="Niane-Nicole Ndayishima" userId="4f4cf2b16f749a38" providerId="LiveId" clId="{9B9D7B4A-B5E1-44C2-A0E7-679D8856E54F}" dt="2023-04-04T03:13:44.210" v="139" actId="26606"/>
          <ac:spMkLst>
            <pc:docMk/>
            <pc:sldMk cId="2753105149" sldId="292"/>
            <ac:spMk id="10" creationId="{9B7AD9F6-8CE7-4299-8FC6-328F4DCD3FF9}"/>
          </ac:spMkLst>
        </pc:spChg>
        <pc:spChg chg="add">
          <ac:chgData name="Niane-Nicole Ndayishima" userId="4f4cf2b16f749a38" providerId="LiveId" clId="{9B9D7B4A-B5E1-44C2-A0E7-679D8856E54F}" dt="2023-04-04T03:13:44.210" v="139" actId="26606"/>
          <ac:spMkLst>
            <pc:docMk/>
            <pc:sldMk cId="2753105149" sldId="292"/>
            <ac:spMk id="12" creationId="{F49775AF-8896-43EE-92C6-83497D6DC56F}"/>
          </ac:spMkLst>
        </pc:spChg>
        <pc:picChg chg="add">
          <ac:chgData name="Niane-Nicole Ndayishima" userId="4f4cf2b16f749a38" providerId="LiveId" clId="{9B9D7B4A-B5E1-44C2-A0E7-679D8856E54F}" dt="2023-04-04T03:13:44.210" v="139" actId="26606"/>
          <ac:picMkLst>
            <pc:docMk/>
            <pc:sldMk cId="2753105149" sldId="292"/>
            <ac:picMk id="4" creationId="{0C368A74-BC2E-B818-C200-0302155BA3FC}"/>
          </ac:picMkLst>
        </pc:picChg>
      </pc:sldChg>
      <pc:sldChg chg="addSp delSp modSp new mod setBg">
        <pc:chgData name="Niane-Nicole Ndayishima" userId="4f4cf2b16f749a38" providerId="LiveId" clId="{9B9D7B4A-B5E1-44C2-A0E7-679D8856E54F}" dt="2023-04-04T03:15:50.476" v="159" actId="1076"/>
        <pc:sldMkLst>
          <pc:docMk/>
          <pc:sldMk cId="1919193936" sldId="293"/>
        </pc:sldMkLst>
        <pc:spChg chg="add mod ord">
          <ac:chgData name="Niane-Nicole Ndayishima" userId="4f4cf2b16f749a38" providerId="LiveId" clId="{9B9D7B4A-B5E1-44C2-A0E7-679D8856E54F}" dt="2023-04-04T03:15:50.476" v="159" actId="1076"/>
          <ac:spMkLst>
            <pc:docMk/>
            <pc:sldMk cId="1919193936" sldId="293"/>
            <ac:spMk id="2" creationId="{BD7B94D3-2479-5FF9-0CBF-1A972FDF5D36}"/>
          </ac:spMkLst>
        </pc:spChg>
        <pc:spChg chg="add del mod">
          <ac:chgData name="Niane-Nicole Ndayishima" userId="4f4cf2b16f749a38" providerId="LiveId" clId="{9B9D7B4A-B5E1-44C2-A0E7-679D8856E54F}" dt="2023-04-04T03:14:36.072" v="150" actId="478"/>
          <ac:spMkLst>
            <pc:docMk/>
            <pc:sldMk cId="1919193936" sldId="293"/>
            <ac:spMk id="3" creationId="{BC3D0B17-164C-E772-7404-A42DE4FB5C53}"/>
          </ac:spMkLst>
        </pc:spChg>
        <pc:spChg chg="add">
          <ac:chgData name="Niane-Nicole Ndayishima" userId="4f4cf2b16f749a38" providerId="LiveId" clId="{9B9D7B4A-B5E1-44C2-A0E7-679D8856E54F}" dt="2023-04-04T03:15:25.512" v="152" actId="26606"/>
          <ac:spMkLst>
            <pc:docMk/>
            <pc:sldMk cId="1919193936" sldId="293"/>
            <ac:spMk id="10" creationId="{DA381740-063A-41A4-836D-85D14980EEF0}"/>
          </ac:spMkLst>
        </pc:spChg>
        <pc:spChg chg="add">
          <ac:chgData name="Niane-Nicole Ndayishima" userId="4f4cf2b16f749a38" providerId="LiveId" clId="{9B9D7B4A-B5E1-44C2-A0E7-679D8856E54F}" dt="2023-04-04T03:15:25.512" v="152" actId="26606"/>
          <ac:spMkLst>
            <pc:docMk/>
            <pc:sldMk cId="1919193936" sldId="293"/>
            <ac:spMk id="12" creationId="{0671A8AE-40A1-4631-A6B8-581AFF065482}"/>
          </ac:spMkLst>
        </pc:spChg>
        <pc:spChg chg="add">
          <ac:chgData name="Niane-Nicole Ndayishima" userId="4f4cf2b16f749a38" providerId="LiveId" clId="{9B9D7B4A-B5E1-44C2-A0E7-679D8856E54F}" dt="2023-04-04T03:15:25.512" v="152" actId="26606"/>
          <ac:spMkLst>
            <pc:docMk/>
            <pc:sldMk cId="1919193936" sldId="293"/>
            <ac:spMk id="14" creationId="{A44CD100-6267-4E62-AA64-2182A3A6A1C0}"/>
          </ac:spMkLst>
        </pc:spChg>
        <pc:picChg chg="add mod">
          <ac:chgData name="Niane-Nicole Ndayishima" userId="4f4cf2b16f749a38" providerId="LiveId" clId="{9B9D7B4A-B5E1-44C2-A0E7-679D8856E54F}" dt="2023-04-04T03:15:38.072" v="157" actId="1076"/>
          <ac:picMkLst>
            <pc:docMk/>
            <pc:sldMk cId="1919193936" sldId="293"/>
            <ac:picMk id="5" creationId="{62A938EC-5560-357D-0148-54E99918034C}"/>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19:18:30.128"/>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9A3F0-4F93-7240-985A-F65A2D69BDF9}" type="datetimeFigureOut">
              <a:rPr lang="fr-FR" smtClean="0"/>
              <a:t>03/04/2023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823BD-D2AD-284F-BEF7-5A5C40A5E040}" type="slidenum">
              <a:rPr lang="fr-FR" smtClean="0"/>
              <a:t>‹#›</a:t>
            </a:fld>
            <a:endParaRPr lang="fr-FR"/>
          </a:p>
        </p:txBody>
      </p:sp>
    </p:spTree>
    <p:extLst>
      <p:ext uri="{BB962C8B-B14F-4D97-AF65-F5344CB8AC3E}">
        <p14:creationId xmlns:p14="http://schemas.microsoft.com/office/powerpoint/2010/main" val="429058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4/3/2023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1138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4/3/2023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8982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4/3/2023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5321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4/3/2023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797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4/3/2023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691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4/3/2023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335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4/3/2023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687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4/3/2023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4832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4/3/2023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2345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4/3/2023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04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4/3/2023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39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4/3/2023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03480306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06D62A2-ECA3-4A1D-B1BB-F2659EAF0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61F5450-2682-4B05-EF36-C835B77BAC29}"/>
              </a:ext>
            </a:extLst>
          </p:cNvPr>
          <p:cNvSpPr>
            <a:spLocks noGrp="1"/>
          </p:cNvSpPr>
          <p:nvPr>
            <p:ph type="ctrTitle"/>
          </p:nvPr>
        </p:nvSpPr>
        <p:spPr>
          <a:xfrm>
            <a:off x="638884" y="4952227"/>
            <a:ext cx="10909640" cy="904970"/>
          </a:xfrm>
        </p:spPr>
        <p:txBody>
          <a:bodyPr anchor="ctr">
            <a:normAutofit/>
          </a:bodyPr>
          <a:lstStyle/>
          <a:p>
            <a:pPr algn="ctr">
              <a:lnSpc>
                <a:spcPct val="90000"/>
              </a:lnSpc>
            </a:pPr>
            <a:r>
              <a:rPr lang="fr-FR" sz="2900" dirty="0"/>
              <a:t>Système de surveillance des conditions environnementales</a:t>
            </a:r>
          </a:p>
        </p:txBody>
      </p:sp>
      <p:sp>
        <p:nvSpPr>
          <p:cNvPr id="3" name="Sous-titre 2">
            <a:extLst>
              <a:ext uri="{FF2B5EF4-FFF2-40B4-BE49-F238E27FC236}">
                <a16:creationId xmlns:a16="http://schemas.microsoft.com/office/drawing/2014/main" id="{95AC0227-3823-BC03-2188-C15F76B39821}"/>
              </a:ext>
            </a:extLst>
          </p:cNvPr>
          <p:cNvSpPr>
            <a:spLocks noGrp="1"/>
          </p:cNvSpPr>
          <p:nvPr>
            <p:ph type="subTitle" idx="1"/>
          </p:nvPr>
        </p:nvSpPr>
        <p:spPr>
          <a:xfrm>
            <a:off x="638881" y="5677017"/>
            <a:ext cx="10909643" cy="904970"/>
          </a:xfrm>
        </p:spPr>
        <p:txBody>
          <a:bodyPr anchor="ctr">
            <a:normAutofit/>
          </a:bodyPr>
          <a:lstStyle/>
          <a:p>
            <a:pPr algn="ctr"/>
            <a:r>
              <a:rPr lang="fr-FR" sz="3600" dirty="0"/>
              <a:t>Réalisé par le groupe FB23</a:t>
            </a:r>
          </a:p>
        </p:txBody>
      </p:sp>
      <p:pic>
        <p:nvPicPr>
          <p:cNvPr id="4" name="Picture 3" descr="Ampoule couleur avec des icônes professionnelles">
            <a:extLst>
              <a:ext uri="{FF2B5EF4-FFF2-40B4-BE49-F238E27FC236}">
                <a16:creationId xmlns:a16="http://schemas.microsoft.com/office/drawing/2014/main" id="{2DA10E32-2A8D-A13E-ABA7-0DD5B925726E}"/>
              </a:ext>
            </a:extLst>
          </p:cNvPr>
          <p:cNvPicPr>
            <a:picLocks noChangeAspect="1"/>
          </p:cNvPicPr>
          <p:nvPr/>
        </p:nvPicPr>
        <p:blipFill rotWithShape="1">
          <a:blip r:embed="rId2"/>
          <a:srcRect t="12166" r="-1" b="7456"/>
          <a:stretch/>
        </p:blipFill>
        <p:spPr>
          <a:xfrm>
            <a:off x="1735576" y="0"/>
            <a:ext cx="8716250" cy="4904114"/>
          </a:xfrm>
          <a:prstGeom prst="rect">
            <a:avLst/>
          </a:prstGeom>
        </p:spPr>
      </p:pic>
    </p:spTree>
    <p:extLst>
      <p:ext uri="{BB962C8B-B14F-4D97-AF65-F5344CB8AC3E}">
        <p14:creationId xmlns:p14="http://schemas.microsoft.com/office/powerpoint/2010/main" val="3904742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3" name="Rectangle 35">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7">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6BEBD545-C6FA-6B4A-AC69-1712EC791255}"/>
              </a:ext>
            </a:extLst>
          </p:cNvPr>
          <p:cNvSpPr>
            <a:spLocks noGrp="1"/>
          </p:cNvSpPr>
          <p:nvPr>
            <p:ph type="title"/>
          </p:nvPr>
        </p:nvSpPr>
        <p:spPr/>
        <p:txBody>
          <a:bodyPr/>
          <a:lstStyle/>
          <a:p>
            <a:pPr algn="ctr"/>
            <a:r>
              <a:rPr lang="fr-FR" u="sng" dirty="0"/>
              <a:t>L’application</a:t>
            </a:r>
          </a:p>
        </p:txBody>
      </p:sp>
      <p:pic>
        <p:nvPicPr>
          <p:cNvPr id="3" name="Image 2">
            <a:extLst>
              <a:ext uri="{FF2B5EF4-FFF2-40B4-BE49-F238E27FC236}">
                <a16:creationId xmlns:a16="http://schemas.microsoft.com/office/drawing/2014/main" id="{25EA8F46-FBEC-F577-7C64-8C8F23AFDC67}"/>
              </a:ext>
            </a:extLst>
          </p:cNvPr>
          <p:cNvPicPr>
            <a:picLocks noChangeAspect="1"/>
          </p:cNvPicPr>
          <p:nvPr/>
        </p:nvPicPr>
        <p:blipFill>
          <a:blip r:embed="rId2"/>
          <a:stretch>
            <a:fillRect/>
          </a:stretch>
        </p:blipFill>
        <p:spPr>
          <a:xfrm>
            <a:off x="966094" y="1690688"/>
            <a:ext cx="1993900" cy="3314700"/>
          </a:xfrm>
          <a:prstGeom prst="rect">
            <a:avLst/>
          </a:prstGeom>
        </p:spPr>
      </p:pic>
      <p:pic>
        <p:nvPicPr>
          <p:cNvPr id="8" name="Image 7" descr="Une image contenant diagramme&#10;&#10;Description générée automatiquement">
            <a:extLst>
              <a:ext uri="{FF2B5EF4-FFF2-40B4-BE49-F238E27FC236}">
                <a16:creationId xmlns:a16="http://schemas.microsoft.com/office/drawing/2014/main" id="{D37F281F-1B63-6279-B0B3-A4B644A039BD}"/>
              </a:ext>
            </a:extLst>
          </p:cNvPr>
          <p:cNvPicPr>
            <a:picLocks noChangeAspect="1"/>
          </p:cNvPicPr>
          <p:nvPr/>
        </p:nvPicPr>
        <p:blipFill>
          <a:blip r:embed="rId3"/>
          <a:stretch>
            <a:fillRect/>
          </a:stretch>
        </p:blipFill>
        <p:spPr>
          <a:xfrm>
            <a:off x="5919989" y="1735573"/>
            <a:ext cx="5028295" cy="4407629"/>
          </a:xfrm>
          <a:prstGeom prst="rect">
            <a:avLst/>
          </a:prstGeom>
        </p:spPr>
      </p:pic>
    </p:spTree>
    <p:extLst>
      <p:ext uri="{BB962C8B-B14F-4D97-AF65-F5344CB8AC3E}">
        <p14:creationId xmlns:p14="http://schemas.microsoft.com/office/powerpoint/2010/main" val="1325325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3" name="Rectangle 35">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7">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6BEBD545-C6FA-6B4A-AC69-1712EC791255}"/>
              </a:ext>
            </a:extLst>
          </p:cNvPr>
          <p:cNvSpPr>
            <a:spLocks noGrp="1"/>
          </p:cNvSpPr>
          <p:nvPr>
            <p:ph type="title"/>
          </p:nvPr>
        </p:nvSpPr>
        <p:spPr/>
        <p:txBody>
          <a:bodyPr/>
          <a:lstStyle/>
          <a:p>
            <a:pPr algn="ctr"/>
            <a:r>
              <a:rPr lang="fr-FR" u="sng" dirty="0"/>
              <a:t>Les capteurs</a:t>
            </a:r>
          </a:p>
        </p:txBody>
      </p:sp>
      <p:pic>
        <p:nvPicPr>
          <p:cNvPr id="5" name="Image 4">
            <a:extLst>
              <a:ext uri="{FF2B5EF4-FFF2-40B4-BE49-F238E27FC236}">
                <a16:creationId xmlns:a16="http://schemas.microsoft.com/office/drawing/2014/main" id="{2F7CCE68-2726-0172-0EE8-0FCCA14E075A}"/>
              </a:ext>
            </a:extLst>
          </p:cNvPr>
          <p:cNvPicPr>
            <a:picLocks noChangeAspect="1"/>
          </p:cNvPicPr>
          <p:nvPr/>
        </p:nvPicPr>
        <p:blipFill>
          <a:blip r:embed="rId2"/>
          <a:stretch>
            <a:fillRect/>
          </a:stretch>
        </p:blipFill>
        <p:spPr>
          <a:xfrm>
            <a:off x="1006611" y="1873938"/>
            <a:ext cx="4076700" cy="2921000"/>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1B3FD724-B8B7-4E4A-529A-EFC144473569}"/>
              </a:ext>
            </a:extLst>
          </p:cNvPr>
          <p:cNvPicPr>
            <a:picLocks noChangeAspect="1"/>
          </p:cNvPicPr>
          <p:nvPr/>
        </p:nvPicPr>
        <p:blipFill>
          <a:blip r:embed="rId3"/>
          <a:stretch>
            <a:fillRect/>
          </a:stretch>
        </p:blipFill>
        <p:spPr>
          <a:xfrm>
            <a:off x="7108691" y="1899338"/>
            <a:ext cx="3987800" cy="2895600"/>
          </a:xfrm>
          <a:prstGeom prst="rect">
            <a:avLst/>
          </a:prstGeom>
        </p:spPr>
      </p:pic>
      <p:sp>
        <p:nvSpPr>
          <p:cNvPr id="12" name="ZoneTexte 11">
            <a:extLst>
              <a:ext uri="{FF2B5EF4-FFF2-40B4-BE49-F238E27FC236}">
                <a16:creationId xmlns:a16="http://schemas.microsoft.com/office/drawing/2014/main" id="{D711D1C0-617E-3DD8-EA58-C5C402B557F0}"/>
              </a:ext>
            </a:extLst>
          </p:cNvPr>
          <p:cNvSpPr txBox="1"/>
          <p:nvPr/>
        </p:nvSpPr>
        <p:spPr>
          <a:xfrm>
            <a:off x="2621479" y="4817084"/>
            <a:ext cx="6097978" cy="369332"/>
          </a:xfrm>
          <a:prstGeom prst="rect">
            <a:avLst/>
          </a:prstGeom>
          <a:noFill/>
        </p:spPr>
        <p:txBody>
          <a:bodyPr wrap="square">
            <a:spAutoFit/>
          </a:bodyPr>
          <a:lstStyle/>
          <a:p>
            <a:r>
              <a:rPr lang="fr-FR" sz="1800" dirty="0">
                <a:solidFill>
                  <a:srgbClr val="7A7A7A"/>
                </a:solidFill>
                <a:effectLst/>
                <a:latin typeface="Calibri" panose="020F0502020204030204" pitchFamily="34" charset="0"/>
              </a:rPr>
              <a:t>DHT22 </a:t>
            </a:r>
            <a:endParaRPr lang="fr-FR" sz="1800" dirty="0"/>
          </a:p>
        </p:txBody>
      </p:sp>
      <p:sp>
        <p:nvSpPr>
          <p:cNvPr id="14" name="ZoneTexte 13">
            <a:extLst>
              <a:ext uri="{FF2B5EF4-FFF2-40B4-BE49-F238E27FC236}">
                <a16:creationId xmlns:a16="http://schemas.microsoft.com/office/drawing/2014/main" id="{5BC879B2-9E53-4A3A-384F-C68CC871175D}"/>
              </a:ext>
            </a:extLst>
          </p:cNvPr>
          <p:cNvSpPr txBox="1"/>
          <p:nvPr/>
        </p:nvSpPr>
        <p:spPr>
          <a:xfrm>
            <a:off x="8782045" y="4794938"/>
            <a:ext cx="6097978" cy="369332"/>
          </a:xfrm>
          <a:prstGeom prst="rect">
            <a:avLst/>
          </a:prstGeom>
          <a:noFill/>
        </p:spPr>
        <p:txBody>
          <a:bodyPr wrap="square">
            <a:spAutoFit/>
          </a:bodyPr>
          <a:lstStyle/>
          <a:p>
            <a:r>
              <a:rPr lang="fr-FR" sz="1800" dirty="0">
                <a:solidFill>
                  <a:srgbClr val="7A7A7A"/>
                </a:solidFill>
                <a:effectLst/>
                <a:latin typeface="Calibri" panose="020F0502020204030204" pitchFamily="34" charset="0"/>
              </a:rPr>
              <a:t>PPD42NS</a:t>
            </a:r>
            <a:endParaRPr lang="fr-FR" dirty="0"/>
          </a:p>
        </p:txBody>
      </p:sp>
    </p:spTree>
    <p:extLst>
      <p:ext uri="{BB962C8B-B14F-4D97-AF65-F5344CB8AC3E}">
        <p14:creationId xmlns:p14="http://schemas.microsoft.com/office/powerpoint/2010/main" val="2086620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Rectangle 1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Ampoule sur arrière-plan jaune avec faisceaux de lumière et câble">
            <a:extLst>
              <a:ext uri="{FF2B5EF4-FFF2-40B4-BE49-F238E27FC236}">
                <a16:creationId xmlns:a16="http://schemas.microsoft.com/office/drawing/2014/main" id="{3B6F22D2-4656-1594-01BF-2FA5BC9F4433}"/>
              </a:ext>
            </a:extLst>
          </p:cNvPr>
          <p:cNvPicPr>
            <a:picLocks noChangeAspect="1"/>
          </p:cNvPicPr>
          <p:nvPr/>
        </p:nvPicPr>
        <p:blipFill rotWithShape="1">
          <a:blip r:embed="rId2"/>
          <a:srcRect t="8537"/>
          <a:stretch/>
        </p:blipFill>
        <p:spPr>
          <a:xfrm>
            <a:off x="-2" y="0"/>
            <a:ext cx="12192002" cy="6857990"/>
          </a:xfrm>
          <a:prstGeom prst="rect">
            <a:avLst/>
          </a:prstGeom>
        </p:spPr>
      </p:pic>
      <p:sp>
        <p:nvSpPr>
          <p:cNvPr id="18" name="Rectangle 1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alpha val="30000"/>
                </a:schemeClr>
              </a:gs>
              <a:gs pos="30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E7362301-04C7-6F6D-4AE9-BDAB458AF709}"/>
              </a:ext>
            </a:extLst>
          </p:cNvPr>
          <p:cNvSpPr>
            <a:spLocks noGrp="1"/>
          </p:cNvSpPr>
          <p:nvPr>
            <p:ph type="title"/>
          </p:nvPr>
        </p:nvSpPr>
        <p:spPr>
          <a:xfrm>
            <a:off x="5575646" y="2424435"/>
            <a:ext cx="7656220" cy="1031992"/>
          </a:xfrm>
        </p:spPr>
        <p:txBody>
          <a:bodyPr vert="horz" lIns="91440" tIns="45720" rIns="91440" bIns="45720" rtlCol="0" anchor="b">
            <a:normAutofit/>
          </a:bodyPr>
          <a:lstStyle/>
          <a:p>
            <a:r>
              <a:rPr lang="en-US" dirty="0">
                <a:solidFill>
                  <a:schemeClr val="bg1"/>
                </a:solidFill>
              </a:rPr>
              <a:t>Notre Solution finale</a:t>
            </a:r>
          </a:p>
        </p:txBody>
      </p:sp>
    </p:spTree>
    <p:extLst>
      <p:ext uri="{BB962C8B-B14F-4D97-AF65-F5344CB8AC3E}">
        <p14:creationId xmlns:p14="http://schemas.microsoft.com/office/powerpoint/2010/main" val="2484212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Image 3">
            <a:extLst>
              <a:ext uri="{FF2B5EF4-FFF2-40B4-BE49-F238E27FC236}">
                <a16:creationId xmlns:a16="http://schemas.microsoft.com/office/drawing/2014/main" id="{BA561037-5186-A1F9-2383-3103AD9684D4}"/>
              </a:ext>
            </a:extLst>
          </p:cNvPr>
          <p:cNvPicPr>
            <a:picLocks noChangeAspect="1"/>
          </p:cNvPicPr>
          <p:nvPr/>
        </p:nvPicPr>
        <p:blipFill rotWithShape="1">
          <a:blip r:embed="rId2"/>
          <a:srcRect b="25000"/>
          <a:stretch/>
        </p:blipFill>
        <p:spPr>
          <a:xfrm>
            <a:off x="20" y="-22"/>
            <a:ext cx="12191977" cy="6858022"/>
          </a:xfrm>
          <a:prstGeom prst="rect">
            <a:avLst/>
          </a:prstGeom>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CC9DF35-9766-2781-2A48-FC1075D25C2E}"/>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6600">
                <a:solidFill>
                  <a:schemeClr val="bg1"/>
                </a:solidFill>
              </a:rPr>
              <a:t>Le boitier</a:t>
            </a: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20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FA5A2-D4A5-2C99-297A-01D138834812}"/>
              </a:ext>
            </a:extLst>
          </p:cNvPr>
          <p:cNvSpPr>
            <a:spLocks noGrp="1"/>
          </p:cNvSpPr>
          <p:nvPr>
            <p:ph type="title"/>
          </p:nvPr>
        </p:nvSpPr>
        <p:spPr/>
        <p:txBody>
          <a:bodyPr/>
          <a:lstStyle/>
          <a:p>
            <a:pPr algn="ctr"/>
            <a:r>
              <a:rPr lang="fr-FR" dirty="0"/>
              <a:t>Le boitier</a:t>
            </a:r>
          </a:p>
        </p:txBody>
      </p:sp>
      <p:sp>
        <p:nvSpPr>
          <p:cNvPr id="3" name="Espace réservé du contenu 2">
            <a:extLst>
              <a:ext uri="{FF2B5EF4-FFF2-40B4-BE49-F238E27FC236}">
                <a16:creationId xmlns:a16="http://schemas.microsoft.com/office/drawing/2014/main" id="{0965E617-27D2-CC20-C573-500CDB27BA51}"/>
              </a:ext>
            </a:extLst>
          </p:cNvPr>
          <p:cNvSpPr>
            <a:spLocks noGrp="1"/>
          </p:cNvSpPr>
          <p:nvPr>
            <p:ph idx="1"/>
          </p:nvPr>
        </p:nvSpPr>
        <p:spPr>
          <a:xfrm>
            <a:off x="8086164" y="2240915"/>
            <a:ext cx="4105836" cy="4251960"/>
          </a:xfrm>
        </p:spPr>
        <p:txBody>
          <a:bodyPr>
            <a:normAutofit/>
          </a:bodyPr>
          <a:lstStyle/>
          <a:p>
            <a:pPr marL="0" indent="0">
              <a:buNone/>
            </a:pPr>
            <a:r>
              <a:rPr lang="fr-FR" sz="3600" b="1" dirty="0"/>
              <a:t>Trou permettant au câble d’alimentation de</a:t>
            </a:r>
            <a:r>
              <a:rPr lang="fr-CA" sz="3600" b="1" dirty="0"/>
              <a:t> quitter l’Arduino jusqu’à la source d’alimentation qui serait une prise murale </a:t>
            </a:r>
            <a:endParaRPr lang="fr-FR" sz="3600" b="1" dirty="0"/>
          </a:p>
        </p:txBody>
      </p:sp>
      <p:pic>
        <p:nvPicPr>
          <p:cNvPr id="4" name="Image 3">
            <a:extLst>
              <a:ext uri="{FF2B5EF4-FFF2-40B4-BE49-F238E27FC236}">
                <a16:creationId xmlns:a16="http://schemas.microsoft.com/office/drawing/2014/main" id="{58D0E2C7-8E14-7342-BD1B-5144C5E307D4}"/>
              </a:ext>
            </a:extLst>
          </p:cNvPr>
          <p:cNvPicPr>
            <a:picLocks noChangeAspect="1"/>
          </p:cNvPicPr>
          <p:nvPr/>
        </p:nvPicPr>
        <p:blipFill>
          <a:blip r:embed="rId2"/>
          <a:stretch>
            <a:fillRect/>
          </a:stretch>
        </p:blipFill>
        <p:spPr>
          <a:xfrm>
            <a:off x="838200" y="1898008"/>
            <a:ext cx="5369859" cy="4027394"/>
          </a:xfrm>
          <a:prstGeom prst="rect">
            <a:avLst/>
          </a:prstGeom>
        </p:spPr>
      </p:pic>
      <p:cxnSp>
        <p:nvCxnSpPr>
          <p:cNvPr id="8" name="Connecteur droit avec flèche 7">
            <a:extLst>
              <a:ext uri="{FF2B5EF4-FFF2-40B4-BE49-F238E27FC236}">
                <a16:creationId xmlns:a16="http://schemas.microsoft.com/office/drawing/2014/main" id="{F052B24C-CD32-CEC4-7602-912F62D1906F}"/>
              </a:ext>
            </a:extLst>
          </p:cNvPr>
          <p:cNvCxnSpPr>
            <a:cxnSpLocks/>
          </p:cNvCxnSpPr>
          <p:nvPr/>
        </p:nvCxnSpPr>
        <p:spPr>
          <a:xfrm flipH="1">
            <a:off x="4625788" y="3585882"/>
            <a:ext cx="3281083" cy="770965"/>
          </a:xfrm>
          <a:prstGeom prst="straightConnector1">
            <a:avLst/>
          </a:prstGeom>
          <a:ln w="635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12" name="ZoneTexte 11">
            <a:extLst>
              <a:ext uri="{FF2B5EF4-FFF2-40B4-BE49-F238E27FC236}">
                <a16:creationId xmlns:a16="http://schemas.microsoft.com/office/drawing/2014/main" id="{679D8E7F-B209-DB5E-AA19-B4FFCFA039B4}"/>
              </a:ext>
            </a:extLst>
          </p:cNvPr>
          <p:cNvSpPr txBox="1"/>
          <p:nvPr/>
        </p:nvSpPr>
        <p:spPr>
          <a:xfrm>
            <a:off x="2402541" y="645459"/>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550605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FA5A2-D4A5-2C99-297A-01D138834812}"/>
              </a:ext>
            </a:extLst>
          </p:cNvPr>
          <p:cNvSpPr>
            <a:spLocks noGrp="1"/>
          </p:cNvSpPr>
          <p:nvPr>
            <p:ph type="title"/>
          </p:nvPr>
        </p:nvSpPr>
        <p:spPr/>
        <p:txBody>
          <a:bodyPr/>
          <a:lstStyle/>
          <a:p>
            <a:pPr algn="ctr"/>
            <a:r>
              <a:rPr lang="fr-FR" dirty="0"/>
              <a:t>Le boitier</a:t>
            </a:r>
          </a:p>
        </p:txBody>
      </p:sp>
      <p:sp>
        <p:nvSpPr>
          <p:cNvPr id="3" name="Espace réservé du contenu 2">
            <a:extLst>
              <a:ext uri="{FF2B5EF4-FFF2-40B4-BE49-F238E27FC236}">
                <a16:creationId xmlns:a16="http://schemas.microsoft.com/office/drawing/2014/main" id="{0965E617-27D2-CC20-C573-500CDB27BA51}"/>
              </a:ext>
            </a:extLst>
          </p:cNvPr>
          <p:cNvSpPr>
            <a:spLocks noGrp="1"/>
          </p:cNvSpPr>
          <p:nvPr>
            <p:ph idx="1"/>
          </p:nvPr>
        </p:nvSpPr>
        <p:spPr>
          <a:xfrm>
            <a:off x="7449670" y="1882591"/>
            <a:ext cx="4034117" cy="4610284"/>
          </a:xfrm>
        </p:spPr>
        <p:txBody>
          <a:bodyPr>
            <a:normAutofit/>
          </a:bodyPr>
          <a:lstStyle/>
          <a:p>
            <a:pPr marL="0" indent="0">
              <a:buNone/>
            </a:pPr>
            <a:r>
              <a:rPr lang="fr-FR" sz="3600" b="1" dirty="0"/>
              <a:t>Le haut du boitier contient quelques trous afin d’aérer et éviter le surchauffage du système, ainsi que de permettre aux capteurs de capter l’information de la salle en temps réel grâce à l’air qui rentre dans le boitier</a:t>
            </a:r>
          </a:p>
        </p:txBody>
      </p:sp>
      <p:sp>
        <p:nvSpPr>
          <p:cNvPr id="12" name="ZoneTexte 11">
            <a:extLst>
              <a:ext uri="{FF2B5EF4-FFF2-40B4-BE49-F238E27FC236}">
                <a16:creationId xmlns:a16="http://schemas.microsoft.com/office/drawing/2014/main" id="{679D8E7F-B209-DB5E-AA19-B4FFCFA039B4}"/>
              </a:ext>
            </a:extLst>
          </p:cNvPr>
          <p:cNvSpPr txBox="1"/>
          <p:nvPr/>
        </p:nvSpPr>
        <p:spPr>
          <a:xfrm>
            <a:off x="2402541" y="645459"/>
            <a:ext cx="184731" cy="369332"/>
          </a:xfrm>
          <a:prstGeom prst="rect">
            <a:avLst/>
          </a:prstGeom>
          <a:noFill/>
        </p:spPr>
        <p:txBody>
          <a:bodyPr wrap="none" rtlCol="0">
            <a:spAutoFit/>
          </a:bodyPr>
          <a:lstStyle/>
          <a:p>
            <a:endParaRPr lang="fr-FR" dirty="0"/>
          </a:p>
        </p:txBody>
      </p:sp>
      <p:pic>
        <p:nvPicPr>
          <p:cNvPr id="5" name="Image 4">
            <a:extLst>
              <a:ext uri="{FF2B5EF4-FFF2-40B4-BE49-F238E27FC236}">
                <a16:creationId xmlns:a16="http://schemas.microsoft.com/office/drawing/2014/main" id="{8D36FBAF-610D-CCC9-67B4-1437813354E9}"/>
              </a:ext>
            </a:extLst>
          </p:cNvPr>
          <p:cNvPicPr>
            <a:picLocks noChangeAspect="1"/>
          </p:cNvPicPr>
          <p:nvPr/>
        </p:nvPicPr>
        <p:blipFill>
          <a:blip r:embed="rId2"/>
          <a:stretch>
            <a:fillRect/>
          </a:stretch>
        </p:blipFill>
        <p:spPr>
          <a:xfrm>
            <a:off x="708213" y="2135749"/>
            <a:ext cx="4867835" cy="3650876"/>
          </a:xfrm>
          <a:prstGeom prst="rect">
            <a:avLst/>
          </a:prstGeom>
        </p:spPr>
      </p:pic>
      <p:cxnSp>
        <p:nvCxnSpPr>
          <p:cNvPr id="8" name="Connecteur droit avec flèche 7">
            <a:extLst>
              <a:ext uri="{FF2B5EF4-FFF2-40B4-BE49-F238E27FC236}">
                <a16:creationId xmlns:a16="http://schemas.microsoft.com/office/drawing/2014/main" id="{F052B24C-CD32-CEC4-7602-912F62D1906F}"/>
              </a:ext>
            </a:extLst>
          </p:cNvPr>
          <p:cNvCxnSpPr>
            <a:cxnSpLocks/>
          </p:cNvCxnSpPr>
          <p:nvPr/>
        </p:nvCxnSpPr>
        <p:spPr>
          <a:xfrm flipH="1">
            <a:off x="3854824" y="3263153"/>
            <a:ext cx="3442447" cy="0"/>
          </a:xfrm>
          <a:prstGeom prst="straightConnector1">
            <a:avLst/>
          </a:prstGeom>
          <a:ln w="635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3171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6B70F0-0E1D-FCAF-FA73-79056774CD7D}"/>
              </a:ext>
            </a:extLst>
          </p:cNvPr>
          <p:cNvSpPr>
            <a:spLocks noGrp="1"/>
          </p:cNvSpPr>
          <p:nvPr>
            <p:ph type="title"/>
          </p:nvPr>
        </p:nvSpPr>
        <p:spPr/>
        <p:txBody>
          <a:bodyPr/>
          <a:lstStyle/>
          <a:p>
            <a:pPr algn="ctr"/>
            <a:r>
              <a:rPr lang="fr-FR" dirty="0"/>
              <a:t>Le boitier</a:t>
            </a:r>
          </a:p>
        </p:txBody>
      </p:sp>
      <p:sp>
        <p:nvSpPr>
          <p:cNvPr id="3" name="Espace réservé du contenu 2">
            <a:extLst>
              <a:ext uri="{FF2B5EF4-FFF2-40B4-BE49-F238E27FC236}">
                <a16:creationId xmlns:a16="http://schemas.microsoft.com/office/drawing/2014/main" id="{DC02B028-C9FB-41F4-1020-F298DC7F1D15}"/>
              </a:ext>
            </a:extLst>
          </p:cNvPr>
          <p:cNvSpPr>
            <a:spLocks noGrp="1"/>
          </p:cNvSpPr>
          <p:nvPr>
            <p:ph idx="1"/>
          </p:nvPr>
        </p:nvSpPr>
        <p:spPr>
          <a:xfrm>
            <a:off x="6938681" y="1929384"/>
            <a:ext cx="4715437" cy="4563491"/>
          </a:xfrm>
        </p:spPr>
        <p:txBody>
          <a:bodyPr/>
          <a:lstStyle/>
          <a:p>
            <a:pPr marL="0" indent="0">
              <a:buNone/>
            </a:pPr>
            <a:r>
              <a:rPr lang="fr-CA" sz="3600" b="1" dirty="0"/>
              <a:t>Ce trou permettra aux capteurs d’accéder à l’environnement en temps réel de la salle de serveur pour envoyer des données avec le plus de précision possible à l’applications </a:t>
            </a:r>
            <a:endParaRPr lang="fr-FR" sz="3600" b="1" dirty="0"/>
          </a:p>
        </p:txBody>
      </p:sp>
      <p:pic>
        <p:nvPicPr>
          <p:cNvPr id="4" name="Image 3">
            <a:extLst>
              <a:ext uri="{FF2B5EF4-FFF2-40B4-BE49-F238E27FC236}">
                <a16:creationId xmlns:a16="http://schemas.microsoft.com/office/drawing/2014/main" id="{75ED7DF7-D7CD-3C8D-42BE-208DEE3778F6}"/>
              </a:ext>
            </a:extLst>
          </p:cNvPr>
          <p:cNvPicPr>
            <a:picLocks noChangeAspect="1"/>
          </p:cNvPicPr>
          <p:nvPr/>
        </p:nvPicPr>
        <p:blipFill>
          <a:blip r:embed="rId2"/>
          <a:stretch>
            <a:fillRect/>
          </a:stretch>
        </p:blipFill>
        <p:spPr>
          <a:xfrm>
            <a:off x="838200" y="1929384"/>
            <a:ext cx="5669282" cy="4251961"/>
          </a:xfrm>
          <a:prstGeom prst="rect">
            <a:avLst/>
          </a:prstGeom>
        </p:spPr>
      </p:pic>
      <p:cxnSp>
        <p:nvCxnSpPr>
          <p:cNvPr id="5" name="Connecteur droit avec flèche 4">
            <a:extLst>
              <a:ext uri="{FF2B5EF4-FFF2-40B4-BE49-F238E27FC236}">
                <a16:creationId xmlns:a16="http://schemas.microsoft.com/office/drawing/2014/main" id="{2988841E-92D7-B585-D33B-33D816B27550}"/>
              </a:ext>
            </a:extLst>
          </p:cNvPr>
          <p:cNvCxnSpPr>
            <a:cxnSpLocks/>
          </p:cNvCxnSpPr>
          <p:nvPr/>
        </p:nvCxnSpPr>
        <p:spPr>
          <a:xfrm flipH="1">
            <a:off x="3227294" y="3012141"/>
            <a:ext cx="3711388" cy="1165412"/>
          </a:xfrm>
          <a:prstGeom prst="straightConnector1">
            <a:avLst/>
          </a:prstGeom>
          <a:ln w="635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15981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4053DA-3231-F77C-0317-3666A20D012B}"/>
              </a:ext>
            </a:extLst>
          </p:cNvPr>
          <p:cNvSpPr>
            <a:spLocks noGrp="1"/>
          </p:cNvSpPr>
          <p:nvPr>
            <p:ph type="title"/>
          </p:nvPr>
        </p:nvSpPr>
        <p:spPr/>
        <p:txBody>
          <a:bodyPr/>
          <a:lstStyle/>
          <a:p>
            <a:pPr algn="ctr"/>
            <a:r>
              <a:rPr lang="fr-FR" dirty="0"/>
              <a:t>Le boitier</a:t>
            </a:r>
          </a:p>
        </p:txBody>
      </p:sp>
      <p:sp>
        <p:nvSpPr>
          <p:cNvPr id="3" name="Espace réservé du contenu 2">
            <a:extLst>
              <a:ext uri="{FF2B5EF4-FFF2-40B4-BE49-F238E27FC236}">
                <a16:creationId xmlns:a16="http://schemas.microsoft.com/office/drawing/2014/main" id="{EC87601F-DEFF-2CBA-2BD1-4DEACF4B32AF}"/>
              </a:ext>
            </a:extLst>
          </p:cNvPr>
          <p:cNvSpPr>
            <a:spLocks noGrp="1"/>
          </p:cNvSpPr>
          <p:nvPr>
            <p:ph idx="1"/>
          </p:nvPr>
        </p:nvSpPr>
        <p:spPr>
          <a:xfrm>
            <a:off x="7117976" y="2330824"/>
            <a:ext cx="4235823" cy="3850520"/>
          </a:xfrm>
        </p:spPr>
        <p:txBody>
          <a:bodyPr/>
          <a:lstStyle/>
          <a:p>
            <a:pPr marL="0" indent="0">
              <a:buNone/>
            </a:pPr>
            <a:r>
              <a:rPr lang="fr-CA" sz="3600" b="1" dirty="0"/>
              <a:t>Les 6 petits trous a l’arrière du boitier permettrons de le fixer a un mur de la salle des serveurs </a:t>
            </a:r>
            <a:endParaRPr lang="fr-FR" sz="3600" b="1" dirty="0"/>
          </a:p>
        </p:txBody>
      </p:sp>
      <p:pic>
        <p:nvPicPr>
          <p:cNvPr id="4" name="Image 3">
            <a:extLst>
              <a:ext uri="{FF2B5EF4-FFF2-40B4-BE49-F238E27FC236}">
                <a16:creationId xmlns:a16="http://schemas.microsoft.com/office/drawing/2014/main" id="{EC6C00BA-93B2-05F1-E326-21DB203779BC}"/>
              </a:ext>
            </a:extLst>
          </p:cNvPr>
          <p:cNvPicPr>
            <a:picLocks noChangeAspect="1"/>
          </p:cNvPicPr>
          <p:nvPr/>
        </p:nvPicPr>
        <p:blipFill>
          <a:blip r:embed="rId2"/>
          <a:stretch>
            <a:fillRect/>
          </a:stretch>
        </p:blipFill>
        <p:spPr>
          <a:xfrm>
            <a:off x="838200" y="2146113"/>
            <a:ext cx="5795682" cy="4346762"/>
          </a:xfrm>
          <a:prstGeom prst="rect">
            <a:avLst/>
          </a:prstGeom>
        </p:spPr>
      </p:pic>
    </p:spTree>
    <p:extLst>
      <p:ext uri="{BB962C8B-B14F-4D97-AF65-F5344CB8AC3E}">
        <p14:creationId xmlns:p14="http://schemas.microsoft.com/office/powerpoint/2010/main" val="120963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D48865-A617-B358-58CA-53CF6446DFF4}"/>
              </a:ext>
            </a:extLst>
          </p:cNvPr>
          <p:cNvSpPr>
            <a:spLocks noGrp="1"/>
          </p:cNvSpPr>
          <p:nvPr>
            <p:ph type="title"/>
          </p:nvPr>
        </p:nvSpPr>
        <p:spPr/>
        <p:txBody>
          <a:bodyPr/>
          <a:lstStyle/>
          <a:p>
            <a:pPr algn="ctr"/>
            <a:r>
              <a:rPr lang="fr-FR" dirty="0"/>
              <a:t>L’application</a:t>
            </a:r>
          </a:p>
        </p:txBody>
      </p:sp>
      <p:sp>
        <p:nvSpPr>
          <p:cNvPr id="7" name="ZoneTexte 6">
            <a:extLst>
              <a:ext uri="{FF2B5EF4-FFF2-40B4-BE49-F238E27FC236}">
                <a16:creationId xmlns:a16="http://schemas.microsoft.com/office/drawing/2014/main" id="{A939058F-5A75-10B6-E8D7-B855E1B083FF}"/>
              </a:ext>
            </a:extLst>
          </p:cNvPr>
          <p:cNvSpPr txBox="1"/>
          <p:nvPr/>
        </p:nvSpPr>
        <p:spPr>
          <a:xfrm>
            <a:off x="5285509" y="6308209"/>
            <a:ext cx="6096000" cy="369332"/>
          </a:xfrm>
          <a:prstGeom prst="rect">
            <a:avLst/>
          </a:prstGeom>
          <a:noFill/>
        </p:spPr>
        <p:txBody>
          <a:bodyPr wrap="square">
            <a:spAutoFit/>
          </a:bodyPr>
          <a:lstStyle/>
          <a:p>
            <a:r>
              <a:rPr lang="fr-FR" b="0" i="0" u="none" strike="noStrike" dirty="0">
                <a:solidFill>
                  <a:srgbClr val="7A7A7A"/>
                </a:solidFill>
                <a:effectLst/>
                <a:latin typeface="Calibri" panose="020F0502020204030204" pitchFamily="34" charset="0"/>
              </a:rPr>
              <a:t>Thingview</a:t>
            </a:r>
            <a:endParaRPr lang="fr-FR" dirty="0"/>
          </a:p>
        </p:txBody>
      </p:sp>
      <p:pic>
        <p:nvPicPr>
          <p:cNvPr id="4" name="Espace réservé du contenu 5">
            <a:extLst>
              <a:ext uri="{FF2B5EF4-FFF2-40B4-BE49-F238E27FC236}">
                <a16:creationId xmlns:a16="http://schemas.microsoft.com/office/drawing/2014/main" id="{7A1AABE7-844F-1A30-396D-3C229AB738EB}"/>
              </a:ext>
            </a:extLst>
          </p:cNvPr>
          <p:cNvPicPr>
            <a:picLocks noChangeAspect="1"/>
          </p:cNvPicPr>
          <p:nvPr/>
        </p:nvPicPr>
        <p:blipFill rotWithShape="1">
          <a:blip r:embed="rId2"/>
          <a:srcRect t="9321" r="1" b="17153"/>
          <a:stretch/>
        </p:blipFill>
        <p:spPr>
          <a:xfrm>
            <a:off x="3728499" y="1974621"/>
            <a:ext cx="4346722" cy="433358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9708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9" name="Rectangle 28">
            <a:extLst>
              <a:ext uri="{FF2B5EF4-FFF2-40B4-BE49-F238E27FC236}">
                <a16:creationId xmlns:a16="http://schemas.microsoft.com/office/drawing/2014/main" id="{B06D62A2-ECA3-4A1D-B1BB-F2659EAF0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BF2A87B-4A30-CCDB-D6DB-D1F351CF0EE4}"/>
              </a:ext>
            </a:extLst>
          </p:cNvPr>
          <p:cNvSpPr>
            <a:spLocks noGrp="1"/>
          </p:cNvSpPr>
          <p:nvPr>
            <p:ph type="title"/>
          </p:nvPr>
        </p:nvSpPr>
        <p:spPr>
          <a:xfrm>
            <a:off x="638881" y="4711903"/>
            <a:ext cx="10909640" cy="904970"/>
          </a:xfrm>
        </p:spPr>
        <p:txBody>
          <a:bodyPr vert="horz" lIns="91440" tIns="45720" rIns="91440" bIns="45720" rtlCol="0" anchor="ctr">
            <a:normAutofit/>
          </a:bodyPr>
          <a:lstStyle/>
          <a:p>
            <a:pPr algn="ctr">
              <a:lnSpc>
                <a:spcPct val="90000"/>
              </a:lnSpc>
            </a:pPr>
            <a:r>
              <a:rPr lang="en-US" sz="5600" dirty="0" err="1"/>
              <a:t>Température</a:t>
            </a:r>
            <a:endParaRPr lang="en-US" sz="5600" dirty="0"/>
          </a:p>
        </p:txBody>
      </p:sp>
      <p:pic>
        <p:nvPicPr>
          <p:cNvPr id="4" name="Image 3">
            <a:extLst>
              <a:ext uri="{FF2B5EF4-FFF2-40B4-BE49-F238E27FC236}">
                <a16:creationId xmlns:a16="http://schemas.microsoft.com/office/drawing/2014/main" id="{C41D1DD3-6E41-6061-5E43-6058126055AF}"/>
              </a:ext>
            </a:extLst>
          </p:cNvPr>
          <p:cNvPicPr>
            <a:picLocks noChangeAspect="1"/>
          </p:cNvPicPr>
          <p:nvPr/>
        </p:nvPicPr>
        <p:blipFill rotWithShape="1">
          <a:blip r:embed="rId2"/>
          <a:srcRect t="13325" b="15246"/>
          <a:stretch/>
        </p:blipFill>
        <p:spPr>
          <a:xfrm>
            <a:off x="2623842" y="320040"/>
            <a:ext cx="6941267" cy="3904488"/>
          </a:xfrm>
          <a:prstGeom prst="rect">
            <a:avLst/>
          </a:prstGeom>
        </p:spPr>
      </p:pic>
    </p:spTree>
    <p:extLst>
      <p:ext uri="{BB962C8B-B14F-4D97-AF65-F5344CB8AC3E}">
        <p14:creationId xmlns:p14="http://schemas.microsoft.com/office/powerpoint/2010/main" val="295456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61F5450-2682-4B05-EF36-C835B77BAC29}"/>
              </a:ext>
            </a:extLst>
          </p:cNvPr>
          <p:cNvSpPr>
            <a:spLocks noGrp="1"/>
          </p:cNvSpPr>
          <p:nvPr>
            <p:ph type="ctrTitle"/>
          </p:nvPr>
        </p:nvSpPr>
        <p:spPr>
          <a:xfrm>
            <a:off x="3253839" y="110558"/>
            <a:ext cx="9894339" cy="1931997"/>
          </a:xfrm>
        </p:spPr>
        <p:txBody>
          <a:bodyPr anchor="ctr">
            <a:normAutofit/>
          </a:bodyPr>
          <a:lstStyle/>
          <a:p>
            <a:pPr algn="ctr"/>
            <a:r>
              <a:rPr lang="fr-FR" sz="4800" dirty="0">
                <a:solidFill>
                  <a:schemeClr val="tx1">
                    <a:lumMod val="65000"/>
                    <a:lumOff val="35000"/>
                  </a:schemeClr>
                </a:solidFill>
              </a:rPr>
              <a:t>Table des matières</a:t>
            </a:r>
          </a:p>
        </p:txBody>
      </p:sp>
      <p:pic>
        <p:nvPicPr>
          <p:cNvPr id="5" name="Picture 3" descr="Ampoule couleur avec des icônes professionnelles">
            <a:extLst>
              <a:ext uri="{FF2B5EF4-FFF2-40B4-BE49-F238E27FC236}">
                <a16:creationId xmlns:a16="http://schemas.microsoft.com/office/drawing/2014/main" id="{40466692-407A-A53A-B1EE-AD9CF99DB881}"/>
              </a:ext>
            </a:extLst>
          </p:cNvPr>
          <p:cNvPicPr>
            <a:picLocks noChangeAspect="1"/>
          </p:cNvPicPr>
          <p:nvPr/>
        </p:nvPicPr>
        <p:blipFill rotWithShape="1">
          <a:blip r:embed="rId2"/>
          <a:srcRect l="20547" r="3191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6" name="ZoneTexte 5">
            <a:extLst>
              <a:ext uri="{FF2B5EF4-FFF2-40B4-BE49-F238E27FC236}">
                <a16:creationId xmlns:a16="http://schemas.microsoft.com/office/drawing/2014/main" id="{2FE5FE33-EE66-D10E-3CDD-FD6D08ABBBCF}"/>
              </a:ext>
            </a:extLst>
          </p:cNvPr>
          <p:cNvSpPr txBox="1"/>
          <p:nvPr/>
        </p:nvSpPr>
        <p:spPr>
          <a:xfrm>
            <a:off x="5197433" y="2000715"/>
            <a:ext cx="6994567" cy="3693319"/>
          </a:xfrm>
          <a:prstGeom prst="rect">
            <a:avLst/>
          </a:prstGeom>
          <a:noFill/>
        </p:spPr>
        <p:txBody>
          <a:bodyPr wrap="square" rtlCol="0">
            <a:spAutoFit/>
          </a:bodyPr>
          <a:lstStyle/>
          <a:p>
            <a:pPr marL="285750" indent="-285750">
              <a:buFont typeface="Courier New" panose="02070309020205020404" pitchFamily="49" charset="0"/>
              <a:buChar char="o"/>
            </a:pPr>
            <a:r>
              <a:rPr lang="fr-FR" sz="3600" dirty="0"/>
              <a:t> Introduction</a:t>
            </a:r>
          </a:p>
          <a:p>
            <a:pPr marL="285750" indent="-285750">
              <a:buFont typeface="Courier New" panose="02070309020205020404" pitchFamily="49" charset="0"/>
              <a:buChar char="o"/>
            </a:pPr>
            <a:r>
              <a:rPr lang="fr-FR" sz="3600" dirty="0"/>
              <a:t> Rappel du problème</a:t>
            </a:r>
          </a:p>
          <a:p>
            <a:pPr marL="285750" indent="-285750">
              <a:buFont typeface="Courier New" panose="02070309020205020404" pitchFamily="49" charset="0"/>
              <a:buChar char="o"/>
            </a:pPr>
            <a:r>
              <a:rPr lang="fr-FR" sz="3600" dirty="0"/>
              <a:t> Processus de conception</a:t>
            </a:r>
          </a:p>
          <a:p>
            <a:pPr marL="285750" indent="-285750">
              <a:buFont typeface="Courier New" panose="02070309020205020404" pitchFamily="49" charset="0"/>
              <a:buChar char="o"/>
            </a:pPr>
            <a:r>
              <a:rPr lang="fr-FR" sz="3600" dirty="0"/>
              <a:t> Conceptualisation et prototypes</a:t>
            </a:r>
          </a:p>
          <a:p>
            <a:pPr marL="285750" indent="-285750">
              <a:buFont typeface="Courier New" panose="02070309020205020404" pitchFamily="49" charset="0"/>
              <a:buChar char="o"/>
            </a:pPr>
            <a:r>
              <a:rPr lang="fr-FR" sz="3600" dirty="0"/>
              <a:t> Notre solution finale</a:t>
            </a:r>
          </a:p>
          <a:p>
            <a:pPr marL="285750" indent="-285750">
              <a:buFont typeface="Courier New" panose="02070309020205020404" pitchFamily="49" charset="0"/>
              <a:buChar char="o"/>
            </a:pPr>
            <a:r>
              <a:rPr lang="fr-FR" sz="3600" dirty="0"/>
              <a:t> Conclusion</a:t>
            </a:r>
          </a:p>
          <a:p>
            <a:pPr marL="285750" indent="-285750">
              <a:buFont typeface="Courier New" panose="02070309020205020404" pitchFamily="49" charset="0"/>
              <a:buChar char="o"/>
            </a:pPr>
            <a:endParaRPr lang="fr-FR" dirty="0"/>
          </a:p>
        </p:txBody>
      </p:sp>
    </p:spTree>
    <p:extLst>
      <p:ext uri="{BB962C8B-B14F-4D97-AF65-F5344CB8AC3E}">
        <p14:creationId xmlns:p14="http://schemas.microsoft.com/office/powerpoint/2010/main" val="845872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9" name="Rectangle 28">
            <a:extLst>
              <a:ext uri="{FF2B5EF4-FFF2-40B4-BE49-F238E27FC236}">
                <a16:creationId xmlns:a16="http://schemas.microsoft.com/office/drawing/2014/main" id="{B06D62A2-ECA3-4A1D-B1BB-F2659EAF0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01CC6DA-B49D-1F47-48D3-94C8968D05D8}"/>
              </a:ext>
            </a:extLst>
          </p:cNvPr>
          <p:cNvSpPr>
            <a:spLocks noGrp="1"/>
          </p:cNvSpPr>
          <p:nvPr>
            <p:ph type="title"/>
          </p:nvPr>
        </p:nvSpPr>
        <p:spPr>
          <a:xfrm>
            <a:off x="638881" y="4711903"/>
            <a:ext cx="10909640" cy="904970"/>
          </a:xfrm>
        </p:spPr>
        <p:txBody>
          <a:bodyPr vert="horz" lIns="91440" tIns="45720" rIns="91440" bIns="45720" rtlCol="0" anchor="ctr">
            <a:normAutofit/>
          </a:bodyPr>
          <a:lstStyle/>
          <a:p>
            <a:pPr algn="ctr">
              <a:lnSpc>
                <a:spcPct val="90000"/>
              </a:lnSpc>
            </a:pPr>
            <a:r>
              <a:rPr lang="en-US" sz="5600"/>
              <a:t>Humidité</a:t>
            </a:r>
          </a:p>
        </p:txBody>
      </p:sp>
      <p:pic>
        <p:nvPicPr>
          <p:cNvPr id="4" name="Espace réservé du contenu 3" descr="Une image contenant graphique&#10;&#10;Description générée automatiquement">
            <a:extLst>
              <a:ext uri="{FF2B5EF4-FFF2-40B4-BE49-F238E27FC236}">
                <a16:creationId xmlns:a16="http://schemas.microsoft.com/office/drawing/2014/main" id="{B0FCDAD4-B758-8C1C-DEBA-D1746116395D}"/>
              </a:ext>
            </a:extLst>
          </p:cNvPr>
          <p:cNvPicPr>
            <a:picLocks noGrp="1" noChangeAspect="1"/>
          </p:cNvPicPr>
          <p:nvPr>
            <p:ph idx="1"/>
          </p:nvPr>
        </p:nvPicPr>
        <p:blipFill rotWithShape="1">
          <a:blip r:embed="rId2"/>
          <a:srcRect t="508" b="9131"/>
          <a:stretch/>
        </p:blipFill>
        <p:spPr>
          <a:xfrm>
            <a:off x="1923159" y="343790"/>
            <a:ext cx="7495741" cy="4216334"/>
          </a:xfrm>
          <a:prstGeom prst="rect">
            <a:avLst/>
          </a:prstGeom>
        </p:spPr>
      </p:pic>
    </p:spTree>
    <p:extLst>
      <p:ext uri="{BB962C8B-B14F-4D97-AF65-F5344CB8AC3E}">
        <p14:creationId xmlns:p14="http://schemas.microsoft.com/office/powerpoint/2010/main" val="2323539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9" name="Rectangle 28">
            <a:extLst>
              <a:ext uri="{FF2B5EF4-FFF2-40B4-BE49-F238E27FC236}">
                <a16:creationId xmlns:a16="http://schemas.microsoft.com/office/drawing/2014/main" id="{B06D62A2-ECA3-4A1D-B1BB-F2659EAF0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5D107B-8E2E-7728-226B-0F660F560C9B}"/>
              </a:ext>
            </a:extLst>
          </p:cNvPr>
          <p:cNvSpPr>
            <a:spLocks noGrp="1"/>
          </p:cNvSpPr>
          <p:nvPr>
            <p:ph type="title"/>
          </p:nvPr>
        </p:nvSpPr>
        <p:spPr>
          <a:xfrm>
            <a:off x="638881" y="4711903"/>
            <a:ext cx="10909640" cy="904970"/>
          </a:xfrm>
        </p:spPr>
        <p:txBody>
          <a:bodyPr vert="horz" lIns="91440" tIns="45720" rIns="91440" bIns="45720" rtlCol="0" anchor="ctr">
            <a:normAutofit/>
          </a:bodyPr>
          <a:lstStyle/>
          <a:p>
            <a:pPr algn="ctr">
              <a:lnSpc>
                <a:spcPct val="90000"/>
              </a:lnSpc>
            </a:pPr>
            <a:r>
              <a:rPr lang="en-US" sz="5600"/>
              <a:t>Qualité de l’air</a:t>
            </a:r>
          </a:p>
        </p:txBody>
      </p:sp>
      <p:pic>
        <p:nvPicPr>
          <p:cNvPr id="4" name="Espace réservé du contenu 3" descr="Une image contenant table&#10;&#10;Description générée automatiquement">
            <a:extLst>
              <a:ext uri="{FF2B5EF4-FFF2-40B4-BE49-F238E27FC236}">
                <a16:creationId xmlns:a16="http://schemas.microsoft.com/office/drawing/2014/main" id="{DBC8DE1C-DF00-4E07-2E1E-2AED0FEBF6F5}"/>
              </a:ext>
            </a:extLst>
          </p:cNvPr>
          <p:cNvPicPr>
            <a:picLocks noGrp="1" noChangeAspect="1"/>
          </p:cNvPicPr>
          <p:nvPr>
            <p:ph idx="1"/>
          </p:nvPr>
        </p:nvPicPr>
        <p:blipFill rotWithShape="1">
          <a:blip r:embed="rId2"/>
          <a:srcRect t="19917" b="3028"/>
          <a:stretch/>
        </p:blipFill>
        <p:spPr>
          <a:xfrm>
            <a:off x="2623053" y="794925"/>
            <a:ext cx="6941296" cy="3904488"/>
          </a:xfrm>
          <a:prstGeom prst="rect">
            <a:avLst/>
          </a:prstGeom>
        </p:spPr>
      </p:pic>
    </p:spTree>
    <p:extLst>
      <p:ext uri="{BB962C8B-B14F-4D97-AF65-F5344CB8AC3E}">
        <p14:creationId xmlns:p14="http://schemas.microsoft.com/office/powerpoint/2010/main" val="1019512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ACBCC1D-0CBE-44FE-2503-D3E1E2BBFDD4}"/>
              </a:ext>
            </a:extLst>
          </p:cNvPr>
          <p:cNvSpPr>
            <a:spLocks noGrp="1"/>
          </p:cNvSpPr>
          <p:nvPr>
            <p:ph type="title"/>
          </p:nvPr>
        </p:nvSpPr>
        <p:spPr>
          <a:xfrm>
            <a:off x="6436237" y="764254"/>
            <a:ext cx="4818888" cy="1476801"/>
          </a:xfrm>
        </p:spPr>
        <p:txBody>
          <a:bodyPr anchor="b">
            <a:normAutofit/>
          </a:bodyPr>
          <a:lstStyle/>
          <a:p>
            <a:pPr>
              <a:lnSpc>
                <a:spcPct val="90000"/>
              </a:lnSpc>
            </a:pPr>
            <a:r>
              <a:rPr lang="fr-FR" dirty="0"/>
              <a:t>Vue d’ensemble</a:t>
            </a:r>
          </a:p>
        </p:txBody>
      </p:sp>
      <p:sp>
        <p:nvSpPr>
          <p:cNvPr id="1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D739AE"/>
          </a:solidFill>
          <a:ln w="38100" cap="rnd">
            <a:solidFill>
              <a:srgbClr val="D739A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3D66FA6-7867-61E1-A707-ADEEC05C3821}"/>
              </a:ext>
            </a:extLst>
          </p:cNvPr>
          <p:cNvSpPr>
            <a:spLocks noGrp="1"/>
          </p:cNvSpPr>
          <p:nvPr>
            <p:ph idx="1"/>
          </p:nvPr>
        </p:nvSpPr>
        <p:spPr>
          <a:xfrm>
            <a:off x="6035040" y="4482111"/>
            <a:ext cx="4818888" cy="522000"/>
          </a:xfrm>
        </p:spPr>
        <p:txBody>
          <a:bodyPr anchor="t">
            <a:normAutofit lnSpcReduction="10000"/>
          </a:bodyPr>
          <a:lstStyle/>
          <a:p>
            <a:pPr marL="0" indent="0">
              <a:buNone/>
            </a:pPr>
            <a:r>
              <a:rPr lang="fr-FR" dirty="0"/>
              <a:t>Bouton pour actualiser les données</a:t>
            </a:r>
          </a:p>
        </p:txBody>
      </p:sp>
      <mc:AlternateContent xmlns:mc="http://schemas.openxmlformats.org/markup-compatibility/2006" xmlns:p14="http://schemas.microsoft.com/office/powerpoint/2010/main">
        <mc:Choice Requires="p14">
          <p:contentPart p14:bwMode="auto" r:id="rId2">
            <p14:nvContentPartPr>
              <p14:cNvPr id="17"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7"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6418237" y="1956150"/>
                <a:ext cx="36000" cy="32709"/>
              </a:xfrm>
              <a:prstGeom prst="rect">
                <a:avLst/>
              </a:prstGeom>
            </p:spPr>
          </p:pic>
        </mc:Fallback>
      </mc:AlternateContent>
      <p:pic>
        <p:nvPicPr>
          <p:cNvPr id="4" name="Image 3">
            <a:extLst>
              <a:ext uri="{FF2B5EF4-FFF2-40B4-BE49-F238E27FC236}">
                <a16:creationId xmlns:a16="http://schemas.microsoft.com/office/drawing/2014/main" id="{6DB4992D-8088-43E8-FCD2-6205C4042A1E}"/>
              </a:ext>
            </a:extLst>
          </p:cNvPr>
          <p:cNvPicPr>
            <a:picLocks noChangeAspect="1"/>
          </p:cNvPicPr>
          <p:nvPr/>
        </p:nvPicPr>
        <p:blipFill>
          <a:blip r:embed="rId4"/>
          <a:stretch>
            <a:fillRect/>
          </a:stretch>
        </p:blipFill>
        <p:spPr>
          <a:xfrm>
            <a:off x="1477788" y="189499"/>
            <a:ext cx="3060329" cy="6616928"/>
          </a:xfrm>
          <a:prstGeom prst="rect">
            <a:avLst/>
          </a:prstGeom>
        </p:spPr>
      </p:pic>
      <p:cxnSp>
        <p:nvCxnSpPr>
          <p:cNvPr id="8" name="Connecteur droit avec flèche 7">
            <a:extLst>
              <a:ext uri="{FF2B5EF4-FFF2-40B4-BE49-F238E27FC236}">
                <a16:creationId xmlns:a16="http://schemas.microsoft.com/office/drawing/2014/main" id="{FC98505C-4DA8-9F21-BDC9-3B5E23E05E8A}"/>
              </a:ext>
            </a:extLst>
          </p:cNvPr>
          <p:cNvCxnSpPr/>
          <p:nvPr/>
        </p:nvCxnSpPr>
        <p:spPr>
          <a:xfrm flipH="1">
            <a:off x="4299284" y="5117432"/>
            <a:ext cx="3128211" cy="1283368"/>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120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D48865-A617-B358-58CA-53CF6446DFF4}"/>
              </a:ext>
            </a:extLst>
          </p:cNvPr>
          <p:cNvSpPr>
            <a:spLocks noGrp="1"/>
          </p:cNvSpPr>
          <p:nvPr>
            <p:ph type="title"/>
          </p:nvPr>
        </p:nvSpPr>
        <p:spPr/>
        <p:txBody>
          <a:bodyPr/>
          <a:lstStyle/>
          <a:p>
            <a:pPr algn="ctr"/>
            <a:r>
              <a:rPr lang="fr-FR" dirty="0"/>
              <a:t>Capteurs</a:t>
            </a:r>
          </a:p>
        </p:txBody>
      </p:sp>
      <p:pic>
        <p:nvPicPr>
          <p:cNvPr id="1026" name="Picture 2">
            <a:extLst>
              <a:ext uri="{FF2B5EF4-FFF2-40B4-BE49-F238E27FC236}">
                <a16:creationId xmlns:a16="http://schemas.microsoft.com/office/drawing/2014/main" id="{33F24578-3161-4DDE-CD8D-A2F73483C5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6456" y="2501900"/>
            <a:ext cx="3287568" cy="236445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2371AE6-DE5D-4380-F723-8A2C5439D2C6}"/>
              </a:ext>
            </a:extLst>
          </p:cNvPr>
          <p:cNvSpPr txBox="1"/>
          <p:nvPr/>
        </p:nvSpPr>
        <p:spPr>
          <a:xfrm>
            <a:off x="3209365" y="4681692"/>
            <a:ext cx="6096000" cy="369332"/>
          </a:xfrm>
          <a:prstGeom prst="rect">
            <a:avLst/>
          </a:prstGeom>
          <a:noFill/>
        </p:spPr>
        <p:txBody>
          <a:bodyPr wrap="square">
            <a:spAutoFit/>
          </a:bodyPr>
          <a:lstStyle/>
          <a:p>
            <a:r>
              <a:rPr lang="fr-FR" b="0" i="0" u="none" strike="noStrike" dirty="0">
                <a:solidFill>
                  <a:srgbClr val="7A7A7A"/>
                </a:solidFill>
                <a:effectLst/>
                <a:latin typeface="Calibri" panose="020F0502020204030204" pitchFamily="34" charset="0"/>
              </a:rPr>
              <a:t>DHT22 </a:t>
            </a:r>
            <a:r>
              <a:rPr lang="fr-FR" b="0" i="0" dirty="0">
                <a:solidFill>
                  <a:srgbClr val="000000"/>
                </a:solidFill>
                <a:effectLst/>
                <a:latin typeface="Calibri" panose="020F0502020204030204" pitchFamily="34" charset="0"/>
              </a:rPr>
              <a:t>​</a:t>
            </a:r>
            <a:endParaRPr lang="fr-FR" dirty="0"/>
          </a:p>
        </p:txBody>
      </p:sp>
      <p:sp>
        <p:nvSpPr>
          <p:cNvPr id="7" name="ZoneTexte 6">
            <a:extLst>
              <a:ext uri="{FF2B5EF4-FFF2-40B4-BE49-F238E27FC236}">
                <a16:creationId xmlns:a16="http://schemas.microsoft.com/office/drawing/2014/main" id="{8F9D399B-ACC4-33A3-9D63-DA994711C816}"/>
              </a:ext>
            </a:extLst>
          </p:cNvPr>
          <p:cNvSpPr txBox="1"/>
          <p:nvPr/>
        </p:nvSpPr>
        <p:spPr>
          <a:xfrm>
            <a:off x="7357544" y="4774025"/>
            <a:ext cx="6096000" cy="369332"/>
          </a:xfrm>
          <a:prstGeom prst="rect">
            <a:avLst/>
          </a:prstGeom>
          <a:noFill/>
        </p:spPr>
        <p:txBody>
          <a:bodyPr wrap="square" lIns="91440" tIns="45720" rIns="91440" bIns="45720" anchor="t">
            <a:spAutoFit/>
          </a:bodyPr>
          <a:lstStyle/>
          <a:p>
            <a:r>
              <a:rPr lang="fr-FR">
                <a:solidFill>
                  <a:srgbClr val="7A7A7A"/>
                </a:solidFill>
                <a:latin typeface="Calibri"/>
                <a:cs typeface="Calibri"/>
              </a:rPr>
              <a:t>GP2Y1010</a:t>
            </a:r>
            <a:r>
              <a:rPr lang="fr-FR" b="0" i="0" u="none" strike="noStrike">
                <a:solidFill>
                  <a:srgbClr val="7A7A7A"/>
                </a:solidFill>
                <a:effectLst/>
                <a:latin typeface="Calibri"/>
                <a:cs typeface="Calibri"/>
              </a:rPr>
              <a:t> </a:t>
            </a:r>
            <a:r>
              <a:rPr lang="fr-FR" b="0" i="0">
                <a:solidFill>
                  <a:srgbClr val="000000"/>
                </a:solidFill>
                <a:effectLst/>
                <a:latin typeface="Calibri"/>
                <a:cs typeface="Calibri"/>
              </a:rPr>
              <a:t>​</a:t>
            </a:r>
            <a:endParaRPr lang="fr-FR">
              <a:latin typeface="Calibri"/>
              <a:cs typeface="Calibri"/>
            </a:endParaRPr>
          </a:p>
        </p:txBody>
      </p:sp>
      <p:pic>
        <p:nvPicPr>
          <p:cNvPr id="3" name="Image 3">
            <a:extLst>
              <a:ext uri="{FF2B5EF4-FFF2-40B4-BE49-F238E27FC236}">
                <a16:creationId xmlns:a16="http://schemas.microsoft.com/office/drawing/2014/main" id="{27705BC7-08E7-76BB-0B7C-D37B07C56210}"/>
              </a:ext>
            </a:extLst>
          </p:cNvPr>
          <p:cNvPicPr>
            <a:picLocks noChangeAspect="1"/>
          </p:cNvPicPr>
          <p:nvPr/>
        </p:nvPicPr>
        <p:blipFill>
          <a:blip r:embed="rId3"/>
          <a:stretch>
            <a:fillRect/>
          </a:stretch>
        </p:blipFill>
        <p:spPr>
          <a:xfrm>
            <a:off x="6910250" y="2538343"/>
            <a:ext cx="2143125" cy="2143125"/>
          </a:xfrm>
          <a:prstGeom prst="rect">
            <a:avLst/>
          </a:prstGeom>
        </p:spPr>
      </p:pic>
    </p:spTree>
    <p:extLst>
      <p:ext uri="{BB962C8B-B14F-4D97-AF65-F5344CB8AC3E}">
        <p14:creationId xmlns:p14="http://schemas.microsoft.com/office/powerpoint/2010/main" val="263633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D48865-A617-B358-58CA-53CF6446DFF4}"/>
              </a:ext>
            </a:extLst>
          </p:cNvPr>
          <p:cNvSpPr>
            <a:spLocks noGrp="1"/>
          </p:cNvSpPr>
          <p:nvPr>
            <p:ph type="title"/>
          </p:nvPr>
        </p:nvSpPr>
        <p:spPr/>
        <p:txBody>
          <a:bodyPr/>
          <a:lstStyle/>
          <a:p>
            <a:pPr algn="ctr"/>
            <a:r>
              <a:rPr lang="fr-FR" dirty="0"/>
              <a:t>Capteurs</a:t>
            </a:r>
          </a:p>
        </p:txBody>
      </p:sp>
      <p:pic>
        <p:nvPicPr>
          <p:cNvPr id="2050" name="Picture 2" descr="DIYmall ESP8266 ESP-01S Module émetteur-récepteur Wi-Fi avec flash 4 Mo :  Amazon.ca: Électronique">
            <a:extLst>
              <a:ext uri="{FF2B5EF4-FFF2-40B4-BE49-F238E27FC236}">
                <a16:creationId xmlns:a16="http://schemas.microsoft.com/office/drawing/2014/main" id="{94679210-AD2D-021E-AF15-1FEA8406D0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4520" y="1963131"/>
            <a:ext cx="3526490" cy="352649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A939058F-5A75-10B6-E8D7-B855E1B083FF}"/>
              </a:ext>
            </a:extLst>
          </p:cNvPr>
          <p:cNvSpPr txBox="1"/>
          <p:nvPr/>
        </p:nvSpPr>
        <p:spPr>
          <a:xfrm>
            <a:off x="5257800" y="5120289"/>
            <a:ext cx="6096000" cy="369332"/>
          </a:xfrm>
          <a:prstGeom prst="rect">
            <a:avLst/>
          </a:prstGeom>
          <a:noFill/>
        </p:spPr>
        <p:txBody>
          <a:bodyPr wrap="square">
            <a:spAutoFit/>
          </a:bodyPr>
          <a:lstStyle/>
          <a:p>
            <a:r>
              <a:rPr lang="fr-FR" b="0" i="0" u="none" strike="noStrike" dirty="0">
                <a:solidFill>
                  <a:srgbClr val="7A7A7A"/>
                </a:solidFill>
                <a:effectLst/>
                <a:latin typeface="Calibri" panose="020F0502020204030204" pitchFamily="34" charset="0"/>
              </a:rPr>
              <a:t>ESP8266</a:t>
            </a:r>
            <a:endParaRPr lang="fr-FR" dirty="0"/>
          </a:p>
        </p:txBody>
      </p:sp>
    </p:spTree>
    <p:extLst>
      <p:ext uri="{BB962C8B-B14F-4D97-AF65-F5344CB8AC3E}">
        <p14:creationId xmlns:p14="http://schemas.microsoft.com/office/powerpoint/2010/main" val="837438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40" name="Rectangle 103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96A182B-45AF-6713-50CC-581CD8A0238B}"/>
              </a:ext>
            </a:extLst>
          </p:cNvPr>
          <p:cNvSpPr txBox="1">
            <a:spLocks/>
          </p:cNvSpPr>
          <p:nvPr/>
        </p:nvSpPr>
        <p:spPr>
          <a:xfrm>
            <a:off x="890338" y="585362"/>
            <a:ext cx="3734014" cy="356616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nSpc>
                <a:spcPct val="90000"/>
              </a:lnSpc>
              <a:spcAft>
                <a:spcPts val="600"/>
              </a:spcAft>
            </a:pPr>
            <a:r>
              <a:rPr lang="en-US" sz="6200"/>
              <a:t>Leçons apprises et plans futurs</a:t>
            </a:r>
          </a:p>
        </p:txBody>
      </p:sp>
      <p:sp>
        <p:nvSpPr>
          <p:cNvPr id="104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D739AE"/>
          </a:solidFill>
          <a:ln w="38100" cap="rnd">
            <a:solidFill>
              <a:srgbClr val="D739A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radient network connection background">
            <a:extLst>
              <a:ext uri="{FF2B5EF4-FFF2-40B4-BE49-F238E27FC236}">
                <a16:creationId xmlns:a16="http://schemas.microsoft.com/office/drawing/2014/main" id="{D187F3DF-E8BF-5EAC-52EB-C36327E88A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15" r="2318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86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DAD8852-D886-9131-D758-64D59BF52CDF}"/>
              </a:ext>
            </a:extLst>
          </p:cNvPr>
          <p:cNvSpPr txBox="1">
            <a:spLocks/>
          </p:cNvSpPr>
          <p:nvPr/>
        </p:nvSpPr>
        <p:spPr>
          <a:xfrm>
            <a:off x="5297762" y="640080"/>
            <a:ext cx="6654752" cy="356616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spcAft>
                <a:spcPts val="600"/>
              </a:spcAft>
            </a:pPr>
            <a:r>
              <a:rPr lang="en-US" sz="9600"/>
              <a:t>Conclusion</a:t>
            </a:r>
          </a:p>
        </p:txBody>
      </p:sp>
      <p:sp>
        <p:nvSpPr>
          <p:cNvPr id="1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739AE"/>
          </a:solidFill>
          <a:ln w="38100" cap="rnd">
            <a:solidFill>
              <a:srgbClr val="D739A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n placed on top of a signature line">
            <a:extLst>
              <a:ext uri="{FF2B5EF4-FFF2-40B4-BE49-F238E27FC236}">
                <a16:creationId xmlns:a16="http://schemas.microsoft.com/office/drawing/2014/main" id="{0C368A74-BC2E-B818-C200-0302155BA3FC}"/>
              </a:ext>
            </a:extLst>
          </p:cNvPr>
          <p:cNvPicPr>
            <a:picLocks noChangeAspect="1"/>
          </p:cNvPicPr>
          <p:nvPr/>
        </p:nvPicPr>
        <p:blipFill rotWithShape="1">
          <a:blip r:embed="rId2"/>
          <a:srcRect l="52282" r="238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753105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2A938EC-5560-357D-0148-54E99918034C}"/>
              </a:ext>
            </a:extLst>
          </p:cNvPr>
          <p:cNvPicPr>
            <a:picLocks noChangeAspect="1"/>
          </p:cNvPicPr>
          <p:nvPr/>
        </p:nvPicPr>
        <p:blipFill rotWithShape="1">
          <a:blip r:embed="rId2"/>
          <a:srcRect t="9737" b="8146"/>
          <a:stretch/>
        </p:blipFill>
        <p:spPr>
          <a:xfrm>
            <a:off x="0" y="10"/>
            <a:ext cx="12191980"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D7B94D3-2479-5FF9-0CBF-1A972FDF5D36}"/>
              </a:ext>
            </a:extLst>
          </p:cNvPr>
          <p:cNvSpPr txBox="1">
            <a:spLocks/>
          </p:cNvSpPr>
          <p:nvPr/>
        </p:nvSpPr>
        <p:spPr>
          <a:xfrm>
            <a:off x="1490351" y="567857"/>
            <a:ext cx="4856019" cy="310652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spcAft>
                <a:spcPts val="600"/>
              </a:spcAft>
            </a:pPr>
            <a:r>
              <a:rPr lang="en-US" sz="6600" dirty="0"/>
              <a:t>Merci</a:t>
            </a:r>
          </a:p>
        </p:txBody>
      </p:sp>
    </p:spTree>
    <p:extLst>
      <p:ext uri="{BB962C8B-B14F-4D97-AF65-F5344CB8AC3E}">
        <p14:creationId xmlns:p14="http://schemas.microsoft.com/office/powerpoint/2010/main" val="191919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3">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Point d’interrogation sur fond vert pastel">
            <a:extLst>
              <a:ext uri="{FF2B5EF4-FFF2-40B4-BE49-F238E27FC236}">
                <a16:creationId xmlns:a16="http://schemas.microsoft.com/office/drawing/2014/main" id="{CAACAA24-2548-B235-81E9-70DCD7CBEC1E}"/>
              </a:ext>
            </a:extLst>
          </p:cNvPr>
          <p:cNvPicPr>
            <a:picLocks noChangeAspect="1"/>
          </p:cNvPicPr>
          <p:nvPr/>
        </p:nvPicPr>
        <p:blipFill rotWithShape="1">
          <a:blip r:embed="rId2">
            <a:alphaModFix amt="40000"/>
          </a:blip>
          <a:srcRect t="12500" b="12500"/>
          <a:stretch/>
        </p:blipFill>
        <p:spPr>
          <a:xfrm>
            <a:off x="20" y="10"/>
            <a:ext cx="12191979" cy="6857990"/>
          </a:xfrm>
          <a:prstGeom prst="rect">
            <a:avLst/>
          </a:prstGeom>
        </p:spPr>
      </p:pic>
      <p:sp>
        <p:nvSpPr>
          <p:cNvPr id="2" name="Titre 1">
            <a:extLst>
              <a:ext uri="{FF2B5EF4-FFF2-40B4-BE49-F238E27FC236}">
                <a16:creationId xmlns:a16="http://schemas.microsoft.com/office/drawing/2014/main" id="{16BECECD-FCE3-A029-E2BB-3A24A9F8FE15}"/>
              </a:ext>
            </a:extLst>
          </p:cNvPr>
          <p:cNvSpPr>
            <a:spLocks noGrp="1"/>
          </p:cNvSpPr>
          <p:nvPr>
            <p:ph type="title"/>
          </p:nvPr>
        </p:nvSpPr>
        <p:spPr>
          <a:xfrm>
            <a:off x="640080" y="853673"/>
            <a:ext cx="4023360" cy="5004794"/>
          </a:xfrm>
        </p:spPr>
        <p:txBody>
          <a:bodyPr>
            <a:normAutofit/>
          </a:bodyPr>
          <a:lstStyle/>
          <a:p>
            <a:r>
              <a:rPr lang="fr-FR" sz="6100" dirty="0"/>
              <a:t>RAPPEL DU PROBLÈME</a:t>
            </a:r>
          </a:p>
        </p:txBody>
      </p:sp>
      <p:sp>
        <p:nvSpPr>
          <p:cNvPr id="3" name="Espace réservé du contenu 2">
            <a:extLst>
              <a:ext uri="{FF2B5EF4-FFF2-40B4-BE49-F238E27FC236}">
                <a16:creationId xmlns:a16="http://schemas.microsoft.com/office/drawing/2014/main" id="{30339894-FAE0-4499-3940-18F0A850BA5F}"/>
              </a:ext>
            </a:extLst>
          </p:cNvPr>
          <p:cNvSpPr>
            <a:spLocks noGrp="1"/>
          </p:cNvSpPr>
          <p:nvPr>
            <p:ph idx="1"/>
          </p:nvPr>
        </p:nvSpPr>
        <p:spPr>
          <a:xfrm>
            <a:off x="5599083" y="853672"/>
            <a:ext cx="5715000" cy="5510551"/>
          </a:xfrm>
        </p:spPr>
        <p:txBody>
          <a:bodyPr anchor="ctr">
            <a:normAutofit/>
          </a:bodyPr>
          <a:lstStyle/>
          <a:p>
            <a:pPr marL="0" indent="0">
              <a:lnSpc>
                <a:spcPct val="100000"/>
              </a:lnSpc>
              <a:buNone/>
            </a:pPr>
            <a:r>
              <a:rPr lang="fr-FR" sz="2400" dirty="0">
                <a:solidFill>
                  <a:schemeClr val="tx1">
                    <a:lumMod val="85000"/>
                  </a:schemeClr>
                </a:solidFill>
                <a:latin typeface="Aharoni" panose="02010803020104030203" pitchFamily="2" charset="-79"/>
                <a:ea typeface="Arial Unicode MS" panose="020B0604020202020204" pitchFamily="34" charset="-128"/>
                <a:cs typeface="Aharoni" panose="02010803020104030203" pitchFamily="2" charset="-79"/>
              </a:rPr>
              <a:t>La Plate-Forme Numérique &amp; Interopérabilité́ (PN&amp;I) des Services Partagés Canada (SPC ) </a:t>
            </a:r>
            <a:r>
              <a:rPr lang="fr-FR" sz="2400" dirty="0">
                <a:solidFill>
                  <a:schemeClr val="tx1">
                    <a:lumMod val="85000"/>
                  </a:schemeClr>
                </a:solidFill>
                <a:effectLst/>
                <a:latin typeface="Aharoni" panose="02010803020104030203" pitchFamily="2" charset="-79"/>
                <a:ea typeface="Arial Unicode MS" panose="020B0604020202020204" pitchFamily="34" charset="-128"/>
                <a:cs typeface="Aharoni" panose="02010803020104030203" pitchFamily="2" charset="-79"/>
              </a:rPr>
              <a:t>nous a demandé de concevoir un système capable de mesurer la température, l’humidité et la qualité́ de l’air dans les salles de serveurs et d’envoyer ces données à une application qui émettra des alertes si elles dépassent des normes prédéterminées. Le système doit respecter un budget de 100 $ et être contenu dans une boite dont les dimensions ne dépassent pas celles d’une boite de souliers. </a:t>
            </a:r>
            <a:endParaRPr lang="fr-FR" sz="2400" dirty="0">
              <a:solidFill>
                <a:schemeClr val="tx1">
                  <a:lumMod val="85000"/>
                </a:schemeClr>
              </a:solidFill>
              <a:latin typeface="Aharoni" panose="02010803020104030203" pitchFamily="2" charset="-79"/>
              <a:ea typeface="Arial Unicode MS" panose="020B0604020202020204" pitchFamily="34" charset="-128"/>
              <a:cs typeface="Aharoni" panose="02010803020104030203" pitchFamily="2" charset="-79"/>
            </a:endParaRPr>
          </a:p>
          <a:p>
            <a:pPr>
              <a:lnSpc>
                <a:spcPct val="100000"/>
              </a:lnSpc>
            </a:pPr>
            <a:endParaRPr lang="fr-FR" sz="2400" dirty="0"/>
          </a:p>
        </p:txBody>
      </p:sp>
      <p:sp>
        <p:nvSpPr>
          <p:cNvPr id="39"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1081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usieurs points d’interrogation sur fond noir">
            <a:extLst>
              <a:ext uri="{FF2B5EF4-FFF2-40B4-BE49-F238E27FC236}">
                <a16:creationId xmlns:a16="http://schemas.microsoft.com/office/drawing/2014/main" id="{B50BD5BB-2FE2-4E06-326C-F52514969A1A}"/>
              </a:ext>
            </a:extLst>
          </p:cNvPr>
          <p:cNvPicPr>
            <a:picLocks noChangeAspect="1"/>
          </p:cNvPicPr>
          <p:nvPr/>
        </p:nvPicPr>
        <p:blipFill rotWithShape="1">
          <a:blip r:embed="rId2"/>
          <a:srcRect t="7764" r="-1" b="-1"/>
          <a:stretch/>
        </p:blipFill>
        <p:spPr>
          <a:xfrm>
            <a:off x="-1" y="-1"/>
            <a:ext cx="12188952" cy="6858000"/>
          </a:xfrm>
          <a:prstGeom prst="rect">
            <a:avLst/>
          </a:prstGeom>
        </p:spPr>
      </p:pic>
      <p:sp>
        <p:nvSpPr>
          <p:cNvPr id="13" name="Rectangle 12">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A1F8B60-D278-A1E4-A98C-DEB462EB768A}"/>
              </a:ext>
            </a:extLst>
          </p:cNvPr>
          <p:cNvSpPr>
            <a:spLocks noGrp="1"/>
          </p:cNvSpPr>
          <p:nvPr>
            <p:ph type="title"/>
          </p:nvPr>
        </p:nvSpPr>
        <p:spPr>
          <a:xfrm>
            <a:off x="641604" y="4553712"/>
            <a:ext cx="10908792" cy="1069848"/>
          </a:xfrm>
        </p:spPr>
        <p:txBody>
          <a:bodyPr vert="horz" lIns="91440" tIns="45720" rIns="91440" bIns="45720" rtlCol="0" anchor="ctr">
            <a:normAutofit/>
          </a:bodyPr>
          <a:lstStyle/>
          <a:p>
            <a:pPr algn="ctr"/>
            <a:r>
              <a:rPr lang="en-US" sz="6000" dirty="0">
                <a:solidFill>
                  <a:schemeClr val="bg1"/>
                </a:solidFill>
              </a:rPr>
              <a:t>Résolution du problème</a:t>
            </a:r>
          </a:p>
        </p:txBody>
      </p:sp>
    </p:spTree>
    <p:extLst>
      <p:ext uri="{BB962C8B-B14F-4D97-AF65-F5344CB8AC3E}">
        <p14:creationId xmlns:p14="http://schemas.microsoft.com/office/powerpoint/2010/main" val="276908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dèle 3D de formes en anneau connecté par des lignes">
            <a:extLst>
              <a:ext uri="{FF2B5EF4-FFF2-40B4-BE49-F238E27FC236}">
                <a16:creationId xmlns:a16="http://schemas.microsoft.com/office/drawing/2014/main" id="{55215C43-B551-8394-0581-1114C8972B7F}"/>
              </a:ext>
            </a:extLst>
          </p:cNvPr>
          <p:cNvPicPr>
            <a:picLocks noChangeAspect="1"/>
          </p:cNvPicPr>
          <p:nvPr/>
        </p:nvPicPr>
        <p:blipFill rotWithShape="1">
          <a:blip r:embed="rId2"/>
          <a:srcRect/>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438EECE2-05FB-85EA-5BC8-DB4648561DC3}"/>
              </a:ext>
            </a:extLst>
          </p:cNvPr>
          <p:cNvSpPr>
            <a:spLocks noGrp="1"/>
          </p:cNvSpPr>
          <p:nvPr>
            <p:ph type="title"/>
          </p:nvPr>
        </p:nvSpPr>
        <p:spPr>
          <a:xfrm>
            <a:off x="8185067" y="973777"/>
            <a:ext cx="3678382" cy="1656394"/>
          </a:xfrm>
          <a:ln>
            <a:noFill/>
          </a:ln>
        </p:spPr>
        <p:txBody>
          <a:bodyPr vert="horz" lIns="91440" tIns="45720" rIns="91440" bIns="45720" rtlCol="0" anchor="b">
            <a:normAutofit/>
          </a:bodyPr>
          <a:lstStyle/>
          <a:p>
            <a:r>
              <a:rPr lang="en-US" dirty="0">
                <a:solidFill>
                  <a:schemeClr val="bg1"/>
                </a:solidFill>
              </a:rPr>
              <a:t>Processus de conception</a:t>
            </a:r>
          </a:p>
        </p:txBody>
      </p:sp>
    </p:spTree>
    <p:extLst>
      <p:ext uri="{BB962C8B-B14F-4D97-AF65-F5344CB8AC3E}">
        <p14:creationId xmlns:p14="http://schemas.microsoft.com/office/powerpoint/2010/main" val="153983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F95DC6D5-A7B0-4D09-A7A5-62869A0D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ylo placé en haut d’une ligne de signature">
            <a:extLst>
              <a:ext uri="{FF2B5EF4-FFF2-40B4-BE49-F238E27FC236}">
                <a16:creationId xmlns:a16="http://schemas.microsoft.com/office/drawing/2014/main" id="{DA65A271-70FC-B2D8-4D6E-53BD7CC8DEDE}"/>
              </a:ext>
            </a:extLst>
          </p:cNvPr>
          <p:cNvPicPr>
            <a:picLocks noChangeAspect="1"/>
          </p:cNvPicPr>
          <p:nvPr/>
        </p:nvPicPr>
        <p:blipFill rotWithShape="1">
          <a:blip r:embed="rId2">
            <a:alphaModFix amt="50000"/>
          </a:blip>
          <a:srcRect b="15730"/>
          <a:stretch/>
        </p:blipFill>
        <p:spPr>
          <a:xfrm>
            <a:off x="0" y="0"/>
            <a:ext cx="12191999" cy="6857990"/>
          </a:xfrm>
          <a:prstGeom prst="rect">
            <a:avLst/>
          </a:prstGeom>
        </p:spPr>
      </p:pic>
      <p:sp>
        <p:nvSpPr>
          <p:cNvPr id="2" name="Titre 1">
            <a:extLst>
              <a:ext uri="{FF2B5EF4-FFF2-40B4-BE49-F238E27FC236}">
                <a16:creationId xmlns:a16="http://schemas.microsoft.com/office/drawing/2014/main" id="{D4BF54E4-FB21-11FA-D155-5AF95647BB5A}"/>
              </a:ext>
            </a:extLst>
          </p:cNvPr>
          <p:cNvSpPr>
            <a:spLocks noGrp="1"/>
          </p:cNvSpPr>
          <p:nvPr>
            <p:ph type="title"/>
          </p:nvPr>
        </p:nvSpPr>
        <p:spPr>
          <a:xfrm>
            <a:off x="841248" y="1820859"/>
            <a:ext cx="3803904" cy="2869895"/>
          </a:xfrm>
        </p:spPr>
        <p:txBody>
          <a:bodyPr vert="horz" lIns="91440" tIns="45720" rIns="91440" bIns="45720" rtlCol="0" anchor="t">
            <a:normAutofit fontScale="90000"/>
          </a:bodyPr>
          <a:lstStyle/>
          <a:p>
            <a:r>
              <a:rPr lang="en-US" sz="5600" dirty="0" err="1"/>
              <a:t>Besoins</a:t>
            </a:r>
            <a:br>
              <a:rPr lang="en-US" sz="5600" dirty="0"/>
            </a:br>
            <a:r>
              <a:rPr lang="en-US" sz="5600" dirty="0"/>
              <a:t>et </a:t>
            </a:r>
            <a:br>
              <a:rPr lang="en-US" sz="5600" dirty="0"/>
            </a:br>
            <a:r>
              <a:rPr lang="en-US" sz="5600" dirty="0" err="1"/>
              <a:t>Contraintes</a:t>
            </a:r>
            <a:endParaRPr lang="en-US" sz="5600" dirty="0"/>
          </a:p>
        </p:txBody>
      </p:sp>
      <p:sp>
        <p:nvSpPr>
          <p:cNvPr id="23" name="sketchy rectangle">
            <a:extLst>
              <a:ext uri="{FF2B5EF4-FFF2-40B4-BE49-F238E27FC236}">
                <a16:creationId xmlns:a16="http://schemas.microsoft.com/office/drawing/2014/main" id="{E72C4BCF-DD12-4745-97A9-F340887E1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0453" y="563667"/>
            <a:ext cx="6570918" cy="5579082"/>
          </a:xfrm>
          <a:custGeom>
            <a:avLst/>
            <a:gdLst>
              <a:gd name="connsiteX0" fmla="*/ 0 w 6570918"/>
              <a:gd name="connsiteY0" fmla="*/ 0 h 5579082"/>
              <a:gd name="connsiteX1" fmla="*/ 525673 w 6570918"/>
              <a:gd name="connsiteY1" fmla="*/ 0 h 5579082"/>
              <a:gd name="connsiteX2" fmla="*/ 1182765 w 6570918"/>
              <a:gd name="connsiteY2" fmla="*/ 0 h 5579082"/>
              <a:gd name="connsiteX3" fmla="*/ 1905566 w 6570918"/>
              <a:gd name="connsiteY3" fmla="*/ 0 h 5579082"/>
              <a:gd name="connsiteX4" fmla="*/ 2365530 w 6570918"/>
              <a:gd name="connsiteY4" fmla="*/ 0 h 5579082"/>
              <a:gd name="connsiteX5" fmla="*/ 2825495 w 6570918"/>
              <a:gd name="connsiteY5" fmla="*/ 0 h 5579082"/>
              <a:gd name="connsiteX6" fmla="*/ 3614005 w 6570918"/>
              <a:gd name="connsiteY6" fmla="*/ 0 h 5579082"/>
              <a:gd name="connsiteX7" fmla="*/ 4271097 w 6570918"/>
              <a:gd name="connsiteY7" fmla="*/ 0 h 5579082"/>
              <a:gd name="connsiteX8" fmla="*/ 4731061 w 6570918"/>
              <a:gd name="connsiteY8" fmla="*/ 0 h 5579082"/>
              <a:gd name="connsiteX9" fmla="*/ 5388153 w 6570918"/>
              <a:gd name="connsiteY9" fmla="*/ 0 h 5579082"/>
              <a:gd name="connsiteX10" fmla="*/ 6570918 w 6570918"/>
              <a:gd name="connsiteY10" fmla="*/ 0 h 5579082"/>
              <a:gd name="connsiteX11" fmla="*/ 6570918 w 6570918"/>
              <a:gd name="connsiteY11" fmla="*/ 641594 h 5579082"/>
              <a:gd name="connsiteX12" fmla="*/ 6570918 w 6570918"/>
              <a:gd name="connsiteY12" fmla="*/ 1338980 h 5579082"/>
              <a:gd name="connsiteX13" fmla="*/ 6570918 w 6570918"/>
              <a:gd name="connsiteY13" fmla="*/ 1868992 h 5579082"/>
              <a:gd name="connsiteX14" fmla="*/ 6570918 w 6570918"/>
              <a:gd name="connsiteY14" fmla="*/ 2677959 h 5579082"/>
              <a:gd name="connsiteX15" fmla="*/ 6570918 w 6570918"/>
              <a:gd name="connsiteY15" fmla="*/ 3375345 h 5579082"/>
              <a:gd name="connsiteX16" fmla="*/ 6570918 w 6570918"/>
              <a:gd name="connsiteY16" fmla="*/ 4184312 h 5579082"/>
              <a:gd name="connsiteX17" fmla="*/ 6570918 w 6570918"/>
              <a:gd name="connsiteY17" fmla="*/ 4825906 h 5579082"/>
              <a:gd name="connsiteX18" fmla="*/ 6570918 w 6570918"/>
              <a:gd name="connsiteY18" fmla="*/ 5579082 h 5579082"/>
              <a:gd name="connsiteX19" fmla="*/ 5913826 w 6570918"/>
              <a:gd name="connsiteY19" fmla="*/ 5579082 h 5579082"/>
              <a:gd name="connsiteX20" fmla="*/ 5256734 w 6570918"/>
              <a:gd name="connsiteY20" fmla="*/ 5579082 h 5579082"/>
              <a:gd name="connsiteX21" fmla="*/ 4796770 w 6570918"/>
              <a:gd name="connsiteY21" fmla="*/ 5579082 h 5579082"/>
              <a:gd name="connsiteX22" fmla="*/ 4139678 w 6570918"/>
              <a:gd name="connsiteY22" fmla="*/ 5579082 h 5579082"/>
              <a:gd name="connsiteX23" fmla="*/ 3548296 w 6570918"/>
              <a:gd name="connsiteY23" fmla="*/ 5579082 h 5579082"/>
              <a:gd name="connsiteX24" fmla="*/ 2956913 w 6570918"/>
              <a:gd name="connsiteY24" fmla="*/ 5579082 h 5579082"/>
              <a:gd name="connsiteX25" fmla="*/ 2365530 w 6570918"/>
              <a:gd name="connsiteY25" fmla="*/ 5579082 h 5579082"/>
              <a:gd name="connsiteX26" fmla="*/ 1774148 w 6570918"/>
              <a:gd name="connsiteY26" fmla="*/ 5579082 h 5579082"/>
              <a:gd name="connsiteX27" fmla="*/ 1051347 w 6570918"/>
              <a:gd name="connsiteY27" fmla="*/ 5579082 h 5579082"/>
              <a:gd name="connsiteX28" fmla="*/ 0 w 6570918"/>
              <a:gd name="connsiteY28" fmla="*/ 5579082 h 5579082"/>
              <a:gd name="connsiteX29" fmla="*/ 0 w 6570918"/>
              <a:gd name="connsiteY29" fmla="*/ 5049069 h 5579082"/>
              <a:gd name="connsiteX30" fmla="*/ 0 w 6570918"/>
              <a:gd name="connsiteY30" fmla="*/ 4407475 h 5579082"/>
              <a:gd name="connsiteX31" fmla="*/ 0 w 6570918"/>
              <a:gd name="connsiteY31" fmla="*/ 3654299 h 5579082"/>
              <a:gd name="connsiteX32" fmla="*/ 0 w 6570918"/>
              <a:gd name="connsiteY32" fmla="*/ 2845332 h 5579082"/>
              <a:gd name="connsiteX33" fmla="*/ 0 w 6570918"/>
              <a:gd name="connsiteY33" fmla="*/ 2315319 h 5579082"/>
              <a:gd name="connsiteX34" fmla="*/ 0 w 6570918"/>
              <a:gd name="connsiteY34" fmla="*/ 1785306 h 5579082"/>
              <a:gd name="connsiteX35" fmla="*/ 0 w 6570918"/>
              <a:gd name="connsiteY35" fmla="*/ 976339 h 5579082"/>
              <a:gd name="connsiteX36" fmla="*/ 0 w 6570918"/>
              <a:gd name="connsiteY36" fmla="*/ 0 h 55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570918" h="5579082" fill="none" extrusionOk="0">
                <a:moveTo>
                  <a:pt x="0" y="0"/>
                </a:moveTo>
                <a:cubicBezTo>
                  <a:pt x="243958" y="-12943"/>
                  <a:pt x="320490" y="5069"/>
                  <a:pt x="525673" y="0"/>
                </a:cubicBezTo>
                <a:cubicBezTo>
                  <a:pt x="730856" y="-5069"/>
                  <a:pt x="894885" y="-31124"/>
                  <a:pt x="1182765" y="0"/>
                </a:cubicBezTo>
                <a:cubicBezTo>
                  <a:pt x="1470645" y="31124"/>
                  <a:pt x="1749273" y="-34665"/>
                  <a:pt x="1905566" y="0"/>
                </a:cubicBezTo>
                <a:cubicBezTo>
                  <a:pt x="2061859" y="34665"/>
                  <a:pt x="2197988" y="-9109"/>
                  <a:pt x="2365530" y="0"/>
                </a:cubicBezTo>
                <a:cubicBezTo>
                  <a:pt x="2533072" y="9109"/>
                  <a:pt x="2717818" y="14270"/>
                  <a:pt x="2825495" y="0"/>
                </a:cubicBezTo>
                <a:cubicBezTo>
                  <a:pt x="2933173" y="-14270"/>
                  <a:pt x="3325797" y="34931"/>
                  <a:pt x="3614005" y="0"/>
                </a:cubicBezTo>
                <a:cubicBezTo>
                  <a:pt x="3902213" y="-34931"/>
                  <a:pt x="4022668" y="20046"/>
                  <a:pt x="4271097" y="0"/>
                </a:cubicBezTo>
                <a:cubicBezTo>
                  <a:pt x="4519526" y="-20046"/>
                  <a:pt x="4513512" y="-11694"/>
                  <a:pt x="4731061" y="0"/>
                </a:cubicBezTo>
                <a:cubicBezTo>
                  <a:pt x="4948610" y="11694"/>
                  <a:pt x="5198372" y="9165"/>
                  <a:pt x="5388153" y="0"/>
                </a:cubicBezTo>
                <a:cubicBezTo>
                  <a:pt x="5577934" y="-9165"/>
                  <a:pt x="6151380" y="40199"/>
                  <a:pt x="6570918" y="0"/>
                </a:cubicBezTo>
                <a:cubicBezTo>
                  <a:pt x="6551036" y="203561"/>
                  <a:pt x="6580818" y="383315"/>
                  <a:pt x="6570918" y="641594"/>
                </a:cubicBezTo>
                <a:cubicBezTo>
                  <a:pt x="6561018" y="899873"/>
                  <a:pt x="6567176" y="1128287"/>
                  <a:pt x="6570918" y="1338980"/>
                </a:cubicBezTo>
                <a:cubicBezTo>
                  <a:pt x="6574660" y="1549673"/>
                  <a:pt x="6585356" y="1654385"/>
                  <a:pt x="6570918" y="1868992"/>
                </a:cubicBezTo>
                <a:cubicBezTo>
                  <a:pt x="6556480" y="2083599"/>
                  <a:pt x="6556432" y="2483858"/>
                  <a:pt x="6570918" y="2677959"/>
                </a:cubicBezTo>
                <a:cubicBezTo>
                  <a:pt x="6585404" y="2872060"/>
                  <a:pt x="6594779" y="3123863"/>
                  <a:pt x="6570918" y="3375345"/>
                </a:cubicBezTo>
                <a:cubicBezTo>
                  <a:pt x="6547057" y="3626827"/>
                  <a:pt x="6570936" y="3958160"/>
                  <a:pt x="6570918" y="4184312"/>
                </a:cubicBezTo>
                <a:cubicBezTo>
                  <a:pt x="6570900" y="4410464"/>
                  <a:pt x="6547287" y="4544723"/>
                  <a:pt x="6570918" y="4825906"/>
                </a:cubicBezTo>
                <a:cubicBezTo>
                  <a:pt x="6594549" y="5107089"/>
                  <a:pt x="6602036" y="5410476"/>
                  <a:pt x="6570918" y="5579082"/>
                </a:cubicBezTo>
                <a:cubicBezTo>
                  <a:pt x="6298110" y="5570936"/>
                  <a:pt x="6115328" y="5586054"/>
                  <a:pt x="5913826" y="5579082"/>
                </a:cubicBezTo>
                <a:cubicBezTo>
                  <a:pt x="5712324" y="5572110"/>
                  <a:pt x="5388485" y="5595536"/>
                  <a:pt x="5256734" y="5579082"/>
                </a:cubicBezTo>
                <a:cubicBezTo>
                  <a:pt x="5124983" y="5562628"/>
                  <a:pt x="4935790" y="5558095"/>
                  <a:pt x="4796770" y="5579082"/>
                </a:cubicBezTo>
                <a:cubicBezTo>
                  <a:pt x="4657750" y="5600069"/>
                  <a:pt x="4406133" y="5565422"/>
                  <a:pt x="4139678" y="5579082"/>
                </a:cubicBezTo>
                <a:cubicBezTo>
                  <a:pt x="3873223" y="5592742"/>
                  <a:pt x="3680595" y="5550657"/>
                  <a:pt x="3548296" y="5579082"/>
                </a:cubicBezTo>
                <a:cubicBezTo>
                  <a:pt x="3415997" y="5607507"/>
                  <a:pt x="3154943" y="5582453"/>
                  <a:pt x="2956913" y="5579082"/>
                </a:cubicBezTo>
                <a:cubicBezTo>
                  <a:pt x="2758883" y="5575711"/>
                  <a:pt x="2616161" y="5608318"/>
                  <a:pt x="2365530" y="5579082"/>
                </a:cubicBezTo>
                <a:cubicBezTo>
                  <a:pt x="2114899" y="5549846"/>
                  <a:pt x="2015415" y="5589111"/>
                  <a:pt x="1774148" y="5579082"/>
                </a:cubicBezTo>
                <a:cubicBezTo>
                  <a:pt x="1532881" y="5569053"/>
                  <a:pt x="1276772" y="5614025"/>
                  <a:pt x="1051347" y="5579082"/>
                </a:cubicBezTo>
                <a:cubicBezTo>
                  <a:pt x="825922" y="5544139"/>
                  <a:pt x="317006" y="5579887"/>
                  <a:pt x="0" y="5579082"/>
                </a:cubicBezTo>
                <a:cubicBezTo>
                  <a:pt x="647" y="5359793"/>
                  <a:pt x="-19331" y="5263540"/>
                  <a:pt x="0" y="5049069"/>
                </a:cubicBezTo>
                <a:cubicBezTo>
                  <a:pt x="19331" y="4834598"/>
                  <a:pt x="-28451" y="4599178"/>
                  <a:pt x="0" y="4407475"/>
                </a:cubicBezTo>
                <a:cubicBezTo>
                  <a:pt x="28451" y="4215772"/>
                  <a:pt x="-6879" y="3851595"/>
                  <a:pt x="0" y="3654299"/>
                </a:cubicBezTo>
                <a:cubicBezTo>
                  <a:pt x="6879" y="3457003"/>
                  <a:pt x="-13361" y="3153430"/>
                  <a:pt x="0" y="2845332"/>
                </a:cubicBezTo>
                <a:cubicBezTo>
                  <a:pt x="13361" y="2537234"/>
                  <a:pt x="-16264" y="2440224"/>
                  <a:pt x="0" y="2315319"/>
                </a:cubicBezTo>
                <a:cubicBezTo>
                  <a:pt x="16264" y="2190414"/>
                  <a:pt x="-4326" y="1972406"/>
                  <a:pt x="0" y="1785306"/>
                </a:cubicBezTo>
                <a:cubicBezTo>
                  <a:pt x="4326" y="1598206"/>
                  <a:pt x="36209" y="1149228"/>
                  <a:pt x="0" y="976339"/>
                </a:cubicBezTo>
                <a:cubicBezTo>
                  <a:pt x="-36209" y="803450"/>
                  <a:pt x="-26312" y="313518"/>
                  <a:pt x="0" y="0"/>
                </a:cubicBezTo>
                <a:close/>
              </a:path>
              <a:path w="6570918" h="5579082" stroke="0" extrusionOk="0">
                <a:moveTo>
                  <a:pt x="0" y="0"/>
                </a:moveTo>
                <a:cubicBezTo>
                  <a:pt x="278313" y="27288"/>
                  <a:pt x="431280" y="2299"/>
                  <a:pt x="591383" y="0"/>
                </a:cubicBezTo>
                <a:cubicBezTo>
                  <a:pt x="751486" y="-2299"/>
                  <a:pt x="864229" y="-10501"/>
                  <a:pt x="1051347" y="0"/>
                </a:cubicBezTo>
                <a:cubicBezTo>
                  <a:pt x="1238465" y="10501"/>
                  <a:pt x="1656622" y="-8810"/>
                  <a:pt x="1839857" y="0"/>
                </a:cubicBezTo>
                <a:cubicBezTo>
                  <a:pt x="2023092" y="8810"/>
                  <a:pt x="2169087" y="15350"/>
                  <a:pt x="2431240" y="0"/>
                </a:cubicBezTo>
                <a:cubicBezTo>
                  <a:pt x="2693393" y="-15350"/>
                  <a:pt x="2900257" y="27267"/>
                  <a:pt x="3022622" y="0"/>
                </a:cubicBezTo>
                <a:cubicBezTo>
                  <a:pt x="3144987" y="-27267"/>
                  <a:pt x="3447181" y="14689"/>
                  <a:pt x="3811132" y="0"/>
                </a:cubicBezTo>
                <a:cubicBezTo>
                  <a:pt x="4175083" y="-14689"/>
                  <a:pt x="4141184" y="1416"/>
                  <a:pt x="4336806" y="0"/>
                </a:cubicBezTo>
                <a:cubicBezTo>
                  <a:pt x="4532428" y="-1416"/>
                  <a:pt x="4953156" y="21134"/>
                  <a:pt x="5125316" y="0"/>
                </a:cubicBezTo>
                <a:cubicBezTo>
                  <a:pt x="5297476" y="-21134"/>
                  <a:pt x="5588322" y="-4504"/>
                  <a:pt x="5913826" y="0"/>
                </a:cubicBezTo>
                <a:cubicBezTo>
                  <a:pt x="6239330" y="4504"/>
                  <a:pt x="6420523" y="-5260"/>
                  <a:pt x="6570918" y="0"/>
                </a:cubicBezTo>
                <a:cubicBezTo>
                  <a:pt x="6591445" y="372376"/>
                  <a:pt x="6574842" y="632430"/>
                  <a:pt x="6570918" y="808967"/>
                </a:cubicBezTo>
                <a:cubicBezTo>
                  <a:pt x="6566994" y="985504"/>
                  <a:pt x="6590171" y="1307889"/>
                  <a:pt x="6570918" y="1562143"/>
                </a:cubicBezTo>
                <a:cubicBezTo>
                  <a:pt x="6551665" y="1816397"/>
                  <a:pt x="6555438" y="1963128"/>
                  <a:pt x="6570918" y="2092156"/>
                </a:cubicBezTo>
                <a:cubicBezTo>
                  <a:pt x="6586398" y="2221184"/>
                  <a:pt x="6566210" y="2620933"/>
                  <a:pt x="6570918" y="2789541"/>
                </a:cubicBezTo>
                <a:cubicBezTo>
                  <a:pt x="6575626" y="2958149"/>
                  <a:pt x="6544837" y="3183433"/>
                  <a:pt x="6570918" y="3486926"/>
                </a:cubicBezTo>
                <a:cubicBezTo>
                  <a:pt x="6596999" y="3790419"/>
                  <a:pt x="6605308" y="3845885"/>
                  <a:pt x="6570918" y="4184312"/>
                </a:cubicBezTo>
                <a:cubicBezTo>
                  <a:pt x="6536528" y="4522739"/>
                  <a:pt x="6608082" y="4624099"/>
                  <a:pt x="6570918" y="4937488"/>
                </a:cubicBezTo>
                <a:cubicBezTo>
                  <a:pt x="6533754" y="5250877"/>
                  <a:pt x="6586964" y="5431073"/>
                  <a:pt x="6570918" y="5579082"/>
                </a:cubicBezTo>
                <a:cubicBezTo>
                  <a:pt x="6289892" y="5586213"/>
                  <a:pt x="6205354" y="5547724"/>
                  <a:pt x="5848117" y="5579082"/>
                </a:cubicBezTo>
                <a:cubicBezTo>
                  <a:pt x="5490880" y="5610440"/>
                  <a:pt x="5430172" y="5600685"/>
                  <a:pt x="5322444" y="5579082"/>
                </a:cubicBezTo>
                <a:cubicBezTo>
                  <a:pt x="5214716" y="5557479"/>
                  <a:pt x="4791298" y="5604209"/>
                  <a:pt x="4533933" y="5579082"/>
                </a:cubicBezTo>
                <a:cubicBezTo>
                  <a:pt x="4276568" y="5553955"/>
                  <a:pt x="4194834" y="5592381"/>
                  <a:pt x="3876842" y="5579082"/>
                </a:cubicBezTo>
                <a:cubicBezTo>
                  <a:pt x="3558850" y="5565783"/>
                  <a:pt x="3592122" y="5581860"/>
                  <a:pt x="3351168" y="5579082"/>
                </a:cubicBezTo>
                <a:cubicBezTo>
                  <a:pt x="3110214" y="5576304"/>
                  <a:pt x="2934023" y="5584193"/>
                  <a:pt x="2694076" y="5579082"/>
                </a:cubicBezTo>
                <a:cubicBezTo>
                  <a:pt x="2454129" y="5573971"/>
                  <a:pt x="2428702" y="5591803"/>
                  <a:pt x="2234112" y="5579082"/>
                </a:cubicBezTo>
                <a:cubicBezTo>
                  <a:pt x="2039522" y="5566361"/>
                  <a:pt x="1981009" y="5601189"/>
                  <a:pt x="1774148" y="5579082"/>
                </a:cubicBezTo>
                <a:cubicBezTo>
                  <a:pt x="1567287" y="5556975"/>
                  <a:pt x="1275481" y="5606317"/>
                  <a:pt x="1117056" y="5579082"/>
                </a:cubicBezTo>
                <a:cubicBezTo>
                  <a:pt x="958631" y="5551847"/>
                  <a:pt x="755477" y="5572254"/>
                  <a:pt x="591383" y="5579082"/>
                </a:cubicBezTo>
                <a:cubicBezTo>
                  <a:pt x="427289" y="5585910"/>
                  <a:pt x="187330" y="5591515"/>
                  <a:pt x="0" y="5579082"/>
                </a:cubicBezTo>
                <a:cubicBezTo>
                  <a:pt x="-26479" y="5461734"/>
                  <a:pt x="-8007" y="5136203"/>
                  <a:pt x="0" y="4993278"/>
                </a:cubicBezTo>
                <a:cubicBezTo>
                  <a:pt x="8007" y="4850353"/>
                  <a:pt x="-866" y="4711104"/>
                  <a:pt x="0" y="4463266"/>
                </a:cubicBezTo>
                <a:cubicBezTo>
                  <a:pt x="866" y="4215428"/>
                  <a:pt x="32773" y="4051281"/>
                  <a:pt x="0" y="3710090"/>
                </a:cubicBezTo>
                <a:cubicBezTo>
                  <a:pt x="-32773" y="3368899"/>
                  <a:pt x="-4467" y="3247332"/>
                  <a:pt x="0" y="3124286"/>
                </a:cubicBezTo>
                <a:cubicBezTo>
                  <a:pt x="4467" y="3001240"/>
                  <a:pt x="-19954" y="2606861"/>
                  <a:pt x="0" y="2371110"/>
                </a:cubicBezTo>
                <a:cubicBezTo>
                  <a:pt x="19954" y="2135359"/>
                  <a:pt x="32823" y="1730214"/>
                  <a:pt x="0" y="1562143"/>
                </a:cubicBezTo>
                <a:cubicBezTo>
                  <a:pt x="-32823" y="1394072"/>
                  <a:pt x="31174" y="1196398"/>
                  <a:pt x="0" y="920549"/>
                </a:cubicBezTo>
                <a:cubicBezTo>
                  <a:pt x="-31174" y="644700"/>
                  <a:pt x="-12315" y="369594"/>
                  <a:pt x="0" y="0"/>
                </a:cubicBezTo>
                <a:close/>
              </a:path>
            </a:pathLst>
          </a:custGeom>
          <a:solidFill>
            <a:schemeClr val="tx1"/>
          </a:solidFill>
          <a:ln w="9525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D57C818D-FE9A-0995-4C9A-1C59DCA63861}"/>
              </a:ext>
            </a:extLst>
          </p:cNvPr>
          <p:cNvSpPr txBox="1"/>
          <p:nvPr/>
        </p:nvSpPr>
        <p:spPr>
          <a:xfrm>
            <a:off x="5486400" y="1057869"/>
            <a:ext cx="5946648" cy="4988412"/>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fr-FR" sz="2400" dirty="0">
                <a:solidFill>
                  <a:schemeClr val="bg1"/>
                </a:solidFill>
              </a:rPr>
              <a:t>Un capteur capable de mesurer la température, l'</a:t>
            </a:r>
            <a:r>
              <a:rPr lang="fr-FR" sz="2400" dirty="0" err="1">
                <a:solidFill>
                  <a:schemeClr val="bg1"/>
                </a:solidFill>
              </a:rPr>
              <a:t>humidit</a:t>
            </a:r>
            <a:r>
              <a:rPr lang="en-US" sz="2400" dirty="0">
                <a:solidFill>
                  <a:schemeClr val="bg1"/>
                </a:solidFill>
              </a:rPr>
              <a:t>é </a:t>
            </a:r>
            <a:r>
              <a:rPr lang="fr-FR" sz="2400" dirty="0">
                <a:solidFill>
                  <a:schemeClr val="bg1"/>
                </a:solidFill>
              </a:rPr>
              <a:t>et la </a:t>
            </a:r>
            <a:r>
              <a:rPr lang="fr-FR" sz="2400" dirty="0" err="1">
                <a:solidFill>
                  <a:schemeClr val="bg1"/>
                </a:solidFill>
              </a:rPr>
              <a:t>qualitéé</a:t>
            </a:r>
            <a:r>
              <a:rPr lang="fr-FR" sz="2400" dirty="0">
                <a:solidFill>
                  <a:schemeClr val="bg1"/>
                </a:solidFill>
              </a:rPr>
              <a:t> de l'air </a:t>
            </a:r>
          </a:p>
          <a:p>
            <a:pPr indent="-228600">
              <a:lnSpc>
                <a:spcPct val="110000"/>
              </a:lnSpc>
              <a:spcAft>
                <a:spcPts val="600"/>
              </a:spcAft>
              <a:buFont typeface="Arial" panose="020B0604020202020204" pitchFamily="34" charset="0"/>
              <a:buChar char="•"/>
            </a:pPr>
            <a:r>
              <a:rPr lang="fr-FR" sz="2400" dirty="0">
                <a:solidFill>
                  <a:schemeClr val="bg1"/>
                </a:solidFill>
              </a:rPr>
              <a:t>Boite pas plus grande qu'une boîte à chaussures </a:t>
            </a:r>
          </a:p>
          <a:p>
            <a:pPr indent="-228600">
              <a:lnSpc>
                <a:spcPct val="110000"/>
              </a:lnSpc>
              <a:spcAft>
                <a:spcPts val="600"/>
              </a:spcAft>
              <a:buFont typeface="Arial" panose="020B0604020202020204" pitchFamily="34" charset="0"/>
              <a:buChar char="•"/>
            </a:pPr>
            <a:r>
              <a:rPr lang="fr-FR" sz="2400" dirty="0">
                <a:solidFill>
                  <a:schemeClr val="bg1"/>
                </a:solidFill>
              </a:rPr>
              <a:t>Données envoyées directement à application via Wifi</a:t>
            </a:r>
          </a:p>
          <a:p>
            <a:pPr indent="-228600">
              <a:lnSpc>
                <a:spcPct val="110000"/>
              </a:lnSpc>
              <a:spcAft>
                <a:spcPts val="600"/>
              </a:spcAft>
              <a:buFont typeface="Arial" panose="020B0604020202020204" pitchFamily="34" charset="0"/>
              <a:buChar char="•"/>
            </a:pPr>
            <a:r>
              <a:rPr lang="en-US" sz="2400" dirty="0">
                <a:solidFill>
                  <a:schemeClr val="bg1"/>
                </a:solidFill>
              </a:rPr>
              <a:t>Le </a:t>
            </a:r>
            <a:r>
              <a:rPr lang="fr-CA" sz="2400" dirty="0">
                <a:solidFill>
                  <a:schemeClr val="bg1"/>
                </a:solidFill>
              </a:rPr>
              <a:t>programme</a:t>
            </a:r>
            <a:r>
              <a:rPr lang="en-US" sz="2400" dirty="0">
                <a:solidFill>
                  <a:schemeClr val="bg1"/>
                </a:solidFill>
              </a:rPr>
              <a:t> </a:t>
            </a:r>
            <a:r>
              <a:rPr lang="en-US" sz="2400" dirty="0" err="1">
                <a:solidFill>
                  <a:schemeClr val="bg1"/>
                </a:solidFill>
              </a:rPr>
              <a:t>définit</a:t>
            </a:r>
            <a:r>
              <a:rPr lang="en-US" sz="2400" dirty="0">
                <a:solidFill>
                  <a:schemeClr val="bg1"/>
                </a:solidFill>
              </a:rPr>
              <a:t> des </a:t>
            </a:r>
            <a:r>
              <a:rPr lang="en-US" sz="2400" dirty="0" err="1">
                <a:solidFill>
                  <a:schemeClr val="bg1"/>
                </a:solidFill>
              </a:rPr>
              <a:t>bornes</a:t>
            </a:r>
            <a:r>
              <a:rPr lang="en-US" sz="2400" dirty="0">
                <a:solidFill>
                  <a:schemeClr val="bg1"/>
                </a:solidFill>
              </a:rPr>
              <a:t> et </a:t>
            </a:r>
            <a:r>
              <a:rPr lang="en-US" sz="2400" dirty="0" err="1">
                <a:solidFill>
                  <a:schemeClr val="bg1"/>
                </a:solidFill>
              </a:rPr>
              <a:t>si</a:t>
            </a:r>
            <a:r>
              <a:rPr lang="en-US" sz="2400" dirty="0">
                <a:solidFill>
                  <a:schemeClr val="bg1"/>
                </a:solidFill>
              </a:rPr>
              <a:t> </a:t>
            </a:r>
            <a:r>
              <a:rPr lang="en-US" sz="2400" dirty="0" err="1">
                <a:solidFill>
                  <a:schemeClr val="bg1"/>
                </a:solidFill>
              </a:rPr>
              <a:t>ces</a:t>
            </a:r>
            <a:r>
              <a:rPr lang="en-US" sz="2400" dirty="0">
                <a:solidFill>
                  <a:schemeClr val="bg1"/>
                </a:solidFill>
              </a:rPr>
              <a:t> </a:t>
            </a:r>
            <a:r>
              <a:rPr lang="en-US" sz="2400" dirty="0" err="1">
                <a:solidFill>
                  <a:schemeClr val="bg1"/>
                </a:solidFill>
              </a:rPr>
              <a:t>bornes</a:t>
            </a:r>
            <a:r>
              <a:rPr lang="en-US" sz="2400" dirty="0">
                <a:solidFill>
                  <a:schemeClr val="bg1"/>
                </a:solidFill>
              </a:rPr>
              <a:t> </a:t>
            </a:r>
            <a:r>
              <a:rPr lang="en-US" sz="2400" dirty="0" err="1">
                <a:solidFill>
                  <a:schemeClr val="bg1"/>
                </a:solidFill>
              </a:rPr>
              <a:t>sont</a:t>
            </a:r>
            <a:r>
              <a:rPr lang="en-US" sz="2400" dirty="0">
                <a:solidFill>
                  <a:schemeClr val="bg1"/>
                </a:solidFill>
              </a:rPr>
              <a:t> </a:t>
            </a:r>
            <a:r>
              <a:rPr lang="en-US" sz="2400" dirty="0" err="1">
                <a:solidFill>
                  <a:schemeClr val="bg1"/>
                </a:solidFill>
              </a:rPr>
              <a:t>passées</a:t>
            </a:r>
            <a:r>
              <a:rPr lang="en-US" sz="2400" dirty="0">
                <a:solidFill>
                  <a:schemeClr val="bg1"/>
                </a:solidFill>
              </a:rPr>
              <a:t>, </a:t>
            </a:r>
            <a:r>
              <a:rPr lang="en-US" sz="2400" dirty="0" err="1">
                <a:solidFill>
                  <a:schemeClr val="bg1"/>
                </a:solidFill>
              </a:rPr>
              <a:t>une</a:t>
            </a:r>
            <a:r>
              <a:rPr lang="en-US" sz="2400" dirty="0">
                <a:solidFill>
                  <a:schemeClr val="bg1"/>
                </a:solidFill>
              </a:rPr>
              <a:t> </a:t>
            </a:r>
            <a:r>
              <a:rPr lang="en-US" sz="2400" dirty="0" err="1">
                <a:solidFill>
                  <a:schemeClr val="bg1"/>
                </a:solidFill>
              </a:rPr>
              <a:t>alerte</a:t>
            </a:r>
            <a:r>
              <a:rPr lang="en-US" sz="2400" dirty="0">
                <a:solidFill>
                  <a:schemeClr val="bg1"/>
                </a:solidFill>
              </a:rPr>
              <a:t> </a:t>
            </a:r>
            <a:r>
              <a:rPr lang="en-US" sz="2400" dirty="0" err="1">
                <a:solidFill>
                  <a:schemeClr val="bg1"/>
                </a:solidFill>
              </a:rPr>
              <a:t>est</a:t>
            </a:r>
            <a:r>
              <a:rPr lang="en-US" sz="2400" dirty="0">
                <a:solidFill>
                  <a:schemeClr val="bg1"/>
                </a:solidFill>
              </a:rPr>
              <a:t> </a:t>
            </a:r>
            <a:r>
              <a:rPr lang="en-US" sz="2400" dirty="0" err="1">
                <a:solidFill>
                  <a:schemeClr val="bg1"/>
                </a:solidFill>
              </a:rPr>
              <a:t>envoyée</a:t>
            </a:r>
            <a:r>
              <a:rPr lang="en-US" sz="2400" dirty="0">
                <a:solidFill>
                  <a:schemeClr val="bg1"/>
                </a:solidFill>
              </a:rPr>
              <a:t> sur </a:t>
            </a:r>
            <a:r>
              <a:rPr lang="en-US" sz="2400" dirty="0" err="1">
                <a:solidFill>
                  <a:schemeClr val="bg1"/>
                </a:solidFill>
              </a:rPr>
              <a:t>l’application</a:t>
            </a:r>
            <a:r>
              <a:rPr lang="en-US" sz="2400" dirty="0">
                <a:solidFill>
                  <a:schemeClr val="bg1"/>
                </a:solidFill>
              </a:rPr>
              <a:t> mobile </a:t>
            </a:r>
          </a:p>
          <a:p>
            <a:pPr indent="-228600">
              <a:lnSpc>
                <a:spcPct val="110000"/>
              </a:lnSpc>
              <a:spcAft>
                <a:spcPts val="600"/>
              </a:spcAft>
              <a:buFont typeface="Arial" panose="020B0604020202020204" pitchFamily="34" charset="0"/>
              <a:buChar char="•"/>
            </a:pPr>
            <a:r>
              <a:rPr lang="fr-FR" sz="2400" dirty="0">
                <a:solidFill>
                  <a:schemeClr val="bg1"/>
                </a:solidFill>
              </a:rPr>
              <a:t>Système d'alimentation électrique </a:t>
            </a:r>
          </a:p>
          <a:p>
            <a:pPr indent="-228600">
              <a:lnSpc>
                <a:spcPct val="110000"/>
              </a:lnSpc>
              <a:spcAft>
                <a:spcPts val="600"/>
              </a:spcAft>
              <a:buFont typeface="Arial" panose="020B0604020202020204" pitchFamily="34" charset="0"/>
              <a:buChar char="•"/>
            </a:pPr>
            <a:r>
              <a:rPr lang="en-US" sz="2400" dirty="0">
                <a:solidFill>
                  <a:schemeClr val="bg1"/>
                </a:solidFill>
                <a:effectLst/>
              </a:rPr>
              <a:t>Les </a:t>
            </a:r>
            <a:r>
              <a:rPr lang="en-US" sz="2400" dirty="0" err="1">
                <a:solidFill>
                  <a:schemeClr val="bg1"/>
                </a:solidFill>
                <a:effectLst/>
              </a:rPr>
              <a:t>capteurs</a:t>
            </a:r>
            <a:r>
              <a:rPr lang="en-US" sz="2400" dirty="0">
                <a:solidFill>
                  <a:schemeClr val="bg1"/>
                </a:solidFill>
                <a:effectLst/>
              </a:rPr>
              <a:t> </a:t>
            </a:r>
            <a:r>
              <a:rPr lang="en-US" sz="2400" dirty="0" err="1">
                <a:solidFill>
                  <a:schemeClr val="bg1"/>
                </a:solidFill>
                <a:effectLst/>
              </a:rPr>
              <a:t>sont</a:t>
            </a:r>
            <a:r>
              <a:rPr lang="en-US" sz="2400" dirty="0">
                <a:solidFill>
                  <a:schemeClr val="bg1"/>
                </a:solidFill>
                <a:effectLst/>
              </a:rPr>
              <a:t> le plus </a:t>
            </a:r>
            <a:r>
              <a:rPr lang="en-US" sz="2400" dirty="0" err="1">
                <a:solidFill>
                  <a:schemeClr val="bg1"/>
                </a:solidFill>
                <a:effectLst/>
              </a:rPr>
              <a:t>éloigné</a:t>
            </a:r>
            <a:r>
              <a:rPr lang="en-US" sz="2400" dirty="0">
                <a:solidFill>
                  <a:schemeClr val="bg1"/>
                </a:solidFill>
                <a:effectLst/>
              </a:rPr>
              <a:t> les </a:t>
            </a:r>
            <a:r>
              <a:rPr lang="en-US" sz="2400" dirty="0" err="1">
                <a:solidFill>
                  <a:schemeClr val="bg1"/>
                </a:solidFill>
                <a:effectLst/>
              </a:rPr>
              <a:t>unes</a:t>
            </a:r>
            <a:r>
              <a:rPr lang="en-US" sz="2400" dirty="0">
                <a:solidFill>
                  <a:schemeClr val="bg1"/>
                </a:solidFill>
                <a:effectLst/>
              </a:rPr>
              <a:t> des </a:t>
            </a:r>
            <a:r>
              <a:rPr lang="en-US" sz="2400" dirty="0" err="1">
                <a:solidFill>
                  <a:schemeClr val="bg1"/>
                </a:solidFill>
                <a:effectLst/>
              </a:rPr>
              <a:t>autres</a:t>
            </a:r>
            <a:r>
              <a:rPr lang="en-US" sz="2400" dirty="0">
                <a:solidFill>
                  <a:schemeClr val="bg1"/>
                </a:solidFill>
                <a:effectLst/>
              </a:rPr>
              <a:t> </a:t>
            </a:r>
          </a:p>
          <a:p>
            <a:pPr indent="-228600">
              <a:lnSpc>
                <a:spcPct val="110000"/>
              </a:lnSpc>
              <a:spcAft>
                <a:spcPts val="600"/>
              </a:spcAft>
              <a:buFont typeface="Arial" panose="020B0604020202020204" pitchFamily="34" charset="0"/>
              <a:buChar char="•"/>
            </a:pPr>
            <a:r>
              <a:rPr lang="en-US" sz="2400" dirty="0">
                <a:solidFill>
                  <a:schemeClr val="bg1"/>
                </a:solidFill>
                <a:effectLst/>
              </a:rPr>
              <a:t>Le </a:t>
            </a:r>
            <a:r>
              <a:rPr lang="en-US" sz="2400" dirty="0" err="1">
                <a:solidFill>
                  <a:schemeClr val="bg1"/>
                </a:solidFill>
                <a:effectLst/>
              </a:rPr>
              <a:t>programme</a:t>
            </a:r>
            <a:r>
              <a:rPr lang="en-US" sz="2400" dirty="0">
                <a:solidFill>
                  <a:schemeClr val="bg1"/>
                </a:solidFill>
                <a:effectLst/>
              </a:rPr>
              <a:t> </a:t>
            </a:r>
            <a:r>
              <a:rPr lang="en-US" sz="2400" dirty="0" err="1">
                <a:solidFill>
                  <a:schemeClr val="bg1"/>
                </a:solidFill>
                <a:effectLst/>
              </a:rPr>
              <a:t>inclut</a:t>
            </a:r>
            <a:r>
              <a:rPr lang="en-US" sz="2400" dirty="0">
                <a:solidFill>
                  <a:schemeClr val="bg1"/>
                </a:solidFill>
                <a:effectLst/>
              </a:rPr>
              <a:t> la </a:t>
            </a:r>
            <a:r>
              <a:rPr lang="en-US" sz="2400" dirty="0" err="1">
                <a:solidFill>
                  <a:schemeClr val="bg1"/>
                </a:solidFill>
                <a:effectLst/>
              </a:rPr>
              <a:t>possibilité</a:t>
            </a:r>
            <a:r>
              <a:rPr lang="en-US" sz="2400" dirty="0">
                <a:solidFill>
                  <a:schemeClr val="bg1"/>
                </a:solidFill>
                <a:effectLst/>
              </a:rPr>
              <a:t> de </a:t>
            </a:r>
            <a:r>
              <a:rPr lang="en-US" sz="2400" dirty="0" err="1">
                <a:solidFill>
                  <a:schemeClr val="bg1"/>
                </a:solidFill>
                <a:effectLst/>
              </a:rPr>
              <a:t>choisir</a:t>
            </a:r>
            <a:r>
              <a:rPr lang="en-US" sz="2400" dirty="0">
                <a:solidFill>
                  <a:schemeClr val="bg1"/>
                </a:solidFill>
                <a:effectLst/>
              </a:rPr>
              <a:t> la langue (</a:t>
            </a:r>
            <a:r>
              <a:rPr lang="en-US" sz="2400" dirty="0" err="1">
                <a:solidFill>
                  <a:schemeClr val="bg1"/>
                </a:solidFill>
                <a:effectLst/>
              </a:rPr>
              <a:t>soit</a:t>
            </a:r>
            <a:r>
              <a:rPr lang="en-US" sz="2400" dirty="0">
                <a:solidFill>
                  <a:schemeClr val="bg1"/>
                </a:solidFill>
                <a:effectLst/>
              </a:rPr>
              <a:t> </a:t>
            </a:r>
            <a:r>
              <a:rPr lang="en-US" sz="2400" dirty="0" err="1">
                <a:solidFill>
                  <a:schemeClr val="bg1"/>
                </a:solidFill>
                <a:effectLst/>
              </a:rPr>
              <a:t>anglais</a:t>
            </a:r>
            <a:r>
              <a:rPr lang="en-US" sz="2400" dirty="0">
                <a:solidFill>
                  <a:schemeClr val="bg1"/>
                </a:solidFill>
                <a:effectLst/>
              </a:rPr>
              <a:t> et </a:t>
            </a:r>
            <a:r>
              <a:rPr lang="en-US" sz="2400" dirty="0" err="1">
                <a:solidFill>
                  <a:schemeClr val="bg1"/>
                </a:solidFill>
                <a:effectLst/>
              </a:rPr>
              <a:t>français</a:t>
            </a:r>
            <a:r>
              <a:rPr lang="en-US" sz="2400" dirty="0">
                <a:solidFill>
                  <a:schemeClr val="bg1"/>
                </a:solidFill>
                <a:effectLst/>
              </a:rPr>
              <a:t>) </a:t>
            </a:r>
          </a:p>
          <a:p>
            <a:pPr indent="-228600">
              <a:lnSpc>
                <a:spcPct val="110000"/>
              </a:lnSpc>
              <a:spcAft>
                <a:spcPts val="600"/>
              </a:spcAft>
              <a:buFont typeface="Arial" panose="020B0604020202020204" pitchFamily="34" charset="0"/>
              <a:buChar char="•"/>
            </a:pPr>
            <a:r>
              <a:rPr lang="en-US" sz="2400" dirty="0" err="1">
                <a:solidFill>
                  <a:schemeClr val="bg1"/>
                </a:solidFill>
                <a:effectLst/>
              </a:rPr>
              <a:t>L’application</a:t>
            </a:r>
            <a:r>
              <a:rPr lang="en-US" sz="2400" dirty="0">
                <a:solidFill>
                  <a:schemeClr val="bg1"/>
                </a:solidFill>
                <a:effectLst/>
              </a:rPr>
              <a:t> </a:t>
            </a:r>
            <a:r>
              <a:rPr lang="en-US" sz="2400" dirty="0" err="1">
                <a:solidFill>
                  <a:schemeClr val="bg1"/>
                </a:solidFill>
                <a:effectLst/>
              </a:rPr>
              <a:t>donne</a:t>
            </a:r>
            <a:r>
              <a:rPr lang="en-US" sz="2400" dirty="0">
                <a:solidFill>
                  <a:schemeClr val="bg1"/>
                </a:solidFill>
                <a:effectLst/>
              </a:rPr>
              <a:t> les </a:t>
            </a:r>
            <a:r>
              <a:rPr lang="en-US" sz="2400" dirty="0" err="1">
                <a:solidFill>
                  <a:schemeClr val="bg1"/>
                </a:solidFill>
                <a:effectLst/>
              </a:rPr>
              <a:t>unités</a:t>
            </a:r>
            <a:r>
              <a:rPr lang="en-US" sz="2400" dirty="0">
                <a:solidFill>
                  <a:schemeClr val="bg1"/>
                </a:solidFill>
                <a:effectLst/>
              </a:rPr>
              <a:t> de </a:t>
            </a:r>
            <a:r>
              <a:rPr lang="en-US" sz="2400" dirty="0" err="1">
                <a:solidFill>
                  <a:schemeClr val="bg1"/>
                </a:solidFill>
                <a:effectLst/>
              </a:rPr>
              <a:t>mesure</a:t>
            </a:r>
            <a:r>
              <a:rPr lang="en-US" sz="2400" dirty="0">
                <a:solidFill>
                  <a:schemeClr val="bg1"/>
                </a:solidFill>
                <a:effectLst/>
              </a:rPr>
              <a:t> </a:t>
            </a:r>
            <a:r>
              <a:rPr lang="en-US" sz="2400" dirty="0" err="1">
                <a:solidFill>
                  <a:schemeClr val="bg1"/>
                </a:solidFill>
                <a:effectLst/>
              </a:rPr>
              <a:t>métrique</a:t>
            </a:r>
            <a:r>
              <a:rPr lang="en-US" sz="2400" dirty="0">
                <a:solidFill>
                  <a:schemeClr val="bg1"/>
                </a:solidFill>
                <a:effectLst/>
              </a:rPr>
              <a:t> </a:t>
            </a:r>
          </a:p>
        </p:txBody>
      </p:sp>
    </p:spTree>
    <p:extLst>
      <p:ext uri="{BB962C8B-B14F-4D97-AF65-F5344CB8AC3E}">
        <p14:creationId xmlns:p14="http://schemas.microsoft.com/office/powerpoint/2010/main" val="16158645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DFF9-AB6B-F494-181F-79A755544A97}"/>
              </a:ext>
            </a:extLst>
          </p:cNvPr>
          <p:cNvSpPr>
            <a:spLocks noGrp="1"/>
          </p:cNvSpPr>
          <p:nvPr>
            <p:ph type="title"/>
          </p:nvPr>
        </p:nvSpPr>
        <p:spPr/>
        <p:txBody>
          <a:bodyPr/>
          <a:lstStyle/>
          <a:p>
            <a:r>
              <a:rPr lang="en-US" dirty="0" err="1"/>
              <a:t>Priorisation</a:t>
            </a:r>
            <a:endParaRPr lang="en-CA" dirty="0"/>
          </a:p>
        </p:txBody>
      </p:sp>
      <p:sp>
        <p:nvSpPr>
          <p:cNvPr id="3" name="Content Placeholder 2">
            <a:extLst>
              <a:ext uri="{FF2B5EF4-FFF2-40B4-BE49-F238E27FC236}">
                <a16:creationId xmlns:a16="http://schemas.microsoft.com/office/drawing/2014/main" id="{ADEA4617-D4F8-5AEE-ECDB-9742224F0695}"/>
              </a:ext>
            </a:extLst>
          </p:cNvPr>
          <p:cNvSpPr>
            <a:spLocks noGrp="1"/>
          </p:cNvSpPr>
          <p:nvPr>
            <p:ph idx="1"/>
          </p:nvPr>
        </p:nvSpPr>
        <p:spPr>
          <a:xfrm>
            <a:off x="838199" y="1929383"/>
            <a:ext cx="10711543" cy="4563491"/>
          </a:xfrm>
        </p:spPr>
        <p:txBody>
          <a:bodyPr vert="horz" lIns="91440" tIns="45720" rIns="91440" bIns="45720" rtlCol="0" anchor="t">
            <a:normAutofit fontScale="85000" lnSpcReduction="20000"/>
          </a:bodyPr>
          <a:lstStyle/>
          <a:p>
            <a:pPr>
              <a:buNone/>
            </a:pPr>
            <a:r>
              <a:rPr lang="en-CA" dirty="0">
                <a:ea typeface="+mn-lt"/>
                <a:cs typeface="+mn-lt"/>
              </a:rPr>
              <a:t>Les </a:t>
            </a:r>
            <a:r>
              <a:rPr lang="en-CA" dirty="0" err="1">
                <a:ea typeface="+mn-lt"/>
                <a:cs typeface="+mn-lt"/>
              </a:rPr>
              <a:t>critères</a:t>
            </a:r>
            <a:r>
              <a:rPr lang="en-CA" dirty="0">
                <a:ea typeface="+mn-lt"/>
                <a:cs typeface="+mn-lt"/>
              </a:rPr>
              <a:t> de conception</a:t>
            </a:r>
            <a:endParaRPr lang="fr-FR" dirty="0"/>
          </a:p>
          <a:p>
            <a:pPr>
              <a:buFont typeface="Arial"/>
              <a:buChar char="•"/>
            </a:pPr>
            <a:r>
              <a:rPr lang="en-CA" dirty="0">
                <a:ea typeface="+mn-lt"/>
                <a:cs typeface="+mn-lt"/>
              </a:rPr>
              <a:t>Les </a:t>
            </a:r>
            <a:r>
              <a:rPr lang="en-CA" dirty="0" err="1">
                <a:ea typeface="+mn-lt"/>
                <a:cs typeface="+mn-lt"/>
              </a:rPr>
              <a:t>capteurs</a:t>
            </a:r>
            <a:r>
              <a:rPr lang="en-CA" dirty="0">
                <a:ea typeface="+mn-lt"/>
                <a:cs typeface="+mn-lt"/>
              </a:rPr>
              <a:t> dans le </a:t>
            </a:r>
            <a:r>
              <a:rPr lang="en-CA" dirty="0" err="1">
                <a:ea typeface="+mn-lt"/>
                <a:cs typeface="+mn-lt"/>
              </a:rPr>
              <a:t>boîtier</a:t>
            </a:r>
            <a:r>
              <a:rPr lang="en-CA" dirty="0">
                <a:ea typeface="+mn-lt"/>
                <a:cs typeface="+mn-lt"/>
              </a:rPr>
              <a:t> Arduino</a:t>
            </a:r>
            <a:endParaRPr lang="en-CA" dirty="0"/>
          </a:p>
          <a:p>
            <a:pPr>
              <a:buFont typeface="Arial"/>
              <a:buChar char="•"/>
            </a:pPr>
            <a:r>
              <a:rPr lang="en-CA" dirty="0" err="1">
                <a:ea typeface="+mn-lt"/>
                <a:cs typeface="+mn-lt"/>
              </a:rPr>
              <a:t>L’application</a:t>
            </a:r>
            <a:r>
              <a:rPr lang="en-CA" dirty="0">
                <a:ea typeface="+mn-lt"/>
                <a:cs typeface="+mn-lt"/>
              </a:rPr>
              <a:t> </a:t>
            </a:r>
            <a:r>
              <a:rPr lang="en-CA" dirty="0" err="1">
                <a:ea typeface="+mn-lt"/>
                <a:cs typeface="+mn-lt"/>
              </a:rPr>
              <a:t>connectée</a:t>
            </a:r>
            <a:r>
              <a:rPr lang="en-CA" dirty="0">
                <a:ea typeface="+mn-lt"/>
                <a:cs typeface="+mn-lt"/>
              </a:rPr>
              <a:t> sur </a:t>
            </a:r>
            <a:r>
              <a:rPr lang="en-CA" dirty="0" err="1">
                <a:ea typeface="+mn-lt"/>
                <a:cs typeface="+mn-lt"/>
              </a:rPr>
              <a:t>cellulaire</a:t>
            </a:r>
            <a:r>
              <a:rPr lang="en-CA" dirty="0">
                <a:ea typeface="+mn-lt"/>
                <a:cs typeface="+mn-lt"/>
              </a:rPr>
              <a:t> via </a:t>
            </a:r>
            <a:r>
              <a:rPr lang="en-CA" dirty="0" err="1">
                <a:ea typeface="+mn-lt"/>
                <a:cs typeface="+mn-lt"/>
              </a:rPr>
              <a:t>wifi</a:t>
            </a:r>
            <a:endParaRPr lang="en-CA" dirty="0"/>
          </a:p>
          <a:p>
            <a:pPr>
              <a:buFont typeface="Arial"/>
              <a:buChar char="•"/>
            </a:pPr>
            <a:r>
              <a:rPr lang="en-CA" dirty="0">
                <a:ea typeface="+mn-lt"/>
                <a:cs typeface="+mn-lt"/>
              </a:rPr>
              <a:t>Le stockage sur le cloud</a:t>
            </a:r>
          </a:p>
          <a:p>
            <a:pPr>
              <a:buFont typeface="Arial"/>
              <a:buChar char="•"/>
            </a:pPr>
            <a:r>
              <a:rPr lang="en-CA" dirty="0">
                <a:ea typeface="+mn-lt"/>
                <a:cs typeface="+mn-lt"/>
              </a:rPr>
              <a:t>Le programme </a:t>
            </a:r>
            <a:r>
              <a:rPr lang="en-CA" dirty="0" err="1">
                <a:ea typeface="+mn-lt"/>
                <a:cs typeface="+mn-lt"/>
              </a:rPr>
              <a:t>définit</a:t>
            </a:r>
            <a:r>
              <a:rPr lang="en-CA" dirty="0">
                <a:ea typeface="+mn-lt"/>
                <a:cs typeface="+mn-lt"/>
              </a:rPr>
              <a:t> des </a:t>
            </a:r>
            <a:r>
              <a:rPr lang="en-CA" dirty="0" err="1">
                <a:ea typeface="+mn-lt"/>
                <a:cs typeface="+mn-lt"/>
              </a:rPr>
              <a:t>bornes</a:t>
            </a:r>
            <a:r>
              <a:rPr lang="en-CA" dirty="0">
                <a:ea typeface="+mn-lt"/>
                <a:cs typeface="+mn-lt"/>
              </a:rPr>
              <a:t> et </a:t>
            </a:r>
            <a:r>
              <a:rPr lang="en-CA" dirty="0" err="1">
                <a:ea typeface="+mn-lt"/>
                <a:cs typeface="+mn-lt"/>
              </a:rPr>
              <a:t>si</a:t>
            </a:r>
            <a:r>
              <a:rPr lang="en-CA" dirty="0">
                <a:ea typeface="+mn-lt"/>
                <a:cs typeface="+mn-lt"/>
              </a:rPr>
              <a:t> </a:t>
            </a:r>
            <a:r>
              <a:rPr lang="en-CA" dirty="0" err="1">
                <a:ea typeface="+mn-lt"/>
                <a:cs typeface="+mn-lt"/>
              </a:rPr>
              <a:t>ces</a:t>
            </a:r>
            <a:r>
              <a:rPr lang="en-CA" dirty="0">
                <a:ea typeface="+mn-lt"/>
                <a:cs typeface="+mn-lt"/>
              </a:rPr>
              <a:t> </a:t>
            </a:r>
            <a:r>
              <a:rPr lang="en-CA" dirty="0" err="1">
                <a:ea typeface="+mn-lt"/>
                <a:cs typeface="+mn-lt"/>
              </a:rPr>
              <a:t>bornes</a:t>
            </a:r>
            <a:r>
              <a:rPr lang="en-CA" dirty="0">
                <a:ea typeface="+mn-lt"/>
                <a:cs typeface="+mn-lt"/>
              </a:rPr>
              <a:t> </a:t>
            </a:r>
            <a:r>
              <a:rPr lang="en-CA" dirty="0" err="1">
                <a:ea typeface="+mn-lt"/>
                <a:cs typeface="+mn-lt"/>
              </a:rPr>
              <a:t>sont</a:t>
            </a:r>
            <a:r>
              <a:rPr lang="en-CA" dirty="0">
                <a:ea typeface="+mn-lt"/>
                <a:cs typeface="+mn-lt"/>
              </a:rPr>
              <a:t> </a:t>
            </a:r>
            <a:r>
              <a:rPr lang="en-CA" dirty="0" err="1">
                <a:ea typeface="+mn-lt"/>
                <a:cs typeface="+mn-lt"/>
              </a:rPr>
              <a:t>dépassées</a:t>
            </a:r>
            <a:r>
              <a:rPr lang="en-CA" dirty="0">
                <a:ea typeface="+mn-lt"/>
                <a:cs typeface="+mn-lt"/>
              </a:rPr>
              <a:t>, </a:t>
            </a:r>
            <a:r>
              <a:rPr lang="en-CA" dirty="0" err="1">
                <a:ea typeface="+mn-lt"/>
                <a:cs typeface="+mn-lt"/>
              </a:rPr>
              <a:t>une</a:t>
            </a:r>
            <a:r>
              <a:rPr lang="en-CA" dirty="0">
                <a:ea typeface="+mn-lt"/>
                <a:cs typeface="+mn-lt"/>
              </a:rPr>
              <a:t> </a:t>
            </a:r>
            <a:r>
              <a:rPr lang="en-CA" dirty="0" err="1">
                <a:ea typeface="+mn-lt"/>
                <a:cs typeface="+mn-lt"/>
              </a:rPr>
              <a:t>alerte</a:t>
            </a:r>
            <a:r>
              <a:rPr lang="en-CA" dirty="0">
                <a:ea typeface="+mn-lt"/>
                <a:cs typeface="+mn-lt"/>
              </a:rPr>
              <a:t> </a:t>
            </a:r>
            <a:r>
              <a:rPr lang="en-CA" dirty="0" err="1">
                <a:ea typeface="+mn-lt"/>
                <a:cs typeface="+mn-lt"/>
              </a:rPr>
              <a:t>est</a:t>
            </a:r>
            <a:r>
              <a:rPr lang="en-CA" dirty="0">
                <a:ea typeface="+mn-lt"/>
                <a:cs typeface="+mn-lt"/>
              </a:rPr>
              <a:t> </a:t>
            </a:r>
            <a:r>
              <a:rPr lang="en-CA" dirty="0" err="1">
                <a:ea typeface="+mn-lt"/>
                <a:cs typeface="+mn-lt"/>
              </a:rPr>
              <a:t>envoyée</a:t>
            </a:r>
            <a:r>
              <a:rPr lang="en-CA" dirty="0">
                <a:ea typeface="+mn-lt"/>
                <a:cs typeface="+mn-lt"/>
              </a:rPr>
              <a:t> sur </a:t>
            </a:r>
            <a:r>
              <a:rPr lang="en-CA" dirty="0" err="1">
                <a:ea typeface="+mn-lt"/>
                <a:cs typeface="+mn-lt"/>
              </a:rPr>
              <a:t>l’application</a:t>
            </a:r>
            <a:r>
              <a:rPr lang="en-CA" dirty="0">
                <a:ea typeface="+mn-lt"/>
                <a:cs typeface="+mn-lt"/>
              </a:rPr>
              <a:t> mobile</a:t>
            </a:r>
            <a:endParaRPr lang="en-CA" dirty="0"/>
          </a:p>
          <a:p>
            <a:pPr>
              <a:buFont typeface="Arial"/>
              <a:buChar char="•"/>
            </a:pPr>
            <a:r>
              <a:rPr lang="en-CA" dirty="0">
                <a:ea typeface="+mn-lt"/>
                <a:cs typeface="+mn-lt"/>
              </a:rPr>
              <a:t>Les </a:t>
            </a:r>
            <a:r>
              <a:rPr lang="en-CA" dirty="0" err="1">
                <a:ea typeface="+mn-lt"/>
                <a:cs typeface="+mn-lt"/>
              </a:rPr>
              <a:t>capteurs</a:t>
            </a:r>
            <a:r>
              <a:rPr lang="en-CA" dirty="0">
                <a:ea typeface="+mn-lt"/>
                <a:cs typeface="+mn-lt"/>
              </a:rPr>
              <a:t> </a:t>
            </a:r>
            <a:r>
              <a:rPr lang="en-CA" dirty="0" err="1">
                <a:ea typeface="+mn-lt"/>
                <a:cs typeface="+mn-lt"/>
              </a:rPr>
              <a:t>sont</a:t>
            </a:r>
            <a:r>
              <a:rPr lang="en-CA" dirty="0">
                <a:ea typeface="+mn-lt"/>
                <a:cs typeface="+mn-lt"/>
              </a:rPr>
              <a:t> le plus </a:t>
            </a:r>
            <a:r>
              <a:rPr lang="en-CA" dirty="0" err="1">
                <a:ea typeface="+mn-lt"/>
                <a:cs typeface="+mn-lt"/>
              </a:rPr>
              <a:t>éloigné</a:t>
            </a:r>
            <a:r>
              <a:rPr lang="en-CA" dirty="0">
                <a:ea typeface="+mn-lt"/>
                <a:cs typeface="+mn-lt"/>
              </a:rPr>
              <a:t> les </a:t>
            </a:r>
            <a:r>
              <a:rPr lang="en-CA" dirty="0" err="1">
                <a:ea typeface="+mn-lt"/>
                <a:cs typeface="+mn-lt"/>
              </a:rPr>
              <a:t>uns</a:t>
            </a:r>
            <a:r>
              <a:rPr lang="en-CA" dirty="0">
                <a:ea typeface="+mn-lt"/>
                <a:cs typeface="+mn-lt"/>
              </a:rPr>
              <a:t> des </a:t>
            </a:r>
            <a:r>
              <a:rPr lang="en-CA" dirty="0" err="1">
                <a:ea typeface="+mn-lt"/>
                <a:cs typeface="+mn-lt"/>
              </a:rPr>
              <a:t>autres</a:t>
            </a:r>
            <a:endParaRPr lang="en-CA" dirty="0"/>
          </a:p>
          <a:p>
            <a:pPr>
              <a:buFont typeface="Arial"/>
              <a:buChar char="•"/>
            </a:pPr>
            <a:r>
              <a:rPr lang="en-CA" dirty="0">
                <a:ea typeface="+mn-lt"/>
                <a:cs typeface="+mn-lt"/>
              </a:rPr>
              <a:t>Le programme </a:t>
            </a:r>
            <a:r>
              <a:rPr lang="en-CA" dirty="0" err="1">
                <a:ea typeface="+mn-lt"/>
                <a:cs typeface="+mn-lt"/>
              </a:rPr>
              <a:t>inclut</a:t>
            </a:r>
            <a:r>
              <a:rPr lang="en-CA" dirty="0">
                <a:ea typeface="+mn-lt"/>
                <a:cs typeface="+mn-lt"/>
              </a:rPr>
              <a:t> la </a:t>
            </a:r>
            <a:r>
              <a:rPr lang="en-CA" dirty="0" err="1">
                <a:ea typeface="+mn-lt"/>
                <a:cs typeface="+mn-lt"/>
              </a:rPr>
              <a:t>possibilité</a:t>
            </a:r>
            <a:r>
              <a:rPr lang="en-CA" dirty="0">
                <a:ea typeface="+mn-lt"/>
                <a:cs typeface="+mn-lt"/>
              </a:rPr>
              <a:t> de </a:t>
            </a:r>
            <a:r>
              <a:rPr lang="en-CA" dirty="0" err="1">
                <a:ea typeface="+mn-lt"/>
                <a:cs typeface="+mn-lt"/>
              </a:rPr>
              <a:t>choisir</a:t>
            </a:r>
            <a:r>
              <a:rPr lang="en-CA" dirty="0">
                <a:ea typeface="+mn-lt"/>
                <a:cs typeface="+mn-lt"/>
              </a:rPr>
              <a:t> la langue (</a:t>
            </a:r>
            <a:r>
              <a:rPr lang="en-CA" dirty="0" err="1">
                <a:ea typeface="+mn-lt"/>
                <a:cs typeface="+mn-lt"/>
              </a:rPr>
              <a:t>soit</a:t>
            </a:r>
            <a:r>
              <a:rPr lang="en-CA" dirty="0">
                <a:ea typeface="+mn-lt"/>
                <a:cs typeface="+mn-lt"/>
              </a:rPr>
              <a:t> </a:t>
            </a:r>
            <a:r>
              <a:rPr lang="en-CA" dirty="0" err="1">
                <a:ea typeface="+mn-lt"/>
                <a:cs typeface="+mn-lt"/>
              </a:rPr>
              <a:t>anglais</a:t>
            </a:r>
            <a:r>
              <a:rPr lang="en-CA" dirty="0">
                <a:ea typeface="+mn-lt"/>
                <a:cs typeface="+mn-lt"/>
              </a:rPr>
              <a:t> et </a:t>
            </a:r>
            <a:r>
              <a:rPr lang="en-CA" dirty="0" err="1">
                <a:ea typeface="+mn-lt"/>
                <a:cs typeface="+mn-lt"/>
              </a:rPr>
              <a:t>français</a:t>
            </a:r>
            <a:r>
              <a:rPr lang="en-CA" dirty="0">
                <a:ea typeface="+mn-lt"/>
                <a:cs typeface="+mn-lt"/>
              </a:rPr>
              <a:t>)</a:t>
            </a:r>
            <a:endParaRPr lang="en-CA" dirty="0"/>
          </a:p>
          <a:p>
            <a:pPr>
              <a:buFont typeface="Arial"/>
              <a:buChar char="•"/>
            </a:pPr>
            <a:r>
              <a:rPr lang="en-CA" dirty="0">
                <a:ea typeface="+mn-lt"/>
                <a:cs typeface="+mn-lt"/>
              </a:rPr>
              <a:t>Le </a:t>
            </a:r>
            <a:r>
              <a:rPr lang="en-CA" dirty="0" err="1">
                <a:ea typeface="+mn-lt"/>
                <a:cs typeface="+mn-lt"/>
              </a:rPr>
              <a:t>boîtier</a:t>
            </a:r>
            <a:r>
              <a:rPr lang="en-CA" dirty="0">
                <a:ea typeface="+mn-lt"/>
                <a:cs typeface="+mn-lt"/>
              </a:rPr>
              <a:t> a </a:t>
            </a:r>
            <a:r>
              <a:rPr lang="en-CA" dirty="0" err="1">
                <a:ea typeface="+mn-lt"/>
                <a:cs typeface="+mn-lt"/>
              </a:rPr>
              <a:t>une</a:t>
            </a:r>
            <a:r>
              <a:rPr lang="en-CA" dirty="0">
                <a:ea typeface="+mn-lt"/>
                <a:cs typeface="+mn-lt"/>
              </a:rPr>
              <a:t> surface </a:t>
            </a:r>
            <a:r>
              <a:rPr lang="en-CA" dirty="0" err="1">
                <a:ea typeface="+mn-lt"/>
                <a:cs typeface="+mn-lt"/>
              </a:rPr>
              <a:t>horizontale</a:t>
            </a:r>
            <a:r>
              <a:rPr lang="en-CA" dirty="0">
                <a:ea typeface="+mn-lt"/>
                <a:cs typeface="+mn-lt"/>
              </a:rPr>
              <a:t> </a:t>
            </a:r>
            <a:r>
              <a:rPr lang="en-CA" dirty="0" err="1">
                <a:ea typeface="+mn-lt"/>
                <a:cs typeface="+mn-lt"/>
              </a:rPr>
              <a:t>où</a:t>
            </a:r>
            <a:r>
              <a:rPr lang="en-CA" dirty="0">
                <a:ea typeface="+mn-lt"/>
                <a:cs typeface="+mn-lt"/>
              </a:rPr>
              <a:t> il </a:t>
            </a:r>
            <a:r>
              <a:rPr lang="en-CA" dirty="0" err="1">
                <a:ea typeface="+mn-lt"/>
                <a:cs typeface="+mn-lt"/>
              </a:rPr>
              <a:t>peut</a:t>
            </a:r>
            <a:r>
              <a:rPr lang="en-CA" dirty="0">
                <a:ea typeface="+mn-lt"/>
                <a:cs typeface="+mn-lt"/>
              </a:rPr>
              <a:t> </a:t>
            </a:r>
            <a:r>
              <a:rPr lang="en-CA" dirty="0" err="1">
                <a:ea typeface="+mn-lt"/>
                <a:cs typeface="+mn-lt"/>
              </a:rPr>
              <a:t>être</a:t>
            </a:r>
            <a:r>
              <a:rPr lang="en-CA" dirty="0">
                <a:ea typeface="+mn-lt"/>
                <a:cs typeface="+mn-lt"/>
              </a:rPr>
              <a:t> </a:t>
            </a:r>
            <a:r>
              <a:rPr lang="en-CA" dirty="0" err="1">
                <a:ea typeface="+mn-lt"/>
                <a:cs typeface="+mn-lt"/>
              </a:rPr>
              <a:t>posée</a:t>
            </a:r>
            <a:endParaRPr lang="en-CA" dirty="0"/>
          </a:p>
          <a:p>
            <a:pPr>
              <a:buFont typeface="Arial"/>
              <a:buChar char="•"/>
            </a:pPr>
            <a:r>
              <a:rPr lang="en-CA" dirty="0" err="1">
                <a:ea typeface="+mn-lt"/>
                <a:cs typeface="+mn-lt"/>
              </a:rPr>
              <a:t>L’application</a:t>
            </a:r>
            <a:r>
              <a:rPr lang="en-CA" dirty="0">
                <a:ea typeface="+mn-lt"/>
                <a:cs typeface="+mn-lt"/>
              </a:rPr>
              <a:t> </a:t>
            </a:r>
            <a:r>
              <a:rPr lang="en-CA" dirty="0" err="1">
                <a:ea typeface="+mn-lt"/>
                <a:cs typeface="+mn-lt"/>
              </a:rPr>
              <a:t>donne</a:t>
            </a:r>
            <a:r>
              <a:rPr lang="en-CA" dirty="0">
                <a:ea typeface="+mn-lt"/>
                <a:cs typeface="+mn-lt"/>
              </a:rPr>
              <a:t> les </a:t>
            </a:r>
            <a:r>
              <a:rPr lang="en-CA" dirty="0" err="1">
                <a:ea typeface="+mn-lt"/>
                <a:cs typeface="+mn-lt"/>
              </a:rPr>
              <a:t>unités</a:t>
            </a:r>
            <a:r>
              <a:rPr lang="en-CA" dirty="0">
                <a:ea typeface="+mn-lt"/>
                <a:cs typeface="+mn-lt"/>
              </a:rPr>
              <a:t> de </a:t>
            </a:r>
            <a:r>
              <a:rPr lang="en-CA" dirty="0" err="1">
                <a:ea typeface="+mn-lt"/>
                <a:cs typeface="+mn-lt"/>
              </a:rPr>
              <a:t>mesure</a:t>
            </a:r>
            <a:r>
              <a:rPr lang="en-CA" dirty="0">
                <a:ea typeface="+mn-lt"/>
                <a:cs typeface="+mn-lt"/>
              </a:rPr>
              <a:t> </a:t>
            </a:r>
            <a:r>
              <a:rPr lang="en-CA" dirty="0" err="1">
                <a:ea typeface="+mn-lt"/>
                <a:cs typeface="+mn-lt"/>
              </a:rPr>
              <a:t>métrique</a:t>
            </a:r>
            <a:endParaRPr lang="en-CA" dirty="0"/>
          </a:p>
          <a:p>
            <a:pPr>
              <a:buFont typeface="Arial"/>
              <a:buChar char="•"/>
            </a:pPr>
            <a:r>
              <a:rPr lang="en-CA" dirty="0">
                <a:ea typeface="+mn-lt"/>
                <a:cs typeface="+mn-lt"/>
              </a:rPr>
              <a:t>Le </a:t>
            </a:r>
            <a:r>
              <a:rPr lang="en-CA" dirty="0" err="1">
                <a:ea typeface="+mn-lt"/>
                <a:cs typeface="+mn-lt"/>
              </a:rPr>
              <a:t>boîtier</a:t>
            </a:r>
            <a:r>
              <a:rPr lang="en-CA" dirty="0">
                <a:ea typeface="+mn-lt"/>
                <a:cs typeface="+mn-lt"/>
              </a:rPr>
              <a:t> </a:t>
            </a:r>
            <a:r>
              <a:rPr lang="en-CA" err="1">
                <a:ea typeface="+mn-lt"/>
                <a:cs typeface="+mn-lt"/>
              </a:rPr>
              <a:t>a les</a:t>
            </a:r>
            <a:r>
              <a:rPr lang="en-CA" dirty="0">
                <a:ea typeface="+mn-lt"/>
                <a:cs typeface="+mn-lt"/>
              </a:rPr>
              <a:t> dimensions </a:t>
            </a:r>
            <a:r>
              <a:rPr lang="en-CA" dirty="0" err="1">
                <a:ea typeface="+mn-lt"/>
                <a:cs typeface="+mn-lt"/>
              </a:rPr>
              <a:t>d’une</a:t>
            </a:r>
            <a:r>
              <a:rPr lang="en-CA" dirty="0">
                <a:ea typeface="+mn-lt"/>
                <a:cs typeface="+mn-lt"/>
              </a:rPr>
              <a:t> </a:t>
            </a:r>
            <a:r>
              <a:rPr lang="en-CA" dirty="0" err="1">
                <a:ea typeface="+mn-lt"/>
                <a:cs typeface="+mn-lt"/>
              </a:rPr>
              <a:t>boite</a:t>
            </a:r>
            <a:r>
              <a:rPr lang="en-CA" dirty="0">
                <a:ea typeface="+mn-lt"/>
                <a:cs typeface="+mn-lt"/>
              </a:rPr>
              <a:t> de chaussure</a:t>
            </a:r>
            <a:endParaRPr lang="en-CA" dirty="0"/>
          </a:p>
          <a:p>
            <a:pPr marL="0" indent="0">
              <a:buNone/>
            </a:pPr>
            <a:endParaRPr lang="en-CA" dirty="0"/>
          </a:p>
        </p:txBody>
      </p:sp>
    </p:spTree>
    <p:extLst>
      <p:ext uri="{BB962C8B-B14F-4D97-AF65-F5344CB8AC3E}">
        <p14:creationId xmlns:p14="http://schemas.microsoft.com/office/powerpoint/2010/main" val="4105635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5" name="Rectangle 24">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Autoradiogram on white paper">
            <a:extLst>
              <a:ext uri="{FF2B5EF4-FFF2-40B4-BE49-F238E27FC236}">
                <a16:creationId xmlns:a16="http://schemas.microsoft.com/office/drawing/2014/main" id="{B4E3BFF4-DA56-1381-B41A-49E4ADCFDA8A}"/>
              </a:ext>
            </a:extLst>
          </p:cNvPr>
          <p:cNvPicPr>
            <a:picLocks noChangeAspect="1"/>
          </p:cNvPicPr>
          <p:nvPr/>
        </p:nvPicPr>
        <p:blipFill rotWithShape="1">
          <a:blip r:embed="rId2">
            <a:alphaModFix amt="50000"/>
          </a:blip>
          <a:srcRect r="-1" b="24980"/>
          <a:stretch/>
        </p:blipFill>
        <p:spPr>
          <a:xfrm>
            <a:off x="20" y="10"/>
            <a:ext cx="12188930" cy="6857990"/>
          </a:xfrm>
          <a:prstGeom prst="rect">
            <a:avLst/>
          </a:prstGeom>
        </p:spPr>
      </p:pic>
      <p:sp>
        <p:nvSpPr>
          <p:cNvPr id="2" name="Titre 1">
            <a:extLst>
              <a:ext uri="{FF2B5EF4-FFF2-40B4-BE49-F238E27FC236}">
                <a16:creationId xmlns:a16="http://schemas.microsoft.com/office/drawing/2014/main" id="{3775E412-7BEE-2837-4985-10044218D488}"/>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9600" dirty="0"/>
              <a:t>Nos prototypes</a:t>
            </a:r>
          </a:p>
        </p:txBody>
      </p:sp>
      <p:sp>
        <p:nvSpPr>
          <p:cNvPr id="27"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31823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3" name="Rectangle 35">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7">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6BEBD545-C6FA-6B4A-AC69-1712EC791255}"/>
              </a:ext>
            </a:extLst>
          </p:cNvPr>
          <p:cNvSpPr>
            <a:spLocks noGrp="1"/>
          </p:cNvSpPr>
          <p:nvPr>
            <p:ph type="title"/>
          </p:nvPr>
        </p:nvSpPr>
        <p:spPr/>
        <p:txBody>
          <a:bodyPr/>
          <a:lstStyle/>
          <a:p>
            <a:pPr algn="ctr"/>
            <a:r>
              <a:rPr lang="fr-FR" u="sng" dirty="0"/>
              <a:t>Le boitier</a:t>
            </a:r>
          </a:p>
        </p:txBody>
      </p:sp>
      <p:pic>
        <p:nvPicPr>
          <p:cNvPr id="5" name="Image 4">
            <a:extLst>
              <a:ext uri="{FF2B5EF4-FFF2-40B4-BE49-F238E27FC236}">
                <a16:creationId xmlns:a16="http://schemas.microsoft.com/office/drawing/2014/main" id="{9DA008CC-6BFA-75DE-5CD1-402B897D2CF4}"/>
              </a:ext>
            </a:extLst>
          </p:cNvPr>
          <p:cNvPicPr>
            <a:picLocks noChangeAspect="1"/>
          </p:cNvPicPr>
          <p:nvPr/>
        </p:nvPicPr>
        <p:blipFill>
          <a:blip r:embed="rId2"/>
          <a:stretch>
            <a:fillRect/>
          </a:stretch>
        </p:blipFill>
        <p:spPr>
          <a:xfrm>
            <a:off x="1430977" y="2342552"/>
            <a:ext cx="3437908" cy="2312403"/>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3063F014-6284-6D37-374F-B24B16448A6D}"/>
              </a:ext>
            </a:extLst>
          </p:cNvPr>
          <p:cNvPicPr>
            <a:picLocks noChangeAspect="1"/>
          </p:cNvPicPr>
          <p:nvPr/>
        </p:nvPicPr>
        <p:blipFill>
          <a:blip r:embed="rId3"/>
          <a:stretch>
            <a:fillRect/>
          </a:stretch>
        </p:blipFill>
        <p:spPr>
          <a:xfrm>
            <a:off x="6924760" y="2337166"/>
            <a:ext cx="3208316" cy="2198291"/>
          </a:xfrm>
          <a:prstGeom prst="rect">
            <a:avLst/>
          </a:prstGeom>
        </p:spPr>
      </p:pic>
    </p:spTree>
    <p:extLst>
      <p:ext uri="{BB962C8B-B14F-4D97-AF65-F5344CB8AC3E}">
        <p14:creationId xmlns:p14="http://schemas.microsoft.com/office/powerpoint/2010/main" val="2977328633"/>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465</Words>
  <Application>Microsoft Office PowerPoint</Application>
  <PresentationFormat>Widescreen</PresentationFormat>
  <Paragraphs>64</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Aharoni</vt:lpstr>
      <vt:lpstr>Arial</vt:lpstr>
      <vt:lpstr>Calibri</vt:lpstr>
      <vt:lpstr>Courier New</vt:lpstr>
      <vt:lpstr>Modern Love</vt:lpstr>
      <vt:lpstr>The Hand</vt:lpstr>
      <vt:lpstr>SketchyVTI</vt:lpstr>
      <vt:lpstr>Système de surveillance des conditions environnementales</vt:lpstr>
      <vt:lpstr>Table des matières</vt:lpstr>
      <vt:lpstr>RAPPEL DU PROBLÈME</vt:lpstr>
      <vt:lpstr>Résolution du problème</vt:lpstr>
      <vt:lpstr>Processus de conception</vt:lpstr>
      <vt:lpstr>Besoins et  Contraintes</vt:lpstr>
      <vt:lpstr>Priorisation</vt:lpstr>
      <vt:lpstr>Nos prototypes</vt:lpstr>
      <vt:lpstr>Le boitier</vt:lpstr>
      <vt:lpstr>L’application</vt:lpstr>
      <vt:lpstr>Les capteurs</vt:lpstr>
      <vt:lpstr>Notre Solution finale</vt:lpstr>
      <vt:lpstr>Le boitier</vt:lpstr>
      <vt:lpstr>Le boitier</vt:lpstr>
      <vt:lpstr>Le boitier</vt:lpstr>
      <vt:lpstr>Le boitier</vt:lpstr>
      <vt:lpstr>Le boitier</vt:lpstr>
      <vt:lpstr>L’application</vt:lpstr>
      <vt:lpstr>Température</vt:lpstr>
      <vt:lpstr>Humidité</vt:lpstr>
      <vt:lpstr>Qualité de l’air</vt:lpstr>
      <vt:lpstr>Vue d’ensemble</vt:lpstr>
      <vt:lpstr>Capteurs</vt:lpstr>
      <vt:lpstr>Capteurs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de conception</dc:title>
  <dc:creator>Malak Zertoubi</dc:creator>
  <cp:lastModifiedBy>Niane-Nicole Ndayishima</cp:lastModifiedBy>
  <cp:revision>8</cp:revision>
  <dcterms:created xsi:type="dcterms:W3CDTF">2023-03-28T17:35:27Z</dcterms:created>
  <dcterms:modified xsi:type="dcterms:W3CDTF">2023-04-04T03:16:58Z</dcterms:modified>
</cp:coreProperties>
</file>