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dc5585ae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dc5585ae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dc5585ae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dc5585aef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eb82bae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2eb82bae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2eb82baeb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2eb82baeb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2eb82ba3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2eb82ba3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dc5585ae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dc5585aef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2eb82ba3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2eb82ba3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XVJFdfQtmk?feature=oembed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E0C-5zhgl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jO6BamguBQ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_ZWAXBtkOY?feature=oembed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Friday the 13th</a:t>
            </a:r>
            <a:endParaRPr sz="4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(Group A13)</a:t>
            </a:r>
            <a:endParaRPr sz="18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2521511"/>
            <a:ext cx="5361300" cy="14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Group Members:</a:t>
            </a:r>
            <a:endParaRPr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-Brad Cole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-Maurice Hartlieb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-Mathieu Lagacé-O’Connor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-Jean Gaster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99400"/>
            <a:ext cx="4665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Friday the 13th’s goal is to provide the Jam-Z delivery service with a simplistic and user friendly interface for their drone delivery app. This app will be used to order food, track the delivery drone, and lastly allow the user to confirm delivery.</a:t>
            </a:r>
            <a:r>
              <a:rPr lang="en" sz="1400"/>
              <a:t> </a:t>
            </a:r>
            <a:endParaRPr sz="14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575" y="845612"/>
            <a:ext cx="2461250" cy="11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250" y="1970912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Sets Our Design Apart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476800"/>
            <a:ext cx="5007600" cy="29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Our interface is specifically designed to be simplistic to the user. To do this we have included…..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Colour coded design to lead the user.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Linear layout that prevents the user from being lost.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sharp theme with attractive aesthetics.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Step by step run through for receiving food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Our logo is common on every page to promote an individual's ability to easily recognize the company with its logo.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				   </a:t>
            </a:r>
            <a:endParaRPr sz="1600"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125" y="2665225"/>
            <a:ext cx="1227350" cy="213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975" y="330175"/>
            <a:ext cx="1227350" cy="216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9050" y="2649600"/>
            <a:ext cx="1227350" cy="216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9049" y="330175"/>
            <a:ext cx="1227350" cy="21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up and log in</a:t>
            </a:r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64650"/>
            <a:ext cx="1682851" cy="29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763" y="1564650"/>
            <a:ext cx="1753885" cy="29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1100" y="1564650"/>
            <a:ext cx="1753874" cy="29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/>
          <p:nvPr/>
        </p:nvSpPr>
        <p:spPr>
          <a:xfrm>
            <a:off x="2614988" y="2757625"/>
            <a:ext cx="829800" cy="41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5476463" y="2757625"/>
            <a:ext cx="829800" cy="41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 Page Features</a:t>
            </a:r>
            <a:endParaRPr dirty="0"/>
          </a:p>
        </p:txBody>
      </p:sp>
      <p:sp>
        <p:nvSpPr>
          <p:cNvPr id="172" name="Google Shape;172;p18"/>
          <p:cNvSpPr txBox="1"/>
          <p:nvPr/>
        </p:nvSpPr>
        <p:spPr>
          <a:xfrm>
            <a:off x="3606822" y="4534463"/>
            <a:ext cx="19275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 page to cart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Main Page to cart">
            <a:hlinkClick r:id="" action="ppaction://media"/>
            <a:extLst>
              <a:ext uri="{FF2B5EF4-FFF2-40B4-BE49-F238E27FC236}">
                <a16:creationId xmlns:a16="http://schemas.microsoft.com/office/drawing/2014/main" id="{65CC47B4-C3A4-424D-A80B-0D44835314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9451" y="1577788"/>
            <a:ext cx="3945098" cy="295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B5C5-3FD4-7743-B9CB-430419EF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Main Page Features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84234-8DE0-E94A-B850-298F93FA4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73;p18">
            <a:extLst>
              <a:ext uri="{FF2B5EF4-FFF2-40B4-BE49-F238E27FC236}">
                <a16:creationId xmlns:a16="http://schemas.microsoft.com/office/drawing/2014/main" id="{04B1E588-D590-A444-A3B2-EFCEF5585E87}"/>
              </a:ext>
            </a:extLst>
          </p:cNvPr>
          <p:cNvSpPr txBox="1"/>
          <p:nvPr/>
        </p:nvSpPr>
        <p:spPr>
          <a:xfrm>
            <a:off x="3359714" y="4516534"/>
            <a:ext cx="27654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 page (saving food choice)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nline Media 2" descr="Main Page to food">
            <a:hlinkClick r:id="" action="ppaction://media"/>
            <a:extLst>
              <a:ext uri="{FF2B5EF4-FFF2-40B4-BE49-F238E27FC236}">
                <a16:creationId xmlns:a16="http://schemas.microsoft.com/office/drawing/2014/main" id="{184C7FD9-42F9-4B42-9E8D-F116F47A51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9451" y="1559859"/>
            <a:ext cx="3945098" cy="29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Has Arrived !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1180625" y="4034425"/>
            <a:ext cx="29313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Demonstration of “Your Order Has Arrived” and “Track Your Order”Map</a:t>
            </a: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963" y="1418088"/>
            <a:ext cx="1671750" cy="27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251" y="1408836"/>
            <a:ext cx="1671750" cy="276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map">
            <a:hlinkClick r:id="" action="ppaction://media"/>
            <a:extLst>
              <a:ext uri="{FF2B5EF4-FFF2-40B4-BE49-F238E27FC236}">
                <a16:creationId xmlns:a16="http://schemas.microsoft.com/office/drawing/2014/main" id="{BC44BA83-5AB3-3C45-A80D-58E346449A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6"/>
          <a:srcRect l="12578" r="16081"/>
          <a:stretch/>
        </p:blipFill>
        <p:spPr>
          <a:xfrm>
            <a:off x="819150" y="1418088"/>
            <a:ext cx="3444964" cy="2716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 Interaction 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2490093" y="4413414"/>
            <a:ext cx="27729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Steps when receiving food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959" y="1529457"/>
            <a:ext cx="1616164" cy="28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receiving package process">
            <a:hlinkClick r:id="" action="ppaction://media"/>
            <a:extLst>
              <a:ext uri="{FF2B5EF4-FFF2-40B4-BE49-F238E27FC236}">
                <a16:creationId xmlns:a16="http://schemas.microsoft.com/office/drawing/2014/main" id="{0EFA64F1-C761-D943-AFE8-0FBC85F31C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5"/>
          <a:srcRect l="14999" r="13677"/>
          <a:stretch/>
        </p:blipFill>
        <p:spPr>
          <a:xfrm>
            <a:off x="2005959" y="1461516"/>
            <a:ext cx="3741168" cy="2950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00" y="275550"/>
            <a:ext cx="8570401" cy="45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3290100" y="3708225"/>
            <a:ext cx="25638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THE END</a:t>
            </a:r>
            <a:endParaRPr sz="38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2187000" y="1034800"/>
            <a:ext cx="47700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 For Listening!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207</Words>
  <Application>Microsoft Macintosh PowerPoint</Application>
  <PresentationFormat>On-screen Show (16:9)</PresentationFormat>
  <Paragraphs>28</Paragraphs>
  <Slides>9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Nunito</vt:lpstr>
      <vt:lpstr>Shift</vt:lpstr>
      <vt:lpstr>Friday the 13th (Group A13)</vt:lpstr>
      <vt:lpstr>Our Goal</vt:lpstr>
      <vt:lpstr>What Sets Our Design Apart</vt:lpstr>
      <vt:lpstr>Sign up and log in</vt:lpstr>
      <vt:lpstr>Main Page Features</vt:lpstr>
      <vt:lpstr>Main Page Features</vt:lpstr>
      <vt:lpstr>Order Has Arrived !</vt:lpstr>
      <vt:lpstr>Drone Interaction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the 13th (Group A13)</dc:title>
  <cp:lastModifiedBy>Maurice Hartlieb</cp:lastModifiedBy>
  <cp:revision>4</cp:revision>
  <dcterms:modified xsi:type="dcterms:W3CDTF">2020-12-03T17:20:06Z</dcterms:modified>
</cp:coreProperties>
</file>