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00" r:id="rId6"/>
    <p:sldId id="293" r:id="rId7"/>
    <p:sldId id="308" r:id="rId8"/>
    <p:sldId id="309" r:id="rId9"/>
    <p:sldId id="310" r:id="rId10"/>
    <p:sldId id="285" r:id="rId11"/>
    <p:sldId id="268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3725" autoAdjust="0"/>
  </p:normalViewPr>
  <p:slideViewPr>
    <p:cSldViewPr snapToGrid="0">
      <p:cViewPr>
        <p:scale>
          <a:sx n="73" d="100"/>
          <a:sy n="73" d="100"/>
        </p:scale>
        <p:origin x="460" y="35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anchor="b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2" name="Content Placeholder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hoto of four cacti in pots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57200"/>
            <a:ext cx="11274552" cy="594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5775" y="0"/>
            <a:ext cx="6970831" cy="2054388"/>
          </a:xfrm>
        </p:spPr>
        <p:txBody>
          <a:bodyPr/>
          <a:lstStyle/>
          <a:p>
            <a:r>
              <a:rPr lang="en-US" dirty="0"/>
              <a:t>Modular Garden Shelf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3457562"/>
          </a:xfrm>
        </p:spPr>
        <p:txBody>
          <a:bodyPr>
            <a:normAutofit/>
          </a:bodyPr>
          <a:lstStyle/>
          <a:p>
            <a:r>
              <a:rPr lang="en-US" dirty="0"/>
              <a:t>Katarina Vrdoljak, </a:t>
            </a:r>
          </a:p>
          <a:p>
            <a:r>
              <a:rPr lang="en-US" dirty="0"/>
              <a:t>Sophia </a:t>
            </a:r>
            <a:r>
              <a:rPr lang="en-US" dirty="0" err="1"/>
              <a:t>Cino</a:t>
            </a:r>
            <a:r>
              <a:rPr lang="en-US" dirty="0"/>
              <a:t> </a:t>
            </a:r>
            <a:r>
              <a:rPr lang="en-US" dirty="0" err="1"/>
              <a:t>Zarco</a:t>
            </a:r>
            <a:r>
              <a:rPr lang="en-US" dirty="0"/>
              <a:t>,</a:t>
            </a:r>
          </a:p>
          <a:p>
            <a:r>
              <a:rPr lang="en-US" dirty="0" err="1"/>
              <a:t>Roeg</a:t>
            </a:r>
            <a:r>
              <a:rPr lang="en-US" dirty="0"/>
              <a:t> Hildebrandt,</a:t>
            </a:r>
          </a:p>
          <a:p>
            <a:r>
              <a:rPr lang="en-US" dirty="0"/>
              <a:t>Tomas Reeves Alvarez,</a:t>
            </a:r>
          </a:p>
          <a:p>
            <a:r>
              <a:rPr lang="en-US" dirty="0"/>
              <a:t>Daniel Martial,</a:t>
            </a:r>
          </a:p>
          <a:p>
            <a:r>
              <a:rPr lang="en-US" dirty="0" err="1"/>
              <a:t>Stavan</a:t>
            </a:r>
            <a:r>
              <a:rPr lang="en-US" dirty="0"/>
              <a:t> Vyas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416207"/>
            <a:ext cx="7287768" cy="1325563"/>
          </a:xfrm>
        </p:spPr>
        <p:txBody>
          <a:bodyPr/>
          <a:lstStyle/>
          <a:p>
            <a:r>
              <a:rPr lang="en-ZA" dirty="0"/>
              <a:t>FACT</a:t>
            </a:r>
          </a:p>
        </p:txBody>
      </p:sp>
      <p:pic>
        <p:nvPicPr>
          <p:cNvPr id="10" name="Picture Placeholder 9" descr="photo of three succulent plants in white pots&#10;">
            <a:extLst>
              <a:ext uri="{FF2B5EF4-FFF2-40B4-BE49-F238E27FC236}">
                <a16:creationId xmlns:a16="http://schemas.microsoft.com/office/drawing/2014/main" id="{950F1AD8-D083-461E-A758-E3AA785CE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784" y="4155793"/>
            <a:ext cx="9144000" cy="2286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1400" y="729456"/>
            <a:ext cx="7815263" cy="280908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About one in six Canadian children under the age 18 suffer from food insecurities. This unfortunate statistic only grows when it comes to indigenous children.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D240522-762B-4A1C-BAE4-2E57FC01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ZA" dirty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20BB0A-EB05-FFEB-709F-65702027D79C}"/>
              </a:ext>
            </a:extLst>
          </p:cNvPr>
          <p:cNvSpPr txBox="1"/>
          <p:nvPr/>
        </p:nvSpPr>
        <p:spPr>
          <a:xfrm>
            <a:off x="466725" y="2148209"/>
            <a:ext cx="2481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b="1" dirty="0">
                <a:solidFill>
                  <a:srgbClr val="FF000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1 in 6</a:t>
            </a:r>
          </a:p>
        </p:txBody>
      </p:sp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708" y="3111171"/>
            <a:ext cx="9454584" cy="4572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/>
              <a:t>Build a cost-effective and sustainable, modular hydroponic green-house/grow wall.</a:t>
            </a:r>
          </a:p>
        </p:txBody>
      </p:sp>
      <p:pic>
        <p:nvPicPr>
          <p:cNvPr id="40" name="Picture Placeholder 39" descr="ceramic flower pots&#10;">
            <a:extLst>
              <a:ext uri="{FF2B5EF4-FFF2-40B4-BE49-F238E27FC236}">
                <a16:creationId xmlns:a16="http://schemas.microsoft.com/office/drawing/2014/main" id="{FE402C4A-2D7B-4F41-8218-B8594E1057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61DE0949-C611-4117-B02A-4967EA7F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6F1B995D-1532-48CE-A2C5-425EE177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877FA-70C1-71F9-17EB-BC522E97A1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BB963F-E2B5-E607-A022-440A315268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0883C8-FB31-2DC1-81CA-D191A2366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86B3E7-85E3-3890-D80D-E87C0B295D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74D5C0-B268-2FA2-1A60-D8BB979AA2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17BBCDE-2169-EA77-4B11-3A964F702E4E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E55D0FB-7AA2-3F50-06CD-B16F39C483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441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475560-1314-4F6F-B967-DD1987F8FD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0812" y="3255264"/>
            <a:ext cx="5510213" cy="447738"/>
          </a:xfrm>
        </p:spPr>
        <p:txBody>
          <a:bodyPr>
            <a:noAutofit/>
          </a:bodyPr>
          <a:lstStyle/>
          <a:p>
            <a:r>
              <a:rPr lang="en-US" sz="4400" dirty="0"/>
              <a:t>Modular Garden shelf</a:t>
            </a:r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819C09A1-D392-4696-8592-3B25D659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66EBCD6-400E-376E-20F5-9CE357FBB8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6988" r="16988"/>
          <a:stretch/>
        </p:blipFill>
        <p:spPr>
          <a:xfrm>
            <a:off x="0" y="0"/>
            <a:ext cx="6286500" cy="6858000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EA2EA99-6C36-C62B-A08D-E77EF1322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259DDF7-EB5B-B585-EFC3-910287D315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1F7E879-5692-2986-65E0-12A989C725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B9848E3-3817-EEF3-61B8-77C4A2FC46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6B7C90E-5ACE-3373-0985-79BDDCDED1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96DD348-3601-C8A1-8942-3094831F24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A43D24B-4A53-46BE-D6BE-934E0E4555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478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/>
          <a:lstStyle/>
          <a:p>
            <a:r>
              <a:rPr lang="en-US" dirty="0"/>
              <a:t>The Garden Boxes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1587F-8DFD-4A31-9931-8A346A92D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ZA" dirty="0"/>
              <a:t>Unique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83BF95-E7F3-4EE1-B00F-DD0C3874B2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/>
          <a:lstStyle/>
          <a:p>
            <a:r>
              <a:rPr lang="en-ZA" dirty="0"/>
              <a:t>Unique sliding design to easily change the height at will. 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35F392-E7EE-41F8-98DE-C44067B4577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>
            <a:normAutofit/>
          </a:bodyPr>
          <a:lstStyle/>
          <a:p>
            <a:r>
              <a:rPr lang="en-ZA" dirty="0"/>
              <a:t>User friendly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13C481E-7E52-4079-A038-14B612438D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/>
          <a:lstStyle/>
          <a:p>
            <a:r>
              <a:rPr lang="en-ZA" dirty="0"/>
              <a:t>Very user friendly and versatile. 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A9BF88-37A2-4295-9121-C40F6B716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>
            <a:normAutofit/>
          </a:bodyPr>
          <a:lstStyle/>
          <a:p>
            <a:r>
              <a:rPr lang="en-ZA" dirty="0"/>
              <a:t>Tested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74AEC8-628D-47F9-86A0-CB3CACB4A8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/>
          <a:lstStyle/>
          <a:p>
            <a:r>
              <a:rPr lang="en-ZA" dirty="0"/>
              <a:t>Can hold up to 30 kg per shelf.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0B5059-BFFF-4CC7-8E57-9456D9CD00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>
            <a:normAutofit/>
          </a:bodyPr>
          <a:lstStyle/>
          <a:p>
            <a:r>
              <a:rPr lang="en-ZA" dirty="0"/>
              <a:t>Authentic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3D922AF-D51F-457C-A9BE-B8F0999CF0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/>
          <a:lstStyle/>
          <a:p>
            <a:r>
              <a:rPr lang="en-ZA" dirty="0"/>
              <a:t>Built from the heart for the kids.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B1F78-3AFD-4744-92CF-5884B669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091DD-F2E6-43D6-BD3D-FDB5B294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9A8620D-1449-9884-C7C5-702030F6D73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r="10747"/>
          <a:stretch>
            <a:fillRect/>
          </a:stretch>
        </p:blipFill>
        <p:spPr bwMode="auto">
          <a:xfrm>
            <a:off x="6858000" y="617795"/>
            <a:ext cx="4855580" cy="529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8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/>
          <a:p>
            <a:r>
              <a:rPr lang="en-US" dirty="0"/>
              <a:t>Versatility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89213"/>
            <a:ext cx="4953000" cy="3159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dirty="0"/>
              <a:t>This shelf can either be part of one big unit, or with one small modification, be transformed into two smaller units to fit any space. </a:t>
            </a:r>
            <a:endParaRPr lang="en-ZA" noProof="1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8B6D9-B727-44AB-9039-91773DFE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52661-D636-4FDB-9C08-C984DD22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43E77-83FF-4D98-9F98-E567BE6C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4987455-C005-194A-603F-0E8432FB8D7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r="3585"/>
          <a:stretch>
            <a:fillRect/>
          </a:stretch>
        </p:blipFill>
        <p:spPr bwMode="auto">
          <a:xfrm>
            <a:off x="1251345" y="3657599"/>
            <a:ext cx="3358753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C01BA21-E820-A60B-B425-D340617DA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45" y="0"/>
            <a:ext cx="3221036" cy="38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14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Prototyping</a:t>
            </a:r>
          </a:p>
        </p:txBody>
      </p:sp>
      <p:sp>
        <p:nvSpPr>
          <p:cNvPr id="122" name="Date Placeholder 121">
            <a:extLst>
              <a:ext uri="{FF2B5EF4-FFF2-40B4-BE49-F238E27FC236}">
                <a16:creationId xmlns:a16="http://schemas.microsoft.com/office/drawing/2014/main" id="{145491AF-B0E3-45E3-B13B-B845A699B65D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5" name="Footer Placeholder 84">
            <a:extLst>
              <a:ext uri="{FF2B5EF4-FFF2-40B4-BE49-F238E27FC236}">
                <a16:creationId xmlns:a16="http://schemas.microsoft.com/office/drawing/2014/main" id="{6DE2BCA7-4090-47C3-9FBB-639DF1D9AA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ZA" dirty="0"/>
              <a:t>Pitch deck title</a:t>
            </a:r>
          </a:p>
        </p:txBody>
      </p:sp>
      <p:sp>
        <p:nvSpPr>
          <p:cNvPr id="86" name="Slide Number Placeholder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8A5AD8A-4B6D-8560-427C-1B64C0D29593}"/>
              </a:ext>
            </a:extLst>
          </p:cNvPr>
          <p:cNvPicPr>
            <a:picLocks noGrp="1" noChangeAspect="1" noChangeArrowheads="1"/>
          </p:cNvPicPr>
          <p:nvPr>
            <p:ph type="pic" sz="quarter" idx="4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r="6776"/>
          <a:stretch>
            <a:fillRect/>
          </a:stretch>
        </p:blipFill>
        <p:spPr bwMode="auto">
          <a:xfrm>
            <a:off x="685800" y="2113982"/>
            <a:ext cx="3162641" cy="31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098F0DBB-119B-D111-1FC8-D789B97C606E}"/>
              </a:ext>
            </a:extLst>
          </p:cNvPr>
          <p:cNvPicPr>
            <a:picLocks noGrp="1" noChangeAspect="1" noChangeArrowheads="1"/>
          </p:cNvPicPr>
          <p:nvPr>
            <p:ph type="pic" sz="quarter" idx="4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7" b="11047"/>
          <a:stretch>
            <a:fillRect/>
          </a:stretch>
        </p:blipFill>
        <p:spPr bwMode="auto">
          <a:xfrm>
            <a:off x="3830456" y="2084297"/>
            <a:ext cx="3199317" cy="319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F6B26A-2940-0881-FA26-48EE5A6C8AD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5214AA-06B1-C980-B6AC-9063234DA1C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D93140-58FB-BA8F-0729-B76D41D1418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D30D048-7ABB-4E48-D67E-10C11324BF7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BE08854-F839-6F41-5AE5-5A48023330B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DEE0AE5-4A69-31F8-5C7F-E4088C46282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E757940-2595-FB16-130C-1713C0A223A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AB1961FB-6FBC-EEB1-BD8A-D2586AD9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11" y="2208122"/>
            <a:ext cx="5431289" cy="285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5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/>
          <a:lstStyle/>
          <a:p>
            <a:r>
              <a:rPr lang="en-US" dirty="0"/>
              <a:t>Why choose us?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28813"/>
            <a:ext cx="5014890" cy="32004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ZA" sz="2800" noProof="1"/>
              <a:t>Built from the heart.</a:t>
            </a:r>
          </a:p>
          <a:p>
            <a:endParaRPr lang="en-ZA" sz="2800" noProof="1"/>
          </a:p>
          <a:p>
            <a:r>
              <a:rPr lang="en-ZA" sz="2800" noProof="1"/>
              <a:t>Built in the community center with kids in mind. </a:t>
            </a:r>
          </a:p>
          <a:p>
            <a:endParaRPr lang="en-ZA" sz="2800" noProof="1"/>
          </a:p>
          <a:p>
            <a:r>
              <a:rPr lang="en-ZA" sz="2800" noProof="1"/>
              <a:t>Built for the inside, to make sure kids have year-round fresh fruits and vegetables. </a:t>
            </a:r>
          </a:p>
        </p:txBody>
      </p:sp>
      <p:pic>
        <p:nvPicPr>
          <p:cNvPr id="24" name="Picture Placeholder 23" descr="photo of various succulents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48" name="Date Placeholder 47">
            <a:extLst>
              <a:ext uri="{FF2B5EF4-FFF2-40B4-BE49-F238E27FC236}">
                <a16:creationId xmlns:a16="http://schemas.microsoft.com/office/drawing/2014/main" id="{72260A6F-9731-47E2-94BA-7030273B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48B9B9CA-51FF-4104-AB78-E8AD0FBB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D6383-9A30-67D5-9E47-ACA9B4E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24B9BC-F0A6-501D-6F8B-80C0B16F1A5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Image result for kids gardening">
            <a:extLst>
              <a:ext uri="{FF2B5EF4-FFF2-40B4-BE49-F238E27FC236}">
                <a16:creationId xmlns:a16="http://schemas.microsoft.com/office/drawing/2014/main" id="{C4E97663-94A8-0D5E-473B-216547C6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2" y="1476375"/>
            <a:ext cx="4381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726" y="1121823"/>
            <a:ext cx="5029200" cy="1371600"/>
          </a:xfrm>
        </p:spPr>
        <p:txBody>
          <a:bodyPr/>
          <a:lstStyle/>
          <a:p>
            <a:r>
              <a:rPr lang="en-US" dirty="0"/>
              <a:t>The Modular Garden Shelf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18613" y="3693366"/>
            <a:ext cx="5029200" cy="1463040"/>
          </a:xfrm>
        </p:spPr>
        <p:txBody>
          <a:bodyPr/>
          <a:lstStyle/>
          <a:p>
            <a:r>
              <a:rPr lang="en-US" sz="2800" dirty="0"/>
              <a:t>Thank you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DC804E2-80CF-4E0D-9B64-83E149C4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03F562-A29C-45D7-86BC-706CBD6A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D9C4C29-A9D4-5976-C018-DEEDA11B25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864" b="864"/>
          <a:stretch/>
        </p:blipFill>
        <p:spPr>
          <a:xfrm>
            <a:off x="458787" y="357187"/>
            <a:ext cx="7692445" cy="5614987"/>
          </a:xfrm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Pitch Deck_tm66722518_Win32_JB_SL_v3" id="{F88C4BC3-D7CC-4809-9A20-83B96B306E67}" vid="{C89703AC-DCB6-4757-83A4-6B2EB7B7FA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Light sales pitch presentation</Template>
  <TotalTime>38</TotalTime>
  <Words>215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Algerian</vt:lpstr>
      <vt:lpstr>Arial</vt:lpstr>
      <vt:lpstr>Bodoni MT</vt:lpstr>
      <vt:lpstr>Calibri</vt:lpstr>
      <vt:lpstr>Source Sans Pro Light</vt:lpstr>
      <vt:lpstr>Times New Roman</vt:lpstr>
      <vt:lpstr>Office Theme</vt:lpstr>
      <vt:lpstr>Modular Garden Shelf</vt:lpstr>
      <vt:lpstr>FACT</vt:lpstr>
      <vt:lpstr>Challenge</vt:lpstr>
      <vt:lpstr>Solution</vt:lpstr>
      <vt:lpstr>The Garden Boxes</vt:lpstr>
      <vt:lpstr>Versatility</vt:lpstr>
      <vt:lpstr>Prototyping</vt:lpstr>
      <vt:lpstr>Why choose us?</vt:lpstr>
      <vt:lpstr>The Modular Garden Shelf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Garden Shelf</dc:title>
  <dc:creator>Katarina Vrdoljak</dc:creator>
  <cp:lastModifiedBy>Katarina Vrdoljak</cp:lastModifiedBy>
  <cp:revision>1</cp:revision>
  <dcterms:created xsi:type="dcterms:W3CDTF">2023-03-30T02:54:55Z</dcterms:created>
  <dcterms:modified xsi:type="dcterms:W3CDTF">2023-03-30T03:33:19Z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