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25"/>
  </p:notesMasterIdLst>
  <p:sldIdLst>
    <p:sldId id="256" r:id="rId2"/>
    <p:sldId id="273" r:id="rId3"/>
    <p:sldId id="274" r:id="rId4"/>
    <p:sldId id="276" r:id="rId5"/>
    <p:sldId id="277" r:id="rId6"/>
    <p:sldId id="278" r:id="rId7"/>
    <p:sldId id="257" r:id="rId8"/>
    <p:sldId id="259" r:id="rId9"/>
    <p:sldId id="260" r:id="rId10"/>
    <p:sldId id="258" r:id="rId11"/>
    <p:sldId id="261" r:id="rId12"/>
    <p:sldId id="263" r:id="rId13"/>
    <p:sldId id="262" r:id="rId14"/>
    <p:sldId id="279" r:id="rId15"/>
    <p:sldId id="264" r:id="rId16"/>
    <p:sldId id="265" r:id="rId17"/>
    <p:sldId id="266" r:id="rId18"/>
    <p:sldId id="267" r:id="rId19"/>
    <p:sldId id="268" r:id="rId20"/>
    <p:sldId id="269" r:id="rId21"/>
    <p:sldId id="271" r:id="rId22"/>
    <p:sldId id="27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38C1C-701D-F079-4F79-FC5B6FDFD230}" v="185" dt="2023-02-12T23:10:35.162"/>
    <p1510:client id="{473B4851-3C01-2D50-D752-8C1ED55B6525}" v="3" dt="2023-02-12T21:47:54.240"/>
    <p1510:client id="{8A9DCE6C-E215-EE86-17C9-0517DCE68706}" v="1742" dt="2023-02-13T01:42:45.245"/>
    <p1510:client id="{A858FC69-6679-496D-A7BF-89EE5710927F}" v="2092" dt="2023-02-13T02:18:10.318"/>
    <p1510:client id="{BC49B6C2-CDD8-4281-9943-A9C53DE99843}" v="3786" dt="2023-02-13T01:46:13.617"/>
    <p1510:client id="{C8432FB4-F06D-42B5-883E-183BDD4F7DC7}" v="196" dt="2023-02-13T01:44:27.957"/>
    <p1510:client id="{F4176F4B-721D-4A0B-8656-21D1E0176EDA}" v="6" dt="2023-02-13T01:47:40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moom Saad" userId="c27dfbbc-a3b9-4a3d-938d-5b576e09ed59" providerId="ADAL" clId="{A858FC69-6679-496D-A7BF-89EE5710927F}"/>
    <pc:docChg chg="undo redo custSel addSld delSld modSld sldOrd">
      <pc:chgData name="Symoom Saad" userId="c27dfbbc-a3b9-4a3d-938d-5b576e09ed59" providerId="ADAL" clId="{A858FC69-6679-496D-A7BF-89EE5710927F}" dt="2023-02-13T02:18:10.318" v="2096" actId="20577"/>
      <pc:docMkLst>
        <pc:docMk/>
      </pc:docMkLst>
      <pc:sldChg chg="modSp mod">
        <pc:chgData name="Symoom Saad" userId="c27dfbbc-a3b9-4a3d-938d-5b576e09ed59" providerId="ADAL" clId="{A858FC69-6679-496D-A7BF-89EE5710927F}" dt="2023-02-13T00:35:11.119" v="757" actId="12"/>
        <pc:sldMkLst>
          <pc:docMk/>
          <pc:sldMk cId="3804141622" sldId="257"/>
        </pc:sldMkLst>
        <pc:spChg chg="mod">
          <ac:chgData name="Symoom Saad" userId="c27dfbbc-a3b9-4a3d-938d-5b576e09ed59" providerId="ADAL" clId="{A858FC69-6679-496D-A7BF-89EE5710927F}" dt="2023-02-13T00:35:11.119" v="757" actId="12"/>
          <ac:spMkLst>
            <pc:docMk/>
            <pc:sldMk cId="3804141622" sldId="257"/>
            <ac:spMk id="6" creationId="{E31B7761-72BF-8795-80C7-482CC500B49D}"/>
          </ac:spMkLst>
        </pc:spChg>
      </pc:sldChg>
      <pc:sldChg chg="modSp mod">
        <pc:chgData name="Symoom Saad" userId="c27dfbbc-a3b9-4a3d-938d-5b576e09ed59" providerId="ADAL" clId="{A858FC69-6679-496D-A7BF-89EE5710927F}" dt="2023-02-13T00:35:45.064" v="767" actId="12"/>
        <pc:sldMkLst>
          <pc:docMk/>
          <pc:sldMk cId="3305767875" sldId="259"/>
        </pc:sldMkLst>
        <pc:spChg chg="mod">
          <ac:chgData name="Symoom Saad" userId="c27dfbbc-a3b9-4a3d-938d-5b576e09ed59" providerId="ADAL" clId="{A858FC69-6679-496D-A7BF-89EE5710927F}" dt="2023-02-13T00:35:38.609" v="765" actId="20577"/>
          <ac:spMkLst>
            <pc:docMk/>
            <pc:sldMk cId="3305767875" sldId="259"/>
            <ac:spMk id="6" creationId="{7505DB1D-B8F3-4011-3E5F-1078A5BDFFD7}"/>
          </ac:spMkLst>
        </pc:spChg>
        <pc:spChg chg="mod">
          <ac:chgData name="Symoom Saad" userId="c27dfbbc-a3b9-4a3d-938d-5b576e09ed59" providerId="ADAL" clId="{A858FC69-6679-496D-A7BF-89EE5710927F}" dt="2023-02-13T00:35:45.064" v="767" actId="12"/>
          <ac:spMkLst>
            <pc:docMk/>
            <pc:sldMk cId="3305767875" sldId="259"/>
            <ac:spMk id="8" creationId="{CB1DD35F-2D45-F143-263B-7B5C711DC3C5}"/>
          </ac:spMkLst>
        </pc:spChg>
      </pc:sldChg>
      <pc:sldChg chg="modSp mod">
        <pc:chgData name="Symoom Saad" userId="c27dfbbc-a3b9-4a3d-938d-5b576e09ed59" providerId="ADAL" clId="{A858FC69-6679-496D-A7BF-89EE5710927F}" dt="2023-02-13T00:35:58.704" v="772" actId="20577"/>
        <pc:sldMkLst>
          <pc:docMk/>
          <pc:sldMk cId="2449333526" sldId="260"/>
        </pc:sldMkLst>
        <pc:spChg chg="mod">
          <ac:chgData name="Symoom Saad" userId="c27dfbbc-a3b9-4a3d-938d-5b576e09ed59" providerId="ADAL" clId="{A858FC69-6679-496D-A7BF-89EE5710927F}" dt="2023-02-13T00:35:58.704" v="772" actId="20577"/>
          <ac:spMkLst>
            <pc:docMk/>
            <pc:sldMk cId="2449333526" sldId="260"/>
            <ac:spMk id="6" creationId="{EE194854-CC01-5D6B-384E-AFA65C09B8AE}"/>
          </ac:spMkLst>
        </pc:spChg>
      </pc:sldChg>
      <pc:sldChg chg="delSp mod">
        <pc:chgData name="Symoom Saad" userId="c27dfbbc-a3b9-4a3d-938d-5b576e09ed59" providerId="ADAL" clId="{A858FC69-6679-496D-A7BF-89EE5710927F}" dt="2023-02-13T02:16:04.229" v="2066" actId="478"/>
        <pc:sldMkLst>
          <pc:docMk/>
          <pc:sldMk cId="2015998093" sldId="264"/>
        </pc:sldMkLst>
        <pc:spChg chg="del">
          <ac:chgData name="Symoom Saad" userId="c27dfbbc-a3b9-4a3d-938d-5b576e09ed59" providerId="ADAL" clId="{A858FC69-6679-496D-A7BF-89EE5710927F}" dt="2023-02-13T02:16:04.229" v="2066" actId="478"/>
          <ac:spMkLst>
            <pc:docMk/>
            <pc:sldMk cId="2015998093" sldId="264"/>
            <ac:spMk id="3" creationId="{DDAC5955-AD7A-398C-25A3-27C71D7D2A76}"/>
          </ac:spMkLst>
        </pc:spChg>
      </pc:sldChg>
      <pc:sldChg chg="modSp mod">
        <pc:chgData name="Symoom Saad" userId="c27dfbbc-a3b9-4a3d-938d-5b576e09ed59" providerId="ADAL" clId="{A858FC69-6679-496D-A7BF-89EE5710927F}" dt="2023-02-13T02:18:10.318" v="2096" actId="20577"/>
        <pc:sldMkLst>
          <pc:docMk/>
          <pc:sldMk cId="2988507248" sldId="270"/>
        </pc:sldMkLst>
        <pc:graphicFrameChg chg="modGraphic">
          <ac:chgData name="Symoom Saad" userId="c27dfbbc-a3b9-4a3d-938d-5b576e09ed59" providerId="ADAL" clId="{A858FC69-6679-496D-A7BF-89EE5710927F}" dt="2023-02-13T02:18:10.318" v="2096" actId="20577"/>
          <ac:graphicFrameMkLst>
            <pc:docMk/>
            <pc:sldMk cId="2988507248" sldId="270"/>
            <ac:graphicFrameMk id="5" creationId="{CE42517D-1A84-9FB2-0100-A2DC240758FA}"/>
          </ac:graphicFrameMkLst>
        </pc:graphicFrameChg>
      </pc:sldChg>
      <pc:sldChg chg="addSp delSp modSp new mod modClrScheme chgLayout modNotesTx">
        <pc:chgData name="Symoom Saad" userId="c27dfbbc-a3b9-4a3d-938d-5b576e09ed59" providerId="ADAL" clId="{A858FC69-6679-496D-A7BF-89EE5710927F}" dt="2023-02-13T01:59:42.564" v="1769" actId="20577"/>
        <pc:sldMkLst>
          <pc:docMk/>
          <pc:sldMk cId="3348962872" sldId="273"/>
        </pc:sldMkLst>
        <pc:spChg chg="del mod ord">
          <ac:chgData name="Symoom Saad" userId="c27dfbbc-a3b9-4a3d-938d-5b576e09ed59" providerId="ADAL" clId="{A858FC69-6679-496D-A7BF-89EE5710927F}" dt="2023-02-12T23:57:15.115" v="26" actId="700"/>
          <ac:spMkLst>
            <pc:docMk/>
            <pc:sldMk cId="3348962872" sldId="273"/>
            <ac:spMk id="2" creationId="{EA33128F-69C7-BA09-6C5C-8345BBCB367A}"/>
          </ac:spMkLst>
        </pc:spChg>
        <pc:spChg chg="del mod ord">
          <ac:chgData name="Symoom Saad" userId="c27dfbbc-a3b9-4a3d-938d-5b576e09ed59" providerId="ADAL" clId="{A858FC69-6679-496D-A7BF-89EE5710927F}" dt="2023-02-12T23:57:15.115" v="26" actId="700"/>
          <ac:spMkLst>
            <pc:docMk/>
            <pc:sldMk cId="3348962872" sldId="273"/>
            <ac:spMk id="3" creationId="{7DCE9385-2FE8-3A8E-C52A-C422571EE7EA}"/>
          </ac:spMkLst>
        </pc:spChg>
        <pc:spChg chg="add mod ord">
          <ac:chgData name="Symoom Saad" userId="c27dfbbc-a3b9-4a3d-938d-5b576e09ed59" providerId="ADAL" clId="{A858FC69-6679-496D-A7BF-89EE5710927F}" dt="2023-02-12T23:57:38.635" v="44" actId="20577"/>
          <ac:spMkLst>
            <pc:docMk/>
            <pc:sldMk cId="3348962872" sldId="273"/>
            <ac:spMk id="4" creationId="{53F16013-1FEA-0A52-1B59-6F3FCD259A2D}"/>
          </ac:spMkLst>
        </pc:spChg>
        <pc:spChg chg="add mod ord">
          <ac:chgData name="Symoom Saad" userId="c27dfbbc-a3b9-4a3d-938d-5b576e09ed59" providerId="ADAL" clId="{A858FC69-6679-496D-A7BF-89EE5710927F}" dt="2023-02-13T01:59:42.564" v="1769" actId="20577"/>
          <ac:spMkLst>
            <pc:docMk/>
            <pc:sldMk cId="3348962872" sldId="273"/>
            <ac:spMk id="5" creationId="{A13C19D6-006A-7064-01A1-368D732F3429}"/>
          </ac:spMkLst>
        </pc:spChg>
        <pc:spChg chg="add mod ord">
          <ac:chgData name="Symoom Saad" userId="c27dfbbc-a3b9-4a3d-938d-5b576e09ed59" providerId="ADAL" clId="{A858FC69-6679-496D-A7BF-89EE5710927F}" dt="2023-02-13T00:06:22.815" v="424" actId="122"/>
          <ac:spMkLst>
            <pc:docMk/>
            <pc:sldMk cId="3348962872" sldId="273"/>
            <ac:spMk id="6" creationId="{B47529C6-C9CC-657B-F8AD-911AE4514AB6}"/>
          </ac:spMkLst>
        </pc:spChg>
        <pc:picChg chg="add mod">
          <ac:chgData name="Symoom Saad" userId="c27dfbbc-a3b9-4a3d-938d-5b576e09ed59" providerId="ADAL" clId="{A858FC69-6679-496D-A7BF-89EE5710927F}" dt="2023-02-13T00:04:10.153" v="339" actId="1076"/>
          <ac:picMkLst>
            <pc:docMk/>
            <pc:sldMk cId="3348962872" sldId="273"/>
            <ac:picMk id="8" creationId="{A452DD51-364E-9AA1-24B2-003997BA08EE}"/>
          </ac:picMkLst>
        </pc:picChg>
        <pc:picChg chg="add mod">
          <ac:chgData name="Symoom Saad" userId="c27dfbbc-a3b9-4a3d-938d-5b576e09ed59" providerId="ADAL" clId="{A858FC69-6679-496D-A7BF-89EE5710927F}" dt="2023-02-13T00:06:30.748" v="425" actId="1076"/>
          <ac:picMkLst>
            <pc:docMk/>
            <pc:sldMk cId="3348962872" sldId="273"/>
            <ac:picMk id="10" creationId="{3F8EF4D3-F0C3-D11D-3053-CAC3358920E4}"/>
          </ac:picMkLst>
        </pc:picChg>
      </pc:sldChg>
      <pc:sldChg chg="addSp delSp modSp new mod modClrScheme chgLayout modNotesTx">
        <pc:chgData name="Symoom Saad" userId="c27dfbbc-a3b9-4a3d-938d-5b576e09ed59" providerId="ADAL" clId="{A858FC69-6679-496D-A7BF-89EE5710927F}" dt="2023-02-13T00:50:06.508" v="774"/>
        <pc:sldMkLst>
          <pc:docMk/>
          <pc:sldMk cId="1417679580" sldId="274"/>
        </pc:sldMkLst>
        <pc:spChg chg="mod ord">
          <ac:chgData name="Symoom Saad" userId="c27dfbbc-a3b9-4a3d-938d-5b576e09ed59" providerId="ADAL" clId="{A858FC69-6679-496D-A7BF-89EE5710927F}" dt="2023-02-13T00:07:19.165" v="448" actId="700"/>
          <ac:spMkLst>
            <pc:docMk/>
            <pc:sldMk cId="1417679580" sldId="274"/>
            <ac:spMk id="2" creationId="{7F586373-F027-E9F0-C7BE-3022F66805E3}"/>
          </ac:spMkLst>
        </pc:spChg>
        <pc:spChg chg="del mod ord">
          <ac:chgData name="Symoom Saad" userId="c27dfbbc-a3b9-4a3d-938d-5b576e09ed59" providerId="ADAL" clId="{A858FC69-6679-496D-A7BF-89EE5710927F}" dt="2023-02-13T00:07:19.165" v="448" actId="700"/>
          <ac:spMkLst>
            <pc:docMk/>
            <pc:sldMk cId="1417679580" sldId="274"/>
            <ac:spMk id="3" creationId="{17395A6D-BCF7-A335-0FDD-7461F2D423C7}"/>
          </ac:spMkLst>
        </pc:spChg>
        <pc:spChg chg="del">
          <ac:chgData name="Symoom Saad" userId="c27dfbbc-a3b9-4a3d-938d-5b576e09ed59" providerId="ADAL" clId="{A858FC69-6679-496D-A7BF-89EE5710927F}" dt="2023-02-13T00:07:19.165" v="448" actId="700"/>
          <ac:spMkLst>
            <pc:docMk/>
            <pc:sldMk cId="1417679580" sldId="274"/>
            <ac:spMk id="4" creationId="{1D8AAAE0-8D70-7555-27C2-7ADC7D72B20C}"/>
          </ac:spMkLst>
        </pc:spChg>
        <pc:spChg chg="add mod ord">
          <ac:chgData name="Symoom Saad" userId="c27dfbbc-a3b9-4a3d-938d-5b576e09ed59" providerId="ADAL" clId="{A858FC69-6679-496D-A7BF-89EE5710927F}" dt="2023-02-13T00:15:51.538" v="680" actId="20577"/>
          <ac:spMkLst>
            <pc:docMk/>
            <pc:sldMk cId="1417679580" sldId="274"/>
            <ac:spMk id="5" creationId="{C5087820-0FC0-6976-5C9B-57DA7FBB55C1}"/>
          </ac:spMkLst>
        </pc:spChg>
        <pc:picChg chg="add mod">
          <ac:chgData name="Symoom Saad" userId="c27dfbbc-a3b9-4a3d-938d-5b576e09ed59" providerId="ADAL" clId="{A858FC69-6679-496D-A7BF-89EE5710927F}" dt="2023-02-13T00:14:59.931" v="604" actId="14100"/>
          <ac:picMkLst>
            <pc:docMk/>
            <pc:sldMk cId="1417679580" sldId="274"/>
            <ac:picMk id="7" creationId="{473E1361-AD13-DA25-45A5-0CC127053690}"/>
          </ac:picMkLst>
        </pc:picChg>
        <pc:picChg chg="add mod modCrop">
          <ac:chgData name="Symoom Saad" userId="c27dfbbc-a3b9-4a3d-938d-5b576e09ed59" providerId="ADAL" clId="{A858FC69-6679-496D-A7BF-89EE5710927F}" dt="2023-02-13T00:15:02.606" v="605" actId="1076"/>
          <ac:picMkLst>
            <pc:docMk/>
            <pc:sldMk cId="1417679580" sldId="274"/>
            <ac:picMk id="9" creationId="{16BF320F-4726-C3BE-169F-814EEF51F791}"/>
          </ac:picMkLst>
        </pc:picChg>
      </pc:sldChg>
      <pc:sldChg chg="addSp delSp modSp new del mod modClrScheme chgLayout modNotesTx">
        <pc:chgData name="Symoom Saad" userId="c27dfbbc-a3b9-4a3d-938d-5b576e09ed59" providerId="ADAL" clId="{A858FC69-6679-496D-A7BF-89EE5710927F}" dt="2023-02-13T01:32:27.582" v="1140" actId="47"/>
        <pc:sldMkLst>
          <pc:docMk/>
          <pc:sldMk cId="2621292449" sldId="275"/>
        </pc:sldMkLst>
        <pc:spChg chg="mod ord">
          <ac:chgData name="Symoom Saad" userId="c27dfbbc-a3b9-4a3d-938d-5b576e09ed59" providerId="ADAL" clId="{A858FC69-6679-496D-A7BF-89EE5710927F}" dt="2023-02-13T00:16:58.379" v="700" actId="700"/>
          <ac:spMkLst>
            <pc:docMk/>
            <pc:sldMk cId="2621292449" sldId="275"/>
            <ac:spMk id="2" creationId="{80300BA7-64D7-6E7D-A405-A0238D07C409}"/>
          </ac:spMkLst>
        </pc:spChg>
        <pc:spChg chg="del">
          <ac:chgData name="Symoom Saad" userId="c27dfbbc-a3b9-4a3d-938d-5b576e09ed59" providerId="ADAL" clId="{A858FC69-6679-496D-A7BF-89EE5710927F}" dt="2023-02-13T00:16:58.379" v="700" actId="700"/>
          <ac:spMkLst>
            <pc:docMk/>
            <pc:sldMk cId="2621292449" sldId="275"/>
            <ac:spMk id="3" creationId="{27915C51-03E3-0518-A485-E9C8A9181C7E}"/>
          </ac:spMkLst>
        </pc:spChg>
        <pc:picChg chg="add mod">
          <ac:chgData name="Symoom Saad" userId="c27dfbbc-a3b9-4a3d-938d-5b576e09ed59" providerId="ADAL" clId="{A858FC69-6679-496D-A7BF-89EE5710927F}" dt="2023-02-13T00:17:23.152" v="707" actId="1076"/>
          <ac:picMkLst>
            <pc:docMk/>
            <pc:sldMk cId="2621292449" sldId="275"/>
            <ac:picMk id="4" creationId="{99A50AE3-1028-EA13-232E-7A9A4B9AD25A}"/>
          </ac:picMkLst>
        </pc:picChg>
      </pc:sldChg>
      <pc:sldChg chg="new del">
        <pc:chgData name="Symoom Saad" userId="c27dfbbc-a3b9-4a3d-938d-5b576e09ed59" providerId="ADAL" clId="{A858FC69-6679-496D-A7BF-89EE5710927F}" dt="2023-02-13T00:07:04.876" v="447" actId="680"/>
        <pc:sldMkLst>
          <pc:docMk/>
          <pc:sldMk cId="3687031849" sldId="275"/>
        </pc:sldMkLst>
      </pc:sldChg>
      <pc:sldChg chg="addSp delSp modSp new mod ord modClrScheme chgLayout modNotesTx">
        <pc:chgData name="Symoom Saad" userId="c27dfbbc-a3b9-4a3d-938d-5b576e09ed59" providerId="ADAL" clId="{A858FC69-6679-496D-A7BF-89EE5710927F}" dt="2023-02-13T02:14:04.793" v="2065" actId="20577"/>
        <pc:sldMkLst>
          <pc:docMk/>
          <pc:sldMk cId="2618481585" sldId="276"/>
        </pc:sldMkLst>
        <pc:spChg chg="del mod ord">
          <ac:chgData name="Symoom Saad" userId="c27dfbbc-a3b9-4a3d-938d-5b576e09ed59" providerId="ADAL" clId="{A858FC69-6679-496D-A7BF-89EE5710927F}" dt="2023-02-13T00:19:21.763" v="709" actId="700"/>
          <ac:spMkLst>
            <pc:docMk/>
            <pc:sldMk cId="2618481585" sldId="276"/>
            <ac:spMk id="2" creationId="{A8F79CCB-C27F-A87C-C738-BBDA602F161E}"/>
          </ac:spMkLst>
        </pc:spChg>
        <pc:spChg chg="add mod ord">
          <ac:chgData name="Symoom Saad" userId="c27dfbbc-a3b9-4a3d-938d-5b576e09ed59" providerId="ADAL" clId="{A858FC69-6679-496D-A7BF-89EE5710927F}" dt="2023-02-13T00:19:25.196" v="721" actId="20577"/>
          <ac:spMkLst>
            <pc:docMk/>
            <pc:sldMk cId="2618481585" sldId="276"/>
            <ac:spMk id="3" creationId="{CB958DD1-88A8-FD44-3E31-EF56ED3EE7CE}"/>
          </ac:spMkLst>
        </pc:spChg>
        <pc:spChg chg="add del mod ord">
          <ac:chgData name="Symoom Saad" userId="c27dfbbc-a3b9-4a3d-938d-5b576e09ed59" providerId="ADAL" clId="{A858FC69-6679-496D-A7BF-89EE5710927F}" dt="2023-02-13T00:59:35.613" v="1019" actId="478"/>
          <ac:spMkLst>
            <pc:docMk/>
            <pc:sldMk cId="2618481585" sldId="276"/>
            <ac:spMk id="4" creationId="{1E3A6421-C4DF-3803-4D80-33321457FD0F}"/>
          </ac:spMkLst>
        </pc:spChg>
        <pc:graphicFrameChg chg="add mod modGraphic">
          <ac:chgData name="Symoom Saad" userId="c27dfbbc-a3b9-4a3d-938d-5b576e09ed59" providerId="ADAL" clId="{A858FC69-6679-496D-A7BF-89EE5710927F}" dt="2023-02-13T01:53:51.210" v="1741" actId="313"/>
          <ac:graphicFrameMkLst>
            <pc:docMk/>
            <pc:sldMk cId="2618481585" sldId="276"/>
            <ac:graphicFrameMk id="5" creationId="{66517F4B-69AD-C63F-03DA-E10DC064A4C8}"/>
          </ac:graphicFrameMkLst>
        </pc:graphicFrameChg>
      </pc:sldChg>
      <pc:sldChg chg="addSp modSp new mod modNotesTx">
        <pc:chgData name="Symoom Saad" userId="c27dfbbc-a3b9-4a3d-938d-5b576e09ed59" providerId="ADAL" clId="{A858FC69-6679-496D-A7BF-89EE5710927F}" dt="2023-02-13T02:05:10.401" v="1770" actId="20577"/>
        <pc:sldMkLst>
          <pc:docMk/>
          <pc:sldMk cId="1393141420" sldId="277"/>
        </pc:sldMkLst>
        <pc:spChg chg="mod">
          <ac:chgData name="Symoom Saad" userId="c27dfbbc-a3b9-4a3d-938d-5b576e09ed59" providerId="ADAL" clId="{A858FC69-6679-496D-A7BF-89EE5710927F}" dt="2023-02-13T00:19:38.247" v="734" actId="20577"/>
          <ac:spMkLst>
            <pc:docMk/>
            <pc:sldMk cId="1393141420" sldId="277"/>
            <ac:spMk id="2" creationId="{9066AD2D-D3DB-5779-80A2-233AF16BE757}"/>
          </ac:spMkLst>
        </pc:spChg>
        <pc:spChg chg="mod">
          <ac:chgData name="Symoom Saad" userId="c27dfbbc-a3b9-4a3d-938d-5b576e09ed59" providerId="ADAL" clId="{A858FC69-6679-496D-A7BF-89EE5710927F}" dt="2023-02-13T00:50:59.406" v="789" actId="20577"/>
          <ac:spMkLst>
            <pc:docMk/>
            <pc:sldMk cId="1393141420" sldId="277"/>
            <ac:spMk id="3" creationId="{F5F4890B-F6BA-5138-3D42-7216D72F5B51}"/>
          </ac:spMkLst>
        </pc:spChg>
        <pc:spChg chg="mod">
          <ac:chgData name="Symoom Saad" userId="c27dfbbc-a3b9-4a3d-938d-5b576e09ed59" providerId="ADAL" clId="{A858FC69-6679-496D-A7BF-89EE5710927F}" dt="2023-02-13T00:51:15.592" v="809" actId="20577"/>
          <ac:spMkLst>
            <pc:docMk/>
            <pc:sldMk cId="1393141420" sldId="277"/>
            <ac:spMk id="4" creationId="{39F062F4-6A74-3061-99FA-0043CB5C528F}"/>
          </ac:spMkLst>
        </pc:spChg>
        <pc:spChg chg="add mod">
          <ac:chgData name="Symoom Saad" userId="c27dfbbc-a3b9-4a3d-938d-5b576e09ed59" providerId="ADAL" clId="{A858FC69-6679-496D-A7BF-89EE5710927F}" dt="2023-02-13T00:54:56.441" v="982" actId="14100"/>
          <ac:spMkLst>
            <pc:docMk/>
            <pc:sldMk cId="1393141420" sldId="277"/>
            <ac:spMk id="8" creationId="{06A8AAA6-BEED-44EA-C764-E16993FD3A1E}"/>
          </ac:spMkLst>
        </pc:spChg>
        <pc:picChg chg="add mod">
          <ac:chgData name="Symoom Saad" userId="c27dfbbc-a3b9-4a3d-938d-5b576e09ed59" providerId="ADAL" clId="{A858FC69-6679-496D-A7BF-89EE5710927F}" dt="2023-02-13T00:52:50.926" v="819" actId="1076"/>
          <ac:picMkLst>
            <pc:docMk/>
            <pc:sldMk cId="1393141420" sldId="277"/>
            <ac:picMk id="5" creationId="{0D43119C-C72D-AE91-4834-ACB97F581340}"/>
          </ac:picMkLst>
        </pc:picChg>
        <pc:picChg chg="add mod">
          <ac:chgData name="Symoom Saad" userId="c27dfbbc-a3b9-4a3d-938d-5b576e09ed59" providerId="ADAL" clId="{A858FC69-6679-496D-A7BF-89EE5710927F}" dt="2023-02-13T00:52:42.362" v="817" actId="1076"/>
          <ac:picMkLst>
            <pc:docMk/>
            <pc:sldMk cId="1393141420" sldId="277"/>
            <ac:picMk id="6" creationId="{6AB87BB1-886F-ADC5-8CAC-0C43CD9DCD63}"/>
          </ac:picMkLst>
        </pc:picChg>
        <pc:picChg chg="add mod">
          <ac:chgData name="Symoom Saad" userId="c27dfbbc-a3b9-4a3d-938d-5b576e09ed59" providerId="ADAL" clId="{A858FC69-6679-496D-A7BF-89EE5710927F}" dt="2023-02-13T00:53:00.950" v="823" actId="1076"/>
          <ac:picMkLst>
            <pc:docMk/>
            <pc:sldMk cId="1393141420" sldId="277"/>
            <ac:picMk id="7" creationId="{165F35FE-8C4E-77F7-6387-5E1414FE3177}"/>
          </ac:picMkLst>
        </pc:picChg>
      </pc:sldChg>
      <pc:sldChg chg="addSp delSp modSp new mod modNotesTx">
        <pc:chgData name="Symoom Saad" userId="c27dfbbc-a3b9-4a3d-938d-5b576e09ed59" providerId="ADAL" clId="{A858FC69-6679-496D-A7BF-89EE5710927F}" dt="2023-02-13T02:12:26.882" v="1962" actId="20577"/>
        <pc:sldMkLst>
          <pc:docMk/>
          <pc:sldMk cId="185761147" sldId="278"/>
        </pc:sldMkLst>
        <pc:spChg chg="mod">
          <ac:chgData name="Symoom Saad" userId="c27dfbbc-a3b9-4a3d-938d-5b576e09ed59" providerId="ADAL" clId="{A858FC69-6679-496D-A7BF-89EE5710927F}" dt="2023-02-13T00:19:54.839" v="756" actId="20577"/>
          <ac:spMkLst>
            <pc:docMk/>
            <pc:sldMk cId="185761147" sldId="278"/>
            <ac:spMk id="2" creationId="{F4CD2DC9-5BDD-D3F0-3BBF-73B122467B6E}"/>
          </ac:spMkLst>
        </pc:spChg>
        <pc:spChg chg="del">
          <ac:chgData name="Symoom Saad" userId="c27dfbbc-a3b9-4a3d-938d-5b576e09ed59" providerId="ADAL" clId="{A858FC69-6679-496D-A7BF-89EE5710927F}" dt="2023-02-13T01:41:43.120" v="1460" actId="478"/>
          <ac:spMkLst>
            <pc:docMk/>
            <pc:sldMk cId="185761147" sldId="278"/>
            <ac:spMk id="3" creationId="{9F334414-20FE-2B63-3350-0E618BFBC130}"/>
          </ac:spMkLst>
        </pc:spChg>
        <pc:graphicFrameChg chg="add del mod">
          <ac:chgData name="Symoom Saad" userId="c27dfbbc-a3b9-4a3d-938d-5b576e09ed59" providerId="ADAL" clId="{A858FC69-6679-496D-A7BF-89EE5710927F}" dt="2023-02-13T01:41:50.132" v="1462" actId="478"/>
          <ac:graphicFrameMkLst>
            <pc:docMk/>
            <pc:sldMk cId="185761147" sldId="278"/>
            <ac:graphicFrameMk id="4" creationId="{492A8DFA-9F00-56F9-5070-232C894F89CE}"/>
          </ac:graphicFrameMkLst>
        </pc:graphicFrameChg>
        <pc:graphicFrameChg chg="add mod modGraphic">
          <ac:chgData name="Symoom Saad" userId="c27dfbbc-a3b9-4a3d-938d-5b576e09ed59" providerId="ADAL" clId="{A858FC69-6679-496D-A7BF-89EE5710927F}" dt="2023-02-13T02:12:26.882" v="1962" actId="20577"/>
          <ac:graphicFrameMkLst>
            <pc:docMk/>
            <pc:sldMk cId="185761147" sldId="278"/>
            <ac:graphicFrameMk id="5" creationId="{F46D2FFD-309C-5AFE-BCEE-F531E7F66328}"/>
          </ac:graphicFrameMkLst>
        </pc:graphicFrameChg>
      </pc:sldChg>
      <pc:sldChg chg="modSp mod">
        <pc:chgData name="Symoom Saad" userId="c27dfbbc-a3b9-4a3d-938d-5b576e09ed59" providerId="ADAL" clId="{A858FC69-6679-496D-A7BF-89EE5710927F}" dt="2023-02-13T01:56:56.885" v="1757" actId="12385"/>
        <pc:sldMkLst>
          <pc:docMk/>
          <pc:sldMk cId="3223368677" sldId="279"/>
        </pc:sldMkLst>
        <pc:graphicFrameChg chg="modGraphic">
          <ac:chgData name="Symoom Saad" userId="c27dfbbc-a3b9-4a3d-938d-5b576e09ed59" providerId="ADAL" clId="{A858FC69-6679-496D-A7BF-89EE5710927F}" dt="2023-02-13T01:56:56.885" v="1757" actId="12385"/>
          <ac:graphicFrameMkLst>
            <pc:docMk/>
            <pc:sldMk cId="3223368677" sldId="279"/>
            <ac:graphicFrameMk id="2" creationId="{247AF321-5132-9B70-A826-BDBB31E7A729}"/>
          </ac:graphicFrameMkLst>
        </pc:graphicFrameChg>
        <pc:graphicFrameChg chg="modGraphic">
          <ac:chgData name="Symoom Saad" userId="c27dfbbc-a3b9-4a3d-938d-5b576e09ed59" providerId="ADAL" clId="{A858FC69-6679-496D-A7BF-89EE5710927F}" dt="2023-02-13T01:56:46.266" v="1756" actId="12385"/>
          <ac:graphicFrameMkLst>
            <pc:docMk/>
            <pc:sldMk cId="3223368677" sldId="279"/>
            <ac:graphicFrameMk id="3" creationId="{67F5A9E6-0E1B-5638-AFCD-5CACCE762217}"/>
          </ac:graphicFrameMkLst>
        </pc:graphicFrameChg>
      </pc:sldChg>
    </pc:docChg>
  </pc:docChgLst>
  <pc:docChgLst>
    <pc:chgData name="Aidan Charles" userId="S::achar209@uottawa.ca::30265b43-4c8b-4316-8a5f-8772e03e4ee9" providerId="AD" clId="Web-{09538C1C-701D-F079-4F79-FC5B6FDFD230}"/>
    <pc:docChg chg="modSld addMainMaster delMainMaster">
      <pc:chgData name="Aidan Charles" userId="S::achar209@uottawa.ca::30265b43-4c8b-4316-8a5f-8772e03e4ee9" providerId="AD" clId="Web-{09538C1C-701D-F079-4F79-FC5B6FDFD230}" dt="2023-02-12T23:10:34.709" v="101" actId="20577"/>
      <pc:docMkLst>
        <pc:docMk/>
      </pc:docMkLst>
      <pc:sldChg chg="addSp delSp modSp mod setBg modClrScheme addAnim delAnim chgLayout">
        <pc:chgData name="Aidan Charles" userId="S::achar209@uottawa.ca::30265b43-4c8b-4316-8a5f-8772e03e4ee9" providerId="AD" clId="Web-{09538C1C-701D-F079-4F79-FC5B6FDFD230}" dt="2023-02-12T23:00:05.505" v="25"/>
        <pc:sldMkLst>
          <pc:docMk/>
          <pc:sldMk cId="2224164627" sldId="256"/>
        </pc:sldMkLst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2224164627" sldId="256"/>
            <ac:spMk id="2" creationId="{EA030AB4-6470-10FA-ECCA-4A8ABA8B2300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2224164627" sldId="256"/>
            <ac:spMk id="3" creationId="{BC5A53A6-6690-8755-E887-FFF7DE526174}"/>
          </ac:spMkLst>
        </pc:spChg>
        <pc:spChg chg="add del">
          <ac:chgData name="Aidan Charles" userId="S::achar209@uottawa.ca::30265b43-4c8b-4316-8a5f-8772e03e4ee9" providerId="AD" clId="Web-{09538C1C-701D-F079-4F79-FC5B6FDFD230}" dt="2023-02-12T22:55:44.812" v="6"/>
          <ac:spMkLst>
            <pc:docMk/>
            <pc:sldMk cId="2224164627" sldId="256"/>
            <ac:spMk id="9" creationId="{0671A8AE-40A1-4631-A6B8-581AFF065482}"/>
          </ac:spMkLst>
        </pc:spChg>
        <pc:spChg chg="add del">
          <ac:chgData name="Aidan Charles" userId="S::achar209@uottawa.ca::30265b43-4c8b-4316-8a5f-8772e03e4ee9" providerId="AD" clId="Web-{09538C1C-701D-F079-4F79-FC5B6FDFD230}" dt="2023-02-12T22:55:44.812" v="6"/>
          <ac:spMkLst>
            <pc:docMk/>
            <pc:sldMk cId="2224164627" sldId="256"/>
            <ac:spMk id="11" creationId="{AB58EF07-17C2-48CF-ABB0-EEF1F17CB8F0}"/>
          </ac:spMkLst>
        </pc:spChg>
        <pc:spChg chg="add del">
          <ac:chgData name="Aidan Charles" userId="S::achar209@uottawa.ca::30265b43-4c8b-4316-8a5f-8772e03e4ee9" providerId="AD" clId="Web-{09538C1C-701D-F079-4F79-FC5B6FDFD230}" dt="2023-02-12T22:55:44.812" v="6"/>
          <ac:spMkLst>
            <pc:docMk/>
            <pc:sldMk cId="2224164627" sldId="256"/>
            <ac:spMk id="13" creationId="{AF2F604E-43BE-4DC3-B983-E071523364F8}"/>
          </ac:spMkLst>
        </pc:spChg>
        <pc:spChg chg="add del">
          <ac:chgData name="Aidan Charles" userId="S::achar209@uottawa.ca::30265b43-4c8b-4316-8a5f-8772e03e4ee9" providerId="AD" clId="Web-{09538C1C-701D-F079-4F79-FC5B6FDFD230}" dt="2023-02-12T22:55:44.812" v="6"/>
          <ac:spMkLst>
            <pc:docMk/>
            <pc:sldMk cId="2224164627" sldId="256"/>
            <ac:spMk id="15" creationId="{08C9B587-E65E-4B52-B37C-ABEBB6E87928}"/>
          </ac:spMkLst>
        </pc:spChg>
        <pc:picChg chg="add del">
          <ac:chgData name="Aidan Charles" userId="S::achar209@uottawa.ca::30265b43-4c8b-4316-8a5f-8772e03e4ee9" providerId="AD" clId="Web-{09538C1C-701D-F079-4F79-FC5B6FDFD230}" dt="2023-02-12T22:55:44.812" v="6"/>
          <ac:picMkLst>
            <pc:docMk/>
            <pc:sldMk cId="2224164627" sldId="256"/>
            <ac:picMk id="5" creationId="{C9CFC57E-3AD9-FAAF-8F9A-F59233A9596A}"/>
          </ac:picMkLst>
        </pc:picChg>
      </pc:sldChg>
      <pc:sldChg chg="modSp mod modClrScheme chgLayout">
        <pc:chgData name="Aidan Charles" userId="S::achar209@uottawa.ca::30265b43-4c8b-4316-8a5f-8772e03e4ee9" providerId="AD" clId="Web-{09538C1C-701D-F079-4F79-FC5B6FDFD230}" dt="2023-02-12T23:00:05.505" v="25"/>
        <pc:sldMkLst>
          <pc:docMk/>
          <pc:sldMk cId="3804141622" sldId="257"/>
        </pc:sldMkLst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804141622" sldId="257"/>
            <ac:spMk id="2" creationId="{CAF95637-ABAB-A57A-5CCB-69D080F78CD4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804141622" sldId="257"/>
            <ac:spMk id="3" creationId="{BE0CAC1E-1E93-9D4F-9FF0-EFD501CB8BC7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804141622" sldId="257"/>
            <ac:spMk id="6" creationId="{E31B7761-72BF-8795-80C7-482CC500B49D}"/>
          </ac:spMkLst>
        </pc:spChg>
        <pc:picChg chg="mod ord">
          <ac:chgData name="Aidan Charles" userId="S::achar209@uottawa.ca::30265b43-4c8b-4316-8a5f-8772e03e4ee9" providerId="AD" clId="Web-{09538C1C-701D-F079-4F79-FC5B6FDFD230}" dt="2023-02-12T23:00:05.505" v="25"/>
          <ac:picMkLst>
            <pc:docMk/>
            <pc:sldMk cId="3804141622" sldId="257"/>
            <ac:picMk id="7" creationId="{155EFDCD-97BA-B0EA-95A9-B5863830D2B2}"/>
          </ac:picMkLst>
        </pc:picChg>
      </pc:sldChg>
      <pc:sldChg chg="modSp mod modClrScheme chgLayout">
        <pc:chgData name="Aidan Charles" userId="S::achar209@uottawa.ca::30265b43-4c8b-4316-8a5f-8772e03e4ee9" providerId="AD" clId="Web-{09538C1C-701D-F079-4F79-FC5B6FDFD230}" dt="2023-02-12T23:00:05.505" v="25"/>
        <pc:sldMkLst>
          <pc:docMk/>
          <pc:sldMk cId="653616835" sldId="258"/>
        </pc:sldMkLst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653616835" sldId="258"/>
            <ac:spMk id="2" creationId="{1E45C633-2598-335D-F0A6-C1992B7A70D7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653616835" sldId="258"/>
            <ac:spMk id="4" creationId="{782B785F-D267-50EE-0981-6753CFF2997C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653616835" sldId="258"/>
            <ac:spMk id="6" creationId="{AF08D943-3C3D-8D48-712B-9A05B18A2835}"/>
          </ac:spMkLst>
        </pc:spChg>
      </pc:sldChg>
      <pc:sldChg chg="modSp mod modClrScheme chgLayout">
        <pc:chgData name="Aidan Charles" userId="S::achar209@uottawa.ca::30265b43-4c8b-4316-8a5f-8772e03e4ee9" providerId="AD" clId="Web-{09538C1C-701D-F079-4F79-FC5B6FDFD230}" dt="2023-02-12T23:00:05.505" v="25"/>
        <pc:sldMkLst>
          <pc:docMk/>
          <pc:sldMk cId="3305767875" sldId="259"/>
        </pc:sldMkLst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305767875" sldId="259"/>
            <ac:spMk id="4" creationId="{644DF0C4-8FAC-5E13-3952-08358FDD83F1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305767875" sldId="259"/>
            <ac:spMk id="5" creationId="{2A984968-098D-7FC2-53C4-66248FD03D1E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305767875" sldId="259"/>
            <ac:spMk id="6" creationId="{7505DB1D-B8F3-4011-3E5F-1078A5BDFFD7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305767875" sldId="259"/>
            <ac:spMk id="8" creationId="{CB1DD35F-2D45-F143-263B-7B5C711DC3C5}"/>
          </ac:spMkLst>
        </pc:spChg>
      </pc:sldChg>
      <pc:sldChg chg="modSp mod modClrScheme chgLayout">
        <pc:chgData name="Aidan Charles" userId="S::achar209@uottawa.ca::30265b43-4c8b-4316-8a5f-8772e03e4ee9" providerId="AD" clId="Web-{09538C1C-701D-F079-4F79-FC5B6FDFD230}" dt="2023-02-12T23:00:05.505" v="25"/>
        <pc:sldMkLst>
          <pc:docMk/>
          <pc:sldMk cId="2449333526" sldId="260"/>
        </pc:sldMkLst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2449333526" sldId="260"/>
            <ac:spMk id="2" creationId="{45C14CEC-129B-A878-BDEE-A8D823CE694C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2449333526" sldId="260"/>
            <ac:spMk id="3" creationId="{96AC636D-56B9-49C4-FA76-FDD7FFA2F5A4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2449333526" sldId="260"/>
            <ac:spMk id="4" creationId="{D21CDD1B-E3AD-173D-74DA-9E32F8946415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2449333526" sldId="260"/>
            <ac:spMk id="6" creationId="{EE194854-CC01-5D6B-384E-AFA65C09B8AE}"/>
          </ac:spMkLst>
        </pc:spChg>
      </pc:sldChg>
      <pc:sldChg chg="modSp mod modClrScheme chgLayout">
        <pc:chgData name="Aidan Charles" userId="S::achar209@uottawa.ca::30265b43-4c8b-4316-8a5f-8772e03e4ee9" providerId="AD" clId="Web-{09538C1C-701D-F079-4F79-FC5B6FDFD230}" dt="2023-02-12T23:00:05.505" v="25"/>
        <pc:sldMkLst>
          <pc:docMk/>
          <pc:sldMk cId="3532871384" sldId="261"/>
        </pc:sldMkLst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532871384" sldId="261"/>
            <ac:spMk id="2" creationId="{126C5D05-AA10-DD49-2707-F34B317B1602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532871384" sldId="261"/>
            <ac:spMk id="4" creationId="{3553BAB6-9D22-863B-4CFD-B8D96EF2E715}"/>
          </ac:spMkLst>
        </pc:spChg>
      </pc:sldChg>
      <pc:sldChg chg="modSp mod modClrScheme chgLayout">
        <pc:chgData name="Aidan Charles" userId="S::achar209@uottawa.ca::30265b43-4c8b-4316-8a5f-8772e03e4ee9" providerId="AD" clId="Web-{09538C1C-701D-F079-4F79-FC5B6FDFD230}" dt="2023-02-12T23:00:05.505" v="25"/>
        <pc:sldMkLst>
          <pc:docMk/>
          <pc:sldMk cId="2443618907" sldId="262"/>
        </pc:sldMkLst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2443618907" sldId="262"/>
            <ac:spMk id="2" creationId="{7AC8ABB3-FE28-8FC7-70AB-328D24D639DE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2443618907" sldId="262"/>
            <ac:spMk id="4" creationId="{D562EAFA-C375-E3CD-FD6F-81C197CD6AD8}"/>
          </ac:spMkLst>
        </pc:spChg>
      </pc:sldChg>
      <pc:sldChg chg="modSp mod modClrScheme chgLayout">
        <pc:chgData name="Aidan Charles" userId="S::achar209@uottawa.ca::30265b43-4c8b-4316-8a5f-8772e03e4ee9" providerId="AD" clId="Web-{09538C1C-701D-F079-4F79-FC5B6FDFD230}" dt="2023-02-12T23:00:05.505" v="25"/>
        <pc:sldMkLst>
          <pc:docMk/>
          <pc:sldMk cId="3105791093" sldId="263"/>
        </pc:sldMkLst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105791093" sldId="263"/>
            <ac:spMk id="2" creationId="{4C12BE22-8384-0F39-7407-D1636A2117FB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105791093" sldId="263"/>
            <ac:spMk id="6" creationId="{25096D6E-B181-A5DC-DE79-403BB365AE44}"/>
          </ac:spMkLst>
        </pc:spChg>
      </pc:sldChg>
      <pc:sldChg chg="modSp mod modClrScheme chgLayout">
        <pc:chgData name="Aidan Charles" userId="S::achar209@uottawa.ca::30265b43-4c8b-4316-8a5f-8772e03e4ee9" providerId="AD" clId="Web-{09538C1C-701D-F079-4F79-FC5B6FDFD230}" dt="2023-02-12T23:00:05.505" v="25"/>
        <pc:sldMkLst>
          <pc:docMk/>
          <pc:sldMk cId="2015998093" sldId="264"/>
        </pc:sldMkLst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2015998093" sldId="264"/>
            <ac:spMk id="2" creationId="{298EE5D5-344F-5F51-A9C2-A9B20FC677BB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2015998093" sldId="264"/>
            <ac:spMk id="3" creationId="{DDAC5955-AD7A-398C-25A3-27C71D7D2A76}"/>
          </ac:spMkLst>
        </pc:spChg>
      </pc:sldChg>
      <pc:sldChg chg="modSp mod modClrScheme chgLayout">
        <pc:chgData name="Aidan Charles" userId="S::achar209@uottawa.ca::30265b43-4c8b-4316-8a5f-8772e03e4ee9" providerId="AD" clId="Web-{09538C1C-701D-F079-4F79-FC5B6FDFD230}" dt="2023-02-12T23:00:05.505" v="25"/>
        <pc:sldMkLst>
          <pc:docMk/>
          <pc:sldMk cId="1423708922" sldId="265"/>
        </pc:sldMkLst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1423708922" sldId="265"/>
            <ac:spMk id="2" creationId="{013E99EE-35CE-9231-EBE4-09C6FD04166B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1423708922" sldId="265"/>
            <ac:spMk id="3" creationId="{ABB912D2-D4DC-B458-BA14-668BAB1BE496}"/>
          </ac:spMkLst>
        </pc:spChg>
      </pc:sldChg>
      <pc:sldChg chg="modSp mod modClrScheme chgLayout">
        <pc:chgData name="Aidan Charles" userId="S::achar209@uottawa.ca::30265b43-4c8b-4316-8a5f-8772e03e4ee9" providerId="AD" clId="Web-{09538C1C-701D-F079-4F79-FC5B6FDFD230}" dt="2023-02-12T23:00:05.505" v="25"/>
        <pc:sldMkLst>
          <pc:docMk/>
          <pc:sldMk cId="3171523433" sldId="266"/>
        </pc:sldMkLst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171523433" sldId="266"/>
            <ac:spMk id="2" creationId="{5B0DB4A4-0A40-B4BE-9C31-60053A3000E6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171523433" sldId="266"/>
            <ac:spMk id="3" creationId="{DF481247-C490-4D1B-5ED1-DB1522627FCD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171523433" sldId="266"/>
            <ac:spMk id="4" creationId="{3EA89555-CC1B-7EE8-DA8A-C99FE1A6E9E6}"/>
          </ac:spMkLst>
        </pc:spChg>
      </pc:sldChg>
      <pc:sldChg chg="modSp mod modClrScheme chgLayout">
        <pc:chgData name="Aidan Charles" userId="S::achar209@uottawa.ca::30265b43-4c8b-4316-8a5f-8772e03e4ee9" providerId="AD" clId="Web-{09538C1C-701D-F079-4F79-FC5B6FDFD230}" dt="2023-02-12T23:00:05.505" v="25"/>
        <pc:sldMkLst>
          <pc:docMk/>
          <pc:sldMk cId="2232235103" sldId="267"/>
        </pc:sldMkLst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2232235103" sldId="267"/>
            <ac:spMk id="2" creationId="{3D9FD3A9-20FB-E840-E995-F48E4C1CEED2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2232235103" sldId="267"/>
            <ac:spMk id="3" creationId="{43A9A2FF-445D-DEF1-5BC8-41FFFD9852B2}"/>
          </ac:spMkLst>
        </pc:spChg>
        <pc:picChg chg="mod ord">
          <ac:chgData name="Aidan Charles" userId="S::achar209@uottawa.ca::30265b43-4c8b-4316-8a5f-8772e03e4ee9" providerId="AD" clId="Web-{09538C1C-701D-F079-4F79-FC5B6FDFD230}" dt="2023-02-12T23:00:05.505" v="25"/>
          <ac:picMkLst>
            <pc:docMk/>
            <pc:sldMk cId="2232235103" sldId="267"/>
            <ac:picMk id="6" creationId="{789D8A4E-8EC8-301B-09CB-999925B2491D}"/>
          </ac:picMkLst>
        </pc:picChg>
      </pc:sldChg>
      <pc:sldChg chg="modSp mod modClrScheme chgLayout">
        <pc:chgData name="Aidan Charles" userId="S::achar209@uottawa.ca::30265b43-4c8b-4316-8a5f-8772e03e4ee9" providerId="AD" clId="Web-{09538C1C-701D-F079-4F79-FC5B6FDFD230}" dt="2023-02-12T23:00:05.505" v="25"/>
        <pc:sldMkLst>
          <pc:docMk/>
          <pc:sldMk cId="3013239725" sldId="268"/>
        </pc:sldMkLst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013239725" sldId="268"/>
            <ac:spMk id="2" creationId="{9DB22128-8181-F1DC-376B-63D559BDE354}"/>
          </ac:spMkLst>
        </pc:spChg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013239725" sldId="268"/>
            <ac:spMk id="3" creationId="{8864AE36-6DF5-912D-8BD5-DF424F7B8209}"/>
          </ac:spMkLst>
        </pc:spChg>
      </pc:sldChg>
      <pc:sldChg chg="modSp mod modClrScheme chgLayout">
        <pc:chgData name="Aidan Charles" userId="S::achar209@uottawa.ca::30265b43-4c8b-4316-8a5f-8772e03e4ee9" providerId="AD" clId="Web-{09538C1C-701D-F079-4F79-FC5B6FDFD230}" dt="2023-02-12T23:00:05.505" v="25"/>
        <pc:sldMkLst>
          <pc:docMk/>
          <pc:sldMk cId="1116010947" sldId="269"/>
        </pc:sldMkLst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1116010947" sldId="269"/>
            <ac:spMk id="2" creationId="{CC0C0422-D642-4ABD-FBAA-95D2AF039BCC}"/>
          </ac:spMkLst>
        </pc:spChg>
      </pc:sldChg>
      <pc:sldChg chg="modSp mod modClrScheme chgLayout">
        <pc:chgData name="Aidan Charles" userId="S::achar209@uottawa.ca::30265b43-4c8b-4316-8a5f-8772e03e4ee9" providerId="AD" clId="Web-{09538C1C-701D-F079-4F79-FC5B6FDFD230}" dt="2023-02-12T23:04:50.779" v="38" actId="1076"/>
        <pc:sldMkLst>
          <pc:docMk/>
          <pc:sldMk cId="2988507248" sldId="270"/>
        </pc:sldMkLst>
        <pc:spChg chg="mod ord">
          <ac:chgData name="Aidan Charles" userId="S::achar209@uottawa.ca::30265b43-4c8b-4316-8a5f-8772e03e4ee9" providerId="AD" clId="Web-{09538C1C-701D-F079-4F79-FC5B6FDFD230}" dt="2023-02-12T23:00:26.958" v="28" actId="20577"/>
          <ac:spMkLst>
            <pc:docMk/>
            <pc:sldMk cId="2988507248" sldId="270"/>
            <ac:spMk id="2" creationId="{0ACB1A94-F8E1-2120-4E46-65F85E459F35}"/>
          </ac:spMkLst>
        </pc:spChg>
        <pc:graphicFrameChg chg="mod modGraphic">
          <ac:chgData name="Aidan Charles" userId="S::achar209@uottawa.ca::30265b43-4c8b-4316-8a5f-8772e03e4ee9" providerId="AD" clId="Web-{09538C1C-701D-F079-4F79-FC5B6FDFD230}" dt="2023-02-12T23:04:50.779" v="38" actId="1076"/>
          <ac:graphicFrameMkLst>
            <pc:docMk/>
            <pc:sldMk cId="2988507248" sldId="270"/>
            <ac:graphicFrameMk id="5" creationId="{CE42517D-1A84-9FB2-0100-A2DC240758FA}"/>
          </ac:graphicFrameMkLst>
        </pc:graphicFrameChg>
      </pc:sldChg>
      <pc:sldChg chg="addSp modSp mod modClrScheme chgLayout">
        <pc:chgData name="Aidan Charles" userId="S::achar209@uottawa.ca::30265b43-4c8b-4316-8a5f-8772e03e4ee9" providerId="AD" clId="Web-{09538C1C-701D-F079-4F79-FC5B6FDFD230}" dt="2023-02-12T23:10:34.709" v="101" actId="20577"/>
        <pc:sldMkLst>
          <pc:docMk/>
          <pc:sldMk cId="350777441" sldId="271"/>
        </pc:sldMkLst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50777441" sldId="271"/>
            <ac:spMk id="2" creationId="{A4F55218-C5BC-DC46-DDE3-F34A544A4D32}"/>
          </ac:spMkLst>
        </pc:spChg>
        <pc:spChg chg="mod ord">
          <ac:chgData name="Aidan Charles" userId="S::achar209@uottawa.ca::30265b43-4c8b-4316-8a5f-8772e03e4ee9" providerId="AD" clId="Web-{09538C1C-701D-F079-4F79-FC5B6FDFD230}" dt="2023-02-12T23:10:34.709" v="101" actId="20577"/>
          <ac:spMkLst>
            <pc:docMk/>
            <pc:sldMk cId="350777441" sldId="271"/>
            <ac:spMk id="3" creationId="{4FD47504-4736-35F8-264E-B066EC15E378}"/>
          </ac:spMkLst>
        </pc:spChg>
        <pc:picChg chg="add mod">
          <ac:chgData name="Aidan Charles" userId="S::achar209@uottawa.ca::30265b43-4c8b-4316-8a5f-8772e03e4ee9" providerId="AD" clId="Web-{09538C1C-701D-F079-4F79-FC5B6FDFD230}" dt="2023-02-12T23:07:44.424" v="67" actId="1076"/>
          <ac:picMkLst>
            <pc:docMk/>
            <pc:sldMk cId="350777441" sldId="271"/>
            <ac:picMk id="4" creationId="{F5E1A1FF-0C89-BCB2-35C3-354B0B79B5D7}"/>
          </ac:picMkLst>
        </pc:picChg>
        <pc:picChg chg="add mod">
          <ac:chgData name="Aidan Charles" userId="S::achar209@uottawa.ca::30265b43-4c8b-4316-8a5f-8772e03e4ee9" providerId="AD" clId="Web-{09538C1C-701D-F079-4F79-FC5B6FDFD230}" dt="2023-02-12T23:07:43.049" v="66" actId="1076"/>
          <ac:picMkLst>
            <pc:docMk/>
            <pc:sldMk cId="350777441" sldId="271"/>
            <ac:picMk id="5" creationId="{D6566D4F-B0C2-E83A-D0D1-11E5F14D8936}"/>
          </ac:picMkLst>
        </pc:picChg>
      </pc:sldChg>
      <pc:sldChg chg="modSp mod modClrScheme chgLayout">
        <pc:chgData name="Aidan Charles" userId="S::achar209@uottawa.ca::30265b43-4c8b-4316-8a5f-8772e03e4ee9" providerId="AD" clId="Web-{09538C1C-701D-F079-4F79-FC5B6FDFD230}" dt="2023-02-12T23:00:05.505" v="25"/>
        <pc:sldMkLst>
          <pc:docMk/>
          <pc:sldMk cId="3092228195" sldId="272"/>
        </pc:sldMkLst>
        <pc:spChg chg="mod ord">
          <ac:chgData name="Aidan Charles" userId="S::achar209@uottawa.ca::30265b43-4c8b-4316-8a5f-8772e03e4ee9" providerId="AD" clId="Web-{09538C1C-701D-F079-4F79-FC5B6FDFD230}" dt="2023-02-12T23:00:05.505" v="25"/>
          <ac:spMkLst>
            <pc:docMk/>
            <pc:sldMk cId="3092228195" sldId="272"/>
            <ac:spMk id="2" creationId="{62056F7E-4C45-0FA7-A4A5-C6C59940219C}"/>
          </ac:spMkLst>
        </pc:spChg>
        <pc:picChg chg="mod ord">
          <ac:chgData name="Aidan Charles" userId="S::achar209@uottawa.ca::30265b43-4c8b-4316-8a5f-8772e03e4ee9" providerId="AD" clId="Web-{09538C1C-701D-F079-4F79-FC5B6FDFD230}" dt="2023-02-12T23:00:05.505" v="25"/>
          <ac:picMkLst>
            <pc:docMk/>
            <pc:sldMk cId="3092228195" sldId="272"/>
            <ac:picMk id="4" creationId="{EF072CDE-FF91-00B5-A903-55B3AF6A9D12}"/>
          </ac:picMkLst>
        </pc:picChg>
      </pc:sldChg>
      <pc:sldMasterChg chg="add del addSldLayout delSldLayout">
        <pc:chgData name="Aidan Charles" userId="S::achar209@uottawa.ca::30265b43-4c8b-4316-8a5f-8772e03e4ee9" providerId="AD" clId="Web-{09538C1C-701D-F079-4F79-FC5B6FDFD230}" dt="2023-02-12T23:00:05.505" v="25"/>
        <pc:sldMasterMkLst>
          <pc:docMk/>
          <pc:sldMasterMk cId="3540674995" sldId="2147483648"/>
        </pc:sldMasterMkLst>
        <pc:sldLayoutChg chg="add del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540674995" sldId="2147483648"/>
            <pc:sldLayoutMk cId="549382574" sldId="2147483649"/>
          </pc:sldLayoutMkLst>
        </pc:sldLayoutChg>
        <pc:sldLayoutChg chg="add del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540674995" sldId="2147483648"/>
            <pc:sldLayoutMk cId="1253751964" sldId="2147483650"/>
          </pc:sldLayoutMkLst>
        </pc:sldLayoutChg>
        <pc:sldLayoutChg chg="add del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540674995" sldId="2147483648"/>
            <pc:sldLayoutMk cId="3337720516" sldId="2147483651"/>
          </pc:sldLayoutMkLst>
        </pc:sldLayoutChg>
        <pc:sldLayoutChg chg="add del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540674995" sldId="2147483648"/>
            <pc:sldLayoutMk cId="3566501642" sldId="2147483652"/>
          </pc:sldLayoutMkLst>
        </pc:sldLayoutChg>
        <pc:sldLayoutChg chg="add del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540674995" sldId="2147483648"/>
            <pc:sldLayoutMk cId="1418446646" sldId="2147483653"/>
          </pc:sldLayoutMkLst>
        </pc:sldLayoutChg>
        <pc:sldLayoutChg chg="add del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540674995" sldId="2147483648"/>
            <pc:sldLayoutMk cId="3845811948" sldId="2147483654"/>
          </pc:sldLayoutMkLst>
        </pc:sldLayoutChg>
        <pc:sldLayoutChg chg="add del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540674995" sldId="2147483648"/>
            <pc:sldLayoutMk cId="2224456079" sldId="2147483655"/>
          </pc:sldLayoutMkLst>
        </pc:sldLayoutChg>
        <pc:sldLayoutChg chg="add del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540674995" sldId="2147483648"/>
            <pc:sldLayoutMk cId="2933311927" sldId="2147483656"/>
          </pc:sldLayoutMkLst>
        </pc:sldLayoutChg>
        <pc:sldLayoutChg chg="add del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540674995" sldId="2147483648"/>
            <pc:sldLayoutMk cId="3661345626" sldId="2147483657"/>
          </pc:sldLayoutMkLst>
        </pc:sldLayoutChg>
        <pc:sldLayoutChg chg="add del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540674995" sldId="2147483648"/>
            <pc:sldLayoutMk cId="2032404899" sldId="2147483658"/>
          </pc:sldLayoutMkLst>
        </pc:sldLayoutChg>
        <pc:sldLayoutChg chg="add del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540674995" sldId="2147483648"/>
            <pc:sldLayoutMk cId="726157854" sldId="2147483659"/>
          </pc:sldLayoutMkLst>
        </pc:sldLayoutChg>
      </pc:sldMasterChg>
      <pc:sldMasterChg chg="add del addSldLayout delSldLayout modSldLayout">
        <pc:chgData name="Aidan Charles" userId="S::achar209@uottawa.ca::30265b43-4c8b-4316-8a5f-8772e03e4ee9" providerId="AD" clId="Web-{09538C1C-701D-F079-4F79-FC5B6FDFD230}" dt="2023-02-12T22:55:46.671" v="7"/>
        <pc:sldMasterMkLst>
          <pc:docMk/>
          <pc:sldMasterMk cId="34077939" sldId="2147483660"/>
        </pc:sldMasterMkLst>
        <pc:sldLayoutChg chg="add del mod replId">
          <pc:chgData name="Aidan Charles" userId="S::achar209@uottawa.ca::30265b43-4c8b-4316-8a5f-8772e03e4ee9" providerId="AD" clId="Web-{09538C1C-701D-F079-4F79-FC5B6FDFD230}" dt="2023-02-12T22:55:46.671" v="7"/>
          <pc:sldLayoutMkLst>
            <pc:docMk/>
            <pc:sldMasterMk cId="34077939" sldId="2147483660"/>
            <pc:sldLayoutMk cId="601353852" sldId="2147483661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5:46.671" v="7"/>
          <pc:sldLayoutMkLst>
            <pc:docMk/>
            <pc:sldMasterMk cId="34077939" sldId="2147483660"/>
            <pc:sldLayoutMk cId="99244372" sldId="2147483662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5:46.671" v="7"/>
          <pc:sldLayoutMkLst>
            <pc:docMk/>
            <pc:sldMasterMk cId="34077939" sldId="2147483660"/>
            <pc:sldLayoutMk cId="3139280829" sldId="2147483663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5:46.671" v="7"/>
          <pc:sldLayoutMkLst>
            <pc:docMk/>
            <pc:sldMasterMk cId="34077939" sldId="2147483660"/>
            <pc:sldLayoutMk cId="949890872" sldId="2147483664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5:46.671" v="7"/>
          <pc:sldLayoutMkLst>
            <pc:docMk/>
            <pc:sldMasterMk cId="34077939" sldId="2147483660"/>
            <pc:sldLayoutMk cId="1847444607" sldId="2147483665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5:46.671" v="7"/>
          <pc:sldLayoutMkLst>
            <pc:docMk/>
            <pc:sldMasterMk cId="34077939" sldId="2147483660"/>
            <pc:sldLayoutMk cId="3863200879" sldId="2147483666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5:46.671" v="7"/>
          <pc:sldLayoutMkLst>
            <pc:docMk/>
            <pc:sldMasterMk cId="34077939" sldId="2147483660"/>
            <pc:sldLayoutMk cId="1202947014" sldId="2147483667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5:46.671" v="7"/>
          <pc:sldLayoutMkLst>
            <pc:docMk/>
            <pc:sldMasterMk cId="34077939" sldId="2147483660"/>
            <pc:sldLayoutMk cId="1334508707" sldId="2147483668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5:46.671" v="7"/>
          <pc:sldLayoutMkLst>
            <pc:docMk/>
            <pc:sldMasterMk cId="34077939" sldId="2147483660"/>
            <pc:sldLayoutMk cId="1371609100" sldId="2147483669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5:46.671" v="7"/>
          <pc:sldLayoutMkLst>
            <pc:docMk/>
            <pc:sldMasterMk cId="34077939" sldId="2147483660"/>
            <pc:sldLayoutMk cId="2291636484" sldId="2147483670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5:46.671" v="7"/>
          <pc:sldLayoutMkLst>
            <pc:docMk/>
            <pc:sldMasterMk cId="34077939" sldId="2147483660"/>
            <pc:sldLayoutMk cId="3331404803" sldId="2147483671"/>
          </pc:sldLayoutMkLst>
        </pc:sldLayoutChg>
      </pc:sldMasterChg>
      <pc:sldMasterChg chg="add del addSldLayout delSldLayout modSldLayout">
        <pc:chgData name="Aidan Charles" userId="S::achar209@uottawa.ca::30265b43-4c8b-4316-8a5f-8772e03e4ee9" providerId="AD" clId="Web-{09538C1C-701D-F079-4F79-FC5B6FDFD230}" dt="2023-02-12T23:00:05.505" v="25"/>
        <pc:sldMasterMkLst>
          <pc:docMk/>
          <pc:sldMasterMk cId="3364689552" sldId="2147483660"/>
        </pc:sldMasterMkLst>
        <pc:sldLayoutChg chg="add del mod replId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364689552" sldId="2147483660"/>
            <pc:sldLayoutMk cId="150463197" sldId="2147483661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364689552" sldId="2147483660"/>
            <pc:sldLayoutMk cId="4184688514" sldId="2147483662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364689552" sldId="2147483660"/>
            <pc:sldLayoutMk cId="2324795978" sldId="2147483663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364689552" sldId="2147483660"/>
            <pc:sldLayoutMk cId="3260457961" sldId="2147483664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364689552" sldId="2147483660"/>
            <pc:sldLayoutMk cId="3367166296" sldId="2147483665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364689552" sldId="2147483660"/>
            <pc:sldLayoutMk cId="1363746179" sldId="2147483666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364689552" sldId="2147483660"/>
            <pc:sldLayoutMk cId="1165001736" sldId="2147483667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364689552" sldId="2147483660"/>
            <pc:sldLayoutMk cId="3941354716" sldId="2147483668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364689552" sldId="2147483660"/>
            <pc:sldLayoutMk cId="3763452236" sldId="2147483669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364689552" sldId="2147483660"/>
            <pc:sldLayoutMk cId="3970030161" sldId="2147483670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3:00:05.505" v="25"/>
          <pc:sldLayoutMkLst>
            <pc:docMk/>
            <pc:sldMasterMk cId="3364689552" sldId="2147483660"/>
            <pc:sldLayoutMk cId="2301032202" sldId="2147483671"/>
          </pc:sldLayoutMkLst>
        </pc:sldLayoutChg>
      </pc:sldMasterChg>
      <pc:sldMasterChg chg="add del addSldLayout delSldLayout modSldLayout">
        <pc:chgData name="Aidan Charles" userId="S::achar209@uottawa.ca::30265b43-4c8b-4316-8a5f-8772e03e4ee9" providerId="AD" clId="Web-{09538C1C-701D-F079-4F79-FC5B6FDFD230}" dt="2023-02-12T22:56:05.296" v="9"/>
        <pc:sldMasterMkLst>
          <pc:docMk/>
          <pc:sldMasterMk cId="4207776495" sldId="2147483660"/>
        </pc:sldMasterMkLst>
        <pc:sldLayoutChg chg="add del mod replId">
          <pc:chgData name="Aidan Charles" userId="S::achar209@uottawa.ca::30265b43-4c8b-4316-8a5f-8772e03e4ee9" providerId="AD" clId="Web-{09538C1C-701D-F079-4F79-FC5B6FDFD230}" dt="2023-02-12T22:56:05.296" v="9"/>
          <pc:sldLayoutMkLst>
            <pc:docMk/>
            <pc:sldMasterMk cId="4207776495" sldId="2147483660"/>
            <pc:sldLayoutMk cId="34119204" sldId="2147483661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6:05.296" v="9"/>
          <pc:sldLayoutMkLst>
            <pc:docMk/>
            <pc:sldMasterMk cId="4207776495" sldId="2147483660"/>
            <pc:sldLayoutMk cId="2622235992" sldId="2147483662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6:05.296" v="9"/>
          <pc:sldLayoutMkLst>
            <pc:docMk/>
            <pc:sldMasterMk cId="4207776495" sldId="2147483660"/>
            <pc:sldLayoutMk cId="1183988984" sldId="2147483663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6:05.296" v="9"/>
          <pc:sldLayoutMkLst>
            <pc:docMk/>
            <pc:sldMasterMk cId="4207776495" sldId="2147483660"/>
            <pc:sldLayoutMk cId="2896378816" sldId="2147483664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6:05.296" v="9"/>
          <pc:sldLayoutMkLst>
            <pc:docMk/>
            <pc:sldMasterMk cId="4207776495" sldId="2147483660"/>
            <pc:sldLayoutMk cId="4251631653" sldId="2147483665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6:05.296" v="9"/>
          <pc:sldLayoutMkLst>
            <pc:docMk/>
            <pc:sldMasterMk cId="4207776495" sldId="2147483660"/>
            <pc:sldLayoutMk cId="1048493274" sldId="2147483666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6:05.296" v="9"/>
          <pc:sldLayoutMkLst>
            <pc:docMk/>
            <pc:sldMasterMk cId="4207776495" sldId="2147483660"/>
            <pc:sldLayoutMk cId="1575045962" sldId="2147483667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6:05.296" v="9"/>
          <pc:sldLayoutMkLst>
            <pc:docMk/>
            <pc:sldMasterMk cId="4207776495" sldId="2147483660"/>
            <pc:sldLayoutMk cId="446842135" sldId="2147483668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6:05.296" v="9"/>
          <pc:sldLayoutMkLst>
            <pc:docMk/>
            <pc:sldMasterMk cId="4207776495" sldId="2147483660"/>
            <pc:sldLayoutMk cId="2107843143" sldId="2147483669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6:05.296" v="9"/>
          <pc:sldLayoutMkLst>
            <pc:docMk/>
            <pc:sldMasterMk cId="4207776495" sldId="2147483660"/>
            <pc:sldLayoutMk cId="2950490676" sldId="2147483670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6:05.296" v="9"/>
          <pc:sldLayoutMkLst>
            <pc:docMk/>
            <pc:sldMasterMk cId="4207776495" sldId="2147483660"/>
            <pc:sldLayoutMk cId="1769734616" sldId="2147483671"/>
          </pc:sldLayoutMkLst>
        </pc:sldLayoutChg>
      </pc:sldMasterChg>
      <pc:sldMasterChg chg="add del addSldLayout delSldLayout modSldLayout">
        <pc:chgData name="Aidan Charles" userId="S::achar209@uottawa.ca::30265b43-4c8b-4316-8a5f-8772e03e4ee9" providerId="AD" clId="Web-{09538C1C-701D-F079-4F79-FC5B6FDFD230}" dt="2023-02-12T22:59:58.473" v="23"/>
        <pc:sldMasterMkLst>
          <pc:docMk/>
          <pc:sldMasterMk cId="1611565386" sldId="2147483672"/>
        </pc:sldMasterMkLst>
        <pc:sldLayoutChg chg="add del mod replId">
          <pc:chgData name="Aidan Charles" userId="S::achar209@uottawa.ca::30265b43-4c8b-4316-8a5f-8772e03e4ee9" providerId="AD" clId="Web-{09538C1C-701D-F079-4F79-FC5B6FDFD230}" dt="2023-02-12T22:59:58.473" v="23"/>
          <pc:sldLayoutMkLst>
            <pc:docMk/>
            <pc:sldMasterMk cId="1611565386" sldId="2147483672"/>
            <pc:sldLayoutMk cId="272069616" sldId="2147483673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8.473" v="23"/>
          <pc:sldLayoutMkLst>
            <pc:docMk/>
            <pc:sldMasterMk cId="1611565386" sldId="2147483672"/>
            <pc:sldLayoutMk cId="1286193157" sldId="2147483674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8.473" v="23"/>
          <pc:sldLayoutMkLst>
            <pc:docMk/>
            <pc:sldMasterMk cId="1611565386" sldId="2147483672"/>
            <pc:sldLayoutMk cId="2599158112" sldId="2147483675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8.473" v="23"/>
          <pc:sldLayoutMkLst>
            <pc:docMk/>
            <pc:sldMasterMk cId="1611565386" sldId="2147483672"/>
            <pc:sldLayoutMk cId="56672430" sldId="2147483676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8.473" v="23"/>
          <pc:sldLayoutMkLst>
            <pc:docMk/>
            <pc:sldMasterMk cId="1611565386" sldId="2147483672"/>
            <pc:sldLayoutMk cId="2408212760" sldId="2147483677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8.473" v="23"/>
          <pc:sldLayoutMkLst>
            <pc:docMk/>
            <pc:sldMasterMk cId="1611565386" sldId="2147483672"/>
            <pc:sldLayoutMk cId="1117915556" sldId="2147483678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8.473" v="23"/>
          <pc:sldLayoutMkLst>
            <pc:docMk/>
            <pc:sldMasterMk cId="1611565386" sldId="2147483672"/>
            <pc:sldLayoutMk cId="941344620" sldId="2147483679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8.473" v="23"/>
          <pc:sldLayoutMkLst>
            <pc:docMk/>
            <pc:sldMasterMk cId="1611565386" sldId="2147483672"/>
            <pc:sldLayoutMk cId="2991927894" sldId="2147483680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8.473" v="23"/>
          <pc:sldLayoutMkLst>
            <pc:docMk/>
            <pc:sldMasterMk cId="1611565386" sldId="2147483672"/>
            <pc:sldLayoutMk cId="203354163" sldId="2147483681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8.473" v="23"/>
          <pc:sldLayoutMkLst>
            <pc:docMk/>
            <pc:sldMasterMk cId="1611565386" sldId="2147483672"/>
            <pc:sldLayoutMk cId="3013207274" sldId="2147483682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8.473" v="23"/>
          <pc:sldLayoutMkLst>
            <pc:docMk/>
            <pc:sldMasterMk cId="1611565386" sldId="2147483672"/>
            <pc:sldLayoutMk cId="2818002880" sldId="2147483683"/>
          </pc:sldLayoutMkLst>
        </pc:sldLayoutChg>
      </pc:sldMasterChg>
      <pc:sldMasterChg chg="add del addSldLayout delSldLayout modSldLayout">
        <pc:chgData name="Aidan Charles" userId="S::achar209@uottawa.ca::30265b43-4c8b-4316-8a5f-8772e03e4ee9" providerId="AD" clId="Web-{09538C1C-701D-F079-4F79-FC5B6FDFD230}" dt="2023-02-12T22:59:52.426" v="22"/>
        <pc:sldMasterMkLst>
          <pc:docMk/>
          <pc:sldMasterMk cId="1242240039" sldId="2147483684"/>
        </pc:sldMasterMkLst>
        <pc:sldLayoutChg chg="add del mod replId">
          <pc:chgData name="Aidan Charles" userId="S::achar209@uottawa.ca::30265b43-4c8b-4316-8a5f-8772e03e4ee9" providerId="AD" clId="Web-{09538C1C-701D-F079-4F79-FC5B6FDFD230}" dt="2023-02-12T22:59:52.426" v="22"/>
          <pc:sldLayoutMkLst>
            <pc:docMk/>
            <pc:sldMasterMk cId="1242240039" sldId="2147483684"/>
            <pc:sldLayoutMk cId="1580771640" sldId="2147483685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2.426" v="22"/>
          <pc:sldLayoutMkLst>
            <pc:docMk/>
            <pc:sldMasterMk cId="1242240039" sldId="2147483684"/>
            <pc:sldLayoutMk cId="3867859721" sldId="2147483686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2.426" v="22"/>
          <pc:sldLayoutMkLst>
            <pc:docMk/>
            <pc:sldMasterMk cId="1242240039" sldId="2147483684"/>
            <pc:sldLayoutMk cId="95286121" sldId="2147483687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2.426" v="22"/>
          <pc:sldLayoutMkLst>
            <pc:docMk/>
            <pc:sldMasterMk cId="1242240039" sldId="2147483684"/>
            <pc:sldLayoutMk cId="630117839" sldId="2147483688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2.426" v="22"/>
          <pc:sldLayoutMkLst>
            <pc:docMk/>
            <pc:sldMasterMk cId="1242240039" sldId="2147483684"/>
            <pc:sldLayoutMk cId="4122455928" sldId="2147483689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2.426" v="22"/>
          <pc:sldLayoutMkLst>
            <pc:docMk/>
            <pc:sldMasterMk cId="1242240039" sldId="2147483684"/>
            <pc:sldLayoutMk cId="2665403572" sldId="2147483690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2.426" v="22"/>
          <pc:sldLayoutMkLst>
            <pc:docMk/>
            <pc:sldMasterMk cId="1242240039" sldId="2147483684"/>
            <pc:sldLayoutMk cId="3589343773" sldId="2147483691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2.426" v="22"/>
          <pc:sldLayoutMkLst>
            <pc:docMk/>
            <pc:sldMasterMk cId="1242240039" sldId="2147483684"/>
            <pc:sldLayoutMk cId="727799162" sldId="2147483692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2.426" v="22"/>
          <pc:sldLayoutMkLst>
            <pc:docMk/>
            <pc:sldMasterMk cId="1242240039" sldId="2147483684"/>
            <pc:sldLayoutMk cId="475221827" sldId="2147483693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2.426" v="22"/>
          <pc:sldLayoutMkLst>
            <pc:docMk/>
            <pc:sldMasterMk cId="1242240039" sldId="2147483684"/>
            <pc:sldLayoutMk cId="1993978762" sldId="2147483694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52.426" v="22"/>
          <pc:sldLayoutMkLst>
            <pc:docMk/>
            <pc:sldMasterMk cId="1242240039" sldId="2147483684"/>
            <pc:sldLayoutMk cId="1828062508" sldId="2147483695"/>
          </pc:sldLayoutMkLst>
        </pc:sldLayoutChg>
      </pc:sldMasterChg>
      <pc:sldMasterChg chg="add del addSldLayout delSldLayout modSldLayout">
        <pc:chgData name="Aidan Charles" userId="S::achar209@uottawa.ca::30265b43-4c8b-4316-8a5f-8772e03e4ee9" providerId="AD" clId="Web-{09538C1C-701D-F079-4F79-FC5B6FDFD230}" dt="2023-02-12T22:59:43.457" v="21"/>
        <pc:sldMasterMkLst>
          <pc:docMk/>
          <pc:sldMasterMk cId="1956607201" sldId="2147483696"/>
        </pc:sldMasterMkLst>
        <pc:sldLayoutChg chg="add del mod replId">
          <pc:chgData name="Aidan Charles" userId="S::achar209@uottawa.ca::30265b43-4c8b-4316-8a5f-8772e03e4ee9" providerId="AD" clId="Web-{09538C1C-701D-F079-4F79-FC5B6FDFD230}" dt="2023-02-12T22:59:43.457" v="21"/>
          <pc:sldLayoutMkLst>
            <pc:docMk/>
            <pc:sldMasterMk cId="1956607201" sldId="2147483696"/>
            <pc:sldLayoutMk cId="2059545061" sldId="2147483697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43.457" v="21"/>
          <pc:sldLayoutMkLst>
            <pc:docMk/>
            <pc:sldMasterMk cId="1956607201" sldId="2147483696"/>
            <pc:sldLayoutMk cId="112599451" sldId="2147483698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43.457" v="21"/>
          <pc:sldLayoutMkLst>
            <pc:docMk/>
            <pc:sldMasterMk cId="1956607201" sldId="2147483696"/>
            <pc:sldLayoutMk cId="1443752589" sldId="2147483699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43.457" v="21"/>
          <pc:sldLayoutMkLst>
            <pc:docMk/>
            <pc:sldMasterMk cId="1956607201" sldId="2147483696"/>
            <pc:sldLayoutMk cId="1388546491" sldId="2147483700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43.457" v="21"/>
          <pc:sldLayoutMkLst>
            <pc:docMk/>
            <pc:sldMasterMk cId="1956607201" sldId="2147483696"/>
            <pc:sldLayoutMk cId="4049547706" sldId="2147483701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43.457" v="21"/>
          <pc:sldLayoutMkLst>
            <pc:docMk/>
            <pc:sldMasterMk cId="1956607201" sldId="2147483696"/>
            <pc:sldLayoutMk cId="990965305" sldId="2147483702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43.457" v="21"/>
          <pc:sldLayoutMkLst>
            <pc:docMk/>
            <pc:sldMasterMk cId="1956607201" sldId="2147483696"/>
            <pc:sldLayoutMk cId="1464078139" sldId="2147483703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43.457" v="21"/>
          <pc:sldLayoutMkLst>
            <pc:docMk/>
            <pc:sldMasterMk cId="1956607201" sldId="2147483696"/>
            <pc:sldLayoutMk cId="1299518860" sldId="2147483704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43.457" v="21"/>
          <pc:sldLayoutMkLst>
            <pc:docMk/>
            <pc:sldMasterMk cId="1956607201" sldId="2147483696"/>
            <pc:sldLayoutMk cId="115498378" sldId="2147483705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43.457" v="21"/>
          <pc:sldLayoutMkLst>
            <pc:docMk/>
            <pc:sldMasterMk cId="1956607201" sldId="2147483696"/>
            <pc:sldLayoutMk cId="2415948321" sldId="2147483706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9:43.457" v="21"/>
          <pc:sldLayoutMkLst>
            <pc:docMk/>
            <pc:sldMasterMk cId="1956607201" sldId="2147483696"/>
            <pc:sldLayoutMk cId="2558597424" sldId="2147483707"/>
          </pc:sldLayoutMkLst>
        </pc:sldLayoutChg>
      </pc:sldMasterChg>
      <pc:sldMasterChg chg="add del addSldLayout delSldLayout modSldLayout">
        <pc:chgData name="Aidan Charles" userId="S::achar209@uottawa.ca::30265b43-4c8b-4316-8a5f-8772e03e4ee9" providerId="AD" clId="Web-{09538C1C-701D-F079-4F79-FC5B6FDFD230}" dt="2023-02-12T22:57:58.486" v="16"/>
        <pc:sldMasterMkLst>
          <pc:docMk/>
          <pc:sldMasterMk cId="1146216565" sldId="2147483708"/>
        </pc:sldMasterMkLst>
        <pc:sldLayoutChg chg="add del mod replId">
          <pc:chgData name="Aidan Charles" userId="S::achar209@uottawa.ca::30265b43-4c8b-4316-8a5f-8772e03e4ee9" providerId="AD" clId="Web-{09538C1C-701D-F079-4F79-FC5B6FDFD230}" dt="2023-02-12T22:57:58.486" v="16"/>
          <pc:sldLayoutMkLst>
            <pc:docMk/>
            <pc:sldMasterMk cId="1146216565" sldId="2147483708"/>
            <pc:sldLayoutMk cId="2831731441" sldId="2147483709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7:58.486" v="16"/>
          <pc:sldLayoutMkLst>
            <pc:docMk/>
            <pc:sldMasterMk cId="1146216565" sldId="2147483708"/>
            <pc:sldLayoutMk cId="3700442121" sldId="2147483710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7:58.486" v="16"/>
          <pc:sldLayoutMkLst>
            <pc:docMk/>
            <pc:sldMasterMk cId="1146216565" sldId="2147483708"/>
            <pc:sldLayoutMk cId="661509765" sldId="2147483711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7:58.486" v="16"/>
          <pc:sldLayoutMkLst>
            <pc:docMk/>
            <pc:sldMasterMk cId="1146216565" sldId="2147483708"/>
            <pc:sldLayoutMk cId="4086783228" sldId="2147483712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7:58.486" v="16"/>
          <pc:sldLayoutMkLst>
            <pc:docMk/>
            <pc:sldMasterMk cId="1146216565" sldId="2147483708"/>
            <pc:sldLayoutMk cId="4258722783" sldId="2147483713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7:58.486" v="16"/>
          <pc:sldLayoutMkLst>
            <pc:docMk/>
            <pc:sldMasterMk cId="1146216565" sldId="2147483708"/>
            <pc:sldLayoutMk cId="1552658531" sldId="2147483714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7:58.486" v="16"/>
          <pc:sldLayoutMkLst>
            <pc:docMk/>
            <pc:sldMasterMk cId="1146216565" sldId="2147483708"/>
            <pc:sldLayoutMk cId="4061414728" sldId="2147483715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7:58.486" v="16"/>
          <pc:sldLayoutMkLst>
            <pc:docMk/>
            <pc:sldMasterMk cId="1146216565" sldId="2147483708"/>
            <pc:sldLayoutMk cId="4092192910" sldId="2147483716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7:58.486" v="16"/>
          <pc:sldLayoutMkLst>
            <pc:docMk/>
            <pc:sldMasterMk cId="1146216565" sldId="2147483708"/>
            <pc:sldLayoutMk cId="3720501691" sldId="2147483717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7:58.486" v="16"/>
          <pc:sldLayoutMkLst>
            <pc:docMk/>
            <pc:sldMasterMk cId="1146216565" sldId="2147483708"/>
            <pc:sldLayoutMk cId="3121264862" sldId="2147483718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7:58.486" v="16"/>
          <pc:sldLayoutMkLst>
            <pc:docMk/>
            <pc:sldMasterMk cId="1146216565" sldId="2147483708"/>
            <pc:sldLayoutMk cId="4064775401" sldId="2147483719"/>
          </pc:sldLayoutMkLst>
        </pc:sldLayoutChg>
        <pc:sldLayoutChg chg="add del mod replId">
          <pc:chgData name="Aidan Charles" userId="S::achar209@uottawa.ca::30265b43-4c8b-4316-8a5f-8772e03e4ee9" providerId="AD" clId="Web-{09538C1C-701D-F079-4F79-FC5B6FDFD230}" dt="2023-02-12T22:57:58.486" v="16"/>
          <pc:sldLayoutMkLst>
            <pc:docMk/>
            <pc:sldMasterMk cId="1146216565" sldId="2147483708"/>
            <pc:sldLayoutMk cId="2274570512" sldId="2147483720"/>
          </pc:sldLayoutMkLst>
        </pc:sldLayoutChg>
      </pc:sldMasterChg>
    </pc:docChg>
  </pc:docChgLst>
  <pc:docChgLst>
    <pc:chgData name="Marie Nelly Mbungu" userId="977a458a-2ccb-4d16-8e8d-a7a63fd12206" providerId="ADAL" clId="{F4176F4B-721D-4A0B-8656-21D1E0176EDA}"/>
    <pc:docChg chg="undo custSel addSld modSld">
      <pc:chgData name="Marie Nelly Mbungu" userId="977a458a-2ccb-4d16-8e8d-a7a63fd12206" providerId="ADAL" clId="{F4176F4B-721D-4A0B-8656-21D1E0176EDA}" dt="2023-02-13T01:47:40.209" v="623" actId="21"/>
      <pc:docMkLst>
        <pc:docMk/>
      </pc:docMkLst>
      <pc:sldChg chg="new">
        <pc:chgData name="Marie Nelly Mbungu" userId="977a458a-2ccb-4d16-8e8d-a7a63fd12206" providerId="ADAL" clId="{F4176F4B-721D-4A0B-8656-21D1E0176EDA}" dt="2023-02-11T19:32:38.737" v="0" actId="680"/>
        <pc:sldMkLst>
          <pc:docMk/>
          <pc:sldMk cId="2224164627" sldId="256"/>
        </pc:sldMkLst>
      </pc:sldChg>
      <pc:sldChg chg="addSp delSp modSp new mod">
        <pc:chgData name="Marie Nelly Mbungu" userId="977a458a-2ccb-4d16-8e8d-a7a63fd12206" providerId="ADAL" clId="{F4176F4B-721D-4A0B-8656-21D1E0176EDA}" dt="2023-02-13T01:45:06.499" v="621" actId="20577"/>
        <pc:sldMkLst>
          <pc:docMk/>
          <pc:sldMk cId="3804141622" sldId="257"/>
        </pc:sldMkLst>
        <pc:spChg chg="mod">
          <ac:chgData name="Marie Nelly Mbungu" userId="977a458a-2ccb-4d16-8e8d-a7a63fd12206" providerId="ADAL" clId="{F4176F4B-721D-4A0B-8656-21D1E0176EDA}" dt="2023-02-12T01:17:13.721" v="614" actId="20577"/>
          <ac:spMkLst>
            <pc:docMk/>
            <pc:sldMk cId="3804141622" sldId="257"/>
            <ac:spMk id="2" creationId="{CAF95637-ABAB-A57A-5CCB-69D080F78CD4}"/>
          </ac:spMkLst>
        </pc:spChg>
        <pc:spChg chg="mod">
          <ac:chgData name="Marie Nelly Mbungu" userId="977a458a-2ccb-4d16-8e8d-a7a63fd12206" providerId="ADAL" clId="{F4176F4B-721D-4A0B-8656-21D1E0176EDA}" dt="2023-02-12T00:05:15.633" v="12" actId="20577"/>
          <ac:spMkLst>
            <pc:docMk/>
            <pc:sldMk cId="3804141622" sldId="257"/>
            <ac:spMk id="3" creationId="{BE0CAC1E-1E93-9D4F-9FF0-EFD501CB8BC7}"/>
          </ac:spMkLst>
        </pc:spChg>
        <pc:spChg chg="del">
          <ac:chgData name="Marie Nelly Mbungu" userId="977a458a-2ccb-4d16-8e8d-a7a63fd12206" providerId="ADAL" clId="{F4176F4B-721D-4A0B-8656-21D1E0176EDA}" dt="2023-02-12T00:04:47.206" v="2"/>
          <ac:spMkLst>
            <pc:docMk/>
            <pc:sldMk cId="3804141622" sldId="257"/>
            <ac:spMk id="4" creationId="{EB17014B-AD56-727C-259B-A6143D5EE397}"/>
          </ac:spMkLst>
        </pc:spChg>
        <pc:spChg chg="add del">
          <ac:chgData name="Marie Nelly Mbungu" userId="977a458a-2ccb-4d16-8e8d-a7a63fd12206" providerId="ADAL" clId="{F4176F4B-721D-4A0B-8656-21D1E0176EDA}" dt="2023-02-12T00:07:34.424" v="19" actId="21"/>
          <ac:spMkLst>
            <pc:docMk/>
            <pc:sldMk cId="3804141622" sldId="257"/>
            <ac:spMk id="5" creationId="{9BEDF441-7065-C30A-8ADF-536AA73A8C9E}"/>
          </ac:spMkLst>
        </pc:spChg>
        <pc:spChg chg="mod">
          <ac:chgData name="Marie Nelly Mbungu" userId="977a458a-2ccb-4d16-8e8d-a7a63fd12206" providerId="ADAL" clId="{F4176F4B-721D-4A0B-8656-21D1E0176EDA}" dt="2023-02-13T01:45:06.499" v="621" actId="20577"/>
          <ac:spMkLst>
            <pc:docMk/>
            <pc:sldMk cId="3804141622" sldId="257"/>
            <ac:spMk id="6" creationId="{E31B7761-72BF-8795-80C7-482CC500B49D}"/>
          </ac:spMkLst>
        </pc:spChg>
        <pc:picChg chg="add mod">
          <ac:chgData name="Marie Nelly Mbungu" userId="977a458a-2ccb-4d16-8e8d-a7a63fd12206" providerId="ADAL" clId="{F4176F4B-721D-4A0B-8656-21D1E0176EDA}" dt="2023-02-12T00:04:47.206" v="2"/>
          <ac:picMkLst>
            <pc:docMk/>
            <pc:sldMk cId="3804141622" sldId="257"/>
            <ac:picMk id="7" creationId="{155EFDCD-97BA-B0EA-95A9-B5863830D2B2}"/>
          </ac:picMkLst>
        </pc:picChg>
      </pc:sldChg>
      <pc:sldChg chg="modSp new mod">
        <pc:chgData name="Marie Nelly Mbungu" userId="977a458a-2ccb-4d16-8e8d-a7a63fd12206" providerId="ADAL" clId="{F4176F4B-721D-4A0B-8656-21D1E0176EDA}" dt="2023-02-12T01:15:57.228" v="577" actId="27636"/>
        <pc:sldMkLst>
          <pc:docMk/>
          <pc:sldMk cId="653616835" sldId="258"/>
        </pc:sldMkLst>
        <pc:spChg chg="mod">
          <ac:chgData name="Marie Nelly Mbungu" userId="977a458a-2ccb-4d16-8e8d-a7a63fd12206" providerId="ADAL" clId="{F4176F4B-721D-4A0B-8656-21D1E0176EDA}" dt="2023-02-12T01:15:57.228" v="576" actId="27636"/>
          <ac:spMkLst>
            <pc:docMk/>
            <pc:sldMk cId="653616835" sldId="258"/>
            <ac:spMk id="4" creationId="{782B785F-D267-50EE-0981-6753CFF2997C}"/>
          </ac:spMkLst>
        </pc:spChg>
        <pc:spChg chg="mod">
          <ac:chgData name="Marie Nelly Mbungu" userId="977a458a-2ccb-4d16-8e8d-a7a63fd12206" providerId="ADAL" clId="{F4176F4B-721D-4A0B-8656-21D1E0176EDA}" dt="2023-02-12T01:15:57.228" v="577" actId="27636"/>
          <ac:spMkLst>
            <pc:docMk/>
            <pc:sldMk cId="653616835" sldId="258"/>
            <ac:spMk id="6" creationId="{AF08D943-3C3D-8D48-712B-9A05B18A2835}"/>
          </ac:spMkLst>
        </pc:spChg>
      </pc:sldChg>
      <pc:sldChg chg="addSp delSp modSp new mod modClrScheme chgLayout">
        <pc:chgData name="Marie Nelly Mbungu" userId="977a458a-2ccb-4d16-8e8d-a7a63fd12206" providerId="ADAL" clId="{F4176F4B-721D-4A0B-8656-21D1E0176EDA}" dt="2023-02-13T01:39:06.298" v="618" actId="5793"/>
        <pc:sldMkLst>
          <pc:docMk/>
          <pc:sldMk cId="3305767875" sldId="259"/>
        </pc:sldMkLst>
        <pc:spChg chg="del mod ord">
          <ac:chgData name="Marie Nelly Mbungu" userId="977a458a-2ccb-4d16-8e8d-a7a63fd12206" providerId="ADAL" clId="{F4176F4B-721D-4A0B-8656-21D1E0176EDA}" dt="2023-02-12T00:48:18.423" v="158" actId="700"/>
          <ac:spMkLst>
            <pc:docMk/>
            <pc:sldMk cId="3305767875" sldId="259"/>
            <ac:spMk id="2" creationId="{E1BDBED4-583E-AA5C-1950-4DB027815B22}"/>
          </ac:spMkLst>
        </pc:spChg>
        <pc:spChg chg="del mod ord">
          <ac:chgData name="Marie Nelly Mbungu" userId="977a458a-2ccb-4d16-8e8d-a7a63fd12206" providerId="ADAL" clId="{F4176F4B-721D-4A0B-8656-21D1E0176EDA}" dt="2023-02-12T00:48:18.423" v="158" actId="700"/>
          <ac:spMkLst>
            <pc:docMk/>
            <pc:sldMk cId="3305767875" sldId="259"/>
            <ac:spMk id="3" creationId="{3994E789-EE2E-BB2E-61D1-14CBD91F252A}"/>
          </ac:spMkLst>
        </pc:spChg>
        <pc:spChg chg="add mod ord">
          <ac:chgData name="Marie Nelly Mbungu" userId="977a458a-2ccb-4d16-8e8d-a7a63fd12206" providerId="ADAL" clId="{F4176F4B-721D-4A0B-8656-21D1E0176EDA}" dt="2023-02-12T01:17:19.956" v="615"/>
          <ac:spMkLst>
            <pc:docMk/>
            <pc:sldMk cId="3305767875" sldId="259"/>
            <ac:spMk id="4" creationId="{644DF0C4-8FAC-5E13-3952-08358FDD83F1}"/>
          </ac:spMkLst>
        </pc:spChg>
        <pc:spChg chg="add mod ord">
          <ac:chgData name="Marie Nelly Mbungu" userId="977a458a-2ccb-4d16-8e8d-a7a63fd12206" providerId="ADAL" clId="{F4176F4B-721D-4A0B-8656-21D1E0176EDA}" dt="2023-02-12T00:48:24.117" v="168" actId="20577"/>
          <ac:spMkLst>
            <pc:docMk/>
            <pc:sldMk cId="3305767875" sldId="259"/>
            <ac:spMk id="5" creationId="{2A984968-098D-7FC2-53C4-66248FD03D1E}"/>
          </ac:spMkLst>
        </pc:spChg>
        <pc:spChg chg="add mod ord">
          <ac:chgData name="Marie Nelly Mbungu" userId="977a458a-2ccb-4d16-8e8d-a7a63fd12206" providerId="ADAL" clId="{F4176F4B-721D-4A0B-8656-21D1E0176EDA}" dt="2023-02-12T00:48:52.304" v="182" actId="5793"/>
          <ac:spMkLst>
            <pc:docMk/>
            <pc:sldMk cId="3305767875" sldId="259"/>
            <ac:spMk id="6" creationId="{7505DB1D-B8F3-4011-3E5F-1078A5BDFFD7}"/>
          </ac:spMkLst>
        </pc:spChg>
        <pc:spChg chg="add del mod ord">
          <ac:chgData name="Marie Nelly Mbungu" userId="977a458a-2ccb-4d16-8e8d-a7a63fd12206" providerId="ADAL" clId="{F4176F4B-721D-4A0B-8656-21D1E0176EDA}" dt="2023-02-12T01:04:34.098" v="286" actId="21"/>
          <ac:spMkLst>
            <pc:docMk/>
            <pc:sldMk cId="3305767875" sldId="259"/>
            <ac:spMk id="7" creationId="{C6975D24-C574-0CF7-306D-25E196472562}"/>
          </ac:spMkLst>
        </pc:spChg>
        <pc:spChg chg="add mod ord">
          <ac:chgData name="Marie Nelly Mbungu" userId="977a458a-2ccb-4d16-8e8d-a7a63fd12206" providerId="ADAL" clId="{F4176F4B-721D-4A0B-8656-21D1E0176EDA}" dt="2023-02-13T01:39:06.298" v="618" actId="5793"/>
          <ac:spMkLst>
            <pc:docMk/>
            <pc:sldMk cId="3305767875" sldId="259"/>
            <ac:spMk id="8" creationId="{CB1DD35F-2D45-F143-263B-7B5C711DC3C5}"/>
          </ac:spMkLst>
        </pc:spChg>
      </pc:sldChg>
      <pc:sldChg chg="addSp delSp modSp new mod">
        <pc:chgData name="Marie Nelly Mbungu" userId="977a458a-2ccb-4d16-8e8d-a7a63fd12206" providerId="ADAL" clId="{F4176F4B-721D-4A0B-8656-21D1E0176EDA}" dt="2023-02-13T01:47:40.209" v="623" actId="21"/>
        <pc:sldMkLst>
          <pc:docMk/>
          <pc:sldMk cId="2449333526" sldId="260"/>
        </pc:sldMkLst>
        <pc:spChg chg="mod">
          <ac:chgData name="Marie Nelly Mbungu" userId="977a458a-2ccb-4d16-8e8d-a7a63fd12206" providerId="ADAL" clId="{F4176F4B-721D-4A0B-8656-21D1E0176EDA}" dt="2023-02-12T01:17:22.660" v="616"/>
          <ac:spMkLst>
            <pc:docMk/>
            <pc:sldMk cId="2449333526" sldId="260"/>
            <ac:spMk id="2" creationId="{45C14CEC-129B-A878-BDEE-A8D823CE694C}"/>
          </ac:spMkLst>
        </pc:spChg>
        <pc:spChg chg="mod">
          <ac:chgData name="Marie Nelly Mbungu" userId="977a458a-2ccb-4d16-8e8d-a7a63fd12206" providerId="ADAL" clId="{F4176F4B-721D-4A0B-8656-21D1E0176EDA}" dt="2023-02-12T01:05:04.157" v="301" actId="20577"/>
          <ac:spMkLst>
            <pc:docMk/>
            <pc:sldMk cId="2449333526" sldId="260"/>
            <ac:spMk id="3" creationId="{96AC636D-56B9-49C4-FA76-FDD7FFA2F5A4}"/>
          </ac:spMkLst>
        </pc:spChg>
        <pc:spChg chg="mod">
          <ac:chgData name="Marie Nelly Mbungu" userId="977a458a-2ccb-4d16-8e8d-a7a63fd12206" providerId="ADAL" clId="{F4176F4B-721D-4A0B-8656-21D1E0176EDA}" dt="2023-02-12T01:13:39.317" v="515" actId="27636"/>
          <ac:spMkLst>
            <pc:docMk/>
            <pc:sldMk cId="2449333526" sldId="260"/>
            <ac:spMk id="4" creationId="{D21CDD1B-E3AD-173D-74DA-9E32F8946415}"/>
          </ac:spMkLst>
        </pc:spChg>
        <pc:spChg chg="del">
          <ac:chgData name="Marie Nelly Mbungu" userId="977a458a-2ccb-4d16-8e8d-a7a63fd12206" providerId="ADAL" clId="{F4176F4B-721D-4A0B-8656-21D1E0176EDA}" dt="2023-02-12T01:17:38.947" v="617" actId="21"/>
          <ac:spMkLst>
            <pc:docMk/>
            <pc:sldMk cId="2449333526" sldId="260"/>
            <ac:spMk id="5" creationId="{D258028A-03A6-4746-7B79-ED3BA9B96B73}"/>
          </ac:spMkLst>
        </pc:spChg>
        <pc:spChg chg="mod">
          <ac:chgData name="Marie Nelly Mbungu" userId="977a458a-2ccb-4d16-8e8d-a7a63fd12206" providerId="ADAL" clId="{F4176F4B-721D-4A0B-8656-21D1E0176EDA}" dt="2023-02-13T01:47:40.209" v="623" actId="21"/>
          <ac:spMkLst>
            <pc:docMk/>
            <pc:sldMk cId="2449333526" sldId="260"/>
            <ac:spMk id="6" creationId="{EE194854-CC01-5D6B-384E-AFA65C09B8AE}"/>
          </ac:spMkLst>
        </pc:spChg>
        <pc:picChg chg="add mod">
          <ac:chgData name="Marie Nelly Mbungu" userId="977a458a-2ccb-4d16-8e8d-a7a63fd12206" providerId="ADAL" clId="{F4176F4B-721D-4A0B-8656-21D1E0176EDA}" dt="2023-02-12T01:13:26.065" v="513" actId="1076"/>
          <ac:picMkLst>
            <pc:docMk/>
            <pc:sldMk cId="2449333526" sldId="260"/>
            <ac:picMk id="8" creationId="{C5730B68-EC89-089E-E815-225564C783FA}"/>
          </ac:picMkLst>
        </pc:picChg>
      </pc:sldChg>
    </pc:docChg>
  </pc:docChgLst>
  <pc:docChgLst>
    <pc:chgData name="Isaac Soward" userId="95c817b4-14cd-402b-8071-4df55fe897cf" providerId="ADAL" clId="{BC49B6C2-CDD8-4281-9943-A9C53DE99843}"/>
    <pc:docChg chg="undo custSel addSld modSld">
      <pc:chgData name="Isaac Soward" userId="95c817b4-14cd-402b-8071-4df55fe897cf" providerId="ADAL" clId="{BC49B6C2-CDD8-4281-9943-A9C53DE99843}" dt="2023-02-13T01:46:13.617" v="3790" actId="14100"/>
      <pc:docMkLst>
        <pc:docMk/>
      </pc:docMkLst>
      <pc:sldChg chg="modSp mod setBg">
        <pc:chgData name="Isaac Soward" userId="95c817b4-14cd-402b-8071-4df55fe897cf" providerId="ADAL" clId="{BC49B6C2-CDD8-4281-9943-A9C53DE99843}" dt="2023-02-13T01:40:24.824" v="3760"/>
        <pc:sldMkLst>
          <pc:docMk/>
          <pc:sldMk cId="2224164627" sldId="256"/>
        </pc:sldMkLst>
        <pc:spChg chg="mod">
          <ac:chgData name="Isaac Soward" userId="95c817b4-14cd-402b-8071-4df55fe897cf" providerId="ADAL" clId="{BC49B6C2-CDD8-4281-9943-A9C53DE99843}" dt="2023-02-12T19:46:03.259" v="1188" actId="1076"/>
          <ac:spMkLst>
            <pc:docMk/>
            <pc:sldMk cId="2224164627" sldId="256"/>
            <ac:spMk id="2" creationId="{EA030AB4-6470-10FA-ECCA-4A8ABA8B2300}"/>
          </ac:spMkLst>
        </pc:spChg>
        <pc:spChg chg="mod">
          <ac:chgData name="Isaac Soward" userId="95c817b4-14cd-402b-8071-4df55fe897cf" providerId="ADAL" clId="{BC49B6C2-CDD8-4281-9943-A9C53DE99843}" dt="2023-02-12T19:47:55.457" v="1483" actId="20577"/>
          <ac:spMkLst>
            <pc:docMk/>
            <pc:sldMk cId="2224164627" sldId="256"/>
            <ac:spMk id="3" creationId="{BC5A53A6-6690-8755-E887-FFF7DE526174}"/>
          </ac:spMkLst>
        </pc:spChg>
      </pc:sldChg>
      <pc:sldChg chg="addSp modSp new mod setBg modNotesTx">
        <pc:chgData name="Isaac Soward" userId="95c817b4-14cd-402b-8071-4df55fe897cf" providerId="ADAL" clId="{BC49B6C2-CDD8-4281-9943-A9C53DE99843}" dt="2023-02-13T01:44:57.516" v="3774" actId="26606"/>
        <pc:sldMkLst>
          <pc:docMk/>
          <pc:sldMk cId="2015998093" sldId="264"/>
        </pc:sldMkLst>
        <pc:spChg chg="mod">
          <ac:chgData name="Isaac Soward" userId="95c817b4-14cd-402b-8071-4df55fe897cf" providerId="ADAL" clId="{BC49B6C2-CDD8-4281-9943-A9C53DE99843}" dt="2023-02-13T01:44:57.516" v="3774" actId="26606"/>
          <ac:spMkLst>
            <pc:docMk/>
            <pc:sldMk cId="2015998093" sldId="264"/>
            <ac:spMk id="2" creationId="{298EE5D5-344F-5F51-A9C2-A9B20FC677BB}"/>
          </ac:spMkLst>
        </pc:spChg>
        <pc:spChg chg="mod">
          <ac:chgData name="Isaac Soward" userId="95c817b4-14cd-402b-8071-4df55fe897cf" providerId="ADAL" clId="{BC49B6C2-CDD8-4281-9943-A9C53DE99843}" dt="2023-02-13T01:44:57.516" v="3774" actId="26606"/>
          <ac:spMkLst>
            <pc:docMk/>
            <pc:sldMk cId="2015998093" sldId="264"/>
            <ac:spMk id="3" creationId="{DDAC5955-AD7A-398C-25A3-27C71D7D2A76}"/>
          </ac:spMkLst>
        </pc:spChg>
        <pc:spChg chg="add">
          <ac:chgData name="Isaac Soward" userId="95c817b4-14cd-402b-8071-4df55fe897cf" providerId="ADAL" clId="{BC49B6C2-CDD8-4281-9943-A9C53DE99843}" dt="2023-02-13T01:44:57.516" v="3774" actId="26606"/>
          <ac:spMkLst>
            <pc:docMk/>
            <pc:sldMk cId="2015998093" sldId="264"/>
            <ac:spMk id="10" creationId="{BA79A7CF-01AF-4178-9369-94E0C90EB046}"/>
          </ac:spMkLst>
        </pc:spChg>
        <pc:spChg chg="add">
          <ac:chgData name="Isaac Soward" userId="95c817b4-14cd-402b-8071-4df55fe897cf" providerId="ADAL" clId="{BC49B6C2-CDD8-4281-9943-A9C53DE99843}" dt="2023-02-13T01:44:57.516" v="3774" actId="26606"/>
          <ac:spMkLst>
            <pc:docMk/>
            <pc:sldMk cId="2015998093" sldId="264"/>
            <ac:spMk id="12" creationId="{99413ED5-9ED4-4772-BCE4-2BCAE6B12E35}"/>
          </ac:spMkLst>
        </pc:spChg>
        <pc:spChg chg="add">
          <ac:chgData name="Isaac Soward" userId="95c817b4-14cd-402b-8071-4df55fe897cf" providerId="ADAL" clId="{BC49B6C2-CDD8-4281-9943-A9C53DE99843}" dt="2023-02-13T01:44:57.516" v="3774" actId="26606"/>
          <ac:spMkLst>
            <pc:docMk/>
            <pc:sldMk cId="2015998093" sldId="264"/>
            <ac:spMk id="14" creationId="{04357C93-F0CB-4A1C-8F77-4E9063789819}"/>
          </ac:spMkLst>
        </pc:spChg>
        <pc:spChg chg="add">
          <ac:chgData name="Isaac Soward" userId="95c817b4-14cd-402b-8071-4df55fe897cf" providerId="ADAL" clId="{BC49B6C2-CDD8-4281-9943-A9C53DE99843}" dt="2023-02-13T01:44:57.516" v="3774" actId="26606"/>
          <ac:spMkLst>
            <pc:docMk/>
            <pc:sldMk cId="2015998093" sldId="264"/>
            <ac:spMk id="16" creationId="{90F533E9-6690-41A8-A372-4C6C622D028D}"/>
          </ac:spMkLst>
        </pc:spChg>
        <pc:picChg chg="add mod">
          <ac:chgData name="Isaac Soward" userId="95c817b4-14cd-402b-8071-4df55fe897cf" providerId="ADAL" clId="{BC49B6C2-CDD8-4281-9943-A9C53DE99843}" dt="2023-02-13T01:44:57.516" v="3774" actId="26606"/>
          <ac:picMkLst>
            <pc:docMk/>
            <pc:sldMk cId="2015998093" sldId="264"/>
            <ac:picMk id="5" creationId="{41204E2C-0042-B34B-ED4A-F97A4B27AED4}"/>
          </ac:picMkLst>
        </pc:picChg>
      </pc:sldChg>
      <pc:sldChg chg="addSp delSp modSp new mod modClrScheme modAnim chgLayout modNotesTx">
        <pc:chgData name="Isaac Soward" userId="95c817b4-14cd-402b-8071-4df55fe897cf" providerId="ADAL" clId="{BC49B6C2-CDD8-4281-9943-A9C53DE99843}" dt="2023-02-13T01:46:13.617" v="3790" actId="14100"/>
        <pc:sldMkLst>
          <pc:docMk/>
          <pc:sldMk cId="1423708922" sldId="265"/>
        </pc:sldMkLst>
        <pc:spChg chg="mod ord">
          <ac:chgData name="Isaac Soward" userId="95c817b4-14cd-402b-8071-4df55fe897cf" providerId="ADAL" clId="{BC49B6C2-CDD8-4281-9943-A9C53DE99843}" dt="2023-02-12T19:57:09.099" v="1578" actId="700"/>
          <ac:spMkLst>
            <pc:docMk/>
            <pc:sldMk cId="1423708922" sldId="265"/>
            <ac:spMk id="2" creationId="{013E99EE-35CE-9231-EBE4-09C6FD04166B}"/>
          </ac:spMkLst>
        </pc:spChg>
        <pc:spChg chg="mod ord">
          <ac:chgData name="Isaac Soward" userId="95c817b4-14cd-402b-8071-4df55fe897cf" providerId="ADAL" clId="{BC49B6C2-CDD8-4281-9943-A9C53DE99843}" dt="2023-02-12T20:07:10.510" v="2266" actId="20577"/>
          <ac:spMkLst>
            <pc:docMk/>
            <pc:sldMk cId="1423708922" sldId="265"/>
            <ac:spMk id="3" creationId="{ABB912D2-D4DC-B458-BA14-668BAB1BE496}"/>
          </ac:spMkLst>
        </pc:spChg>
        <pc:spChg chg="add del mod ord">
          <ac:chgData name="Isaac Soward" userId="95c817b4-14cd-402b-8071-4df55fe897cf" providerId="ADAL" clId="{BC49B6C2-CDD8-4281-9943-A9C53DE99843}" dt="2023-02-12T19:59:44.871" v="1645" actId="478"/>
          <ac:spMkLst>
            <pc:docMk/>
            <pc:sldMk cId="1423708922" sldId="265"/>
            <ac:spMk id="8" creationId="{6639F9D6-5A55-9351-C4AC-4DAF9BAA617F}"/>
          </ac:spMkLst>
        </pc:spChg>
        <pc:spChg chg="add mod">
          <ac:chgData name="Isaac Soward" userId="95c817b4-14cd-402b-8071-4df55fe897cf" providerId="ADAL" clId="{BC49B6C2-CDD8-4281-9943-A9C53DE99843}" dt="2023-02-13T01:46:13.617" v="3790" actId="14100"/>
          <ac:spMkLst>
            <pc:docMk/>
            <pc:sldMk cId="1423708922" sldId="265"/>
            <ac:spMk id="9" creationId="{16963268-D563-D53D-4737-0BA01C8F0084}"/>
          </ac:spMkLst>
        </pc:spChg>
        <pc:spChg chg="add mod">
          <ac:chgData name="Isaac Soward" userId="95c817b4-14cd-402b-8071-4df55fe897cf" providerId="ADAL" clId="{BC49B6C2-CDD8-4281-9943-A9C53DE99843}" dt="2023-02-12T20:00:29.569" v="1681" actId="1076"/>
          <ac:spMkLst>
            <pc:docMk/>
            <pc:sldMk cId="1423708922" sldId="265"/>
            <ac:spMk id="10" creationId="{764CBF5C-89DE-64CF-66EC-E3D8DBD571FE}"/>
          </ac:spMkLst>
        </pc:spChg>
        <pc:picChg chg="add mod">
          <ac:chgData name="Isaac Soward" userId="95c817b4-14cd-402b-8071-4df55fe897cf" providerId="ADAL" clId="{BC49B6C2-CDD8-4281-9943-A9C53DE99843}" dt="2023-02-12T19:57:14.320" v="1581" actId="1076"/>
          <ac:picMkLst>
            <pc:docMk/>
            <pc:sldMk cId="1423708922" sldId="265"/>
            <ac:picMk id="5" creationId="{62B665EF-7893-8A67-FEB6-92376B3677E1}"/>
          </ac:picMkLst>
        </pc:picChg>
        <pc:picChg chg="add mod">
          <ac:chgData name="Isaac Soward" userId="95c817b4-14cd-402b-8071-4df55fe897cf" providerId="ADAL" clId="{BC49B6C2-CDD8-4281-9943-A9C53DE99843}" dt="2023-02-13T01:43:29.024" v="3771" actId="14100"/>
          <ac:picMkLst>
            <pc:docMk/>
            <pc:sldMk cId="1423708922" sldId="265"/>
            <ac:picMk id="7" creationId="{763B313C-E920-B184-12A4-88BAD7B1554D}"/>
          </ac:picMkLst>
        </pc:picChg>
      </pc:sldChg>
      <pc:sldChg chg="addSp modSp new mod modNotesTx">
        <pc:chgData name="Isaac Soward" userId="95c817b4-14cd-402b-8071-4df55fe897cf" providerId="ADAL" clId="{BC49B6C2-CDD8-4281-9943-A9C53DE99843}" dt="2023-02-13T01:34:14.854" v="3662" actId="1076"/>
        <pc:sldMkLst>
          <pc:docMk/>
          <pc:sldMk cId="3171523433" sldId="266"/>
        </pc:sldMkLst>
        <pc:spChg chg="mod">
          <ac:chgData name="Isaac Soward" userId="95c817b4-14cd-402b-8071-4df55fe897cf" providerId="ADAL" clId="{BC49B6C2-CDD8-4281-9943-A9C53DE99843}" dt="2023-02-12T19:31:19.990" v="448"/>
          <ac:spMkLst>
            <pc:docMk/>
            <pc:sldMk cId="3171523433" sldId="266"/>
            <ac:spMk id="2" creationId="{5B0DB4A4-0A40-B4BE-9C31-60053A3000E6}"/>
          </ac:spMkLst>
        </pc:spChg>
        <pc:spChg chg="mod">
          <ac:chgData name="Isaac Soward" userId="95c817b4-14cd-402b-8071-4df55fe897cf" providerId="ADAL" clId="{BC49B6C2-CDD8-4281-9943-A9C53DE99843}" dt="2023-02-12T19:34:18.045" v="730" actId="20577"/>
          <ac:spMkLst>
            <pc:docMk/>
            <pc:sldMk cId="3171523433" sldId="266"/>
            <ac:spMk id="4" creationId="{3EA89555-CC1B-7EE8-DA8A-C99FE1A6E9E6}"/>
          </ac:spMkLst>
        </pc:spChg>
        <pc:picChg chg="add mod">
          <ac:chgData name="Isaac Soward" userId="95c817b4-14cd-402b-8071-4df55fe897cf" providerId="ADAL" clId="{BC49B6C2-CDD8-4281-9943-A9C53DE99843}" dt="2023-02-13T01:34:14.854" v="3662" actId="1076"/>
          <ac:picMkLst>
            <pc:docMk/>
            <pc:sldMk cId="3171523433" sldId="266"/>
            <ac:picMk id="6" creationId="{ED440743-9468-39A8-9DDC-495C23E1ABC0}"/>
          </ac:picMkLst>
        </pc:picChg>
      </pc:sldChg>
      <pc:sldChg chg="addSp delSp modSp new mod modNotesTx">
        <pc:chgData name="Isaac Soward" userId="95c817b4-14cd-402b-8071-4df55fe897cf" providerId="ADAL" clId="{BC49B6C2-CDD8-4281-9943-A9C53DE99843}" dt="2023-02-13T01:30:48.687" v="3650" actId="20577"/>
        <pc:sldMkLst>
          <pc:docMk/>
          <pc:sldMk cId="2232235103" sldId="267"/>
        </pc:sldMkLst>
        <pc:spChg chg="mod">
          <ac:chgData name="Isaac Soward" userId="95c817b4-14cd-402b-8071-4df55fe897cf" providerId="ADAL" clId="{BC49B6C2-CDD8-4281-9943-A9C53DE99843}" dt="2023-02-12T19:34:55.815" v="758" actId="20577"/>
          <ac:spMkLst>
            <pc:docMk/>
            <pc:sldMk cId="2232235103" sldId="267"/>
            <ac:spMk id="2" creationId="{3D9FD3A9-20FB-E840-E995-F48E4C1CEED2}"/>
          </ac:spMkLst>
        </pc:spChg>
        <pc:spChg chg="mod">
          <ac:chgData name="Isaac Soward" userId="95c817b4-14cd-402b-8071-4df55fe897cf" providerId="ADAL" clId="{BC49B6C2-CDD8-4281-9943-A9C53DE99843}" dt="2023-02-12T19:37:50.311" v="957" actId="20577"/>
          <ac:spMkLst>
            <pc:docMk/>
            <pc:sldMk cId="2232235103" sldId="267"/>
            <ac:spMk id="3" creationId="{43A9A2FF-445D-DEF1-5BC8-41FFFD9852B2}"/>
          </ac:spMkLst>
        </pc:spChg>
        <pc:spChg chg="del">
          <ac:chgData name="Isaac Soward" userId="95c817b4-14cd-402b-8071-4df55fe897cf" providerId="ADAL" clId="{BC49B6C2-CDD8-4281-9943-A9C53DE99843}" dt="2023-02-12T19:35:18.621" v="759"/>
          <ac:spMkLst>
            <pc:docMk/>
            <pc:sldMk cId="2232235103" sldId="267"/>
            <ac:spMk id="4" creationId="{216374EB-0972-F22F-D7CA-E03864DFE2F0}"/>
          </ac:spMkLst>
        </pc:spChg>
        <pc:picChg chg="add mod">
          <ac:chgData name="Isaac Soward" userId="95c817b4-14cd-402b-8071-4df55fe897cf" providerId="ADAL" clId="{BC49B6C2-CDD8-4281-9943-A9C53DE99843}" dt="2023-02-12T19:35:19.692" v="761" actId="962"/>
          <ac:picMkLst>
            <pc:docMk/>
            <pc:sldMk cId="2232235103" sldId="267"/>
            <ac:picMk id="6" creationId="{789D8A4E-8EC8-301B-09CB-999925B2491D}"/>
          </ac:picMkLst>
        </pc:picChg>
      </pc:sldChg>
      <pc:sldChg chg="modSp new mod modNotesTx">
        <pc:chgData name="Isaac Soward" userId="95c817b4-14cd-402b-8071-4df55fe897cf" providerId="ADAL" clId="{BC49B6C2-CDD8-4281-9943-A9C53DE99843}" dt="2023-02-12T20:20:23.099" v="3642" actId="20577"/>
        <pc:sldMkLst>
          <pc:docMk/>
          <pc:sldMk cId="3013239725" sldId="268"/>
        </pc:sldMkLst>
        <pc:spChg chg="mod">
          <ac:chgData name="Isaac Soward" userId="95c817b4-14cd-402b-8071-4df55fe897cf" providerId="ADAL" clId="{BC49B6C2-CDD8-4281-9943-A9C53DE99843}" dt="2023-02-12T19:40:58.148" v="1157" actId="20577"/>
          <ac:spMkLst>
            <pc:docMk/>
            <pc:sldMk cId="3013239725" sldId="268"/>
            <ac:spMk id="2" creationId="{9DB22128-8181-F1DC-376B-63D559BDE354}"/>
          </ac:spMkLst>
        </pc:spChg>
        <pc:spChg chg="mod">
          <ac:chgData name="Isaac Soward" userId="95c817b4-14cd-402b-8071-4df55fe897cf" providerId="ADAL" clId="{BC49B6C2-CDD8-4281-9943-A9C53DE99843}" dt="2023-02-12T19:51:38.563" v="1548" actId="20577"/>
          <ac:spMkLst>
            <pc:docMk/>
            <pc:sldMk cId="3013239725" sldId="268"/>
            <ac:spMk id="3" creationId="{8864AE36-6DF5-912D-8BD5-DF424F7B8209}"/>
          </ac:spMkLst>
        </pc:spChg>
      </pc:sldChg>
    </pc:docChg>
  </pc:docChgLst>
  <pc:docChgLst>
    <pc:chgData name="Aidan Charles" userId="S::achar209@uottawa.ca::30265b43-4c8b-4316-8a5f-8772e03e4ee9" providerId="AD" clId="Web-{8A9DCE6C-E215-EE86-17C9-0517DCE68706}"/>
    <pc:docChg chg="addSld delSld modSld addMainMaster delMainMaster">
      <pc:chgData name="Aidan Charles" userId="S::achar209@uottawa.ca::30265b43-4c8b-4316-8a5f-8772e03e4ee9" providerId="AD" clId="Web-{8A9DCE6C-E215-EE86-17C9-0517DCE68706}" dt="2023-02-13T01:42:45.245" v="1157"/>
      <pc:docMkLst>
        <pc:docMk/>
      </pc:docMkLst>
      <pc:sldChg chg="addSp delSp modSp mod setBg modClrScheme delDesignElem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2224164627" sldId="256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2224164627" sldId="256"/>
            <ac:spMk id="2" creationId="{EA030AB4-6470-10FA-ECCA-4A8ABA8B2300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2224164627" sldId="256"/>
            <ac:spMk id="3" creationId="{BC5A53A6-6690-8755-E887-FFF7DE526174}"/>
          </ac:spMkLst>
        </pc:spChg>
        <pc:spChg chg="add del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2224164627" sldId="256"/>
            <ac:spMk id="6" creationId="{A29398BB-6F62-472B-88B2-8D942FEBFB20}"/>
          </ac:spMkLst>
        </pc:spChg>
        <pc:grpChg chg="add del">
          <ac:chgData name="Aidan Charles" userId="S::achar209@uottawa.ca::30265b43-4c8b-4316-8a5f-8772e03e4ee9" providerId="AD" clId="Web-{8A9DCE6C-E215-EE86-17C9-0517DCE68706}" dt="2023-02-13T01:42:45.245" v="1157"/>
          <ac:grpSpMkLst>
            <pc:docMk/>
            <pc:sldMk cId="2224164627" sldId="256"/>
            <ac:grpSpMk id="7" creationId="{0CEB5BCA-605E-4D26-BD18-648801C13F7A}"/>
          </ac:grpSpMkLst>
        </pc:grpChg>
        <pc:picChg chg="add">
          <ac:chgData name="Aidan Charles" userId="S::achar209@uottawa.ca::30265b43-4c8b-4316-8a5f-8772e03e4ee9" providerId="AD" clId="Web-{8A9DCE6C-E215-EE86-17C9-0517DCE68706}" dt="2023-02-13T01:40:41.636" v="1156"/>
          <ac:picMkLst>
            <pc:docMk/>
            <pc:sldMk cId="2224164627" sldId="256"/>
            <ac:picMk id="10" creationId="{49346A27-FA5B-EB38-0A68-6F6550305D2E}"/>
          </ac:picMkLst>
        </pc:picChg>
      </pc:sldChg>
      <pc:sldChg chg="modSp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3804141622" sldId="257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804141622" sldId="257"/>
            <ac:spMk id="2" creationId="{CAF95637-ABAB-A57A-5CCB-69D080F78CD4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804141622" sldId="257"/>
            <ac:spMk id="3" creationId="{BE0CAC1E-1E93-9D4F-9FF0-EFD501CB8BC7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804141622" sldId="257"/>
            <ac:spMk id="6" creationId="{E31B7761-72BF-8795-80C7-482CC500B49D}"/>
          </ac:spMkLst>
        </pc:spChg>
        <pc:picChg chg="mod ord">
          <ac:chgData name="Aidan Charles" userId="S::achar209@uottawa.ca::30265b43-4c8b-4316-8a5f-8772e03e4ee9" providerId="AD" clId="Web-{8A9DCE6C-E215-EE86-17C9-0517DCE68706}" dt="2023-02-13T01:42:45.245" v="1157"/>
          <ac:picMkLst>
            <pc:docMk/>
            <pc:sldMk cId="3804141622" sldId="257"/>
            <ac:picMk id="7" creationId="{155EFDCD-97BA-B0EA-95A9-B5863830D2B2}"/>
          </ac:picMkLst>
        </pc:picChg>
      </pc:sldChg>
      <pc:sldChg chg="modSp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653616835" sldId="258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653616835" sldId="258"/>
            <ac:spMk id="2" creationId="{1E45C633-2598-335D-F0A6-C1992B7A70D7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653616835" sldId="258"/>
            <ac:spMk id="4" creationId="{782B785F-D267-50EE-0981-6753CFF2997C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653616835" sldId="258"/>
            <ac:spMk id="6" creationId="{AF08D943-3C3D-8D48-712B-9A05B18A2835}"/>
          </ac:spMkLst>
        </pc:spChg>
      </pc:sldChg>
      <pc:sldChg chg="modSp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3305767875" sldId="259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305767875" sldId="259"/>
            <ac:spMk id="4" creationId="{644DF0C4-8FAC-5E13-3952-08358FDD83F1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305767875" sldId="259"/>
            <ac:spMk id="5" creationId="{2A984968-098D-7FC2-53C4-66248FD03D1E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305767875" sldId="259"/>
            <ac:spMk id="6" creationId="{7505DB1D-B8F3-4011-3E5F-1078A5BDFFD7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305767875" sldId="259"/>
            <ac:spMk id="8" creationId="{CB1DD35F-2D45-F143-263B-7B5C711DC3C5}"/>
          </ac:spMkLst>
        </pc:spChg>
      </pc:sldChg>
      <pc:sldChg chg="modSp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2449333526" sldId="260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2449333526" sldId="260"/>
            <ac:spMk id="2" creationId="{45C14CEC-129B-A878-BDEE-A8D823CE694C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2449333526" sldId="260"/>
            <ac:spMk id="3" creationId="{96AC636D-56B9-49C4-FA76-FDD7FFA2F5A4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2449333526" sldId="260"/>
            <ac:spMk id="4" creationId="{D21CDD1B-E3AD-173D-74DA-9E32F8946415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2449333526" sldId="260"/>
            <ac:spMk id="6" creationId="{EE194854-CC01-5D6B-384E-AFA65C09B8AE}"/>
          </ac:spMkLst>
        </pc:spChg>
      </pc:sldChg>
      <pc:sldChg chg="modSp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3532871384" sldId="261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532871384" sldId="261"/>
            <ac:spMk id="2" creationId="{126C5D05-AA10-DD49-2707-F34B317B1602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532871384" sldId="261"/>
            <ac:spMk id="4" creationId="{3553BAB6-9D22-863B-4CFD-B8D96EF2E715}"/>
          </ac:spMkLst>
        </pc:spChg>
      </pc:sldChg>
      <pc:sldChg chg="modSp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2443618907" sldId="262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2443618907" sldId="262"/>
            <ac:spMk id="2" creationId="{7AC8ABB3-FE28-8FC7-70AB-328D24D639DE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2443618907" sldId="262"/>
            <ac:spMk id="4" creationId="{D562EAFA-C375-E3CD-FD6F-81C197CD6AD8}"/>
          </ac:spMkLst>
        </pc:spChg>
      </pc:sldChg>
      <pc:sldChg chg="modSp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3105791093" sldId="263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105791093" sldId="263"/>
            <ac:spMk id="2" creationId="{4C12BE22-8384-0F39-7407-D1636A2117FB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105791093" sldId="263"/>
            <ac:spMk id="6" creationId="{25096D6E-B181-A5DC-DE79-403BB365AE44}"/>
          </ac:spMkLst>
        </pc:spChg>
      </pc:sldChg>
      <pc:sldChg chg="modSp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2015998093" sldId="264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2015998093" sldId="264"/>
            <ac:spMk id="2" creationId="{298EE5D5-344F-5F51-A9C2-A9B20FC677BB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2015998093" sldId="264"/>
            <ac:spMk id="3" creationId="{DDAC5955-AD7A-398C-25A3-27C71D7D2A76}"/>
          </ac:spMkLst>
        </pc:spChg>
      </pc:sldChg>
      <pc:sldChg chg="modSp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1423708922" sldId="265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1423708922" sldId="265"/>
            <ac:spMk id="2" creationId="{013E99EE-35CE-9231-EBE4-09C6FD04166B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1423708922" sldId="265"/>
            <ac:spMk id="3" creationId="{ABB912D2-D4DC-B458-BA14-668BAB1BE496}"/>
          </ac:spMkLst>
        </pc:spChg>
      </pc:sldChg>
      <pc:sldChg chg="delSp modSp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3171523433" sldId="266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171523433" sldId="266"/>
            <ac:spMk id="2" creationId="{5B0DB4A4-0A40-B4BE-9C31-60053A3000E6}"/>
          </ac:spMkLst>
        </pc:spChg>
        <pc:spChg chg="del mod ord">
          <ac:chgData name="Aidan Charles" userId="S::achar209@uottawa.ca::30265b43-4c8b-4316-8a5f-8772e03e4ee9" providerId="AD" clId="Web-{8A9DCE6C-E215-EE86-17C9-0517DCE68706}" dt="2023-02-13T01:39:42.823" v="1152"/>
          <ac:spMkLst>
            <pc:docMk/>
            <pc:sldMk cId="3171523433" sldId="266"/>
            <ac:spMk id="3" creationId="{DF481247-C490-4D1B-5ED1-DB1522627FCD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171523433" sldId="266"/>
            <ac:spMk id="4" creationId="{3EA89555-CC1B-7EE8-DA8A-C99FE1A6E9E6}"/>
          </ac:spMkLst>
        </pc:spChg>
      </pc:sldChg>
      <pc:sldChg chg="modSp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2232235103" sldId="267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2232235103" sldId="267"/>
            <ac:spMk id="2" creationId="{3D9FD3A9-20FB-E840-E995-F48E4C1CEED2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2232235103" sldId="267"/>
            <ac:spMk id="3" creationId="{43A9A2FF-445D-DEF1-5BC8-41FFFD9852B2}"/>
          </ac:spMkLst>
        </pc:spChg>
        <pc:picChg chg="mod ord">
          <ac:chgData name="Aidan Charles" userId="S::achar209@uottawa.ca::30265b43-4c8b-4316-8a5f-8772e03e4ee9" providerId="AD" clId="Web-{8A9DCE6C-E215-EE86-17C9-0517DCE68706}" dt="2023-02-13T01:42:45.245" v="1157"/>
          <ac:picMkLst>
            <pc:docMk/>
            <pc:sldMk cId="2232235103" sldId="267"/>
            <ac:picMk id="6" creationId="{789D8A4E-8EC8-301B-09CB-999925B2491D}"/>
          </ac:picMkLst>
        </pc:picChg>
      </pc:sldChg>
      <pc:sldChg chg="modSp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3013239725" sldId="268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013239725" sldId="268"/>
            <ac:spMk id="2" creationId="{9DB22128-8181-F1DC-376B-63D559BDE354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013239725" sldId="268"/>
            <ac:spMk id="3" creationId="{8864AE36-6DF5-912D-8BD5-DF424F7B8209}"/>
          </ac:spMkLst>
        </pc:spChg>
      </pc:sldChg>
      <pc:sldChg chg="addSp delSp modSp new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1116010947" sldId="269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1116010947" sldId="269"/>
            <ac:spMk id="2" creationId="{CC0C0422-D642-4ABD-FBAA-95D2AF039BCC}"/>
          </ac:spMkLst>
        </pc:spChg>
        <pc:spChg chg="del">
          <ac:chgData name="Aidan Charles" userId="S::achar209@uottawa.ca::30265b43-4c8b-4316-8a5f-8772e03e4ee9" providerId="AD" clId="Web-{8A9DCE6C-E215-EE86-17C9-0517DCE68706}" dt="2023-02-12T21:55:31.297" v="23"/>
          <ac:spMkLst>
            <pc:docMk/>
            <pc:sldMk cId="1116010947" sldId="269"/>
            <ac:spMk id="3" creationId="{204FE189-5B7F-A2EE-778D-7BFA65CCBAC5}"/>
          </ac:spMkLst>
        </pc:spChg>
        <pc:spChg chg="add mod">
          <ac:chgData name="Aidan Charles" userId="S::achar209@uottawa.ca::30265b43-4c8b-4316-8a5f-8772e03e4ee9" providerId="AD" clId="Web-{8A9DCE6C-E215-EE86-17C9-0517DCE68706}" dt="2023-02-12T22:30:50.095" v="650" actId="20577"/>
          <ac:spMkLst>
            <pc:docMk/>
            <pc:sldMk cId="1116010947" sldId="269"/>
            <ac:spMk id="5" creationId="{A950957F-47AF-59F5-C4FE-3559C270B593}"/>
          </ac:spMkLst>
        </pc:spChg>
        <pc:picChg chg="add mod">
          <ac:chgData name="Aidan Charles" userId="S::achar209@uottawa.ca::30265b43-4c8b-4316-8a5f-8772e03e4ee9" providerId="AD" clId="Web-{8A9DCE6C-E215-EE86-17C9-0517DCE68706}" dt="2023-02-12T22:12:26.173" v="456" actId="1076"/>
          <ac:picMkLst>
            <pc:docMk/>
            <pc:sldMk cId="1116010947" sldId="269"/>
            <ac:picMk id="4" creationId="{65029B87-DDA2-8560-42C9-3FA220E68C91}"/>
          </ac:picMkLst>
        </pc:picChg>
      </pc:sldChg>
      <pc:sldChg chg="del">
        <pc:chgData name="Aidan Charles" userId="S::achar209@uottawa.ca::30265b43-4c8b-4316-8a5f-8772e03e4ee9" providerId="AD" clId="Web-{8A9DCE6C-E215-EE86-17C9-0517DCE68706}" dt="2023-02-12T21:52:31.609" v="0"/>
        <pc:sldMkLst>
          <pc:docMk/>
          <pc:sldMk cId="1365110634" sldId="269"/>
        </pc:sldMkLst>
      </pc:sldChg>
      <pc:sldChg chg="addSp delSp modSp new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2988507248" sldId="270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2988507248" sldId="270"/>
            <ac:spMk id="2" creationId="{0ACB1A94-F8E1-2120-4E46-65F85E459F35}"/>
          </ac:spMkLst>
        </pc:spChg>
        <pc:spChg chg="del">
          <ac:chgData name="Aidan Charles" userId="S::achar209@uottawa.ca::30265b43-4c8b-4316-8a5f-8772e03e4ee9" providerId="AD" clId="Web-{8A9DCE6C-E215-EE86-17C9-0517DCE68706}" dt="2023-02-12T22:21:10.751" v="486"/>
          <ac:spMkLst>
            <pc:docMk/>
            <pc:sldMk cId="2988507248" sldId="270"/>
            <ac:spMk id="3" creationId="{6686A206-7796-4816-7DB2-7F1AFB8948C6}"/>
          </ac:spMkLst>
        </pc:spChg>
        <pc:graphicFrameChg chg="add del mod modGraphic">
          <ac:chgData name="Aidan Charles" userId="S::achar209@uottawa.ca::30265b43-4c8b-4316-8a5f-8772e03e4ee9" providerId="AD" clId="Web-{8A9DCE6C-E215-EE86-17C9-0517DCE68706}" dt="2023-02-13T01:13:50.424" v="1125"/>
          <ac:graphicFrameMkLst>
            <pc:docMk/>
            <pc:sldMk cId="2988507248" sldId="270"/>
            <ac:graphicFrameMk id="4" creationId="{A2C077F4-45B0-4C21-E408-26AD4FFFCCAB}"/>
          </ac:graphicFrameMkLst>
        </pc:graphicFrameChg>
        <pc:graphicFrameChg chg="add mod modGraphic">
          <ac:chgData name="Aidan Charles" userId="S::achar209@uottawa.ca::30265b43-4c8b-4316-8a5f-8772e03e4ee9" providerId="AD" clId="Web-{8A9DCE6C-E215-EE86-17C9-0517DCE68706}" dt="2023-02-13T01:13:44.784" v="1122"/>
          <ac:graphicFrameMkLst>
            <pc:docMk/>
            <pc:sldMk cId="2988507248" sldId="270"/>
            <ac:graphicFrameMk id="5" creationId="{CE42517D-1A84-9FB2-0100-A2DC240758FA}"/>
          </ac:graphicFrameMkLst>
        </pc:graphicFrameChg>
      </pc:sldChg>
      <pc:sldChg chg="modSp new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350777441" sldId="271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50777441" sldId="271"/>
            <ac:spMk id="2" creationId="{A4F55218-C5BC-DC46-DDE3-F34A544A4D32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50777441" sldId="271"/>
            <ac:spMk id="3" creationId="{4FD47504-4736-35F8-264E-B066EC15E378}"/>
          </ac:spMkLst>
        </pc:spChg>
      </pc:sldChg>
      <pc:sldChg chg="addSp delSp modSp new mod setBg modClrScheme delDesignElem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3092228195" sldId="272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092228195" sldId="272"/>
            <ac:spMk id="2" creationId="{62056F7E-4C45-0FA7-A4A5-C6C59940219C}"/>
          </ac:spMkLst>
        </pc:spChg>
        <pc:spChg chg="del">
          <ac:chgData name="Aidan Charles" userId="S::achar209@uottawa.ca::30265b43-4c8b-4316-8a5f-8772e03e4ee9" providerId="AD" clId="Web-{8A9DCE6C-E215-EE86-17C9-0517DCE68706}" dt="2023-02-12T22:51:44.565" v="1034"/>
          <ac:spMkLst>
            <pc:docMk/>
            <pc:sldMk cId="3092228195" sldId="272"/>
            <ac:spMk id="3" creationId="{39BE118C-D316-CC0A-5CBC-6F0FF0D0FDCE}"/>
          </ac:spMkLst>
        </pc:spChg>
        <pc:spChg chg="add del mod">
          <ac:chgData name="Aidan Charles" userId="S::achar209@uottawa.ca::30265b43-4c8b-4316-8a5f-8772e03e4ee9" providerId="AD" clId="Web-{8A9DCE6C-E215-EE86-17C9-0517DCE68706}" dt="2023-02-13T01:36:54.356" v="1144"/>
          <ac:spMkLst>
            <pc:docMk/>
            <pc:sldMk cId="3092228195" sldId="272"/>
            <ac:spMk id="3" creationId="{C2517AA5-6307-08F1-8092-8118941A5367}"/>
          </ac:spMkLst>
        </pc:spChg>
        <pc:spChg chg="add del mod ord">
          <ac:chgData name="Aidan Charles" userId="S::achar209@uottawa.ca::30265b43-4c8b-4316-8a5f-8772e03e4ee9" providerId="AD" clId="Web-{8A9DCE6C-E215-EE86-17C9-0517DCE68706}" dt="2023-02-13T01:35:46.137" v="1131"/>
          <ac:spMkLst>
            <pc:docMk/>
            <pc:sldMk cId="3092228195" sldId="272"/>
            <ac:spMk id="8" creationId="{697ABA4E-FA6F-292A-8F2D-E70E19E78D43}"/>
          </ac:spMkLst>
        </pc:spChg>
        <pc:spChg chg="add del">
          <ac:chgData name="Aidan Charles" userId="S::achar209@uottawa.ca::30265b43-4c8b-4316-8a5f-8772e03e4ee9" providerId="AD" clId="Web-{8A9DCE6C-E215-EE86-17C9-0517DCE68706}" dt="2023-02-13T01:40:34.573" v="1155"/>
          <ac:spMkLst>
            <pc:docMk/>
            <pc:sldMk cId="3092228195" sldId="272"/>
            <ac:spMk id="9" creationId="{D4771268-CB57-404A-9271-370EB28F6090}"/>
          </ac:spMkLst>
        </pc:spChg>
        <pc:spChg chg="add del">
          <ac:chgData name="Aidan Charles" userId="S::achar209@uottawa.ca::30265b43-4c8b-4316-8a5f-8772e03e4ee9" providerId="AD" clId="Web-{8A9DCE6C-E215-EE86-17C9-0517DCE68706}" dt="2023-02-13T01:33:59.341" v="1127"/>
          <ac:spMkLst>
            <pc:docMk/>
            <pc:sldMk cId="3092228195" sldId="272"/>
            <ac:spMk id="11" creationId="{33CD251C-A887-4D2F-925B-FC097198538B}"/>
          </ac:spMkLst>
        </pc:spChg>
        <pc:spChg chg="add del">
          <ac:chgData name="Aidan Charles" userId="S::achar209@uottawa.ca::30265b43-4c8b-4316-8a5f-8772e03e4ee9" providerId="AD" clId="Web-{8A9DCE6C-E215-EE86-17C9-0517DCE68706}" dt="2023-02-13T01:33:59.341" v="1127"/>
          <ac:spMkLst>
            <pc:docMk/>
            <pc:sldMk cId="3092228195" sldId="272"/>
            <ac:spMk id="13" creationId="{3B2069EE-A08E-44F0-B3F9-3CF8CC2DCAD5}"/>
          </ac:spMkLst>
        </pc:spChg>
        <pc:grpChg chg="add del">
          <ac:chgData name="Aidan Charles" userId="S::achar209@uottawa.ca::30265b43-4c8b-4316-8a5f-8772e03e4ee9" providerId="AD" clId="Web-{8A9DCE6C-E215-EE86-17C9-0517DCE68706}" dt="2023-02-13T01:33:59.341" v="1127"/>
          <ac:grpSpMkLst>
            <pc:docMk/>
            <pc:sldMk cId="3092228195" sldId="272"/>
            <ac:grpSpMk id="15" creationId="{C9888C69-11CC-40BA-BABF-F9B7E11C9156}"/>
          </ac:grpSpMkLst>
        </pc:grpChg>
        <pc:picChg chg="add mod ord">
          <ac:chgData name="Aidan Charles" userId="S::achar209@uottawa.ca::30265b43-4c8b-4316-8a5f-8772e03e4ee9" providerId="AD" clId="Web-{8A9DCE6C-E215-EE86-17C9-0517DCE68706}" dt="2023-02-13T01:38:17.668" v="1149"/>
          <ac:picMkLst>
            <pc:docMk/>
            <pc:sldMk cId="3092228195" sldId="272"/>
            <ac:picMk id="4" creationId="{EF072CDE-FF91-00B5-A903-55B3AF6A9D12}"/>
          </ac:picMkLst>
        </pc:picChg>
      </pc:sldChg>
      <pc:sldChg chg="modSp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3348962872" sldId="273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348962872" sldId="273"/>
            <ac:spMk id="4" creationId="{53F16013-1FEA-0A52-1B59-6F3FCD259A2D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348962872" sldId="273"/>
            <ac:spMk id="5" creationId="{A13C19D6-006A-7064-01A1-368D732F3429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3348962872" sldId="273"/>
            <ac:spMk id="6" creationId="{B47529C6-C9CC-657B-F8AD-911AE4514AB6}"/>
          </ac:spMkLst>
        </pc:spChg>
      </pc:sldChg>
      <pc:sldChg chg="modSp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1417679580" sldId="274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1417679580" sldId="274"/>
            <ac:spMk id="2" creationId="{7F586373-F027-E9F0-C7BE-3022F66805E3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1417679580" sldId="274"/>
            <ac:spMk id="5" creationId="{C5087820-0FC0-6976-5C9B-57DA7FBB55C1}"/>
          </ac:spMkLst>
        </pc:spChg>
      </pc:sldChg>
      <pc:sldChg chg="modSp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2618481585" sldId="276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2618481585" sldId="276"/>
            <ac:spMk id="3" creationId="{CB958DD1-88A8-FD44-3E31-EF56ED3EE7CE}"/>
          </ac:spMkLst>
        </pc:spChg>
      </pc:sldChg>
      <pc:sldChg chg="modSp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1393141420" sldId="277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1393141420" sldId="277"/>
            <ac:spMk id="2" creationId="{9066AD2D-D3DB-5779-80A2-233AF16BE757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1393141420" sldId="277"/>
            <ac:spMk id="3" creationId="{F5F4890B-F6BA-5138-3D42-7216D72F5B51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1393141420" sldId="277"/>
            <ac:spMk id="4" creationId="{39F062F4-6A74-3061-99FA-0043CB5C528F}"/>
          </ac:spMkLst>
        </pc:spChg>
      </pc:sldChg>
      <pc:sldChg chg="modSp 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185761147" sldId="278"/>
        </pc:sldMkLst>
        <pc:spChg chg="mod ord">
          <ac:chgData name="Aidan Charles" userId="S::achar209@uottawa.ca::30265b43-4c8b-4316-8a5f-8772e03e4ee9" providerId="AD" clId="Web-{8A9DCE6C-E215-EE86-17C9-0517DCE68706}" dt="2023-02-13T01:42:45.245" v="1157"/>
          <ac:spMkLst>
            <pc:docMk/>
            <pc:sldMk cId="185761147" sldId="278"/>
            <ac:spMk id="2" creationId="{F4CD2DC9-5BDD-D3F0-3BBF-73B122467B6E}"/>
          </ac:spMkLst>
        </pc:spChg>
        <pc:spChg chg="mod ord">
          <ac:chgData name="Aidan Charles" userId="S::achar209@uottawa.ca::30265b43-4c8b-4316-8a5f-8772e03e4ee9" providerId="AD" clId="Web-{8A9DCE6C-E215-EE86-17C9-0517DCE68706}" dt="2023-02-13T01:40:34.573" v="1155"/>
          <ac:spMkLst>
            <pc:docMk/>
            <pc:sldMk cId="185761147" sldId="278"/>
            <ac:spMk id="3" creationId="{9F334414-20FE-2B63-3350-0E618BFBC130}"/>
          </ac:spMkLst>
        </pc:spChg>
      </pc:sldChg>
      <pc:sldChg chg="mod modClrScheme chgLayout">
        <pc:chgData name="Aidan Charles" userId="S::achar209@uottawa.ca::30265b43-4c8b-4316-8a5f-8772e03e4ee9" providerId="AD" clId="Web-{8A9DCE6C-E215-EE86-17C9-0517DCE68706}" dt="2023-02-13T01:42:45.245" v="1157"/>
        <pc:sldMkLst>
          <pc:docMk/>
          <pc:sldMk cId="3223368677" sldId="279"/>
        </pc:sldMkLst>
      </pc:sldChg>
      <pc:sldMasterChg chg="del delSldLayout">
        <pc:chgData name="Aidan Charles" userId="S::achar209@uottawa.ca::30265b43-4c8b-4316-8a5f-8772e03e4ee9" providerId="AD" clId="Web-{8A9DCE6C-E215-EE86-17C9-0517DCE68706}" dt="2023-02-13T01:33:59.341" v="1127"/>
        <pc:sldMasterMkLst>
          <pc:docMk/>
          <pc:sldMasterMk cId="3540674995" sldId="2147483648"/>
        </pc:sldMasterMkLst>
        <pc:sldLayoutChg chg="del">
          <pc:chgData name="Aidan Charles" userId="S::achar209@uottawa.ca::30265b43-4c8b-4316-8a5f-8772e03e4ee9" providerId="AD" clId="Web-{8A9DCE6C-E215-EE86-17C9-0517DCE68706}" dt="2023-02-13T01:33:59.341" v="1127"/>
          <pc:sldLayoutMkLst>
            <pc:docMk/>
            <pc:sldMasterMk cId="3540674995" sldId="2147483648"/>
            <pc:sldLayoutMk cId="549382574" sldId="2147483649"/>
          </pc:sldLayoutMkLst>
        </pc:sldLayoutChg>
        <pc:sldLayoutChg chg="del">
          <pc:chgData name="Aidan Charles" userId="S::achar209@uottawa.ca::30265b43-4c8b-4316-8a5f-8772e03e4ee9" providerId="AD" clId="Web-{8A9DCE6C-E215-EE86-17C9-0517DCE68706}" dt="2023-02-13T01:33:59.341" v="1127"/>
          <pc:sldLayoutMkLst>
            <pc:docMk/>
            <pc:sldMasterMk cId="3540674995" sldId="2147483648"/>
            <pc:sldLayoutMk cId="1253751964" sldId="2147483650"/>
          </pc:sldLayoutMkLst>
        </pc:sldLayoutChg>
        <pc:sldLayoutChg chg="del">
          <pc:chgData name="Aidan Charles" userId="S::achar209@uottawa.ca::30265b43-4c8b-4316-8a5f-8772e03e4ee9" providerId="AD" clId="Web-{8A9DCE6C-E215-EE86-17C9-0517DCE68706}" dt="2023-02-13T01:33:59.341" v="1127"/>
          <pc:sldLayoutMkLst>
            <pc:docMk/>
            <pc:sldMasterMk cId="3540674995" sldId="2147483648"/>
            <pc:sldLayoutMk cId="3337720516" sldId="2147483651"/>
          </pc:sldLayoutMkLst>
        </pc:sldLayoutChg>
        <pc:sldLayoutChg chg="del">
          <pc:chgData name="Aidan Charles" userId="S::achar209@uottawa.ca::30265b43-4c8b-4316-8a5f-8772e03e4ee9" providerId="AD" clId="Web-{8A9DCE6C-E215-EE86-17C9-0517DCE68706}" dt="2023-02-13T01:33:59.341" v="1127"/>
          <pc:sldLayoutMkLst>
            <pc:docMk/>
            <pc:sldMasterMk cId="3540674995" sldId="2147483648"/>
            <pc:sldLayoutMk cId="3566501642" sldId="2147483652"/>
          </pc:sldLayoutMkLst>
        </pc:sldLayoutChg>
        <pc:sldLayoutChg chg="del">
          <pc:chgData name="Aidan Charles" userId="S::achar209@uottawa.ca::30265b43-4c8b-4316-8a5f-8772e03e4ee9" providerId="AD" clId="Web-{8A9DCE6C-E215-EE86-17C9-0517DCE68706}" dt="2023-02-13T01:33:59.341" v="1127"/>
          <pc:sldLayoutMkLst>
            <pc:docMk/>
            <pc:sldMasterMk cId="3540674995" sldId="2147483648"/>
            <pc:sldLayoutMk cId="1418446646" sldId="2147483653"/>
          </pc:sldLayoutMkLst>
        </pc:sldLayoutChg>
        <pc:sldLayoutChg chg="del">
          <pc:chgData name="Aidan Charles" userId="S::achar209@uottawa.ca::30265b43-4c8b-4316-8a5f-8772e03e4ee9" providerId="AD" clId="Web-{8A9DCE6C-E215-EE86-17C9-0517DCE68706}" dt="2023-02-13T01:33:59.341" v="1127"/>
          <pc:sldLayoutMkLst>
            <pc:docMk/>
            <pc:sldMasterMk cId="3540674995" sldId="2147483648"/>
            <pc:sldLayoutMk cId="3845811948" sldId="2147483654"/>
          </pc:sldLayoutMkLst>
        </pc:sldLayoutChg>
        <pc:sldLayoutChg chg="del">
          <pc:chgData name="Aidan Charles" userId="S::achar209@uottawa.ca::30265b43-4c8b-4316-8a5f-8772e03e4ee9" providerId="AD" clId="Web-{8A9DCE6C-E215-EE86-17C9-0517DCE68706}" dt="2023-02-13T01:33:59.341" v="1127"/>
          <pc:sldLayoutMkLst>
            <pc:docMk/>
            <pc:sldMasterMk cId="3540674995" sldId="2147483648"/>
            <pc:sldLayoutMk cId="2224456079" sldId="2147483655"/>
          </pc:sldLayoutMkLst>
        </pc:sldLayoutChg>
        <pc:sldLayoutChg chg="del">
          <pc:chgData name="Aidan Charles" userId="S::achar209@uottawa.ca::30265b43-4c8b-4316-8a5f-8772e03e4ee9" providerId="AD" clId="Web-{8A9DCE6C-E215-EE86-17C9-0517DCE68706}" dt="2023-02-13T01:33:59.341" v="1127"/>
          <pc:sldLayoutMkLst>
            <pc:docMk/>
            <pc:sldMasterMk cId="3540674995" sldId="2147483648"/>
            <pc:sldLayoutMk cId="2933311927" sldId="2147483656"/>
          </pc:sldLayoutMkLst>
        </pc:sldLayoutChg>
        <pc:sldLayoutChg chg="del">
          <pc:chgData name="Aidan Charles" userId="S::achar209@uottawa.ca::30265b43-4c8b-4316-8a5f-8772e03e4ee9" providerId="AD" clId="Web-{8A9DCE6C-E215-EE86-17C9-0517DCE68706}" dt="2023-02-13T01:33:59.341" v="1127"/>
          <pc:sldLayoutMkLst>
            <pc:docMk/>
            <pc:sldMasterMk cId="3540674995" sldId="2147483648"/>
            <pc:sldLayoutMk cId="3661345626" sldId="2147483657"/>
          </pc:sldLayoutMkLst>
        </pc:sldLayoutChg>
        <pc:sldLayoutChg chg="del">
          <pc:chgData name="Aidan Charles" userId="S::achar209@uottawa.ca::30265b43-4c8b-4316-8a5f-8772e03e4ee9" providerId="AD" clId="Web-{8A9DCE6C-E215-EE86-17C9-0517DCE68706}" dt="2023-02-13T01:33:59.341" v="1127"/>
          <pc:sldLayoutMkLst>
            <pc:docMk/>
            <pc:sldMasterMk cId="3540674995" sldId="2147483648"/>
            <pc:sldLayoutMk cId="2032404899" sldId="2147483658"/>
          </pc:sldLayoutMkLst>
        </pc:sldLayoutChg>
        <pc:sldLayoutChg chg="del">
          <pc:chgData name="Aidan Charles" userId="S::achar209@uottawa.ca::30265b43-4c8b-4316-8a5f-8772e03e4ee9" providerId="AD" clId="Web-{8A9DCE6C-E215-EE86-17C9-0517DCE68706}" dt="2023-02-13T01:33:59.341" v="1127"/>
          <pc:sldLayoutMkLst>
            <pc:docMk/>
            <pc:sldMasterMk cId="3540674995" sldId="2147483648"/>
            <pc:sldLayoutMk cId="726157854" sldId="2147483659"/>
          </pc:sldLayoutMkLst>
        </pc:sldLayoutChg>
      </pc:sldMasterChg>
      <pc:sldMasterChg chg="add del addSldLayout delSldLayout modSldLayout">
        <pc:chgData name="Aidan Charles" userId="S::achar209@uottawa.ca::30265b43-4c8b-4316-8a5f-8772e03e4ee9" providerId="AD" clId="Web-{8A9DCE6C-E215-EE86-17C9-0517DCE68706}" dt="2023-02-13T01:34:46.794" v="1128"/>
        <pc:sldMasterMkLst>
          <pc:docMk/>
          <pc:sldMasterMk cId="3876076251" sldId="2147483660"/>
        </pc:sldMasterMkLst>
        <pc:sldLayoutChg chg="add del mod replId">
          <pc:chgData name="Aidan Charles" userId="S::achar209@uottawa.ca::30265b43-4c8b-4316-8a5f-8772e03e4ee9" providerId="AD" clId="Web-{8A9DCE6C-E215-EE86-17C9-0517DCE68706}" dt="2023-02-13T01:34:46.794" v="1128"/>
          <pc:sldLayoutMkLst>
            <pc:docMk/>
            <pc:sldMasterMk cId="3876076251" sldId="2147483660"/>
            <pc:sldLayoutMk cId="2132559189" sldId="2147483661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46.794" v="1128"/>
          <pc:sldLayoutMkLst>
            <pc:docMk/>
            <pc:sldMasterMk cId="3876076251" sldId="2147483660"/>
            <pc:sldLayoutMk cId="1723658159" sldId="2147483662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46.794" v="1128"/>
          <pc:sldLayoutMkLst>
            <pc:docMk/>
            <pc:sldMasterMk cId="3876076251" sldId="2147483660"/>
            <pc:sldLayoutMk cId="888669344" sldId="2147483663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46.794" v="1128"/>
          <pc:sldLayoutMkLst>
            <pc:docMk/>
            <pc:sldMasterMk cId="3876076251" sldId="2147483660"/>
            <pc:sldLayoutMk cId="3498607657" sldId="2147483664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46.794" v="1128"/>
          <pc:sldLayoutMkLst>
            <pc:docMk/>
            <pc:sldMasterMk cId="3876076251" sldId="2147483660"/>
            <pc:sldLayoutMk cId="4206454805" sldId="2147483665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46.794" v="1128"/>
          <pc:sldLayoutMkLst>
            <pc:docMk/>
            <pc:sldMasterMk cId="3876076251" sldId="2147483660"/>
            <pc:sldLayoutMk cId="2996613073" sldId="2147483666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46.794" v="1128"/>
          <pc:sldLayoutMkLst>
            <pc:docMk/>
            <pc:sldMasterMk cId="3876076251" sldId="2147483660"/>
            <pc:sldLayoutMk cId="4219589616" sldId="2147483667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46.794" v="1128"/>
          <pc:sldLayoutMkLst>
            <pc:docMk/>
            <pc:sldMasterMk cId="3876076251" sldId="2147483660"/>
            <pc:sldLayoutMk cId="1251404212" sldId="2147483668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46.794" v="1128"/>
          <pc:sldLayoutMkLst>
            <pc:docMk/>
            <pc:sldMasterMk cId="3876076251" sldId="2147483660"/>
            <pc:sldLayoutMk cId="773213290" sldId="2147483669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46.794" v="1128"/>
          <pc:sldLayoutMkLst>
            <pc:docMk/>
            <pc:sldMasterMk cId="3876076251" sldId="2147483660"/>
            <pc:sldLayoutMk cId="821323924" sldId="2147483670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46.794" v="1128"/>
          <pc:sldLayoutMkLst>
            <pc:docMk/>
            <pc:sldMasterMk cId="3876076251" sldId="2147483660"/>
            <pc:sldLayoutMk cId="2234500101" sldId="2147483671"/>
          </pc:sldLayoutMkLst>
        </pc:sldLayoutChg>
      </pc:sldMasterChg>
      <pc:sldMasterChg chg="add del addSldLayout delSldLayout modSldLayout">
        <pc:chgData name="Aidan Charles" userId="S::achar209@uottawa.ca::30265b43-4c8b-4316-8a5f-8772e03e4ee9" providerId="AD" clId="Web-{8A9DCE6C-E215-EE86-17C9-0517DCE68706}" dt="2023-02-13T01:34:55.762" v="1129"/>
        <pc:sldMasterMkLst>
          <pc:docMk/>
          <pc:sldMasterMk cId="207406651" sldId="2147483672"/>
        </pc:sldMasterMkLst>
        <pc:sldLayoutChg chg="add del mod replId">
          <pc:chgData name="Aidan Charles" userId="S::achar209@uottawa.ca::30265b43-4c8b-4316-8a5f-8772e03e4ee9" providerId="AD" clId="Web-{8A9DCE6C-E215-EE86-17C9-0517DCE68706}" dt="2023-02-13T01:34:55.762" v="1129"/>
          <pc:sldLayoutMkLst>
            <pc:docMk/>
            <pc:sldMasterMk cId="207406651" sldId="2147483672"/>
            <pc:sldLayoutMk cId="4244919066" sldId="2147483673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55.762" v="1129"/>
          <pc:sldLayoutMkLst>
            <pc:docMk/>
            <pc:sldMasterMk cId="207406651" sldId="2147483672"/>
            <pc:sldLayoutMk cId="3784916236" sldId="2147483674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55.762" v="1129"/>
          <pc:sldLayoutMkLst>
            <pc:docMk/>
            <pc:sldMasterMk cId="207406651" sldId="2147483672"/>
            <pc:sldLayoutMk cId="3766771417" sldId="2147483675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55.762" v="1129"/>
          <pc:sldLayoutMkLst>
            <pc:docMk/>
            <pc:sldMasterMk cId="207406651" sldId="2147483672"/>
            <pc:sldLayoutMk cId="3630179836" sldId="2147483676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55.762" v="1129"/>
          <pc:sldLayoutMkLst>
            <pc:docMk/>
            <pc:sldMasterMk cId="207406651" sldId="2147483672"/>
            <pc:sldLayoutMk cId="1337929777" sldId="2147483677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55.762" v="1129"/>
          <pc:sldLayoutMkLst>
            <pc:docMk/>
            <pc:sldMasterMk cId="207406651" sldId="2147483672"/>
            <pc:sldLayoutMk cId="2231135615" sldId="2147483678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55.762" v="1129"/>
          <pc:sldLayoutMkLst>
            <pc:docMk/>
            <pc:sldMasterMk cId="207406651" sldId="2147483672"/>
            <pc:sldLayoutMk cId="4249215605" sldId="2147483679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55.762" v="1129"/>
          <pc:sldLayoutMkLst>
            <pc:docMk/>
            <pc:sldMasterMk cId="207406651" sldId="2147483672"/>
            <pc:sldLayoutMk cId="1440289278" sldId="2147483680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55.762" v="1129"/>
          <pc:sldLayoutMkLst>
            <pc:docMk/>
            <pc:sldMasterMk cId="207406651" sldId="2147483672"/>
            <pc:sldLayoutMk cId="3139029450" sldId="2147483681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55.762" v="1129"/>
          <pc:sldLayoutMkLst>
            <pc:docMk/>
            <pc:sldMasterMk cId="207406651" sldId="2147483672"/>
            <pc:sldLayoutMk cId="3319434062" sldId="2147483682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4:55.762" v="1129"/>
          <pc:sldLayoutMkLst>
            <pc:docMk/>
            <pc:sldMasterMk cId="207406651" sldId="2147483672"/>
            <pc:sldLayoutMk cId="2996907274" sldId="2147483683"/>
          </pc:sldLayoutMkLst>
        </pc:sldLayoutChg>
      </pc:sldMasterChg>
      <pc:sldMasterChg chg="add del addSldLayout delSldLayout modSldLayout">
        <pc:chgData name="Aidan Charles" userId="S::achar209@uottawa.ca::30265b43-4c8b-4316-8a5f-8772e03e4ee9" providerId="AD" clId="Web-{8A9DCE6C-E215-EE86-17C9-0517DCE68706}" dt="2023-02-13T01:35:21.840" v="1130"/>
        <pc:sldMasterMkLst>
          <pc:docMk/>
          <pc:sldMasterMk cId="4161414269" sldId="2147483684"/>
        </pc:sldMasterMkLst>
        <pc:sldLayoutChg chg="add del mod replId">
          <pc:chgData name="Aidan Charles" userId="S::achar209@uottawa.ca::30265b43-4c8b-4316-8a5f-8772e03e4ee9" providerId="AD" clId="Web-{8A9DCE6C-E215-EE86-17C9-0517DCE68706}" dt="2023-02-13T01:35:21.840" v="1130"/>
          <pc:sldLayoutMkLst>
            <pc:docMk/>
            <pc:sldMasterMk cId="4161414269" sldId="2147483684"/>
            <pc:sldLayoutMk cId="4251479073" sldId="2147483685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5:21.840" v="1130"/>
          <pc:sldLayoutMkLst>
            <pc:docMk/>
            <pc:sldMasterMk cId="4161414269" sldId="2147483684"/>
            <pc:sldLayoutMk cId="1115759088" sldId="2147483686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5:21.840" v="1130"/>
          <pc:sldLayoutMkLst>
            <pc:docMk/>
            <pc:sldMasterMk cId="4161414269" sldId="2147483684"/>
            <pc:sldLayoutMk cId="801175141" sldId="2147483687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5:21.840" v="1130"/>
          <pc:sldLayoutMkLst>
            <pc:docMk/>
            <pc:sldMasterMk cId="4161414269" sldId="2147483684"/>
            <pc:sldLayoutMk cId="798347846" sldId="2147483688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5:21.840" v="1130"/>
          <pc:sldLayoutMkLst>
            <pc:docMk/>
            <pc:sldMasterMk cId="4161414269" sldId="2147483684"/>
            <pc:sldLayoutMk cId="3804503946" sldId="2147483689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5:21.840" v="1130"/>
          <pc:sldLayoutMkLst>
            <pc:docMk/>
            <pc:sldMasterMk cId="4161414269" sldId="2147483684"/>
            <pc:sldLayoutMk cId="1493692161" sldId="2147483690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5:21.840" v="1130"/>
          <pc:sldLayoutMkLst>
            <pc:docMk/>
            <pc:sldMasterMk cId="4161414269" sldId="2147483684"/>
            <pc:sldLayoutMk cId="297317747" sldId="2147483691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5:21.840" v="1130"/>
          <pc:sldLayoutMkLst>
            <pc:docMk/>
            <pc:sldMasterMk cId="4161414269" sldId="2147483684"/>
            <pc:sldLayoutMk cId="91913879" sldId="2147483692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5:21.840" v="1130"/>
          <pc:sldLayoutMkLst>
            <pc:docMk/>
            <pc:sldMasterMk cId="4161414269" sldId="2147483684"/>
            <pc:sldLayoutMk cId="266194133" sldId="2147483693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5:21.840" v="1130"/>
          <pc:sldLayoutMkLst>
            <pc:docMk/>
            <pc:sldMasterMk cId="4161414269" sldId="2147483684"/>
            <pc:sldLayoutMk cId="3957966017" sldId="2147483694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5:21.840" v="1130"/>
          <pc:sldLayoutMkLst>
            <pc:docMk/>
            <pc:sldMasterMk cId="4161414269" sldId="2147483684"/>
            <pc:sldLayoutMk cId="109856668" sldId="2147483695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5:21.840" v="1130"/>
          <pc:sldLayoutMkLst>
            <pc:docMk/>
            <pc:sldMasterMk cId="4161414269" sldId="2147483684"/>
            <pc:sldLayoutMk cId="1365224578" sldId="2147483696"/>
          </pc:sldLayoutMkLst>
        </pc:sldLayoutChg>
      </pc:sldMasterChg>
      <pc:sldMasterChg chg="add del addSldLayout delSldLayout modSldLayout">
        <pc:chgData name="Aidan Charles" userId="S::achar209@uottawa.ca::30265b43-4c8b-4316-8a5f-8772e03e4ee9" providerId="AD" clId="Web-{8A9DCE6C-E215-EE86-17C9-0517DCE68706}" dt="2023-02-13T01:37:09.699" v="1146"/>
        <pc:sldMasterMkLst>
          <pc:docMk/>
          <pc:sldMasterMk cId="3119082575" sldId="2147483697"/>
        </pc:sldMasterMkLst>
        <pc:sldLayoutChg chg="add del mod replId">
          <pc:chgData name="Aidan Charles" userId="S::achar209@uottawa.ca::30265b43-4c8b-4316-8a5f-8772e03e4ee9" providerId="AD" clId="Web-{8A9DCE6C-E215-EE86-17C9-0517DCE68706}" dt="2023-02-13T01:37:09.699" v="1146"/>
          <pc:sldLayoutMkLst>
            <pc:docMk/>
            <pc:sldMasterMk cId="3119082575" sldId="2147483697"/>
            <pc:sldLayoutMk cId="3400342140" sldId="2147483698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7:09.699" v="1146"/>
          <pc:sldLayoutMkLst>
            <pc:docMk/>
            <pc:sldMasterMk cId="3119082575" sldId="2147483697"/>
            <pc:sldLayoutMk cId="3372196173" sldId="2147483699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7:09.699" v="1146"/>
          <pc:sldLayoutMkLst>
            <pc:docMk/>
            <pc:sldMasterMk cId="3119082575" sldId="2147483697"/>
            <pc:sldLayoutMk cId="4205596880" sldId="2147483700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7:09.699" v="1146"/>
          <pc:sldLayoutMkLst>
            <pc:docMk/>
            <pc:sldMasterMk cId="3119082575" sldId="2147483697"/>
            <pc:sldLayoutMk cId="2947798346" sldId="2147483701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7:09.699" v="1146"/>
          <pc:sldLayoutMkLst>
            <pc:docMk/>
            <pc:sldMasterMk cId="3119082575" sldId="2147483697"/>
            <pc:sldLayoutMk cId="1881674289" sldId="2147483702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7:09.699" v="1146"/>
          <pc:sldLayoutMkLst>
            <pc:docMk/>
            <pc:sldMasterMk cId="3119082575" sldId="2147483697"/>
            <pc:sldLayoutMk cId="1895509683" sldId="2147483703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7:09.699" v="1146"/>
          <pc:sldLayoutMkLst>
            <pc:docMk/>
            <pc:sldMasterMk cId="3119082575" sldId="2147483697"/>
            <pc:sldLayoutMk cId="601504168" sldId="2147483704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7:09.699" v="1146"/>
          <pc:sldLayoutMkLst>
            <pc:docMk/>
            <pc:sldMasterMk cId="3119082575" sldId="2147483697"/>
            <pc:sldLayoutMk cId="1282827304" sldId="2147483705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7:09.699" v="1146"/>
          <pc:sldLayoutMkLst>
            <pc:docMk/>
            <pc:sldMasterMk cId="3119082575" sldId="2147483697"/>
            <pc:sldLayoutMk cId="264821360" sldId="2147483706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7:09.699" v="1146"/>
          <pc:sldLayoutMkLst>
            <pc:docMk/>
            <pc:sldMasterMk cId="3119082575" sldId="2147483697"/>
            <pc:sldLayoutMk cId="3316913977" sldId="2147483707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7:09.699" v="1146"/>
          <pc:sldLayoutMkLst>
            <pc:docMk/>
            <pc:sldMasterMk cId="3119082575" sldId="2147483697"/>
            <pc:sldLayoutMk cId="1479496100" sldId="2147483708"/>
          </pc:sldLayoutMkLst>
        </pc:sldLayoutChg>
      </pc:sldMasterChg>
      <pc:sldMasterChg chg="add del addSldLayout delSldLayout modSldLayout">
        <pc:chgData name="Aidan Charles" userId="S::achar209@uottawa.ca::30265b43-4c8b-4316-8a5f-8772e03e4ee9" providerId="AD" clId="Web-{8A9DCE6C-E215-EE86-17C9-0517DCE68706}" dt="2023-02-13T01:38:09.886" v="1148"/>
        <pc:sldMasterMkLst>
          <pc:docMk/>
          <pc:sldMasterMk cId="3335026612" sldId="2147483709"/>
        </pc:sldMasterMkLst>
        <pc:sldLayoutChg chg="add del mod replId">
          <pc:chgData name="Aidan Charles" userId="S::achar209@uottawa.ca::30265b43-4c8b-4316-8a5f-8772e03e4ee9" providerId="AD" clId="Web-{8A9DCE6C-E215-EE86-17C9-0517DCE68706}" dt="2023-02-13T01:38:09.886" v="1148"/>
          <pc:sldLayoutMkLst>
            <pc:docMk/>
            <pc:sldMasterMk cId="3335026612" sldId="2147483709"/>
            <pc:sldLayoutMk cId="1979724503" sldId="2147483710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8:09.886" v="1148"/>
          <pc:sldLayoutMkLst>
            <pc:docMk/>
            <pc:sldMasterMk cId="3335026612" sldId="2147483709"/>
            <pc:sldLayoutMk cId="3509037617" sldId="2147483711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8:09.886" v="1148"/>
          <pc:sldLayoutMkLst>
            <pc:docMk/>
            <pc:sldMasterMk cId="3335026612" sldId="2147483709"/>
            <pc:sldLayoutMk cId="2487655335" sldId="2147483712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8:09.886" v="1148"/>
          <pc:sldLayoutMkLst>
            <pc:docMk/>
            <pc:sldMasterMk cId="3335026612" sldId="2147483709"/>
            <pc:sldLayoutMk cId="276425859" sldId="2147483713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8:09.886" v="1148"/>
          <pc:sldLayoutMkLst>
            <pc:docMk/>
            <pc:sldMasterMk cId="3335026612" sldId="2147483709"/>
            <pc:sldLayoutMk cId="2913030572" sldId="2147483714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8:09.886" v="1148"/>
          <pc:sldLayoutMkLst>
            <pc:docMk/>
            <pc:sldMasterMk cId="3335026612" sldId="2147483709"/>
            <pc:sldLayoutMk cId="3371728163" sldId="2147483715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8:09.886" v="1148"/>
          <pc:sldLayoutMkLst>
            <pc:docMk/>
            <pc:sldMasterMk cId="3335026612" sldId="2147483709"/>
            <pc:sldLayoutMk cId="3482517074" sldId="2147483716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8:09.886" v="1148"/>
          <pc:sldLayoutMkLst>
            <pc:docMk/>
            <pc:sldMasterMk cId="3335026612" sldId="2147483709"/>
            <pc:sldLayoutMk cId="1987279826" sldId="2147483717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8:09.886" v="1148"/>
          <pc:sldLayoutMkLst>
            <pc:docMk/>
            <pc:sldMasterMk cId="3335026612" sldId="2147483709"/>
            <pc:sldLayoutMk cId="4154642951" sldId="2147483718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8:09.886" v="1148"/>
          <pc:sldLayoutMkLst>
            <pc:docMk/>
            <pc:sldMasterMk cId="3335026612" sldId="2147483709"/>
            <pc:sldLayoutMk cId="306320404" sldId="2147483719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38:09.886" v="1148"/>
          <pc:sldLayoutMkLst>
            <pc:docMk/>
            <pc:sldMasterMk cId="3335026612" sldId="2147483709"/>
            <pc:sldLayoutMk cId="182047491" sldId="2147483720"/>
          </pc:sldLayoutMkLst>
        </pc:sldLayoutChg>
      </pc:sldMasterChg>
      <pc:sldMasterChg chg="add del addSldLayout delSldLayout modSldLayout">
        <pc:chgData name="Aidan Charles" userId="S::achar209@uottawa.ca::30265b43-4c8b-4316-8a5f-8772e03e4ee9" providerId="AD" clId="Web-{8A9DCE6C-E215-EE86-17C9-0517DCE68706}" dt="2023-02-13T01:40:34.573" v="1155"/>
        <pc:sldMasterMkLst>
          <pc:docMk/>
          <pc:sldMasterMk cId="2849870531" sldId="2147483721"/>
        </pc:sldMasterMkLst>
        <pc:sldLayoutChg chg="add del mod replId">
          <pc:chgData name="Aidan Charles" userId="S::achar209@uottawa.ca::30265b43-4c8b-4316-8a5f-8772e03e4ee9" providerId="AD" clId="Web-{8A9DCE6C-E215-EE86-17C9-0517DCE68706}" dt="2023-02-13T01:40:34.573" v="1155"/>
          <pc:sldLayoutMkLst>
            <pc:docMk/>
            <pc:sldMasterMk cId="2849870531" sldId="2147483721"/>
            <pc:sldLayoutMk cId="3968798051" sldId="2147483722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0:34.573" v="1155"/>
          <pc:sldLayoutMkLst>
            <pc:docMk/>
            <pc:sldMasterMk cId="2849870531" sldId="2147483721"/>
            <pc:sldLayoutMk cId="2976878477" sldId="2147483723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0:34.573" v="1155"/>
          <pc:sldLayoutMkLst>
            <pc:docMk/>
            <pc:sldMasterMk cId="2849870531" sldId="2147483721"/>
            <pc:sldLayoutMk cId="2145731595" sldId="2147483724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0:34.573" v="1155"/>
          <pc:sldLayoutMkLst>
            <pc:docMk/>
            <pc:sldMasterMk cId="2849870531" sldId="2147483721"/>
            <pc:sldLayoutMk cId="373309341" sldId="2147483725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0:34.573" v="1155"/>
          <pc:sldLayoutMkLst>
            <pc:docMk/>
            <pc:sldMasterMk cId="2849870531" sldId="2147483721"/>
            <pc:sldLayoutMk cId="3918790525" sldId="2147483726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0:34.573" v="1155"/>
          <pc:sldLayoutMkLst>
            <pc:docMk/>
            <pc:sldMasterMk cId="2849870531" sldId="2147483721"/>
            <pc:sldLayoutMk cId="3843829549" sldId="2147483727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0:34.573" v="1155"/>
          <pc:sldLayoutMkLst>
            <pc:docMk/>
            <pc:sldMasterMk cId="2849870531" sldId="2147483721"/>
            <pc:sldLayoutMk cId="1669205268" sldId="2147483728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0:34.573" v="1155"/>
          <pc:sldLayoutMkLst>
            <pc:docMk/>
            <pc:sldMasterMk cId="2849870531" sldId="2147483721"/>
            <pc:sldLayoutMk cId="4196184863" sldId="2147483729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0:34.573" v="1155"/>
          <pc:sldLayoutMkLst>
            <pc:docMk/>
            <pc:sldMasterMk cId="2849870531" sldId="2147483721"/>
            <pc:sldLayoutMk cId="3971990105" sldId="2147483730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0:34.573" v="1155"/>
          <pc:sldLayoutMkLst>
            <pc:docMk/>
            <pc:sldMasterMk cId="2849870531" sldId="2147483721"/>
            <pc:sldLayoutMk cId="475312572" sldId="2147483731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0:34.573" v="1155"/>
          <pc:sldLayoutMkLst>
            <pc:docMk/>
            <pc:sldMasterMk cId="2849870531" sldId="2147483721"/>
            <pc:sldLayoutMk cId="1268895158" sldId="2147483732"/>
          </pc:sldLayoutMkLst>
        </pc:sldLayoutChg>
      </pc:sldMasterChg>
      <pc:sldMasterChg chg="add del addSldLayout delSldLayout modSldLayout">
        <pc:chgData name="Aidan Charles" userId="S::achar209@uottawa.ca::30265b43-4c8b-4316-8a5f-8772e03e4ee9" providerId="AD" clId="Web-{8A9DCE6C-E215-EE86-17C9-0517DCE68706}" dt="2023-02-13T01:42:45.245" v="1157"/>
        <pc:sldMasterMkLst>
          <pc:docMk/>
          <pc:sldMasterMk cId="1501845133" sldId="2147483733"/>
        </pc:sldMasterMkLst>
        <pc:sldLayoutChg chg="add del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501845133" sldId="2147483733"/>
            <pc:sldLayoutMk cId="3317711076" sldId="2147483734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501845133" sldId="2147483733"/>
            <pc:sldLayoutMk cId="2949681005" sldId="2147483735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501845133" sldId="2147483733"/>
            <pc:sldLayoutMk cId="2009546469" sldId="2147483736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501845133" sldId="2147483733"/>
            <pc:sldLayoutMk cId="3762044696" sldId="2147483737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501845133" sldId="2147483733"/>
            <pc:sldLayoutMk cId="3702211871" sldId="2147483738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501845133" sldId="2147483733"/>
            <pc:sldLayoutMk cId="77970877" sldId="2147483739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501845133" sldId="2147483733"/>
            <pc:sldLayoutMk cId="3821880572" sldId="2147483740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501845133" sldId="2147483733"/>
            <pc:sldLayoutMk cId="3979248087" sldId="2147483741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501845133" sldId="2147483733"/>
            <pc:sldLayoutMk cId="570961174" sldId="2147483742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501845133" sldId="2147483733"/>
            <pc:sldLayoutMk cId="2972249576" sldId="2147483743"/>
          </pc:sldLayoutMkLst>
        </pc:sldLayoutChg>
        <pc:sldLayoutChg chg="add del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501845133" sldId="2147483733"/>
            <pc:sldLayoutMk cId="255779123" sldId="2147483744"/>
          </pc:sldLayoutMkLst>
        </pc:sldLayoutChg>
      </pc:sldMasterChg>
      <pc:sldMasterChg chg="add addSldLayout modSldLayout">
        <pc:chgData name="Aidan Charles" userId="S::achar209@uottawa.ca::30265b43-4c8b-4316-8a5f-8772e03e4ee9" providerId="AD" clId="Web-{8A9DCE6C-E215-EE86-17C9-0517DCE68706}" dt="2023-02-13T01:42:45.245" v="1157"/>
        <pc:sldMasterMkLst>
          <pc:docMk/>
          <pc:sldMasterMk cId="1665398754" sldId="2147483757"/>
        </pc:sldMasterMkLst>
        <pc:sldLayoutChg chg="add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665398754" sldId="2147483745"/>
            <pc:sldLayoutMk cId="1055483950" sldId="2147483746"/>
          </pc:sldLayoutMkLst>
        </pc:sldLayoutChg>
        <pc:sldLayoutChg chg="add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665398754" sldId="2147483745"/>
            <pc:sldLayoutMk cId="484077046" sldId="2147483747"/>
          </pc:sldLayoutMkLst>
        </pc:sldLayoutChg>
        <pc:sldLayoutChg chg="add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665398754" sldId="2147483745"/>
            <pc:sldLayoutMk cId="2386835118" sldId="2147483748"/>
          </pc:sldLayoutMkLst>
        </pc:sldLayoutChg>
        <pc:sldLayoutChg chg="add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665398754" sldId="2147483745"/>
            <pc:sldLayoutMk cId="2460910688" sldId="2147483749"/>
          </pc:sldLayoutMkLst>
        </pc:sldLayoutChg>
        <pc:sldLayoutChg chg="add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665398754" sldId="2147483745"/>
            <pc:sldLayoutMk cId="1533521750" sldId="2147483750"/>
          </pc:sldLayoutMkLst>
        </pc:sldLayoutChg>
        <pc:sldLayoutChg chg="add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665398754" sldId="2147483745"/>
            <pc:sldLayoutMk cId="322188211" sldId="2147483751"/>
          </pc:sldLayoutMkLst>
        </pc:sldLayoutChg>
        <pc:sldLayoutChg chg="add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665398754" sldId="2147483745"/>
            <pc:sldLayoutMk cId="1231146493" sldId="2147483752"/>
          </pc:sldLayoutMkLst>
        </pc:sldLayoutChg>
        <pc:sldLayoutChg chg="add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665398754" sldId="2147483745"/>
            <pc:sldLayoutMk cId="1806947628" sldId="2147483753"/>
          </pc:sldLayoutMkLst>
        </pc:sldLayoutChg>
        <pc:sldLayoutChg chg="add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665398754" sldId="2147483745"/>
            <pc:sldLayoutMk cId="3590891946" sldId="2147483754"/>
          </pc:sldLayoutMkLst>
        </pc:sldLayoutChg>
        <pc:sldLayoutChg chg="add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665398754" sldId="2147483745"/>
            <pc:sldLayoutMk cId="2132450498" sldId="2147483755"/>
          </pc:sldLayoutMkLst>
        </pc:sldLayoutChg>
        <pc:sldLayoutChg chg="add mod replId">
          <pc:chgData name="Aidan Charles" userId="S::achar209@uottawa.ca::30265b43-4c8b-4316-8a5f-8772e03e4ee9" providerId="AD" clId="Web-{8A9DCE6C-E215-EE86-17C9-0517DCE68706}" dt="2023-02-13T01:42:45.245" v="1157"/>
          <pc:sldLayoutMkLst>
            <pc:docMk/>
            <pc:sldMasterMk cId="1665398754" sldId="2147483745"/>
            <pc:sldLayoutMk cId="4046521421" sldId="2147483756"/>
          </pc:sldLayoutMkLst>
        </pc:sldLayoutChg>
      </pc:sldMasterChg>
    </pc:docChg>
  </pc:docChgLst>
  <pc:docChgLst>
    <pc:chgData name="Aidan Charles" userId="S::achar209@uottawa.ca::30265b43-4c8b-4316-8a5f-8772e03e4ee9" providerId="AD" clId="Web-{473B4851-3C01-2D50-D752-8C1ED55B6525}"/>
    <pc:docChg chg="addSld modSld">
      <pc:chgData name="Aidan Charles" userId="S::achar209@uottawa.ca::30265b43-4c8b-4316-8a5f-8772e03e4ee9" providerId="AD" clId="Web-{473B4851-3C01-2D50-D752-8C1ED55B6525}" dt="2023-02-12T21:47:54.240" v="2"/>
      <pc:docMkLst>
        <pc:docMk/>
      </pc:docMkLst>
      <pc:sldChg chg="delSp new">
        <pc:chgData name="Aidan Charles" userId="S::achar209@uottawa.ca::30265b43-4c8b-4316-8a5f-8772e03e4ee9" providerId="AD" clId="Web-{473B4851-3C01-2D50-D752-8C1ED55B6525}" dt="2023-02-12T21:47:54.240" v="2"/>
        <pc:sldMkLst>
          <pc:docMk/>
          <pc:sldMk cId="1365110634" sldId="269"/>
        </pc:sldMkLst>
        <pc:spChg chg="del">
          <ac:chgData name="Aidan Charles" userId="S::achar209@uottawa.ca::30265b43-4c8b-4316-8a5f-8772e03e4ee9" providerId="AD" clId="Web-{473B4851-3C01-2D50-D752-8C1ED55B6525}" dt="2023-02-12T21:47:54.240" v="2"/>
          <ac:spMkLst>
            <pc:docMk/>
            <pc:sldMk cId="1365110634" sldId="269"/>
            <ac:spMk id="2" creationId="{8476A7F8-1F21-91BF-EEDA-B6C09CCB368F}"/>
          </ac:spMkLst>
        </pc:spChg>
        <pc:spChg chg="del">
          <ac:chgData name="Aidan Charles" userId="S::achar209@uottawa.ca::30265b43-4c8b-4316-8a5f-8772e03e4ee9" providerId="AD" clId="Web-{473B4851-3C01-2D50-D752-8C1ED55B6525}" dt="2023-02-12T21:47:52.084" v="1"/>
          <ac:spMkLst>
            <pc:docMk/>
            <pc:sldMk cId="1365110634" sldId="269"/>
            <ac:spMk id="3" creationId="{3050E72A-5052-AEFE-45B0-F43CAD749E45}"/>
          </ac:spMkLst>
        </pc:spChg>
      </pc:sldChg>
    </pc:docChg>
  </pc:docChgLst>
  <pc:docChgLst>
    <pc:chgData name="Ena Piercy" userId="3e5f56f0-92c2-4a61-a0fb-a934b7fed3bb" providerId="ADAL" clId="{C8432FB4-F06D-42B5-883E-183BDD4F7DC7}"/>
    <pc:docChg chg="undo custSel addSld delSld modSld sldOrd">
      <pc:chgData name="Ena Piercy" userId="3e5f56f0-92c2-4a61-a0fb-a934b7fed3bb" providerId="ADAL" clId="{C8432FB4-F06D-42B5-883E-183BDD4F7DC7}" dt="2023-02-13T01:44:27.957" v="2479"/>
      <pc:docMkLst>
        <pc:docMk/>
      </pc:docMkLst>
      <pc:sldChg chg="modSp mod">
        <pc:chgData name="Ena Piercy" userId="3e5f56f0-92c2-4a61-a0fb-a934b7fed3bb" providerId="ADAL" clId="{C8432FB4-F06D-42B5-883E-183BDD4F7DC7}" dt="2023-02-13T01:44:27.957" v="2479"/>
        <pc:sldMkLst>
          <pc:docMk/>
          <pc:sldMk cId="3804141622" sldId="257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3804141622" sldId="257"/>
            <ac:spMk id="2" creationId="{CAF95637-ABAB-A57A-5CCB-69D080F78CD4}"/>
          </ac:spMkLst>
        </pc:spChg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3804141622" sldId="257"/>
            <ac:spMk id="3" creationId="{BE0CAC1E-1E93-9D4F-9FF0-EFD501CB8BC7}"/>
          </ac:spMkLst>
        </pc:spChg>
        <pc:picChg chg="mod">
          <ac:chgData name="Ena Piercy" userId="3e5f56f0-92c2-4a61-a0fb-a934b7fed3bb" providerId="ADAL" clId="{C8432FB4-F06D-42B5-883E-183BDD4F7DC7}" dt="2023-02-13T01:44:27.957" v="2479"/>
          <ac:picMkLst>
            <pc:docMk/>
            <pc:sldMk cId="3804141622" sldId="257"/>
            <ac:picMk id="7" creationId="{155EFDCD-97BA-B0EA-95A9-B5863830D2B2}"/>
          </ac:picMkLst>
        </pc:picChg>
      </pc:sldChg>
      <pc:sldChg chg="delSp modSp mod">
        <pc:chgData name="Ena Piercy" userId="3e5f56f0-92c2-4a61-a0fb-a934b7fed3bb" providerId="ADAL" clId="{C8432FB4-F06D-42B5-883E-183BDD4F7DC7}" dt="2023-02-13T01:44:27.957" v="2479"/>
        <pc:sldMkLst>
          <pc:docMk/>
          <pc:sldMk cId="653616835" sldId="258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653616835" sldId="258"/>
            <ac:spMk id="2" creationId="{1E45C633-2598-335D-F0A6-C1992B7A70D7}"/>
          </ac:spMkLst>
        </pc:spChg>
        <pc:spChg chg="del">
          <ac:chgData name="Ena Piercy" userId="3e5f56f0-92c2-4a61-a0fb-a934b7fed3bb" providerId="ADAL" clId="{C8432FB4-F06D-42B5-883E-183BDD4F7DC7}" dt="2023-02-12T18:33:33.333" v="18" actId="478"/>
          <ac:spMkLst>
            <pc:docMk/>
            <pc:sldMk cId="653616835" sldId="258"/>
            <ac:spMk id="3" creationId="{2C496623-3AAA-4B6F-9D3B-E278A2E988D0}"/>
          </ac:spMkLst>
        </pc:spChg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653616835" sldId="258"/>
            <ac:spMk id="4" creationId="{782B785F-D267-50EE-0981-6753CFF2997C}"/>
          </ac:spMkLst>
        </pc:spChg>
        <pc:spChg chg="del">
          <ac:chgData name="Ena Piercy" userId="3e5f56f0-92c2-4a61-a0fb-a934b7fed3bb" providerId="ADAL" clId="{C8432FB4-F06D-42B5-883E-183BDD4F7DC7}" dt="2023-02-12T18:33:33.333" v="18" actId="478"/>
          <ac:spMkLst>
            <pc:docMk/>
            <pc:sldMk cId="653616835" sldId="258"/>
            <ac:spMk id="5" creationId="{ECA99FC0-DAFE-A870-326A-D9B83382DCAB}"/>
          </ac:spMkLst>
        </pc:spChg>
        <pc:spChg chg="mod">
          <ac:chgData name="Ena Piercy" userId="3e5f56f0-92c2-4a61-a0fb-a934b7fed3bb" providerId="ADAL" clId="{C8432FB4-F06D-42B5-883E-183BDD4F7DC7}" dt="2023-02-13T01:37:05.233" v="2439" actId="12"/>
          <ac:spMkLst>
            <pc:docMk/>
            <pc:sldMk cId="653616835" sldId="258"/>
            <ac:spMk id="6" creationId="{AF08D943-3C3D-8D48-712B-9A05B18A2835}"/>
          </ac:spMkLst>
        </pc:spChg>
      </pc:sldChg>
      <pc:sldChg chg="modSp mod">
        <pc:chgData name="Ena Piercy" userId="3e5f56f0-92c2-4a61-a0fb-a934b7fed3bb" providerId="ADAL" clId="{C8432FB4-F06D-42B5-883E-183BDD4F7DC7}" dt="2023-02-13T01:44:27.957" v="2479"/>
        <pc:sldMkLst>
          <pc:docMk/>
          <pc:sldMk cId="3305767875" sldId="259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3305767875" sldId="259"/>
            <ac:spMk id="4" creationId="{644DF0C4-8FAC-5E13-3952-08358FDD83F1}"/>
          </ac:spMkLst>
        </pc:spChg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3305767875" sldId="259"/>
            <ac:spMk id="5" creationId="{2A984968-098D-7FC2-53C4-66248FD03D1E}"/>
          </ac:spMkLst>
        </pc:spChg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3305767875" sldId="259"/>
            <ac:spMk id="6" creationId="{7505DB1D-B8F3-4011-3E5F-1078A5BDFFD7}"/>
          </ac:spMkLst>
        </pc:spChg>
        <pc:spChg chg="mod">
          <ac:chgData name="Ena Piercy" userId="3e5f56f0-92c2-4a61-a0fb-a934b7fed3bb" providerId="ADAL" clId="{C8432FB4-F06D-42B5-883E-183BDD4F7DC7}" dt="2023-02-13T01:44:02.928" v="2455" actId="27636"/>
          <ac:spMkLst>
            <pc:docMk/>
            <pc:sldMk cId="3305767875" sldId="259"/>
            <ac:spMk id="8" creationId="{CB1DD35F-2D45-F143-263B-7B5C711DC3C5}"/>
          </ac:spMkLst>
        </pc:spChg>
      </pc:sldChg>
      <pc:sldChg chg="addSp delSp modSp mod">
        <pc:chgData name="Ena Piercy" userId="3e5f56f0-92c2-4a61-a0fb-a934b7fed3bb" providerId="ADAL" clId="{C8432FB4-F06D-42B5-883E-183BDD4F7DC7}" dt="2023-02-13T01:44:27.957" v="2479"/>
        <pc:sldMkLst>
          <pc:docMk/>
          <pc:sldMk cId="2449333526" sldId="260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2449333526" sldId="260"/>
            <ac:spMk id="2" creationId="{45C14CEC-129B-A878-BDEE-A8D823CE694C}"/>
          </ac:spMkLst>
        </pc:spChg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2449333526" sldId="260"/>
            <ac:spMk id="3" creationId="{96AC636D-56B9-49C4-FA76-FDD7FFA2F5A4}"/>
          </ac:spMkLst>
        </pc:spChg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2449333526" sldId="260"/>
            <ac:spMk id="4" creationId="{D21CDD1B-E3AD-173D-74DA-9E32F8946415}"/>
          </ac:spMkLst>
        </pc:spChg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2449333526" sldId="260"/>
            <ac:spMk id="6" creationId="{EE194854-CC01-5D6B-384E-AFA65C09B8AE}"/>
          </ac:spMkLst>
        </pc:spChg>
        <pc:picChg chg="add mod">
          <ac:chgData name="Ena Piercy" userId="3e5f56f0-92c2-4a61-a0fb-a934b7fed3bb" providerId="ADAL" clId="{C8432FB4-F06D-42B5-883E-183BDD4F7DC7}" dt="2023-02-12T19:11:39.891" v="2289" actId="1076"/>
          <ac:picMkLst>
            <pc:docMk/>
            <pc:sldMk cId="2449333526" sldId="260"/>
            <ac:picMk id="7" creationId="{AA2DA3AF-8264-AC0E-A486-E1CF97FE3803}"/>
          </ac:picMkLst>
        </pc:picChg>
        <pc:picChg chg="del">
          <ac:chgData name="Ena Piercy" userId="3e5f56f0-92c2-4a61-a0fb-a934b7fed3bb" providerId="ADAL" clId="{C8432FB4-F06D-42B5-883E-183BDD4F7DC7}" dt="2023-02-12T19:11:36.905" v="2287" actId="478"/>
          <ac:picMkLst>
            <pc:docMk/>
            <pc:sldMk cId="2449333526" sldId="260"/>
            <ac:picMk id="8" creationId="{C5730B68-EC89-089E-E815-225564C783FA}"/>
          </ac:picMkLst>
        </pc:picChg>
      </pc:sldChg>
      <pc:sldChg chg="addSp delSp modSp new mod">
        <pc:chgData name="Ena Piercy" userId="3e5f56f0-92c2-4a61-a0fb-a934b7fed3bb" providerId="ADAL" clId="{C8432FB4-F06D-42B5-883E-183BDD4F7DC7}" dt="2023-02-13T01:44:27.957" v="2479"/>
        <pc:sldMkLst>
          <pc:docMk/>
          <pc:sldMk cId="3532871384" sldId="261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3532871384" sldId="261"/>
            <ac:spMk id="2" creationId="{126C5D05-AA10-DD49-2707-F34B317B1602}"/>
          </ac:spMkLst>
        </pc:spChg>
        <pc:spChg chg="del">
          <ac:chgData name="Ena Piercy" userId="3e5f56f0-92c2-4a61-a0fb-a934b7fed3bb" providerId="ADAL" clId="{C8432FB4-F06D-42B5-883E-183BDD4F7DC7}" dt="2023-02-12T18:44:54.385" v="888" actId="478"/>
          <ac:spMkLst>
            <pc:docMk/>
            <pc:sldMk cId="3532871384" sldId="261"/>
            <ac:spMk id="3" creationId="{75A20383-15FF-7323-02BF-A03870ABF50D}"/>
          </ac:spMkLst>
        </pc:spChg>
        <pc:spChg chg="mod">
          <ac:chgData name="Ena Piercy" userId="3e5f56f0-92c2-4a61-a0fb-a934b7fed3bb" providerId="ADAL" clId="{C8432FB4-F06D-42B5-883E-183BDD4F7DC7}" dt="2023-02-13T01:44:02.963" v="2459" actId="27636"/>
          <ac:spMkLst>
            <pc:docMk/>
            <pc:sldMk cId="3532871384" sldId="261"/>
            <ac:spMk id="4" creationId="{3553BAB6-9D22-863B-4CFD-B8D96EF2E715}"/>
          </ac:spMkLst>
        </pc:spChg>
        <pc:spChg chg="del">
          <ac:chgData name="Ena Piercy" userId="3e5f56f0-92c2-4a61-a0fb-a934b7fed3bb" providerId="ADAL" clId="{C8432FB4-F06D-42B5-883E-183BDD4F7DC7}" dt="2023-02-12T18:44:52.909" v="887" actId="478"/>
          <ac:spMkLst>
            <pc:docMk/>
            <pc:sldMk cId="3532871384" sldId="261"/>
            <ac:spMk id="5" creationId="{A45BF8DD-545D-707B-5D42-B0C635117380}"/>
          </ac:spMkLst>
        </pc:spChg>
        <pc:spChg chg="del">
          <ac:chgData name="Ena Piercy" userId="3e5f56f0-92c2-4a61-a0fb-a934b7fed3bb" providerId="ADAL" clId="{C8432FB4-F06D-42B5-883E-183BDD4F7DC7}" dt="2023-02-12T18:40:21.821" v="528" actId="478"/>
          <ac:spMkLst>
            <pc:docMk/>
            <pc:sldMk cId="3532871384" sldId="261"/>
            <ac:spMk id="6" creationId="{5F231422-D85A-8563-EB16-DB54DF8C894C}"/>
          </ac:spMkLst>
        </pc:spChg>
        <pc:picChg chg="add mod">
          <ac:chgData name="Ena Piercy" userId="3e5f56f0-92c2-4a61-a0fb-a934b7fed3bb" providerId="ADAL" clId="{C8432FB4-F06D-42B5-883E-183BDD4F7DC7}" dt="2023-02-13T01:39:25.944" v="2442" actId="1076"/>
          <ac:picMkLst>
            <pc:docMk/>
            <pc:sldMk cId="3532871384" sldId="261"/>
            <ac:picMk id="9" creationId="{413B966E-4E42-75C7-E3DC-F636F6E3B9AB}"/>
          </ac:picMkLst>
        </pc:picChg>
        <pc:picChg chg="add mod">
          <ac:chgData name="Ena Piercy" userId="3e5f56f0-92c2-4a61-a0fb-a934b7fed3bb" providerId="ADAL" clId="{C8432FB4-F06D-42B5-883E-183BDD4F7DC7}" dt="2023-02-13T01:39:28.916" v="2444" actId="1076"/>
          <ac:picMkLst>
            <pc:docMk/>
            <pc:sldMk cId="3532871384" sldId="261"/>
            <ac:picMk id="10" creationId="{367CCED4-249E-7C02-7B8A-E75EB615E744}"/>
          </ac:picMkLst>
        </pc:picChg>
        <pc:picChg chg="add mod">
          <ac:chgData name="Ena Piercy" userId="3e5f56f0-92c2-4a61-a0fb-a934b7fed3bb" providerId="ADAL" clId="{C8432FB4-F06D-42B5-883E-183BDD4F7DC7}" dt="2023-02-13T01:39:27.666" v="2443" actId="1076"/>
          <ac:picMkLst>
            <pc:docMk/>
            <pc:sldMk cId="3532871384" sldId="261"/>
            <ac:picMk id="11" creationId="{BB8C82E2-3558-44CD-679E-0E1620B2DB9E}"/>
          </ac:picMkLst>
        </pc:picChg>
      </pc:sldChg>
      <pc:sldChg chg="addSp delSp modSp new mod ord">
        <pc:chgData name="Ena Piercy" userId="3e5f56f0-92c2-4a61-a0fb-a934b7fed3bb" providerId="ADAL" clId="{C8432FB4-F06D-42B5-883E-183BDD4F7DC7}" dt="2023-02-13T01:44:27.957" v="2479"/>
        <pc:sldMkLst>
          <pc:docMk/>
          <pc:sldMk cId="2443618907" sldId="262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2443618907" sldId="262"/>
            <ac:spMk id="2" creationId="{7AC8ABB3-FE28-8FC7-70AB-328D24D639DE}"/>
          </ac:spMkLst>
        </pc:spChg>
        <pc:spChg chg="del">
          <ac:chgData name="Ena Piercy" userId="3e5f56f0-92c2-4a61-a0fb-a934b7fed3bb" providerId="ADAL" clId="{C8432FB4-F06D-42B5-883E-183BDD4F7DC7}" dt="2023-02-12T19:01:33.859" v="1918" actId="478"/>
          <ac:spMkLst>
            <pc:docMk/>
            <pc:sldMk cId="2443618907" sldId="262"/>
            <ac:spMk id="3" creationId="{231A56E3-C029-6845-DB14-C7879EB0C24D}"/>
          </ac:spMkLst>
        </pc:spChg>
        <pc:spChg chg="mod">
          <ac:chgData name="Ena Piercy" userId="3e5f56f0-92c2-4a61-a0fb-a934b7fed3bb" providerId="ADAL" clId="{C8432FB4-F06D-42B5-883E-183BDD4F7DC7}" dt="2023-02-12T19:01:37.980" v="1919" actId="14100"/>
          <ac:spMkLst>
            <pc:docMk/>
            <pc:sldMk cId="2443618907" sldId="262"/>
            <ac:spMk id="4" creationId="{D562EAFA-C375-E3CD-FD6F-81C197CD6AD8}"/>
          </ac:spMkLst>
        </pc:spChg>
        <pc:spChg chg="del">
          <ac:chgData name="Ena Piercy" userId="3e5f56f0-92c2-4a61-a0fb-a934b7fed3bb" providerId="ADAL" clId="{C8432FB4-F06D-42B5-883E-183BDD4F7DC7}" dt="2023-02-12T18:47:48.013" v="952" actId="478"/>
          <ac:spMkLst>
            <pc:docMk/>
            <pc:sldMk cId="2443618907" sldId="262"/>
            <ac:spMk id="5" creationId="{82EDE99E-A823-05CC-40EB-F6D4E6E4BE2B}"/>
          </ac:spMkLst>
        </pc:spChg>
        <pc:spChg chg="del">
          <ac:chgData name="Ena Piercy" userId="3e5f56f0-92c2-4a61-a0fb-a934b7fed3bb" providerId="ADAL" clId="{C8432FB4-F06D-42B5-883E-183BDD4F7DC7}" dt="2023-02-12T18:47:48.826" v="953" actId="478"/>
          <ac:spMkLst>
            <pc:docMk/>
            <pc:sldMk cId="2443618907" sldId="262"/>
            <ac:spMk id="6" creationId="{CD7DE02E-BE34-DBC1-7BF2-8B8FD68ECAFE}"/>
          </ac:spMkLst>
        </pc:spChg>
        <pc:picChg chg="add mod">
          <ac:chgData name="Ena Piercy" userId="3e5f56f0-92c2-4a61-a0fb-a934b7fed3bb" providerId="ADAL" clId="{C8432FB4-F06D-42B5-883E-183BDD4F7DC7}" dt="2023-02-12T20:18:59.420" v="2292" actId="1076"/>
          <ac:picMkLst>
            <pc:docMk/>
            <pc:sldMk cId="2443618907" sldId="262"/>
            <ac:picMk id="7" creationId="{2BC10A0E-0571-22A8-01AB-98596CB10487}"/>
          </ac:picMkLst>
        </pc:picChg>
      </pc:sldChg>
      <pc:sldChg chg="addSp delSp modSp new mod">
        <pc:chgData name="Ena Piercy" userId="3e5f56f0-92c2-4a61-a0fb-a934b7fed3bb" providerId="ADAL" clId="{C8432FB4-F06D-42B5-883E-183BDD4F7DC7}" dt="2023-02-13T01:39:32.683" v="2445" actId="1076"/>
        <pc:sldMkLst>
          <pc:docMk/>
          <pc:sldMk cId="3105791093" sldId="263"/>
        </pc:sldMkLst>
        <pc:spChg chg="mod">
          <ac:chgData name="Ena Piercy" userId="3e5f56f0-92c2-4a61-a0fb-a934b7fed3bb" providerId="ADAL" clId="{C8432FB4-F06D-42B5-883E-183BDD4F7DC7}" dt="2023-02-12T20:24:09.084" v="2309" actId="1076"/>
          <ac:spMkLst>
            <pc:docMk/>
            <pc:sldMk cId="3105791093" sldId="263"/>
            <ac:spMk id="2" creationId="{4C12BE22-8384-0F39-7407-D1636A2117FB}"/>
          </ac:spMkLst>
        </pc:spChg>
        <pc:spChg chg="del">
          <ac:chgData name="Ena Piercy" userId="3e5f56f0-92c2-4a61-a0fb-a934b7fed3bb" providerId="ADAL" clId="{C8432FB4-F06D-42B5-883E-183BDD4F7DC7}" dt="2023-02-12T18:58:05.456" v="1700" actId="478"/>
          <ac:spMkLst>
            <pc:docMk/>
            <pc:sldMk cId="3105791093" sldId="263"/>
            <ac:spMk id="3" creationId="{7C6DEFA2-050D-68E0-DFBC-4EF924FE0BAD}"/>
          </ac:spMkLst>
        </pc:spChg>
        <pc:spChg chg="del">
          <ac:chgData name="Ena Piercy" userId="3e5f56f0-92c2-4a61-a0fb-a934b7fed3bb" providerId="ADAL" clId="{C8432FB4-F06D-42B5-883E-183BDD4F7DC7}" dt="2023-02-12T18:58:00.833" v="1697" actId="478"/>
          <ac:spMkLst>
            <pc:docMk/>
            <pc:sldMk cId="3105791093" sldId="263"/>
            <ac:spMk id="4" creationId="{DA383B08-CF29-9894-DADF-BB4A7366E7E5}"/>
          </ac:spMkLst>
        </pc:spChg>
        <pc:spChg chg="del">
          <ac:chgData name="Ena Piercy" userId="3e5f56f0-92c2-4a61-a0fb-a934b7fed3bb" providerId="ADAL" clId="{C8432FB4-F06D-42B5-883E-183BDD4F7DC7}" dt="2023-02-12T19:00:51.445" v="1901" actId="478"/>
          <ac:spMkLst>
            <pc:docMk/>
            <pc:sldMk cId="3105791093" sldId="263"/>
            <ac:spMk id="5" creationId="{62102CBE-30B4-0B35-F117-93B9EF1AA583}"/>
          </ac:spMkLst>
        </pc:spChg>
        <pc:spChg chg="mod">
          <ac:chgData name="Ena Piercy" userId="3e5f56f0-92c2-4a61-a0fb-a934b7fed3bb" providerId="ADAL" clId="{C8432FB4-F06D-42B5-883E-183BDD4F7DC7}" dt="2023-02-12T20:19:08.931" v="2294" actId="1076"/>
          <ac:spMkLst>
            <pc:docMk/>
            <pc:sldMk cId="3105791093" sldId="263"/>
            <ac:spMk id="6" creationId="{25096D6E-B181-A5DC-DE79-403BB365AE44}"/>
          </ac:spMkLst>
        </pc:spChg>
        <pc:spChg chg="add del mod">
          <ac:chgData name="Ena Piercy" userId="3e5f56f0-92c2-4a61-a0fb-a934b7fed3bb" providerId="ADAL" clId="{C8432FB4-F06D-42B5-883E-183BDD4F7DC7}" dt="2023-02-12T20:24:17.348" v="2311" actId="15"/>
          <ac:spMkLst>
            <pc:docMk/>
            <pc:sldMk cId="3105791093" sldId="263"/>
            <ac:spMk id="8" creationId="{A4DC8E8D-9113-E7BD-D4A2-8CF435AEDD47}"/>
          </ac:spMkLst>
        </pc:spChg>
        <pc:picChg chg="add mod">
          <ac:chgData name="Ena Piercy" userId="3e5f56f0-92c2-4a61-a0fb-a934b7fed3bb" providerId="ADAL" clId="{C8432FB4-F06D-42B5-883E-183BDD4F7DC7}" dt="2023-02-13T01:39:32.683" v="2445" actId="1076"/>
          <ac:picMkLst>
            <pc:docMk/>
            <pc:sldMk cId="3105791093" sldId="263"/>
            <ac:picMk id="7" creationId="{4B836F23-643B-0ECF-DB70-55123184BA5B}"/>
          </ac:picMkLst>
        </pc:picChg>
      </pc:sldChg>
      <pc:sldChg chg="modSp mod">
        <pc:chgData name="Ena Piercy" userId="3e5f56f0-92c2-4a61-a0fb-a934b7fed3bb" providerId="ADAL" clId="{C8432FB4-F06D-42B5-883E-183BDD4F7DC7}" dt="2023-02-13T01:44:27.957" v="2479"/>
        <pc:sldMkLst>
          <pc:docMk/>
          <pc:sldMk cId="2015998093" sldId="264"/>
        </pc:sldMkLst>
        <pc:spChg chg="mod">
          <ac:chgData name="Ena Piercy" userId="3e5f56f0-92c2-4a61-a0fb-a934b7fed3bb" providerId="ADAL" clId="{C8432FB4-F06D-42B5-883E-183BDD4F7DC7}" dt="2023-02-13T01:44:08.759" v="2461" actId="27636"/>
          <ac:spMkLst>
            <pc:docMk/>
            <pc:sldMk cId="2015998093" sldId="264"/>
            <ac:spMk id="2" creationId="{298EE5D5-344F-5F51-A9C2-A9B20FC677BB}"/>
          </ac:spMkLst>
        </pc:spChg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2015998093" sldId="264"/>
            <ac:spMk id="3" creationId="{DDAC5955-AD7A-398C-25A3-27C71D7D2A76}"/>
          </ac:spMkLst>
        </pc:spChg>
      </pc:sldChg>
      <pc:sldChg chg="modSp mod">
        <pc:chgData name="Ena Piercy" userId="3e5f56f0-92c2-4a61-a0fb-a934b7fed3bb" providerId="ADAL" clId="{C8432FB4-F06D-42B5-883E-183BDD4F7DC7}" dt="2023-02-13T01:44:27.957" v="2479"/>
        <pc:sldMkLst>
          <pc:docMk/>
          <pc:sldMk cId="1423708922" sldId="265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1423708922" sldId="265"/>
            <ac:spMk id="2" creationId="{013E99EE-35CE-9231-EBE4-09C6FD04166B}"/>
          </ac:spMkLst>
        </pc:spChg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1423708922" sldId="265"/>
            <ac:spMk id="3" creationId="{ABB912D2-D4DC-B458-BA14-668BAB1BE496}"/>
          </ac:spMkLst>
        </pc:spChg>
      </pc:sldChg>
      <pc:sldChg chg="modSp mod">
        <pc:chgData name="Ena Piercy" userId="3e5f56f0-92c2-4a61-a0fb-a934b7fed3bb" providerId="ADAL" clId="{C8432FB4-F06D-42B5-883E-183BDD4F7DC7}" dt="2023-02-13T01:44:27.957" v="2479"/>
        <pc:sldMkLst>
          <pc:docMk/>
          <pc:sldMk cId="3171523433" sldId="266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3171523433" sldId="266"/>
            <ac:spMk id="2" creationId="{5B0DB4A4-0A40-B4BE-9C31-60053A3000E6}"/>
          </ac:spMkLst>
        </pc:spChg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3171523433" sldId="266"/>
            <ac:spMk id="4" creationId="{3EA89555-CC1B-7EE8-DA8A-C99FE1A6E9E6}"/>
          </ac:spMkLst>
        </pc:spChg>
      </pc:sldChg>
      <pc:sldChg chg="modSp">
        <pc:chgData name="Ena Piercy" userId="3e5f56f0-92c2-4a61-a0fb-a934b7fed3bb" providerId="ADAL" clId="{C8432FB4-F06D-42B5-883E-183BDD4F7DC7}" dt="2023-02-13T01:44:27.957" v="2479"/>
        <pc:sldMkLst>
          <pc:docMk/>
          <pc:sldMk cId="2232235103" sldId="267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2232235103" sldId="267"/>
            <ac:spMk id="2" creationId="{3D9FD3A9-20FB-E840-E995-F48E4C1CEED2}"/>
          </ac:spMkLst>
        </pc:spChg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2232235103" sldId="267"/>
            <ac:spMk id="3" creationId="{43A9A2FF-445D-DEF1-5BC8-41FFFD9852B2}"/>
          </ac:spMkLst>
        </pc:spChg>
        <pc:picChg chg="mod">
          <ac:chgData name="Ena Piercy" userId="3e5f56f0-92c2-4a61-a0fb-a934b7fed3bb" providerId="ADAL" clId="{C8432FB4-F06D-42B5-883E-183BDD4F7DC7}" dt="2023-02-13T01:44:27.957" v="2479"/>
          <ac:picMkLst>
            <pc:docMk/>
            <pc:sldMk cId="2232235103" sldId="267"/>
            <ac:picMk id="6" creationId="{789D8A4E-8EC8-301B-09CB-999925B2491D}"/>
          </ac:picMkLst>
        </pc:picChg>
      </pc:sldChg>
      <pc:sldChg chg="addSp delSp modSp mod setBg">
        <pc:chgData name="Ena Piercy" userId="3e5f56f0-92c2-4a61-a0fb-a934b7fed3bb" providerId="ADAL" clId="{C8432FB4-F06D-42B5-883E-183BDD4F7DC7}" dt="2023-02-13T01:44:27.957" v="2479"/>
        <pc:sldMkLst>
          <pc:docMk/>
          <pc:sldMk cId="3013239725" sldId="268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3013239725" sldId="268"/>
            <ac:spMk id="2" creationId="{9DB22128-8181-F1DC-376B-63D559BDE354}"/>
          </ac:spMkLst>
        </pc:spChg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3013239725" sldId="268"/>
            <ac:spMk id="3" creationId="{8864AE36-6DF5-912D-8BD5-DF424F7B8209}"/>
          </ac:spMkLst>
        </pc:spChg>
        <pc:spChg chg="add del">
          <ac:chgData name="Ena Piercy" userId="3e5f56f0-92c2-4a61-a0fb-a934b7fed3bb" providerId="ADAL" clId="{C8432FB4-F06D-42B5-883E-183BDD4F7DC7}" dt="2023-02-13T01:33:37.780" v="2433" actId="26606"/>
          <ac:spMkLst>
            <pc:docMk/>
            <pc:sldMk cId="3013239725" sldId="268"/>
            <ac:spMk id="8" creationId="{2B566528-1B12-4246-9431-5C2D7D081168}"/>
          </ac:spMkLst>
        </pc:spChg>
        <pc:spChg chg="add del">
          <ac:chgData name="Ena Piercy" userId="3e5f56f0-92c2-4a61-a0fb-a934b7fed3bb" providerId="ADAL" clId="{C8432FB4-F06D-42B5-883E-183BDD4F7DC7}" dt="2023-02-13T01:33:37.780" v="2433" actId="26606"/>
          <ac:spMkLst>
            <pc:docMk/>
            <pc:sldMk cId="3013239725" sldId="268"/>
            <ac:spMk id="10" creationId="{2E80C965-DB6D-4F81-9E9E-B027384D0BD6}"/>
          </ac:spMkLst>
        </pc:spChg>
        <pc:spChg chg="add del">
          <ac:chgData name="Ena Piercy" userId="3e5f56f0-92c2-4a61-a0fb-a934b7fed3bb" providerId="ADAL" clId="{C8432FB4-F06D-42B5-883E-183BDD4F7DC7}" dt="2023-02-13T01:33:37.780" v="2433" actId="26606"/>
          <ac:spMkLst>
            <pc:docMk/>
            <pc:sldMk cId="3013239725" sldId="268"/>
            <ac:spMk id="12" creationId="{A580F890-B085-4E95-96AA-55AEBEC5CE6E}"/>
          </ac:spMkLst>
        </pc:spChg>
        <pc:spChg chg="add del">
          <ac:chgData name="Ena Piercy" userId="3e5f56f0-92c2-4a61-a0fb-a934b7fed3bb" providerId="ADAL" clId="{C8432FB4-F06D-42B5-883E-183BDD4F7DC7}" dt="2023-02-13T01:33:37.780" v="2433" actId="26606"/>
          <ac:spMkLst>
            <pc:docMk/>
            <pc:sldMk cId="3013239725" sldId="268"/>
            <ac:spMk id="14" creationId="{D3F51FEB-38FB-4F6C-9F7B-2F2AFAB65463}"/>
          </ac:spMkLst>
        </pc:spChg>
        <pc:spChg chg="add del">
          <ac:chgData name="Ena Piercy" userId="3e5f56f0-92c2-4a61-a0fb-a934b7fed3bb" providerId="ADAL" clId="{C8432FB4-F06D-42B5-883E-183BDD4F7DC7}" dt="2023-02-13T01:33:37.780" v="2433" actId="26606"/>
          <ac:spMkLst>
            <pc:docMk/>
            <pc:sldMk cId="3013239725" sldId="268"/>
            <ac:spMk id="16" creationId="{1E547BA6-BAE0-43BB-A7CA-60F69CE252F0}"/>
          </ac:spMkLst>
        </pc:spChg>
      </pc:sldChg>
      <pc:sldChg chg="modSp">
        <pc:chgData name="Ena Piercy" userId="3e5f56f0-92c2-4a61-a0fb-a934b7fed3bb" providerId="ADAL" clId="{C8432FB4-F06D-42B5-883E-183BDD4F7DC7}" dt="2023-02-13T01:44:27.957" v="2479"/>
        <pc:sldMkLst>
          <pc:docMk/>
          <pc:sldMk cId="1116010947" sldId="269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1116010947" sldId="269"/>
            <ac:spMk id="2" creationId="{CC0C0422-D642-4ABD-FBAA-95D2AF039BCC}"/>
          </ac:spMkLst>
        </pc:spChg>
      </pc:sldChg>
      <pc:sldChg chg="modSp mod">
        <pc:chgData name="Ena Piercy" userId="3e5f56f0-92c2-4a61-a0fb-a934b7fed3bb" providerId="ADAL" clId="{C8432FB4-F06D-42B5-883E-183BDD4F7DC7}" dt="2023-02-13T01:44:27.957" v="2479"/>
        <pc:sldMkLst>
          <pc:docMk/>
          <pc:sldMk cId="2988507248" sldId="270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2988507248" sldId="270"/>
            <ac:spMk id="2" creationId="{0ACB1A94-F8E1-2120-4E46-65F85E459F35}"/>
          </ac:spMkLst>
        </pc:spChg>
        <pc:graphicFrameChg chg="mod modGraphic">
          <ac:chgData name="Ena Piercy" userId="3e5f56f0-92c2-4a61-a0fb-a934b7fed3bb" providerId="ADAL" clId="{C8432FB4-F06D-42B5-883E-183BDD4F7DC7}" dt="2023-02-13T01:09:24.774" v="2431" actId="14734"/>
          <ac:graphicFrameMkLst>
            <pc:docMk/>
            <pc:sldMk cId="2988507248" sldId="270"/>
            <ac:graphicFrameMk id="5" creationId="{CE42517D-1A84-9FB2-0100-A2DC240758FA}"/>
          </ac:graphicFrameMkLst>
        </pc:graphicFrameChg>
      </pc:sldChg>
      <pc:sldChg chg="modSp">
        <pc:chgData name="Ena Piercy" userId="3e5f56f0-92c2-4a61-a0fb-a934b7fed3bb" providerId="ADAL" clId="{C8432FB4-F06D-42B5-883E-183BDD4F7DC7}" dt="2023-02-13T01:44:27.957" v="2479"/>
        <pc:sldMkLst>
          <pc:docMk/>
          <pc:sldMk cId="350777441" sldId="271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350777441" sldId="271"/>
            <ac:spMk id="2" creationId="{A4F55218-C5BC-DC46-DDE3-F34A544A4D32}"/>
          </ac:spMkLst>
        </pc:spChg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350777441" sldId="271"/>
            <ac:spMk id="3" creationId="{4FD47504-4736-35F8-264E-B066EC15E378}"/>
          </ac:spMkLst>
        </pc:spChg>
      </pc:sldChg>
      <pc:sldChg chg="modSp">
        <pc:chgData name="Ena Piercy" userId="3e5f56f0-92c2-4a61-a0fb-a934b7fed3bb" providerId="ADAL" clId="{C8432FB4-F06D-42B5-883E-183BDD4F7DC7}" dt="2023-02-13T01:44:27.957" v="2479"/>
        <pc:sldMkLst>
          <pc:docMk/>
          <pc:sldMk cId="3348962872" sldId="273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3348962872" sldId="273"/>
            <ac:spMk id="4" creationId="{53F16013-1FEA-0A52-1B59-6F3FCD259A2D}"/>
          </ac:spMkLst>
        </pc:spChg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3348962872" sldId="273"/>
            <ac:spMk id="5" creationId="{A13C19D6-006A-7064-01A1-368D732F3429}"/>
          </ac:spMkLst>
        </pc:spChg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3348962872" sldId="273"/>
            <ac:spMk id="6" creationId="{B47529C6-C9CC-657B-F8AD-911AE4514AB6}"/>
          </ac:spMkLst>
        </pc:spChg>
      </pc:sldChg>
      <pc:sldChg chg="modSp">
        <pc:chgData name="Ena Piercy" userId="3e5f56f0-92c2-4a61-a0fb-a934b7fed3bb" providerId="ADAL" clId="{C8432FB4-F06D-42B5-883E-183BDD4F7DC7}" dt="2023-02-13T01:44:27.957" v="2479"/>
        <pc:sldMkLst>
          <pc:docMk/>
          <pc:sldMk cId="1417679580" sldId="274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1417679580" sldId="274"/>
            <ac:spMk id="2" creationId="{7F586373-F027-E9F0-C7BE-3022F66805E3}"/>
          </ac:spMkLst>
        </pc:spChg>
      </pc:sldChg>
      <pc:sldChg chg="modSp">
        <pc:chgData name="Ena Piercy" userId="3e5f56f0-92c2-4a61-a0fb-a934b7fed3bb" providerId="ADAL" clId="{C8432FB4-F06D-42B5-883E-183BDD4F7DC7}" dt="2023-02-13T01:44:27.957" v="2479"/>
        <pc:sldMkLst>
          <pc:docMk/>
          <pc:sldMk cId="2618481585" sldId="276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2618481585" sldId="276"/>
            <ac:spMk id="3" creationId="{CB958DD1-88A8-FD44-3E31-EF56ED3EE7CE}"/>
          </ac:spMkLst>
        </pc:spChg>
      </pc:sldChg>
      <pc:sldChg chg="modSp mod">
        <pc:chgData name="Ena Piercy" userId="3e5f56f0-92c2-4a61-a0fb-a934b7fed3bb" providerId="ADAL" clId="{C8432FB4-F06D-42B5-883E-183BDD4F7DC7}" dt="2023-02-13T01:44:27.957" v="2479"/>
        <pc:sldMkLst>
          <pc:docMk/>
          <pc:sldMk cId="1393141420" sldId="277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1393141420" sldId="277"/>
            <ac:spMk id="2" creationId="{9066AD2D-D3DB-5779-80A2-233AF16BE757}"/>
          </ac:spMkLst>
        </pc:spChg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1393141420" sldId="277"/>
            <ac:spMk id="3" creationId="{F5F4890B-F6BA-5138-3D42-7216D72F5B51}"/>
          </ac:spMkLst>
        </pc:spChg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1393141420" sldId="277"/>
            <ac:spMk id="4" creationId="{39F062F4-6A74-3061-99FA-0043CB5C528F}"/>
          </ac:spMkLst>
        </pc:spChg>
        <pc:spChg chg="mod">
          <ac:chgData name="Ena Piercy" userId="3e5f56f0-92c2-4a61-a0fb-a934b7fed3bb" providerId="ADAL" clId="{C8432FB4-F06D-42B5-883E-183BDD4F7DC7}" dt="2023-02-13T01:44:26.969" v="2476" actId="27636"/>
          <ac:spMkLst>
            <pc:docMk/>
            <pc:sldMk cId="1393141420" sldId="277"/>
            <ac:spMk id="8" creationId="{06A8AAA6-BEED-44EA-C764-E16993FD3A1E}"/>
          </ac:spMkLst>
        </pc:spChg>
      </pc:sldChg>
      <pc:sldChg chg="modSp">
        <pc:chgData name="Ena Piercy" userId="3e5f56f0-92c2-4a61-a0fb-a934b7fed3bb" providerId="ADAL" clId="{C8432FB4-F06D-42B5-883E-183BDD4F7DC7}" dt="2023-02-13T01:44:27.957" v="2479"/>
        <pc:sldMkLst>
          <pc:docMk/>
          <pc:sldMk cId="185761147" sldId="278"/>
        </pc:sldMkLst>
        <pc:spChg chg="mod">
          <ac:chgData name="Ena Piercy" userId="3e5f56f0-92c2-4a61-a0fb-a934b7fed3bb" providerId="ADAL" clId="{C8432FB4-F06D-42B5-883E-183BDD4F7DC7}" dt="2023-02-13T01:44:27.957" v="2479"/>
          <ac:spMkLst>
            <pc:docMk/>
            <pc:sldMk cId="185761147" sldId="278"/>
            <ac:spMk id="2" creationId="{F4CD2DC9-5BDD-D3F0-3BBF-73B122467B6E}"/>
          </ac:spMkLst>
        </pc:spChg>
      </pc:sldChg>
      <pc:sldChg chg="addSp delSp modSp new del">
        <pc:chgData name="Ena Piercy" userId="3e5f56f0-92c2-4a61-a0fb-a934b7fed3bb" providerId="ADAL" clId="{C8432FB4-F06D-42B5-883E-183BDD4F7DC7}" dt="2023-02-13T01:00:03.076" v="2335" actId="47"/>
        <pc:sldMkLst>
          <pc:docMk/>
          <pc:sldMk cId="985713544" sldId="279"/>
        </pc:sldMkLst>
        <pc:spChg chg="del">
          <ac:chgData name="Ena Piercy" userId="3e5f56f0-92c2-4a61-a0fb-a934b7fed3bb" providerId="ADAL" clId="{C8432FB4-F06D-42B5-883E-183BDD4F7DC7}" dt="2023-02-13T00:59:51.871" v="2333"/>
          <ac:spMkLst>
            <pc:docMk/>
            <pc:sldMk cId="985713544" sldId="279"/>
            <ac:spMk id="4" creationId="{6F5CF1D5-0162-E073-6F68-01287854280F}"/>
          </ac:spMkLst>
        </pc:spChg>
        <pc:spChg chg="del">
          <ac:chgData name="Ena Piercy" userId="3e5f56f0-92c2-4a61-a0fb-a934b7fed3bb" providerId="ADAL" clId="{C8432FB4-F06D-42B5-883E-183BDD4F7DC7}" dt="2023-02-13T00:59:51.871" v="2333"/>
          <ac:spMkLst>
            <pc:docMk/>
            <pc:sldMk cId="985713544" sldId="279"/>
            <ac:spMk id="6" creationId="{CED22857-3B3B-4405-F5EB-C5E73C5B66C3}"/>
          </ac:spMkLst>
        </pc:spChg>
        <pc:spChg chg="add del mod">
          <ac:chgData name="Ena Piercy" userId="3e5f56f0-92c2-4a61-a0fb-a934b7fed3bb" providerId="ADAL" clId="{C8432FB4-F06D-42B5-883E-183BDD4F7DC7}" dt="2023-02-13T00:59:55.942" v="2334" actId="478"/>
          <ac:spMkLst>
            <pc:docMk/>
            <pc:sldMk cId="985713544" sldId="279"/>
            <ac:spMk id="9" creationId="{D49AD76E-0612-AA06-17C4-90E3318CDB57}"/>
          </ac:spMkLst>
        </pc:spChg>
        <pc:spChg chg="add mod">
          <ac:chgData name="Ena Piercy" userId="3e5f56f0-92c2-4a61-a0fb-a934b7fed3bb" providerId="ADAL" clId="{C8432FB4-F06D-42B5-883E-183BDD4F7DC7}" dt="2023-02-13T00:59:55.942" v="2334" actId="478"/>
          <ac:spMkLst>
            <pc:docMk/>
            <pc:sldMk cId="985713544" sldId="279"/>
            <ac:spMk id="10" creationId="{64E2700D-D9AC-7204-0EA1-2C4047B7CAA2}"/>
          </ac:spMkLst>
        </pc:spChg>
        <pc:graphicFrameChg chg="add mod">
          <ac:chgData name="Ena Piercy" userId="3e5f56f0-92c2-4a61-a0fb-a934b7fed3bb" providerId="ADAL" clId="{C8432FB4-F06D-42B5-883E-183BDD4F7DC7}" dt="2023-02-13T00:59:51.871" v="2333"/>
          <ac:graphicFrameMkLst>
            <pc:docMk/>
            <pc:sldMk cId="985713544" sldId="279"/>
            <ac:graphicFrameMk id="7" creationId="{86E1C9B2-07CA-BD83-CE6C-77098132C9CC}"/>
          </ac:graphicFrameMkLst>
        </pc:graphicFrameChg>
        <pc:graphicFrameChg chg="add del mod">
          <ac:chgData name="Ena Piercy" userId="3e5f56f0-92c2-4a61-a0fb-a934b7fed3bb" providerId="ADAL" clId="{C8432FB4-F06D-42B5-883E-183BDD4F7DC7}" dt="2023-02-13T00:59:55.942" v="2334" actId="478"/>
          <ac:graphicFrameMkLst>
            <pc:docMk/>
            <pc:sldMk cId="985713544" sldId="279"/>
            <ac:graphicFrameMk id="8" creationId="{9BD8193D-BEED-E30E-1E48-755265EDEE38}"/>
          </ac:graphicFrameMkLst>
        </pc:graphicFrameChg>
      </pc:sldChg>
      <pc:sldChg chg="addSp modSp new mod">
        <pc:chgData name="Ena Piercy" userId="3e5f56f0-92c2-4a61-a0fb-a934b7fed3bb" providerId="ADAL" clId="{C8432FB4-F06D-42B5-883E-183BDD4F7DC7}" dt="2023-02-13T01:42:56.256" v="2447" actId="16037"/>
        <pc:sldMkLst>
          <pc:docMk/>
          <pc:sldMk cId="3223368677" sldId="279"/>
        </pc:sldMkLst>
        <pc:spChg chg="add mod">
          <ac:chgData name="Ena Piercy" userId="3e5f56f0-92c2-4a61-a0fb-a934b7fed3bb" providerId="ADAL" clId="{C8432FB4-F06D-42B5-883E-183BDD4F7DC7}" dt="2023-02-13T01:04:05.593" v="2408" actId="1076"/>
          <ac:spMkLst>
            <pc:docMk/>
            <pc:sldMk cId="3223368677" sldId="279"/>
            <ac:spMk id="4" creationId="{D023DFBA-EC58-BFD3-9CA6-B04C6F16CF50}"/>
          </ac:spMkLst>
        </pc:spChg>
        <pc:spChg chg="add mod">
          <ac:chgData name="Ena Piercy" userId="3e5f56f0-92c2-4a61-a0fb-a934b7fed3bb" providerId="ADAL" clId="{C8432FB4-F06D-42B5-883E-183BDD4F7DC7}" dt="2023-02-13T01:04:02.774" v="2407" actId="1076"/>
          <ac:spMkLst>
            <pc:docMk/>
            <pc:sldMk cId="3223368677" sldId="279"/>
            <ac:spMk id="6" creationId="{ADD68E68-31E5-B28B-492B-858BFBF1FB63}"/>
          </ac:spMkLst>
        </pc:spChg>
        <pc:spChg chg="add mod">
          <ac:chgData name="Ena Piercy" userId="3e5f56f0-92c2-4a61-a0fb-a934b7fed3bb" providerId="ADAL" clId="{C8432FB4-F06D-42B5-883E-183BDD4F7DC7}" dt="2023-02-13T01:02:49.394" v="2371" actId="1076"/>
          <ac:spMkLst>
            <pc:docMk/>
            <pc:sldMk cId="3223368677" sldId="279"/>
            <ac:spMk id="7" creationId="{B032B615-F577-BD7B-8B6E-C76C3C4CAF81}"/>
          </ac:spMkLst>
        </pc:spChg>
        <pc:graphicFrameChg chg="add mod modGraphic">
          <ac:chgData name="Ena Piercy" userId="3e5f56f0-92c2-4a61-a0fb-a934b7fed3bb" providerId="ADAL" clId="{C8432FB4-F06D-42B5-883E-183BDD4F7DC7}" dt="2023-02-13T01:42:56.256" v="2447" actId="16037"/>
          <ac:graphicFrameMkLst>
            <pc:docMk/>
            <pc:sldMk cId="3223368677" sldId="279"/>
            <ac:graphicFrameMk id="2" creationId="{247AF321-5132-9B70-A826-BDBB31E7A729}"/>
          </ac:graphicFrameMkLst>
        </pc:graphicFrameChg>
        <pc:graphicFrameChg chg="add mod modGraphic">
          <ac:chgData name="Ena Piercy" userId="3e5f56f0-92c2-4a61-a0fb-a934b7fed3bb" providerId="ADAL" clId="{C8432FB4-F06D-42B5-883E-183BDD4F7DC7}" dt="2023-02-13T01:05:59.956" v="2427" actId="6549"/>
          <ac:graphicFrameMkLst>
            <pc:docMk/>
            <pc:sldMk cId="3223368677" sldId="279"/>
            <ac:graphicFrameMk id="3" creationId="{67F5A9E6-0E1B-5638-AFCD-5CACCE76221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752C0-2B47-41FA-A063-F91DA62F60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B8050-E2F3-4133-9A72-25849FEA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2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let us look at our client and our customer. Our client is not-for-profit organization called Computer Wise. They try to improve the lives of people with multiple disability using technology.</a:t>
            </a:r>
          </a:p>
          <a:p>
            <a:endParaRPr lang="en-US"/>
          </a:p>
          <a:p>
            <a:r>
              <a:rPr lang="en-US"/>
              <a:t>Our clients would be people who have use bliss board, but have limited hand mobility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B8050-E2F3-4133-9A72-25849FEAA7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96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As stated, some of the final tests and purposes of this prototype are to get a baseline power requirements of our product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Develop our code and more effectively demonstrate its function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Generally, refine how the circuit and code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B8050-E2F3-4133-9A72-25849FEAA7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But what is bliss board you might ask? Bliss board is a communication board used by non-</a:t>
            </a:r>
            <a:r>
              <a:rPr lang="en-US" err="1"/>
              <a:t>veral</a:t>
            </a:r>
            <a:r>
              <a:rPr lang="en-US"/>
              <a:t> or speech </a:t>
            </a:r>
            <a:r>
              <a:rPr lang="en-US" err="1"/>
              <a:t>imparied</a:t>
            </a:r>
            <a:r>
              <a:rPr lang="en-US"/>
              <a:t> people. People can point to the elements on the board using their fingers to communicate with others. The elements can be either words or complex words.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B8050-E2F3-4133-9A72-25849FEAA7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Moving on to the product. Essentially, our client wants us to develop a way to help their customers use bliss board using their head. This means mounting a laser pointer to their glasses. The pointer should be turned on and off using their head as well.</a:t>
            </a:r>
          </a:p>
          <a:p>
            <a:endParaRPr lang="en-CA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B8050-E2F3-4133-9A72-25849FEAA7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7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found two companies that sold similar looking products. They were both too expensive and no head activated switch.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B8050-E2F3-4133-9A72-25849FEAA7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41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some of the important target specs that our final product needs to meet. Aidan will cover the ones related to Prototype 1 later.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B8050-E2F3-4133-9A72-25849FEAA7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25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Isaac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Moving on to the content of Deliverable 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B8050-E2F3-4133-9A72-25849FEAA7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1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Using some things mentioned during Thursday’s Design review we did an Analytical focused prototype related to the Electrical and Software components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On this graph presented during the lectures we are about here at this simulation aspect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Our prototype encountered some issues relating to the program we were using to simulate </a:t>
            </a:r>
            <a:r>
              <a:rPr lang="en-US" err="1"/>
              <a:t>TinkerCAD</a:t>
            </a:r>
            <a:r>
              <a:rPr lang="en-US"/>
              <a:t>, that I will go into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intended goal was to simulate the circuit and code to identify and refine any errors before moving to a physical prototype, while due to suggestions from Thursday measure power draw of the circuit and how that might limit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B8050-E2F3-4133-9A72-25849FEAA7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56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was the original circuit we intended to 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TinkerCAD</a:t>
            </a:r>
            <a:r>
              <a:rPr lang="en-US"/>
              <a:t> prevented us from measuring the power consumed by the Arduino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accelerometer was not completely embedded in </a:t>
            </a:r>
            <a:r>
              <a:rPr lang="en-US" err="1"/>
              <a:t>TinkerCAD</a:t>
            </a:r>
            <a:r>
              <a:rPr lang="en-US"/>
              <a:t> so we could simulate power draw but not function, allowing us to get readings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No laser component, we approximated to an LED, which not have the same power consumption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B8050-E2F3-4133-9A72-25849FEAA7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87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Arduino is replaced with an ATTINY microcontroller, which we can still code but can measure power consumption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Accelerometer was left in to measure power, but feedback was given using a potentiometer, allowing our code to be tested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is now an idealized version of the final circuit in terms of power requirements, and will likely serve as a baseline for future tests with actual components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Code remains mostly unchanged allowing us to do basic error fixes and some tuning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B8050-E2F3-4133-9A72-25849FEAA7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8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2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9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0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0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3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7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6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9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1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30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XfLGI54KbE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0AB4-6470-10FA-ECCA-4A8ABA8B2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3021497"/>
            <a:ext cx="4495668" cy="3001862"/>
          </a:xfrm>
        </p:spPr>
        <p:txBody>
          <a:bodyPr anchor="t">
            <a:normAutofit/>
          </a:bodyPr>
          <a:lstStyle/>
          <a:p>
            <a:pPr algn="l"/>
            <a:r>
              <a:rPr lang="en-CA" sz="7200"/>
              <a:t>C1.1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A53A6-6690-8755-E887-FFF7DE526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7" y="1722127"/>
            <a:ext cx="4495667" cy="1121738"/>
          </a:xfrm>
        </p:spPr>
        <p:txBody>
          <a:bodyPr anchor="b">
            <a:normAutofit/>
          </a:bodyPr>
          <a:lstStyle/>
          <a:p>
            <a:pPr algn="l"/>
            <a:r>
              <a:rPr lang="en-CA"/>
              <a:t>Communication Pointer Mounting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9346A27-FA5B-EB38-0A68-6F6550305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37" r="6" b="6"/>
          <a:stretch/>
        </p:blipFill>
        <p:spPr>
          <a:xfrm>
            <a:off x="6095999" y="10"/>
            <a:ext cx="60960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64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5C633-2598-335D-F0A6-C1992B7A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Client Feedback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B785F-D267-50EE-0981-6753CFF299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/>
            <a:endParaRPr lang="en-CA" sz="1800" b="0" i="0" u="none" strike="noStrike" baseline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CA" sz="1800" b="0" i="0" u="none" strike="noStrike" baseline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08D943-3C3D-8D48-712B-9A05B18A2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5853" y="2053389"/>
            <a:ext cx="10649535" cy="4136274"/>
          </a:xfrm>
        </p:spPr>
        <p:txBody>
          <a:bodyPr>
            <a:normAutofit/>
          </a:bodyPr>
          <a:lstStyle/>
          <a:p>
            <a:r>
              <a:rPr lang="en-CA"/>
              <a:t>Concept 1 preferred by client (external battery pack)</a:t>
            </a:r>
          </a:p>
          <a:p>
            <a:r>
              <a:rPr lang="en-CA"/>
              <a:t>User has less range of motion of the head than initially anticipated</a:t>
            </a:r>
          </a:p>
          <a:p>
            <a:r>
              <a:rPr lang="en-CA"/>
              <a:t>Need of a physical power switch for staff</a:t>
            </a:r>
          </a:p>
          <a:p>
            <a:r>
              <a:rPr lang="en-CA"/>
              <a:t>Discussed possibility of having an automatic timer based turn off system when motion is not detected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616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C5D05-AA10-DD49-2707-F34B317B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Final Design – Mechanical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3BAB6-9D22-863B-4CFD-B8D96EF2E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9085" y="2096252"/>
            <a:ext cx="5157787" cy="3883894"/>
          </a:xfrm>
        </p:spPr>
        <p:txBody>
          <a:bodyPr>
            <a:normAutofit/>
          </a:bodyPr>
          <a:lstStyle/>
          <a:p>
            <a:r>
              <a:rPr lang="en-CA"/>
              <a:t>Glasses mounted system</a:t>
            </a:r>
          </a:p>
          <a:p>
            <a:pPr lvl="1"/>
            <a:r>
              <a:rPr lang="en-CA"/>
              <a:t>Clips</a:t>
            </a:r>
          </a:p>
          <a:p>
            <a:pPr lvl="1"/>
            <a:r>
              <a:rPr lang="en-CA"/>
              <a:t>3D printed casing</a:t>
            </a:r>
          </a:p>
          <a:p>
            <a:pPr lvl="2"/>
            <a:r>
              <a:rPr lang="en-CA"/>
              <a:t>Laser, accelerometer, power button</a:t>
            </a:r>
          </a:p>
          <a:p>
            <a:r>
              <a:rPr lang="en-CA"/>
              <a:t>Hip mounted battery pack</a:t>
            </a:r>
          </a:p>
          <a:p>
            <a:pPr lvl="1"/>
            <a:r>
              <a:rPr lang="en-CA"/>
              <a:t>Pouch</a:t>
            </a:r>
          </a:p>
          <a:p>
            <a:pPr lvl="1"/>
            <a:r>
              <a:rPr lang="en-CA"/>
              <a:t>Portable power bank</a:t>
            </a:r>
          </a:p>
          <a:p>
            <a:pPr lvl="1"/>
            <a:r>
              <a:rPr lang="en-CA"/>
              <a:t>3D casing</a:t>
            </a:r>
          </a:p>
          <a:p>
            <a:pPr lvl="2"/>
            <a:r>
              <a:rPr lang="en-CA"/>
              <a:t>Arduino</a:t>
            </a:r>
          </a:p>
        </p:txBody>
      </p: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413B966E-4E42-75C7-E3DC-F636F6E3B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805" y="2254882"/>
            <a:ext cx="2855446" cy="2112794"/>
          </a:xfrm>
          <a:prstGeom prst="rect">
            <a:avLst/>
          </a:prstGeom>
        </p:spPr>
      </p:pic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367CCED4-249E-7C02-7B8A-E75EB615E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699" y="4115915"/>
            <a:ext cx="2670810" cy="1751965"/>
          </a:xfrm>
          <a:prstGeom prst="rect">
            <a:avLst/>
          </a:prstGeom>
        </p:spPr>
      </p:pic>
      <p:pic>
        <p:nvPicPr>
          <p:cNvPr id="11" name="Picture 10" descr="A picture containing businesscard, envelope&#10;&#10;Description automatically generated">
            <a:extLst>
              <a:ext uri="{FF2B5EF4-FFF2-40B4-BE49-F238E27FC236}">
                <a16:creationId xmlns:a16="http://schemas.microsoft.com/office/drawing/2014/main" id="{BB8C82E2-3558-44CD-679E-0E1620B2D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90688"/>
            <a:ext cx="2614208" cy="14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BE22-8384-0F39-7407-D1636A21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66" y="365125"/>
            <a:ext cx="10515600" cy="1325563"/>
          </a:xfrm>
        </p:spPr>
        <p:txBody>
          <a:bodyPr/>
          <a:lstStyle/>
          <a:p>
            <a:r>
              <a:rPr lang="en-CA"/>
              <a:t>Final Design – Electrical System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96D6E-B181-A5DC-DE79-403BB365A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51" y="1825436"/>
            <a:ext cx="5259822" cy="801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/>
              <a:t>Circuit components: battery, Arduino Uno, accelerometer, laser diode, button, resistor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4B836F23-643B-0ECF-DB70-55123184BA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6445" r="8542" b="1884"/>
          <a:stretch/>
        </p:blipFill>
        <p:spPr bwMode="auto">
          <a:xfrm>
            <a:off x="1292530" y="2761843"/>
            <a:ext cx="3199260" cy="3597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DC8E8D-9113-E7BD-D4A2-8CF435AEDD47}"/>
              </a:ext>
            </a:extLst>
          </p:cNvPr>
          <p:cNvSpPr txBox="1"/>
          <p:nvPr/>
        </p:nvSpPr>
        <p:spPr>
          <a:xfrm>
            <a:off x="6298266" y="2085575"/>
            <a:ext cx="52598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/>
              <a:t>All components connected to Arduino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/>
              <a:t>Accelerometer connected to analog pins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/>
              <a:t>Laser diode and button connected to digital pins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/>
              <a:t>Resistor used to allow button to act as if it is in high state when button not pressed</a:t>
            </a:r>
          </a:p>
        </p:txBody>
      </p:sp>
    </p:spTree>
    <p:extLst>
      <p:ext uri="{BB962C8B-B14F-4D97-AF65-F5344CB8AC3E}">
        <p14:creationId xmlns:p14="http://schemas.microsoft.com/office/powerpoint/2010/main" val="310579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8ABB3-FE28-8FC7-70AB-328D24D6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Final Design – Software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2EAFA-C375-E3CD-FD6F-81C197CD6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4389"/>
            <a:ext cx="5157787" cy="4045274"/>
          </a:xfrm>
        </p:spPr>
        <p:txBody>
          <a:bodyPr/>
          <a:lstStyle/>
          <a:p>
            <a:r>
              <a:rPr lang="en-CA"/>
              <a:t>While kill switch is disabled</a:t>
            </a:r>
          </a:p>
          <a:p>
            <a:pPr lvl="1"/>
            <a:r>
              <a:rPr lang="en-CA"/>
              <a:t>If movement is detected, laser is turned on</a:t>
            </a:r>
          </a:p>
          <a:p>
            <a:pPr lvl="1"/>
            <a:r>
              <a:rPr lang="en-CA"/>
              <a:t>After 4 minutes of no movement, the laser turns off</a:t>
            </a:r>
          </a:p>
          <a:p>
            <a:r>
              <a:rPr lang="en-CA"/>
              <a:t>Enabling the kill switch at any point in time will interrupt the program and turn the laser off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BC10A0E-0571-22A8-01AB-98596CB10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697" y="1690688"/>
            <a:ext cx="4225925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1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7AF321-5132-9B70-A826-BDBB31E7A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564027"/>
              </p:ext>
            </p:extLst>
          </p:nvPr>
        </p:nvGraphicFramePr>
        <p:xfrm>
          <a:off x="502890" y="2476110"/>
          <a:ext cx="5319940" cy="27432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91726">
                  <a:extLst>
                    <a:ext uri="{9D8B030D-6E8A-4147-A177-3AD203B41FA5}">
                      <a16:colId xmlns:a16="http://schemas.microsoft.com/office/drawing/2014/main" val="2383708545"/>
                    </a:ext>
                  </a:extLst>
                </a:gridCol>
                <a:gridCol w="1056154">
                  <a:extLst>
                    <a:ext uri="{9D8B030D-6E8A-4147-A177-3AD203B41FA5}">
                      <a16:colId xmlns:a16="http://schemas.microsoft.com/office/drawing/2014/main" val="2127488867"/>
                    </a:ext>
                  </a:extLst>
                </a:gridCol>
                <a:gridCol w="1056154">
                  <a:extLst>
                    <a:ext uri="{9D8B030D-6E8A-4147-A177-3AD203B41FA5}">
                      <a16:colId xmlns:a16="http://schemas.microsoft.com/office/drawing/2014/main" val="179017423"/>
                    </a:ext>
                  </a:extLst>
                </a:gridCol>
                <a:gridCol w="1307953">
                  <a:extLst>
                    <a:ext uri="{9D8B030D-6E8A-4147-A177-3AD203B41FA5}">
                      <a16:colId xmlns:a16="http://schemas.microsoft.com/office/drawing/2014/main" val="653478826"/>
                    </a:ext>
                  </a:extLst>
                </a:gridCol>
                <a:gridCol w="1307953">
                  <a:extLst>
                    <a:ext uri="{9D8B030D-6E8A-4147-A177-3AD203B41FA5}">
                      <a16:colId xmlns:a16="http://schemas.microsoft.com/office/drawing/2014/main" val="17420433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Item #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Item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Purchase location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Quantity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Price (CAD)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019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Arduino Uno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 err="1">
                          <a:effectLst/>
                        </a:rPr>
                        <a:t>MakerStore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17.00/piece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9299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Accelerometer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Amazon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15.89/3 pieces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4854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Laser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Petsmart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5.99/piece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043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Battery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Amazon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22.99/piece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3728921"/>
                  </a:ext>
                </a:extLst>
              </a:tr>
              <a:tr h="39353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Button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 err="1">
                          <a:effectLst/>
                        </a:rPr>
                        <a:t>MakerStore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5.00/20 pieces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2401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Wire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Makerspace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4394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Solder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Makerspace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7887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PLA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Makerspace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999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Clips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Amazon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5+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14.29/30 pieces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2534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Adhesive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Makerspace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7393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Pouch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Amazon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14.99/piece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472227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Total cost=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96.15 + tax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501122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Total cost by piece =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68.90 + tax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54209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F5A9E6-0E1B-5638-AFCD-5CACCE762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748474"/>
              </p:ext>
            </p:extLst>
          </p:nvPr>
        </p:nvGraphicFramePr>
        <p:xfrm>
          <a:off x="6369172" y="2476110"/>
          <a:ext cx="5319938" cy="21945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91726">
                  <a:extLst>
                    <a:ext uri="{9D8B030D-6E8A-4147-A177-3AD203B41FA5}">
                      <a16:colId xmlns:a16="http://schemas.microsoft.com/office/drawing/2014/main" val="2390601192"/>
                    </a:ext>
                  </a:extLst>
                </a:gridCol>
                <a:gridCol w="1056154">
                  <a:extLst>
                    <a:ext uri="{9D8B030D-6E8A-4147-A177-3AD203B41FA5}">
                      <a16:colId xmlns:a16="http://schemas.microsoft.com/office/drawing/2014/main" val="1319981419"/>
                    </a:ext>
                  </a:extLst>
                </a:gridCol>
                <a:gridCol w="1056154">
                  <a:extLst>
                    <a:ext uri="{9D8B030D-6E8A-4147-A177-3AD203B41FA5}">
                      <a16:colId xmlns:a16="http://schemas.microsoft.com/office/drawing/2014/main" val="436953267"/>
                    </a:ext>
                  </a:extLst>
                </a:gridCol>
                <a:gridCol w="1307952">
                  <a:extLst>
                    <a:ext uri="{9D8B030D-6E8A-4147-A177-3AD203B41FA5}">
                      <a16:colId xmlns:a16="http://schemas.microsoft.com/office/drawing/2014/main" val="1689959309"/>
                    </a:ext>
                  </a:extLst>
                </a:gridCol>
                <a:gridCol w="1307952">
                  <a:extLst>
                    <a:ext uri="{9D8B030D-6E8A-4147-A177-3AD203B41FA5}">
                      <a16:colId xmlns:a16="http://schemas.microsoft.com/office/drawing/2014/main" val="3901512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Item #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Item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Purchase location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Quantity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Price (CAD)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108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Arduino Uno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MakerStore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17.00/piece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5921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Accelerometer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Amazon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15.89/3 pieces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6925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Laser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 err="1">
                          <a:effectLst/>
                        </a:rPr>
                        <a:t>Petsmart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5.99/piece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51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Button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 err="1">
                          <a:effectLst/>
                        </a:rPr>
                        <a:t>MakerStore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5.00/20 pieces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1549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Wire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Makerspace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9781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Solder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Makerspace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8773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PLA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Makerspace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411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Clips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Amazon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5+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14.29/30 pieces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3257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Adhesive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Makerspace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442128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Total cost=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58.17 +tax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70541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D023DFBA-EC58-BFD3-9CA6-B04C6F16C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22" y="1922259"/>
            <a:ext cx="270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Fully Functional Prototype:</a:t>
            </a:r>
            <a:endParaRPr kumimoji="0" lang="en-CA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68E68-31E5-B28B-492B-858BFBF1FB63}"/>
              </a:ext>
            </a:extLst>
          </p:cNvPr>
          <p:cNvSpPr txBox="1"/>
          <p:nvPr/>
        </p:nvSpPr>
        <p:spPr>
          <a:xfrm>
            <a:off x="6281163" y="192225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Proof of concept prototype: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32B615-F577-BD7B-8B6E-C76C3C4CAF81}"/>
              </a:ext>
            </a:extLst>
          </p:cNvPr>
          <p:cNvSpPr txBox="1">
            <a:spLocks/>
          </p:cNvSpPr>
          <p:nvPr/>
        </p:nvSpPr>
        <p:spPr>
          <a:xfrm>
            <a:off x="838200" y="57248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List of Parts and BOM</a:t>
            </a:r>
          </a:p>
        </p:txBody>
      </p:sp>
    </p:spTree>
    <p:extLst>
      <p:ext uri="{BB962C8B-B14F-4D97-AF65-F5344CB8AC3E}">
        <p14:creationId xmlns:p14="http://schemas.microsoft.com/office/powerpoint/2010/main" val="3223368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EE5D5-344F-5F51-A9C2-A9B20FC6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Prototype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41204E2C-0042-B34B-ED4A-F97A4B27A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8" y="1571912"/>
            <a:ext cx="7608304" cy="37851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9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E99EE-35CE-9231-EBE4-09C6FD04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Prototype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912D2-D4DC-B458-BA14-668BAB1BE4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Analytical focused on the electrical and software components</a:t>
            </a:r>
          </a:p>
          <a:p>
            <a:r>
              <a:rPr lang="en-US"/>
              <a:t>Using </a:t>
            </a:r>
            <a:r>
              <a:rPr lang="en-US" err="1"/>
              <a:t>TinkerCAD</a:t>
            </a:r>
            <a:endParaRPr lang="en-US"/>
          </a:p>
          <a:p>
            <a:r>
              <a:rPr lang="en-US"/>
              <a:t>Low cost, low fidelity </a:t>
            </a:r>
          </a:p>
          <a:p>
            <a:r>
              <a:rPr lang="en-US"/>
              <a:t>The original purpose was to test intended code and circuits for feasibility and remove bugs or errors before physical tests. Along with testing power draw to calculate expected battery life.</a:t>
            </a:r>
          </a:p>
          <a:p>
            <a:r>
              <a:rPr lang="en-US"/>
              <a:t>Several issues with </a:t>
            </a:r>
            <a:r>
              <a:rPr lang="en-US" err="1"/>
              <a:t>TinkerCAD</a:t>
            </a:r>
            <a:r>
              <a:rPr lang="en-US"/>
              <a:t> simulations prevent intended testing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665EF-7893-8A67-FEB6-92376B367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487" y="432593"/>
            <a:ext cx="3963025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3B313C-E920-B184-12A4-88BAD7B15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334" y="2722032"/>
            <a:ext cx="4753762" cy="217503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6963268-D563-D53D-4737-0BA01C8F0084}"/>
              </a:ext>
            </a:extLst>
          </p:cNvPr>
          <p:cNvSpPr/>
          <p:nvPr/>
        </p:nvSpPr>
        <p:spPr>
          <a:xfrm>
            <a:off x="7570837" y="4267200"/>
            <a:ext cx="420223" cy="247639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4CBF5C-89DE-64CF-66EC-E3D8DBD571FE}"/>
              </a:ext>
            </a:extLst>
          </p:cNvPr>
          <p:cNvSpPr txBox="1"/>
          <p:nvPr/>
        </p:nvSpPr>
        <p:spPr>
          <a:xfrm>
            <a:off x="7246374" y="5026430"/>
            <a:ext cx="370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Graph from Lecture Slide 07</a:t>
            </a:r>
          </a:p>
        </p:txBody>
      </p:sp>
    </p:spTree>
    <p:extLst>
      <p:ext uri="{BB962C8B-B14F-4D97-AF65-F5344CB8AC3E}">
        <p14:creationId xmlns:p14="http://schemas.microsoft.com/office/powerpoint/2010/main" val="1423708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B4A4-0A40-B4BE-9C31-60053A30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Original circuit that would be tested</a:t>
            </a:r>
            <a:br>
              <a:rPr lang="en-US"/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89555-CC1B-7EE8-DA8A-C99FE1A6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TinkerCAD</a:t>
            </a:r>
            <a:r>
              <a:rPr lang="en-US"/>
              <a:t> would not allow direct or indirect analysis of power draw of Arduino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Accelerometer could not be completely simulated, allowing us to simulate motion to test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Lasers are not an insertable component in </a:t>
            </a:r>
            <a:r>
              <a:rPr lang="en-US" err="1"/>
              <a:t>TinkerCAD</a:t>
            </a:r>
            <a:r>
              <a:rPr lang="en-US"/>
              <a:t>, approximated to LED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440743-9468-39A8-9DDC-495C23E1A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726" y="2057397"/>
            <a:ext cx="6179226" cy="368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23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D3A9-20FB-E840-E995-F48E4C1C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Version Prototype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9A2FF-445D-DEF1-5BC8-41FFFD9852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ATTINY in place of Arduino to measure power draw</a:t>
            </a:r>
          </a:p>
          <a:p>
            <a:r>
              <a:rPr lang="en-US"/>
              <a:t>Potentiometer inserted to provide input to code in place of accelerometer</a:t>
            </a:r>
          </a:p>
          <a:p>
            <a:r>
              <a:rPr lang="en-US"/>
              <a:t>Laser still approximated to LED that will have a lower power draw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789D8A4E-8EC8-301B-09CB-999925B249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13617"/>
            <a:ext cx="5181600" cy="2575353"/>
          </a:xfrm>
        </p:spPr>
      </p:pic>
    </p:spTree>
    <p:extLst>
      <p:ext uri="{BB962C8B-B14F-4D97-AF65-F5344CB8AC3E}">
        <p14:creationId xmlns:p14="http://schemas.microsoft.com/office/powerpoint/2010/main" val="2232235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2128-8181-F1DC-376B-63D559BDE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Tests Performed and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4AE36-6DF5-912D-8BD5-DF424F7B8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Using readouts in the simulation an ideal power draw can be calculated, from less power costly components</a:t>
            </a:r>
          </a:p>
          <a:p>
            <a:r>
              <a:rPr lang="en-US"/>
              <a:t>Test code concept and communicate code function </a:t>
            </a:r>
          </a:p>
          <a:p>
            <a:r>
              <a:rPr lang="en-US"/>
              <a:t>Refine code and circuit</a:t>
            </a:r>
          </a:p>
        </p:txBody>
      </p:sp>
    </p:spTree>
    <p:extLst>
      <p:ext uri="{BB962C8B-B14F-4D97-AF65-F5344CB8AC3E}">
        <p14:creationId xmlns:p14="http://schemas.microsoft.com/office/powerpoint/2010/main" val="301323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F16013-1FEA-0A52-1B59-6F3FCD25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 vs Customer</a:t>
            </a:r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3C19D6-006A-7064-01A1-368D732F34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Computer Wise</a:t>
            </a:r>
          </a:p>
          <a:p>
            <a:pPr lvl="1"/>
            <a:r>
              <a:rPr lang="en-CA"/>
              <a:t>Not-for-profit organization</a:t>
            </a:r>
          </a:p>
          <a:p>
            <a:pPr lvl="1"/>
            <a:r>
              <a:rPr lang="en-CA"/>
              <a:t>Improve lives of people with multiple disability using technology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529C6-C9CC-657B-F8AD-911AE4514A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People in the following demographic</a:t>
            </a:r>
          </a:p>
          <a:p>
            <a:pPr lvl="1"/>
            <a:r>
              <a:rPr lang="en-US"/>
              <a:t>Limited speech ability</a:t>
            </a:r>
          </a:p>
          <a:p>
            <a:pPr lvl="1"/>
            <a:r>
              <a:rPr lang="en-US"/>
              <a:t>Uses bliss board</a:t>
            </a:r>
          </a:p>
          <a:p>
            <a:pPr lvl="1"/>
            <a:r>
              <a:rPr lang="en-US"/>
              <a:t>Limited hand mobility</a:t>
            </a:r>
            <a:endParaRPr lang="en-CA"/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A452DD51-364E-9AA1-24B2-003997BA0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10" y="3949162"/>
            <a:ext cx="2540579" cy="236273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F8EF4D3-F0C3-D11D-3053-CAC335892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37" y="40589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62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C0422-D642-4ABD-FBAA-95D2AF03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Final Test Results: Power Calc </a:t>
            </a:r>
            <a:endParaRPr lang="en-US"/>
          </a:p>
        </p:txBody>
      </p:sp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65029B87-DDA2-8560-42C9-3FA220E68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11" y="4315794"/>
            <a:ext cx="5873825" cy="2467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50957F-47AF-59F5-C4FE-3559C270B593}"/>
              </a:ext>
            </a:extLst>
          </p:cNvPr>
          <p:cNvSpPr txBox="1"/>
          <p:nvPr/>
        </p:nvSpPr>
        <p:spPr>
          <a:xfrm>
            <a:off x="936127" y="1478096"/>
            <a:ext cx="10617659" cy="24160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>
                <a:cs typeface="Calibri"/>
              </a:rPr>
              <a:t>Power draw sim 40mW with 8.01mA current draw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>
                <a:cs typeface="Calibri"/>
              </a:rPr>
              <a:t>Arduino uno idle power draw 400mW with </a:t>
            </a:r>
            <a:r>
              <a:rPr lang="en-US" sz="2800">
                <a:ea typeface="+mn-lt"/>
                <a:cs typeface="+mn-lt"/>
              </a:rPr>
              <a:t>80mA current draw</a:t>
            </a:r>
            <a:endParaRPr lang="en-US" sz="280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>
                <a:cs typeface="Calibri"/>
              </a:rPr>
              <a:t>Laser choice power draw: max power draw 5mW with max 1mA current draw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>
                <a:cs typeface="Calibri"/>
              </a:rPr>
              <a:t>Total current Draw: 89.01 mA</a:t>
            </a:r>
          </a:p>
        </p:txBody>
      </p:sp>
    </p:spTree>
    <p:extLst>
      <p:ext uri="{BB962C8B-B14F-4D97-AF65-F5344CB8AC3E}">
        <p14:creationId xmlns:p14="http://schemas.microsoft.com/office/powerpoint/2010/main" val="1116010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55218-C5BC-DC46-DDE3-F34A544A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Final Test Results: Battery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47504-4736-35F8-264E-B066EC15E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Current draw range 89.01 - 200 mA (Max draw of Arduino)</a:t>
            </a:r>
          </a:p>
          <a:p>
            <a:pPr marL="285750" indent="-285750">
              <a:buFont typeface="Arial,Sans-Serif" panose="020B0604020202020204" pitchFamily="34" charset="0"/>
            </a:pPr>
            <a:r>
              <a:rPr lang="en-US">
                <a:ea typeface="+mn-lt"/>
                <a:cs typeface="+mn-lt"/>
              </a:rPr>
              <a:t>Estimate battery life with 5000mAh batter: 25 - 56  </a:t>
            </a:r>
            <a:r>
              <a:rPr lang="en-US" err="1">
                <a:ea typeface="+mn-lt"/>
                <a:cs typeface="+mn-lt"/>
              </a:rPr>
              <a:t>Hrs</a:t>
            </a:r>
            <a:endParaRPr lang="en-US" err="1"/>
          </a:p>
          <a:p>
            <a:pPr marL="285750" indent="-285750">
              <a:buFont typeface="Arial,Sans-Serif" panose="020B0604020202020204" pitchFamily="34" charset="0"/>
            </a:pPr>
            <a:r>
              <a:rPr lang="en-US">
                <a:cs typeface="Calibri"/>
              </a:rPr>
              <a:t>Estimate time to charge: </a:t>
            </a:r>
            <a:r>
              <a:rPr lang="en-US">
                <a:ea typeface="+mn-lt"/>
                <a:cs typeface="+mn-lt"/>
              </a:rPr>
              <a:t>12 W output (5 V/2.4 A) 3-4Hrs 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pic>
        <p:nvPicPr>
          <p:cNvPr id="4" name="Picture 4" descr="A picture containing indoor, electronics, adapter, electronic&#10;&#10;Description automatically generated">
            <a:extLst>
              <a:ext uri="{FF2B5EF4-FFF2-40B4-BE49-F238E27FC236}">
                <a16:creationId xmlns:a16="http://schemas.microsoft.com/office/drawing/2014/main" id="{F5E1A1FF-0C89-BCB2-35C3-354B0B79B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5" y="3332224"/>
            <a:ext cx="5036003" cy="3070548"/>
          </a:xfrm>
          <a:prstGeom prst="rect">
            <a:avLst/>
          </a:prstGeom>
        </p:spPr>
      </p:pic>
      <p:pic>
        <p:nvPicPr>
          <p:cNvPr id="5" name="Picture 5" descr="Rectangle&#10;&#10;Description automatically generated">
            <a:extLst>
              <a:ext uri="{FF2B5EF4-FFF2-40B4-BE49-F238E27FC236}">
                <a16:creationId xmlns:a16="http://schemas.microsoft.com/office/drawing/2014/main" id="{D6566D4F-B0C2-E83A-D0D1-11E5F14D8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4" y="3331028"/>
            <a:ext cx="5396592" cy="302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7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B1A94-F8E1-2120-4E46-65F85E459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Final Results vs Target Specs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42517D-1A84-9FB2-0100-A2DC24075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74187"/>
              </p:ext>
            </p:extLst>
          </p:nvPr>
        </p:nvGraphicFramePr>
        <p:xfrm>
          <a:off x="829633" y="1626557"/>
          <a:ext cx="10608388" cy="41199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704">
                  <a:extLst>
                    <a:ext uri="{9D8B030D-6E8A-4147-A177-3AD203B41FA5}">
                      <a16:colId xmlns:a16="http://schemas.microsoft.com/office/drawing/2014/main" val="1061930643"/>
                    </a:ext>
                  </a:extLst>
                </a:gridCol>
                <a:gridCol w="753979">
                  <a:extLst>
                    <a:ext uri="{9D8B030D-6E8A-4147-A177-3AD203B41FA5}">
                      <a16:colId xmlns:a16="http://schemas.microsoft.com/office/drawing/2014/main" val="1720786687"/>
                    </a:ext>
                  </a:extLst>
                </a:gridCol>
                <a:gridCol w="4058652">
                  <a:extLst>
                    <a:ext uri="{9D8B030D-6E8A-4147-A177-3AD203B41FA5}">
                      <a16:colId xmlns:a16="http://schemas.microsoft.com/office/drawing/2014/main" val="2409162920"/>
                    </a:ext>
                  </a:extLst>
                </a:gridCol>
                <a:gridCol w="1764632">
                  <a:extLst>
                    <a:ext uri="{9D8B030D-6E8A-4147-A177-3AD203B41FA5}">
                      <a16:colId xmlns:a16="http://schemas.microsoft.com/office/drawing/2014/main" val="82528742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60315522"/>
                    </a:ext>
                  </a:extLst>
                </a:gridCol>
                <a:gridCol w="1684421">
                  <a:extLst>
                    <a:ext uri="{9D8B030D-6E8A-4147-A177-3AD203B41FA5}">
                      <a16:colId xmlns:a16="http://schemas.microsoft.com/office/drawing/2014/main" val="3281179670"/>
                    </a:ext>
                  </a:extLst>
                </a:gridCol>
              </a:tblGrid>
              <a:tr h="33871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Metric #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Need #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Metric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>
                          <a:effectLst/>
                        </a:rPr>
                        <a:t>Target/Expected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effectLst/>
                        </a:rPr>
                        <a:t>Simulation Results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200">
                          <a:effectLst/>
                        </a:rPr>
                        <a:t>Unit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8910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1 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9 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Time to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>
                        <a:effectLst/>
                      </a:endParaRPr>
                    </a:p>
                    <a:p>
                      <a:pPr lvl="0" algn="just" rtl="0">
                        <a:buNone/>
                      </a:pPr>
                      <a:r>
                        <a:rPr lang="en-US" sz="1200">
                          <a:effectLst/>
                        </a:rPr>
                        <a:t>3.5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318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5 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12, 15 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Laser beam range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2 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>
                        <a:effectLst/>
                      </a:endParaRPr>
                    </a:p>
                    <a:p>
                      <a:pPr lvl="0" algn="just" rtl="0">
                        <a:buNone/>
                      </a:pPr>
                      <a:r>
                        <a:rPr lang="en-US" sz="1200">
                          <a:effectLst/>
                        </a:rPr>
                        <a:t>1.83 (6ft)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m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0918"/>
                  </a:ext>
                </a:extLst>
              </a:tr>
              <a:tr h="763683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6 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11 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Laser safety grade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Class II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>
                        <a:effectLst/>
                      </a:endParaRPr>
                    </a:p>
                    <a:p>
                      <a:pPr lvl="0" algn="just" rtl="0">
                        <a:buNone/>
                      </a:pPr>
                      <a:r>
                        <a:rPr lang="en-US" sz="1200">
                          <a:effectLst/>
                        </a:rPr>
                        <a:t>Class II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class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350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200">
                          <a:effectLst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200">
                          <a:effectLst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200">
                          <a:effectLst/>
                        </a:rPr>
                        <a:t>96.14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200">
                          <a:effectLst/>
                        </a:rPr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1497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10 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10 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Battery life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10 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>
                        <a:effectLst/>
                      </a:endParaRPr>
                    </a:p>
                    <a:p>
                      <a:pPr lvl="0" algn="just" rtl="0">
                        <a:buNone/>
                      </a:pPr>
                      <a:r>
                        <a:rPr lang="en-US" sz="1200">
                          <a:effectLst/>
                        </a:rPr>
                        <a:t>25 - 56.1 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h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4513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11 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13, 15 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Laser beam visibility 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2m indoors 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>
                        <a:effectLst/>
                      </a:endParaRPr>
                    </a:p>
                    <a:p>
                      <a:pPr lvl="0" algn="just" rtl="0">
                        <a:buNone/>
                      </a:pPr>
                      <a:r>
                        <a:rPr lang="en-US" sz="1200">
                          <a:effectLst/>
                        </a:rPr>
                        <a:t>2m indoors,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rtl="0" fontAlgn="base"/>
                      <a:r>
                        <a:rPr lang="en-US" sz="1200">
                          <a:effectLst/>
                        </a:rPr>
                        <a:t># of environments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6021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12 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1, 2 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Hands-free activation 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Y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>
                        <a:effectLst/>
                      </a:endParaRPr>
                    </a:p>
                    <a:p>
                      <a:pPr lvl="0" algn="just" rtl="0">
                        <a:buNone/>
                      </a:pPr>
                      <a:r>
                        <a:rPr lang="en-US" sz="1200">
                          <a:effectLst/>
                        </a:rPr>
                        <a:t>Y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Y/N 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341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507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56F7E-4C45-0FA7-A4A5-C6C59940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Live Demo</a:t>
            </a:r>
          </a:p>
        </p:txBody>
      </p:sp>
      <p:pic>
        <p:nvPicPr>
          <p:cNvPr id="4" name="Online Media 3" title="FeasibilityTesting">
            <a:hlinkClick r:id="" action="ppaction://media"/>
            <a:extLst>
              <a:ext uri="{FF2B5EF4-FFF2-40B4-BE49-F238E27FC236}">
                <a16:creationId xmlns:a16="http://schemas.microsoft.com/office/drawing/2014/main" id="{EF072CDE-FF91-00B5-A903-55B3AF6A9D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316" y="885073"/>
            <a:ext cx="6780700" cy="50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2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6373-F027-E9F0-C7BE-3022F668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Bliss Board</a:t>
            </a:r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087820-0FC0-6976-5C9B-57DA7FBB5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/>
              <a:t>Communication Board</a:t>
            </a:r>
          </a:p>
          <a:p>
            <a:pPr lvl="1"/>
            <a:r>
              <a:rPr lang="en-US"/>
              <a:t>For non-verbal/speech impaired people</a:t>
            </a:r>
          </a:p>
          <a:p>
            <a:pPr lvl="1"/>
            <a:r>
              <a:rPr lang="en-US"/>
              <a:t>Point to elements using hands</a:t>
            </a:r>
          </a:p>
          <a:p>
            <a:pPr lvl="1"/>
            <a:r>
              <a:rPr lang="en-US"/>
              <a:t>Can be simple (pictures) or complex (words)</a:t>
            </a:r>
            <a:endParaRPr lang="en-CA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3E1361-AD13-DA25-45A5-0CC127053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68" y="493295"/>
            <a:ext cx="4279231" cy="2808245"/>
          </a:xfrm>
          <a:prstGeom prst="rect">
            <a:avLst/>
          </a:prstGeom>
        </p:spPr>
      </p:pic>
      <p:pic>
        <p:nvPicPr>
          <p:cNvPr id="9" name="Picture 8" descr="Table">
            <a:extLst>
              <a:ext uri="{FF2B5EF4-FFF2-40B4-BE49-F238E27FC236}">
                <a16:creationId xmlns:a16="http://schemas.microsoft.com/office/drawing/2014/main" id="{16BF320F-4726-C3BE-169F-814EEF51F7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6"/>
          <a:stretch/>
        </p:blipFill>
        <p:spPr>
          <a:xfrm>
            <a:off x="7074568" y="3301540"/>
            <a:ext cx="4279231" cy="29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7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958DD1-88A8-FD44-3E31-EF56ED3E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 Needs</a:t>
            </a:r>
            <a:endParaRPr lang="en-CA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517F4B-69AD-C63F-03DA-E10DC064A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51859"/>
              </p:ext>
            </p:extLst>
          </p:nvPr>
        </p:nvGraphicFramePr>
        <p:xfrm>
          <a:off x="829634" y="1626555"/>
          <a:ext cx="10524166" cy="42641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03449">
                  <a:extLst>
                    <a:ext uri="{9D8B030D-6E8A-4147-A177-3AD203B41FA5}">
                      <a16:colId xmlns:a16="http://schemas.microsoft.com/office/drawing/2014/main" val="1720786687"/>
                    </a:ext>
                  </a:extLst>
                </a:gridCol>
                <a:gridCol w="7207959">
                  <a:extLst>
                    <a:ext uri="{9D8B030D-6E8A-4147-A177-3AD203B41FA5}">
                      <a16:colId xmlns:a16="http://schemas.microsoft.com/office/drawing/2014/main" val="2409162920"/>
                    </a:ext>
                  </a:extLst>
                </a:gridCol>
                <a:gridCol w="1812758">
                  <a:extLst>
                    <a:ext uri="{9D8B030D-6E8A-4147-A177-3AD203B41FA5}">
                      <a16:colId xmlns:a16="http://schemas.microsoft.com/office/drawing/2014/main" val="825287422"/>
                    </a:ext>
                  </a:extLst>
                </a:gridCol>
              </a:tblGrid>
              <a:tr h="38520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Need #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Need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Importance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891029"/>
                  </a:ext>
                </a:extLst>
              </a:tr>
              <a:tr h="620771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The product is a hands-free 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31852"/>
                  </a:ext>
                </a:extLst>
              </a:tr>
              <a:tr h="620771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CA" sz="1800" kern="1200">
                          <a:solidFill>
                            <a:schemeClr val="tx1"/>
                          </a:solidFill>
                          <a:effectLst/>
                        </a:rPr>
                        <a:t>The laser can be reliably turned on and off without the use of arms and hands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20918"/>
                  </a:ext>
                </a:extLst>
              </a:tr>
              <a:tr h="620771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</a:rPr>
                        <a:t>The mount allows controlled and steady movement of the laser pointer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350467"/>
                  </a:ext>
                </a:extLst>
              </a:tr>
              <a:tr h="620771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</a:rPr>
                        <a:t>Mount allows attachment to the temples of the glasses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451372"/>
                  </a:ext>
                </a:extLst>
              </a:tr>
              <a:tr h="755797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</a:rPr>
                        <a:t>Batteries are easily replaced/recharged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602106"/>
                  </a:ext>
                </a:extLst>
              </a:tr>
              <a:tr h="620771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</a:rPr>
                        <a:t>The product stays true to what the customer suggested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341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48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AD2D-D3DB-5779-80A2-233AF16B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Benchmarking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4890B-F6BA-5138-3D42-7216D72F5B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Bridges Canada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062F4-6A74-3061-99FA-0043CB5C52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Low Tech Solutions</a:t>
            </a:r>
            <a:endParaRPr lang="en-CA"/>
          </a:p>
        </p:txBody>
      </p:sp>
      <p:pic>
        <p:nvPicPr>
          <p:cNvPr id="5" name="Picture 4" descr="Eyeglass Mounted Laser">
            <a:extLst>
              <a:ext uri="{FF2B5EF4-FFF2-40B4-BE49-F238E27FC236}">
                <a16:creationId xmlns:a16="http://schemas.microsoft.com/office/drawing/2014/main" id="{0D43119C-C72D-AE91-4834-ACB97F581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9930" y="2706319"/>
            <a:ext cx="2410560" cy="2534816"/>
          </a:xfrm>
          <a:prstGeom prst="rect">
            <a:avLst/>
          </a:prstGeom>
        </p:spPr>
      </p:pic>
      <p:pic>
        <p:nvPicPr>
          <p:cNvPr id="6" name="Picture 5" descr="LaserWriter (Eyeglass Mounted)">
            <a:extLst>
              <a:ext uri="{FF2B5EF4-FFF2-40B4-BE49-F238E27FC236}">
                <a16:creationId xmlns:a16="http://schemas.microsoft.com/office/drawing/2014/main" id="{6AB87BB1-886F-ADC5-8CAC-0C43CD9DC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20" y="2706525"/>
            <a:ext cx="2410560" cy="2534610"/>
          </a:xfrm>
          <a:prstGeom prst="rect">
            <a:avLst/>
          </a:prstGeom>
        </p:spPr>
      </p:pic>
      <p:pic>
        <p:nvPicPr>
          <p:cNvPr id="7" name="Picture 6" descr="Head mounted laser and AlphaCore XL &#10;(Note- usually the board is farther away.)">
            <a:extLst>
              <a:ext uri="{FF2B5EF4-FFF2-40B4-BE49-F238E27FC236}">
                <a16:creationId xmlns:a16="http://schemas.microsoft.com/office/drawing/2014/main" id="{165F35FE-8C4E-77F7-6387-5E1414FE3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10" y="2706319"/>
            <a:ext cx="2774633" cy="25370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A8AAA6-BEED-44EA-C764-E16993FD3A1E}"/>
              </a:ext>
            </a:extLst>
          </p:cNvPr>
          <p:cNvSpPr txBox="1">
            <a:spLocks/>
          </p:cNvSpPr>
          <p:nvPr/>
        </p:nvSpPr>
        <p:spPr>
          <a:xfrm>
            <a:off x="4111713" y="5417820"/>
            <a:ext cx="4250234" cy="1075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Too Expensive! ~$300CAD</a:t>
            </a:r>
          </a:p>
          <a:p>
            <a:r>
              <a:rPr lang="en-US"/>
              <a:t>No head activated switch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314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2DC9-5BDD-D3F0-3BBF-73B12246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Specifications</a:t>
            </a:r>
            <a:endParaRPr lang="en-CA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6D2FFD-309C-5AFE-BCEE-F531E7F66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14004"/>
              </p:ext>
            </p:extLst>
          </p:nvPr>
        </p:nvGraphicFramePr>
        <p:xfrm>
          <a:off x="838200" y="1825625"/>
          <a:ext cx="10515600" cy="42448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996464">
                  <a:extLst>
                    <a:ext uri="{9D8B030D-6E8A-4147-A177-3AD203B41FA5}">
                      <a16:colId xmlns:a16="http://schemas.microsoft.com/office/drawing/2014/main" val="2836666798"/>
                    </a:ext>
                  </a:extLst>
                </a:gridCol>
                <a:gridCol w="1759568">
                  <a:extLst>
                    <a:ext uri="{9D8B030D-6E8A-4147-A177-3AD203B41FA5}">
                      <a16:colId xmlns:a16="http://schemas.microsoft.com/office/drawing/2014/main" val="4006976121"/>
                    </a:ext>
                  </a:extLst>
                </a:gridCol>
                <a:gridCol w="1759568">
                  <a:extLst>
                    <a:ext uri="{9D8B030D-6E8A-4147-A177-3AD203B41FA5}">
                      <a16:colId xmlns:a16="http://schemas.microsoft.com/office/drawing/2014/main" val="440503647"/>
                    </a:ext>
                  </a:extLst>
                </a:gridCol>
              </a:tblGrid>
              <a:tr h="38520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Metric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050023"/>
                  </a:ext>
                </a:extLst>
              </a:tr>
              <a:tr h="620771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Laser 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101190"/>
                  </a:ext>
                </a:extLst>
              </a:tr>
              <a:tr h="620771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CA" sz="1800" kern="1200">
                          <a:solidFill>
                            <a:schemeClr val="tx1"/>
                          </a:solidFill>
                          <a:effectLst/>
                        </a:rPr>
                        <a:t>Battery Life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579032"/>
                  </a:ext>
                </a:extLst>
              </a:tr>
              <a:tr h="620771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</a:rPr>
                        <a:t>Hands-free activation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</a:rPr>
                        <a:t>Y/N</a:t>
                      </a:r>
                      <a:endParaRPr lang="en-US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362024"/>
                  </a:ext>
                </a:extLst>
              </a:tr>
              <a:tr h="620771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Activation sensitivity (error rate)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962548"/>
                  </a:ext>
                </a:extLst>
              </a:tr>
              <a:tr h="755797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Laser beam visibility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2m indoors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environments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75910"/>
                  </a:ext>
                </a:extLst>
              </a:tr>
              <a:tr h="620771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to detach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941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6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5637-ABAB-A57A-5CCB-69D080F7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Three Possible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CAC1E-1E93-9D4F-9FF0-EFD501CB8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Concept #1</a:t>
            </a:r>
          </a:p>
        </p:txBody>
      </p:sp>
      <p:pic>
        <p:nvPicPr>
          <p:cNvPr id="7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5EFDCD-97BA-B0EA-95A9-B5863830D2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78657" y="2858217"/>
            <a:ext cx="3880049" cy="29783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B7761-72BF-8795-80C7-482CC500B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CA" sz="1800"/>
          </a:p>
          <a:p>
            <a:endParaRPr lang="en-CA" sz="1800"/>
          </a:p>
          <a:p>
            <a:endParaRPr lang="en-CA" sz="1800"/>
          </a:p>
          <a:p>
            <a:r>
              <a:rPr lang="en-CA" sz="1800"/>
              <a:t>Simple</a:t>
            </a:r>
            <a:endParaRPr lang="en-CA" sz="1800">
              <a:cs typeface="Calibri"/>
            </a:endParaRPr>
          </a:p>
          <a:p>
            <a:r>
              <a:rPr lang="en-CA" sz="1800"/>
              <a:t>Light weight on glasses</a:t>
            </a:r>
            <a:endParaRPr lang="en-CA" sz="1800">
              <a:cs typeface="Calibri"/>
            </a:endParaRPr>
          </a:p>
          <a:p>
            <a:r>
              <a:rPr lang="en-CA" sz="1800"/>
              <a:t>Ease of production</a:t>
            </a:r>
            <a:endParaRPr lang="en-CA" sz="1800" b="0" i="0" u="none" strike="noStrike" baseline="0">
              <a:cs typeface="Calibri"/>
            </a:endParaRPr>
          </a:p>
          <a:p>
            <a:r>
              <a:rPr lang="en-US" sz="1800" b="0" i="0" u="none" strike="noStrike" baseline="0">
                <a:latin typeface="Calibri"/>
                <a:cs typeface="Calibri"/>
              </a:rPr>
              <a:t>Hip mounted: </a:t>
            </a:r>
            <a:r>
              <a:rPr lang="en-US" sz="1800">
                <a:latin typeface="Calibri"/>
                <a:cs typeface="Calibri"/>
              </a:rPr>
              <a:t>B</a:t>
            </a:r>
            <a:r>
              <a:rPr lang="en-US" sz="1800" b="0" i="0" u="none" strike="noStrike" baseline="0">
                <a:latin typeface="Calibri"/>
                <a:cs typeface="Calibri"/>
              </a:rPr>
              <a:t>attery </a:t>
            </a:r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b="0" i="0" u="none" strike="noStrike" baseline="0">
                <a:latin typeface="Calibri"/>
                <a:cs typeface="Calibri"/>
              </a:rPr>
              <a:t>Rechargeable USB power bank) and Arduino Nano</a:t>
            </a:r>
          </a:p>
          <a:p>
            <a:r>
              <a:rPr lang="en-US" sz="1800" b="0" i="0" u="none" strike="noStrike" baseline="0">
                <a:latin typeface="Calibri"/>
                <a:cs typeface="Calibri"/>
              </a:rPr>
              <a:t>Frame Mounted (Either Side): Laser Diode and Accelerometer</a:t>
            </a:r>
          </a:p>
          <a:p>
            <a:r>
              <a:rPr lang="en-US" sz="1800" b="0" i="0" u="none" strike="noStrike" baseline="0">
                <a:latin typeface="Calibri"/>
                <a:cs typeface="Calibri"/>
              </a:rPr>
              <a:t>Cable: Connects components on hip and frame</a:t>
            </a:r>
          </a:p>
          <a:p>
            <a:r>
              <a:rPr lang="en-CA" sz="1800" b="0" i="0" u="none" strike="noStrike" baseline="0">
                <a:latin typeface="Calibri"/>
                <a:cs typeface="Calibri"/>
              </a:rPr>
              <a:t>Add-On: Shirt Clip</a:t>
            </a:r>
          </a:p>
          <a:p>
            <a:endParaRPr lang="en-CA" sz="1800" b="0" i="0" u="none" strike="noStrike" baseline="0">
              <a:latin typeface="Courier New" panose="02070309020205020404" pitchFamily="49" charset="0"/>
              <a:cs typeface="Courier New"/>
            </a:endParaRPr>
          </a:p>
          <a:p>
            <a:endParaRPr lang="en-CA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414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4DF0C4-8FAC-5E13-3952-08358FDD8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Three Possible Concepts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84968-098D-7FC2-53C4-66248FD03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Concept #2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5DB1D-B8F3-4011-3E5F-1078A5BDFF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CA" sz="1800" b="0" i="0" u="none" strike="noStrike" baseline="0">
              <a:latin typeface="Courier New" panose="02070309020205020404" pitchFamily="49" charset="0"/>
              <a:cs typeface="Courier New"/>
            </a:endParaRPr>
          </a:p>
          <a:p>
            <a:r>
              <a:rPr lang="en-US" sz="1800" b="0" i="0" u="none" strike="noStrike" baseline="0">
                <a:latin typeface="Calibri"/>
                <a:cs typeface="Calibri"/>
              </a:rPr>
              <a:t>Left Frame Mounted: Rechargeable battery bank.</a:t>
            </a:r>
            <a:r>
              <a:rPr lang="en-US" sz="1800">
                <a:latin typeface="Calibri"/>
                <a:cs typeface="Calibri"/>
              </a:rPr>
              <a:t> </a:t>
            </a:r>
            <a:endParaRPr lang="en-US" sz="1800" b="0" i="0" u="none" strike="noStrike" baseline="0">
              <a:latin typeface="Courier New" panose="02070309020205020404" pitchFamily="49" charset="0"/>
              <a:cs typeface="Courier New"/>
            </a:endParaRPr>
          </a:p>
          <a:p>
            <a:r>
              <a:rPr lang="en-CA" sz="1800" b="0" i="0" u="none" strike="noStrike" baseline="0">
                <a:latin typeface="Calibri"/>
                <a:cs typeface="Calibri"/>
              </a:rPr>
              <a:t>Right Frame Mounted: Arduino Nano, Laser Diode and Accelerometer.</a:t>
            </a:r>
            <a:r>
              <a:rPr lang="en-CA" sz="1800">
                <a:latin typeface="Calibri"/>
                <a:cs typeface="Calibri"/>
              </a:rPr>
              <a:t> </a:t>
            </a:r>
            <a:endParaRPr lang="en-CA" sz="1800" b="0" i="0" u="none" strike="noStrike" baseline="0">
              <a:latin typeface="Courier New" panose="02070309020205020404" pitchFamily="49" charset="0"/>
              <a:cs typeface="Courier New"/>
            </a:endParaRPr>
          </a:p>
          <a:p>
            <a:r>
              <a:rPr lang="en-US" sz="1800" b="0" i="0" u="none" strike="noStrike" baseline="0">
                <a:latin typeface="Calibri"/>
                <a:cs typeface="Calibri"/>
              </a:rPr>
              <a:t>Cable: Connects components on left and right frame.</a:t>
            </a:r>
            <a:r>
              <a:rPr lang="en-US" sz="1800">
                <a:latin typeface="Calibri"/>
                <a:cs typeface="Calibri"/>
              </a:rPr>
              <a:t> </a:t>
            </a:r>
            <a:endParaRPr lang="en-US" sz="1800" b="0" i="0" u="none" strike="noStrike" baseline="0">
              <a:latin typeface="Courier New" panose="02070309020205020404" pitchFamily="49" charset="0"/>
              <a:cs typeface="Courier New"/>
            </a:endParaRPr>
          </a:p>
          <a:p>
            <a:pPr marL="0" indent="0">
              <a:buNone/>
            </a:pPr>
            <a:endParaRPr lang="en-CA" sz="1800" b="0" i="0" u="none" strike="noStrike" baseline="0">
              <a:latin typeface="Courier New" panose="02070309020205020404" pitchFamily="49" charset="0"/>
              <a:cs typeface="Courier New"/>
            </a:endParaRPr>
          </a:p>
          <a:p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1DD35F-2D45-F143-263B-7B5C711DC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CA" sz="1800"/>
          </a:p>
          <a:p>
            <a:pPr>
              <a:buFont typeface="Courier New" panose="02070309020205020404" pitchFamily="49" charset="0"/>
              <a:buChar char="o"/>
            </a:pPr>
            <a:endParaRPr lang="en-CA" sz="1800"/>
          </a:p>
          <a:p>
            <a:pPr>
              <a:buFont typeface="Courier New" panose="02070309020205020404" pitchFamily="49" charset="0"/>
              <a:buChar char="o"/>
            </a:pPr>
            <a:endParaRPr lang="en-CA" sz="1800"/>
          </a:p>
          <a:p>
            <a:r>
              <a:rPr lang="en-CA" sz="1800"/>
              <a:t>No hinderance while moving head</a:t>
            </a:r>
          </a:p>
          <a:p>
            <a:r>
              <a:rPr lang="en-CA" sz="1800"/>
              <a:t>Added weight to frames</a:t>
            </a:r>
          </a:p>
          <a:p>
            <a:r>
              <a:rPr lang="en-CA" sz="1800"/>
              <a:t>Much smaller battery</a:t>
            </a:r>
          </a:p>
          <a:p>
            <a:pPr>
              <a:buFont typeface="Courier New" panose="02070309020205020404" pitchFamily="49" charset="0"/>
              <a:buChar char="o"/>
            </a:pPr>
            <a:endParaRPr lang="en-CA"/>
          </a:p>
          <a:p>
            <a:pPr marL="0" indent="0"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576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14CEC-129B-A878-BDEE-A8D823CE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Three Possible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C636D-56B9-49C4-FA76-FDD7FFA2F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Concept #3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CDD1B-E3AD-173D-74DA-9E32F89464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/>
            <a:endParaRPr lang="en-CA" sz="1800" b="0" i="0" u="none" strike="noStrike" baseline="0">
              <a:latin typeface="Courier New" panose="02070309020205020404" pitchFamily="49" charset="0"/>
            </a:endParaRPr>
          </a:p>
          <a:p>
            <a:endParaRPr lang="en-CA" sz="1800" b="0" i="0" u="none" strike="noStrike" baseline="0">
              <a:latin typeface="Courier New" panose="02070309020205020404" pitchFamily="49" charset="0"/>
            </a:endParaRPr>
          </a:p>
          <a:p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94854-CC01-5D6B-384E-AFA65C09B8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CA" sz="1900" b="0" i="0" u="none" strike="noStrike" baseline="0">
                <a:cs typeface="Times New Roman" panose="02020603050405020304" pitchFamily="18" charset="0"/>
              </a:rPr>
              <a:t>Frame Mounted (Either Side): Non-rechargeable  button battery, Arduino Nano, Laser Diode and Accelerometer. </a:t>
            </a:r>
          </a:p>
          <a:p>
            <a:r>
              <a:rPr lang="en-CA" sz="1900" b="0" i="0" u="none" strike="noStrike" baseline="0">
                <a:cs typeface="Times New Roman" panose="02020603050405020304" pitchFamily="18" charset="0"/>
              </a:rPr>
              <a:t>Cable: None. </a:t>
            </a:r>
            <a:r>
              <a:rPr lang="en-CA" sz="1900"/>
              <a:t>components soldered</a:t>
            </a:r>
            <a:endParaRPr lang="en-CA" sz="1900" b="0" i="0" u="none" strike="noStrike" baseline="0">
              <a:cs typeface="Times New Roman" panose="02020603050405020304" pitchFamily="18" charset="0"/>
            </a:endParaRPr>
          </a:p>
          <a:p>
            <a:r>
              <a:rPr lang="en-CA" sz="1900"/>
              <a:t>All-in-one system</a:t>
            </a:r>
          </a:p>
          <a:p>
            <a:r>
              <a:rPr lang="en-CA" sz="1900"/>
              <a:t>More complex design. Difficult to prototype and test</a:t>
            </a:r>
          </a:p>
          <a:p>
            <a:r>
              <a:rPr lang="en-CA" sz="1900"/>
              <a:t>Non rechargeable button battery. Manually replaced</a:t>
            </a:r>
          </a:p>
          <a:p>
            <a:pPr>
              <a:buFont typeface="Courier New" panose="02070309020205020404" pitchFamily="49" charset="0"/>
              <a:buChar char="o"/>
            </a:pPr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2DA3AF-8264-AC0E-A486-E1CF97FE3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3" y="2505075"/>
            <a:ext cx="4280120" cy="27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33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Application>Microsoft Office PowerPoint</Application>
  <PresentationFormat>Widescreen</PresentationFormat>
  <Slides>23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C1.1</vt:lpstr>
      <vt:lpstr>Client vs Customer</vt:lpstr>
      <vt:lpstr>Bliss Board</vt:lpstr>
      <vt:lpstr>Client Needs</vt:lpstr>
      <vt:lpstr>Benchmarking</vt:lpstr>
      <vt:lpstr>Target Specifications</vt:lpstr>
      <vt:lpstr>Three Possible Concepts</vt:lpstr>
      <vt:lpstr>Three Possible Concepts</vt:lpstr>
      <vt:lpstr>Three Possible Concepts</vt:lpstr>
      <vt:lpstr>Client Feedback</vt:lpstr>
      <vt:lpstr>Final Design – Mechanical System</vt:lpstr>
      <vt:lpstr>Final Design – Electrical System</vt:lpstr>
      <vt:lpstr>Final Design – Software</vt:lpstr>
      <vt:lpstr>PowerPoint Presentation</vt:lpstr>
      <vt:lpstr>Prototype 1</vt:lpstr>
      <vt:lpstr>What is Prototype 1</vt:lpstr>
      <vt:lpstr>Original circuit that would be tested </vt:lpstr>
      <vt:lpstr>Final Version Prototype 1</vt:lpstr>
      <vt:lpstr>Final Tests Performed and Purpose</vt:lpstr>
      <vt:lpstr>Final Test Results: Power Calc </vt:lpstr>
      <vt:lpstr>Final Test Results: Battery </vt:lpstr>
      <vt:lpstr>Final Results vs Target Specs</vt:lpstr>
      <vt:lpstr>Live 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Marlly Mbungu</dc:creator>
  <cp:revision>1</cp:revision>
  <dcterms:created xsi:type="dcterms:W3CDTF">2023-02-11T19:31:21Z</dcterms:created>
  <dcterms:modified xsi:type="dcterms:W3CDTF">2023-02-13T02:18:23Z</dcterms:modified>
</cp:coreProperties>
</file>