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39187-08A7-4376-8B53-15723981B483}" v="5" dt="2023-11-30T02:26:37.971"/>
    <p1510:client id="{94CCE757-1F5B-0C05-0369-AE74D9698E3A}" v="4" dt="2023-11-30T02:38:47.365"/>
    <p1510:client id="{D893B1D8-E488-4878-9B80-8A20A250192A}" v="315" dt="2023-11-30T01:55:45.540"/>
    <p1510:client id="{E18792BE-9BD0-460C-0BC1-1118CFAF8875}" v="194" dt="2023-11-30T02:18:19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nata Aliou" userId="S::aalio070@uottawa.ca::d3a2c22c-d71c-44b6-a0b1-4a5bf0f64475" providerId="AD" clId="Web-{D893B1D8-E488-4878-9B80-8A20A250192A}"/>
    <pc:docChg chg="addSld modSld addMainMaster delMainMaster">
      <pc:chgData name="Aminata Aliou" userId="S::aalio070@uottawa.ca::d3a2c22c-d71c-44b6-a0b1-4a5bf0f64475" providerId="AD" clId="Web-{D893B1D8-E488-4878-9B80-8A20A250192A}" dt="2023-11-30T01:55:45.540" v="285"/>
      <pc:docMkLst>
        <pc:docMk/>
      </pc:docMkLst>
      <pc:sldChg chg="addSp delSp modSp mod setBg modClrScheme addAnim modAnim chgLayout">
        <pc:chgData name="Aminata Aliou" userId="S::aalio070@uottawa.ca::d3a2c22c-d71c-44b6-a0b1-4a5bf0f64475" providerId="AD" clId="Web-{D893B1D8-E488-4878-9B80-8A20A250192A}" dt="2023-11-30T01:54:28.196" v="279"/>
        <pc:sldMkLst>
          <pc:docMk/>
          <pc:sldMk cId="3784089036" sldId="256"/>
        </pc:sldMkLst>
        <pc:spChg chg="mod">
          <ac:chgData name="Aminata Aliou" userId="S::aalio070@uottawa.ca::d3a2c22c-d71c-44b6-a0b1-4a5bf0f64475" providerId="AD" clId="Web-{D893B1D8-E488-4878-9B80-8A20A250192A}" dt="2023-11-30T01:15:13.945" v="8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Aminata Aliou" userId="S::aalio070@uottawa.ca::d3a2c22c-d71c-44b6-a0b1-4a5bf0f64475" providerId="AD" clId="Web-{D893B1D8-E488-4878-9B80-8A20A250192A}" dt="2023-11-30T01:15:13.945" v="8"/>
          <ac:spMkLst>
            <pc:docMk/>
            <pc:sldMk cId="3784089036" sldId="256"/>
            <ac:spMk id="3" creationId="{00000000-0000-0000-0000-000000000000}"/>
          </ac:spMkLst>
        </pc:spChg>
        <pc:spChg chg="add del">
          <ac:chgData name="Aminata Aliou" userId="S::aalio070@uottawa.ca::d3a2c22c-d71c-44b6-a0b1-4a5bf0f64475" providerId="AD" clId="Web-{D893B1D8-E488-4878-9B80-8A20A250192A}" dt="2023-11-30T01:15:13.945" v="8"/>
          <ac:spMkLst>
            <pc:docMk/>
            <pc:sldMk cId="3784089036" sldId="256"/>
            <ac:spMk id="9" creationId="{A5D0B0D3-D735-4619-AA45-B57B791E1744}"/>
          </ac:spMkLst>
        </pc:spChg>
        <pc:spChg chg="add del">
          <ac:chgData name="Aminata Aliou" userId="S::aalio070@uottawa.ca::d3a2c22c-d71c-44b6-a0b1-4a5bf0f64475" providerId="AD" clId="Web-{D893B1D8-E488-4878-9B80-8A20A250192A}" dt="2023-11-30T01:15:13.945" v="8"/>
          <ac:spMkLst>
            <pc:docMk/>
            <pc:sldMk cId="3784089036" sldId="256"/>
            <ac:spMk id="11" creationId="{25A2CBEC-4F23-437D-9D03-9968C9B79790}"/>
          </ac:spMkLst>
        </pc:spChg>
        <pc:spChg chg="add del">
          <ac:chgData name="Aminata Aliou" userId="S::aalio070@uottawa.ca::d3a2c22c-d71c-44b6-a0b1-4a5bf0f64475" providerId="AD" clId="Web-{D893B1D8-E488-4878-9B80-8A20A250192A}" dt="2023-11-30T01:15:13.945" v="8"/>
          <ac:spMkLst>
            <pc:docMk/>
            <pc:sldMk cId="3784089036" sldId="256"/>
            <ac:spMk id="21" creationId="{6264A856-A4F6-4068-9AC3-7B38A00DA75A}"/>
          </ac:spMkLst>
        </pc:spChg>
        <pc:spChg chg="add">
          <ac:chgData name="Aminata Aliou" userId="S::aalio070@uottawa.ca::d3a2c22c-d71c-44b6-a0b1-4a5bf0f64475" providerId="AD" clId="Web-{D893B1D8-E488-4878-9B80-8A20A250192A}" dt="2023-11-30T01:15:13.945" v="8"/>
          <ac:spMkLst>
            <pc:docMk/>
            <pc:sldMk cId="3784089036" sldId="256"/>
            <ac:spMk id="35" creationId="{60220DBA-8988-4873-8FCD-3FFAC3CF13F6}"/>
          </ac:spMkLst>
        </pc:spChg>
        <pc:grpChg chg="add del">
          <ac:chgData name="Aminata Aliou" userId="S::aalio070@uottawa.ca::d3a2c22c-d71c-44b6-a0b1-4a5bf0f64475" providerId="AD" clId="Web-{D893B1D8-E488-4878-9B80-8A20A250192A}" dt="2023-11-30T01:15:13.945" v="8"/>
          <ac:grpSpMkLst>
            <pc:docMk/>
            <pc:sldMk cId="3784089036" sldId="256"/>
            <ac:grpSpMk id="13" creationId="{DBBA0A0D-8F6A-400A-9E49-8C008E2C7DB1}"/>
          </ac:grpSpMkLst>
        </pc:grpChg>
        <pc:grpChg chg="add del">
          <ac:chgData name="Aminata Aliou" userId="S::aalio070@uottawa.ca::d3a2c22c-d71c-44b6-a0b1-4a5bf0f64475" providerId="AD" clId="Web-{D893B1D8-E488-4878-9B80-8A20A250192A}" dt="2023-11-30T01:15:13.945" v="8"/>
          <ac:grpSpMkLst>
            <pc:docMk/>
            <pc:sldMk cId="3784089036" sldId="256"/>
            <ac:grpSpMk id="23" creationId="{C2983E8C-44FB-463B-B6B0-B53E96ACCD72}"/>
          </ac:grpSpMkLst>
        </pc:grpChg>
        <pc:picChg chg="add mod">
          <ac:chgData name="Aminata Aliou" userId="S::aalio070@uottawa.ca::d3a2c22c-d71c-44b6-a0b1-4a5bf0f64475" providerId="AD" clId="Web-{D893B1D8-E488-4878-9B80-8A20A250192A}" dt="2023-11-30T01:15:21.633" v="9" actId="1076"/>
          <ac:picMkLst>
            <pc:docMk/>
            <pc:sldMk cId="3784089036" sldId="256"/>
            <ac:picMk id="4" creationId="{E2F979C8-95B3-F533-79B9-44425E4FD73B}"/>
          </ac:picMkLst>
        </pc:picChg>
        <pc:cxnChg chg="add">
          <ac:chgData name="Aminata Aliou" userId="S::aalio070@uottawa.ca::d3a2c22c-d71c-44b6-a0b1-4a5bf0f64475" providerId="AD" clId="Web-{D893B1D8-E488-4878-9B80-8A20A250192A}" dt="2023-11-30T01:15:13.945" v="8"/>
          <ac:cxnSpMkLst>
            <pc:docMk/>
            <pc:sldMk cId="3784089036" sldId="256"/>
            <ac:cxnSpMk id="37" creationId="{3A8CB1B5-064D-4590-A7F2-70C604854D32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15:13.945" v="8"/>
          <ac:cxnSpMkLst>
            <pc:docMk/>
            <pc:sldMk cId="3784089036" sldId="256"/>
            <ac:cxnSpMk id="39" creationId="{923F81E2-AE9A-4D71-87B5-D24817F30684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15:13.945" v="8"/>
          <ac:cxnSpMkLst>
            <pc:docMk/>
            <pc:sldMk cId="3784089036" sldId="256"/>
            <ac:cxnSpMk id="41" creationId="{95C0F619-4F98-49B2-B92F-39B242F38F5D}"/>
          </ac:cxnSpMkLst>
        </pc:cxnChg>
      </pc:sldChg>
      <pc:sldChg chg="addSp modSp new mod setBg addAnim delAnim modAnim">
        <pc:chgData name="Aminata Aliou" userId="S::aalio070@uottawa.ca::d3a2c22c-d71c-44b6-a0b1-4a5bf0f64475" providerId="AD" clId="Web-{D893B1D8-E488-4878-9B80-8A20A250192A}" dt="2023-11-30T01:54:41.836" v="282"/>
        <pc:sldMkLst>
          <pc:docMk/>
          <pc:sldMk cId="3571159041" sldId="257"/>
        </pc:sldMkLst>
        <pc:spChg chg="mod">
          <ac:chgData name="Aminata Aliou" userId="S::aalio070@uottawa.ca::d3a2c22c-d71c-44b6-a0b1-4a5bf0f64475" providerId="AD" clId="Web-{D893B1D8-E488-4878-9B80-8A20A250192A}" dt="2023-11-30T01:25:33.985" v="39"/>
          <ac:spMkLst>
            <pc:docMk/>
            <pc:sldMk cId="3571159041" sldId="257"/>
            <ac:spMk id="2" creationId="{E851F8CD-8B5D-591A-A800-69D1D929D02E}"/>
          </ac:spMkLst>
        </pc:spChg>
        <pc:spChg chg="mod">
          <ac:chgData name="Aminata Aliou" userId="S::aalio070@uottawa.ca::d3a2c22c-d71c-44b6-a0b1-4a5bf0f64475" providerId="AD" clId="Web-{D893B1D8-E488-4878-9B80-8A20A250192A}" dt="2023-11-30T01:25:33.985" v="39"/>
          <ac:spMkLst>
            <pc:docMk/>
            <pc:sldMk cId="3571159041" sldId="257"/>
            <ac:spMk id="3" creationId="{31ACE0B7-77C1-BA72-3F50-1A9E2FF2530D}"/>
          </ac:spMkLst>
        </pc:spChg>
        <pc:spChg chg="add">
          <ac:chgData name="Aminata Aliou" userId="S::aalio070@uottawa.ca::d3a2c22c-d71c-44b6-a0b1-4a5bf0f64475" providerId="AD" clId="Web-{D893B1D8-E488-4878-9B80-8A20A250192A}" dt="2023-11-30T01:25:33.985" v="39"/>
          <ac:spMkLst>
            <pc:docMk/>
            <pc:sldMk cId="3571159041" sldId="257"/>
            <ac:spMk id="15" creationId="{60220DBA-8988-4873-8FCD-3FFAC3CF13F6}"/>
          </ac:spMkLst>
        </pc:spChg>
        <pc:picChg chg="add mod ord">
          <ac:chgData name="Aminata Aliou" userId="S::aalio070@uottawa.ca::d3a2c22c-d71c-44b6-a0b1-4a5bf0f64475" providerId="AD" clId="Web-{D893B1D8-E488-4878-9B80-8A20A250192A}" dt="2023-11-30T01:25:33.985" v="39"/>
          <ac:picMkLst>
            <pc:docMk/>
            <pc:sldMk cId="3571159041" sldId="257"/>
            <ac:picMk id="4" creationId="{88186B08-2726-6313-C6EC-99FC63F76C1B}"/>
          </ac:picMkLst>
        </pc:picChg>
        <pc:cxnChg chg="add">
          <ac:chgData name="Aminata Aliou" userId="S::aalio070@uottawa.ca::d3a2c22c-d71c-44b6-a0b1-4a5bf0f64475" providerId="AD" clId="Web-{D893B1D8-E488-4878-9B80-8A20A250192A}" dt="2023-11-30T01:25:33.985" v="39"/>
          <ac:cxnSpMkLst>
            <pc:docMk/>
            <pc:sldMk cId="3571159041" sldId="257"/>
            <ac:cxnSpMk id="9" creationId="{A240FCEE-B6E2-46D0-9BB0-F45F79545E9D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25:33.985" v="39"/>
          <ac:cxnSpMkLst>
            <pc:docMk/>
            <pc:sldMk cId="3571159041" sldId="257"/>
            <ac:cxnSpMk id="11" creationId="{3BD2FB83-3783-4477-80B5-DA5BF10BAF57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25:33.985" v="39"/>
          <ac:cxnSpMkLst>
            <pc:docMk/>
            <pc:sldMk cId="3571159041" sldId="257"/>
            <ac:cxnSpMk id="13" creationId="{E83EA203-71D5-49C0-9626-FFA8E46787B0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25:33.985" v="39"/>
          <ac:cxnSpMkLst>
            <pc:docMk/>
            <pc:sldMk cId="3571159041" sldId="257"/>
            <ac:cxnSpMk id="17" creationId="{F1981B13-F880-47D1-BA19-C2C84FC75451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25:33.985" v="39"/>
          <ac:cxnSpMkLst>
            <pc:docMk/>
            <pc:sldMk cId="3571159041" sldId="257"/>
            <ac:cxnSpMk id="19" creationId="{D9889C86-81F5-4E2B-A1BF-3DC57716B53F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25:33.985" v="39"/>
          <ac:cxnSpMkLst>
            <pc:docMk/>
            <pc:sldMk cId="3571159041" sldId="257"/>
            <ac:cxnSpMk id="21" creationId="{0D1651B2-663F-4ED2-A7D2-9D74A5DFD19E}"/>
          </ac:cxnSpMkLst>
        </pc:cxnChg>
      </pc:sldChg>
      <pc:sldChg chg="addSp delSp modSp new mod setBg addAnim modAnim">
        <pc:chgData name="Aminata Aliou" userId="S::aalio070@uottawa.ca::d3a2c22c-d71c-44b6-a0b1-4a5bf0f64475" providerId="AD" clId="Web-{D893B1D8-E488-4878-9B80-8A20A250192A}" dt="2023-11-30T01:55:45.540" v="285"/>
        <pc:sldMkLst>
          <pc:docMk/>
          <pc:sldMk cId="413049971" sldId="258"/>
        </pc:sldMkLst>
        <pc:spChg chg="mod">
          <ac:chgData name="Aminata Aliou" userId="S::aalio070@uottawa.ca::d3a2c22c-d71c-44b6-a0b1-4a5bf0f64475" providerId="AD" clId="Web-{D893B1D8-E488-4878-9B80-8A20A250192A}" dt="2023-11-30T01:55:00.118" v="283"/>
          <ac:spMkLst>
            <pc:docMk/>
            <pc:sldMk cId="413049971" sldId="258"/>
            <ac:spMk id="2" creationId="{05926B63-907A-5B8C-1AB0-8F8757FB6281}"/>
          </ac:spMkLst>
        </pc:spChg>
        <pc:spChg chg="del">
          <ac:chgData name="Aminata Aliou" userId="S::aalio070@uottawa.ca::d3a2c22c-d71c-44b6-a0b1-4a5bf0f64475" providerId="AD" clId="Web-{D893B1D8-E488-4878-9B80-8A20A250192A}" dt="2023-11-30T01:26:43.267" v="48"/>
          <ac:spMkLst>
            <pc:docMk/>
            <pc:sldMk cId="413049971" sldId="258"/>
            <ac:spMk id="3" creationId="{31D77F7C-E11A-9683-549A-11D2CF39EF41}"/>
          </ac:spMkLst>
        </pc:spChg>
        <pc:spChg chg="add del">
          <ac:chgData name="Aminata Aliou" userId="S::aalio070@uottawa.ca::d3a2c22c-d71c-44b6-a0b1-4a5bf0f64475" providerId="AD" clId="Web-{D893B1D8-E488-4878-9B80-8A20A250192A}" dt="2023-11-30T01:29:23.597" v="65"/>
          <ac:spMkLst>
            <pc:docMk/>
            <pc:sldMk cId="413049971" sldId="258"/>
            <ac:spMk id="17" creationId="{C63AB9E1-499E-41EB-A74E-905920CCDF67}"/>
          </ac:spMkLst>
        </pc:spChg>
        <pc:spChg chg="add del">
          <ac:chgData name="Aminata Aliou" userId="S::aalio070@uottawa.ca::d3a2c22c-d71c-44b6-a0b1-4a5bf0f64475" providerId="AD" clId="Web-{D893B1D8-E488-4878-9B80-8A20A250192A}" dt="2023-11-30T01:55:00.118" v="283"/>
          <ac:spMkLst>
            <pc:docMk/>
            <pc:sldMk cId="413049971" sldId="258"/>
            <ac:spMk id="28" creationId="{C63AB9E1-499E-41EB-A74E-905920CCDF67}"/>
          </ac:spMkLst>
        </pc:spChg>
        <pc:spChg chg="add">
          <ac:chgData name="Aminata Aliou" userId="S::aalio070@uottawa.ca::d3a2c22c-d71c-44b6-a0b1-4a5bf0f64475" providerId="AD" clId="Web-{D893B1D8-E488-4878-9B80-8A20A250192A}" dt="2023-11-30T01:55:00.118" v="283"/>
          <ac:spMkLst>
            <pc:docMk/>
            <pc:sldMk cId="413049971" sldId="258"/>
            <ac:spMk id="42" creationId="{C63AB9E1-499E-41EB-A74E-905920CCDF67}"/>
          </ac:spMkLst>
        </pc:spChg>
        <pc:picChg chg="add mod ord">
          <ac:chgData name="Aminata Aliou" userId="S::aalio070@uottawa.ca::d3a2c22c-d71c-44b6-a0b1-4a5bf0f64475" providerId="AD" clId="Web-{D893B1D8-E488-4878-9B80-8A20A250192A}" dt="2023-11-30T01:55:00.118" v="283"/>
          <ac:picMkLst>
            <pc:docMk/>
            <pc:sldMk cId="413049971" sldId="258"/>
            <ac:picMk id="4" creationId="{9D1A6EF1-9378-6C1B-34F7-E10647BCEC5A}"/>
          </ac:picMkLst>
        </pc:picChg>
        <pc:picChg chg="add mod ord">
          <ac:chgData name="Aminata Aliou" userId="S::aalio070@uottawa.ca::d3a2c22c-d71c-44b6-a0b1-4a5bf0f64475" providerId="AD" clId="Web-{D893B1D8-E488-4878-9B80-8A20A250192A}" dt="2023-11-30T01:55:00.118" v="283"/>
          <ac:picMkLst>
            <pc:docMk/>
            <pc:sldMk cId="413049971" sldId="258"/>
            <ac:picMk id="5" creationId="{C835651F-6F0E-58E4-8148-1448EC2F8A34}"/>
          </ac:picMkLst>
        </pc:picChg>
        <pc:picChg chg="add mod ord modCrop">
          <ac:chgData name="Aminata Aliou" userId="S::aalio070@uottawa.ca::d3a2c22c-d71c-44b6-a0b1-4a5bf0f64475" providerId="AD" clId="Web-{D893B1D8-E488-4878-9B80-8A20A250192A}" dt="2023-11-30T01:55:00.118" v="283"/>
          <ac:picMkLst>
            <pc:docMk/>
            <pc:sldMk cId="413049971" sldId="258"/>
            <ac:picMk id="6" creationId="{0C07612B-05C8-EFDF-3A6B-551DD1911C85}"/>
          </ac:picMkLst>
        </pc:picChg>
        <pc:cxnChg chg="add del">
          <ac:chgData name="Aminata Aliou" userId="S::aalio070@uottawa.ca::d3a2c22c-d71c-44b6-a0b1-4a5bf0f64475" providerId="AD" clId="Web-{D893B1D8-E488-4878-9B80-8A20A250192A}" dt="2023-11-30T01:29:23.597" v="65"/>
          <ac:cxnSpMkLst>
            <pc:docMk/>
            <pc:sldMk cId="413049971" sldId="258"/>
            <ac:cxnSpMk id="11" creationId="{A240FCEE-B6E2-46D0-9BB0-F45F79545E9D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29:23.597" v="65"/>
          <ac:cxnSpMkLst>
            <pc:docMk/>
            <pc:sldMk cId="413049971" sldId="258"/>
            <ac:cxnSpMk id="13" creationId="{3BD2FB83-3783-4477-80B5-DA5BF10BAF57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29:23.597" v="65"/>
          <ac:cxnSpMkLst>
            <pc:docMk/>
            <pc:sldMk cId="413049971" sldId="258"/>
            <ac:cxnSpMk id="15" creationId="{E83EA203-71D5-49C0-9626-FFA8E46787B0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29:23.597" v="65"/>
          <ac:cxnSpMkLst>
            <pc:docMk/>
            <pc:sldMk cId="413049971" sldId="258"/>
            <ac:cxnSpMk id="19" creationId="{CEEA40C4-6B9E-4B9E-8CDF-A0C572462EAD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29:23.597" v="65"/>
          <ac:cxnSpMkLst>
            <pc:docMk/>
            <pc:sldMk cId="413049971" sldId="258"/>
            <ac:cxnSpMk id="21" creationId="{0A54810C-5CC0-45D3-BD8F-C4407F92F569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29:23.597" v="65"/>
          <ac:cxnSpMkLst>
            <pc:docMk/>
            <pc:sldMk cId="413049971" sldId="258"/>
            <ac:cxnSpMk id="23" creationId="{AE458AAC-F667-498F-A263-A8C7AB4FC960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25" creationId="{A240FCEE-B6E2-46D0-9BB0-F45F79545E9D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26" creationId="{3BD2FB83-3783-4477-80B5-DA5BF10BAF57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27" creationId="{E83EA203-71D5-49C0-9626-FFA8E46787B0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29" creationId="{CEEA40C4-6B9E-4B9E-8CDF-A0C572462EAD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30" creationId="{179A2A06-A424-4BBD-A8A4-293F16F1BE2B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31" creationId="{AE458AAC-F667-498F-A263-A8C7AB4FC960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36" creationId="{A240FCEE-B6E2-46D0-9BB0-F45F79545E9D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38" creationId="{3BD2FB83-3783-4477-80B5-DA5BF10BAF57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40" creationId="{E83EA203-71D5-49C0-9626-FFA8E46787B0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44" creationId="{CEEA40C4-6B9E-4B9E-8CDF-A0C572462EAD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46" creationId="{0A54810C-5CC0-45D3-BD8F-C4407F92F569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55:00.118" v="283"/>
          <ac:cxnSpMkLst>
            <pc:docMk/>
            <pc:sldMk cId="413049971" sldId="258"/>
            <ac:cxnSpMk id="48" creationId="{AE458AAC-F667-498F-A263-A8C7AB4FC960}"/>
          </ac:cxnSpMkLst>
        </pc:cxnChg>
      </pc:sldChg>
      <pc:sldChg chg="addSp delSp modSp new mod setBg addAnim">
        <pc:chgData name="Aminata Aliou" userId="S::aalio070@uottawa.ca::d3a2c22c-d71c-44b6-a0b1-4a5bf0f64475" providerId="AD" clId="Web-{D893B1D8-E488-4878-9B80-8A20A250192A}" dt="2023-11-30T01:32:36.209" v="103"/>
        <pc:sldMkLst>
          <pc:docMk/>
          <pc:sldMk cId="2491616555" sldId="259"/>
        </pc:sldMkLst>
        <pc:spChg chg="mod">
          <ac:chgData name="Aminata Aliou" userId="S::aalio070@uottawa.ca::d3a2c22c-d71c-44b6-a0b1-4a5bf0f64475" providerId="AD" clId="Web-{D893B1D8-E488-4878-9B80-8A20A250192A}" dt="2023-11-30T01:32:36.209" v="102"/>
          <ac:spMkLst>
            <pc:docMk/>
            <pc:sldMk cId="2491616555" sldId="259"/>
            <ac:spMk id="2" creationId="{A0C4A582-8602-CB86-4CA6-7C35E08A2414}"/>
          </ac:spMkLst>
        </pc:spChg>
        <pc:spChg chg="del">
          <ac:chgData name="Aminata Aliou" userId="S::aalio070@uottawa.ca::d3a2c22c-d71c-44b6-a0b1-4a5bf0f64475" providerId="AD" clId="Web-{D893B1D8-E488-4878-9B80-8A20A250192A}" dt="2023-11-30T01:31:46.068" v="82"/>
          <ac:spMkLst>
            <pc:docMk/>
            <pc:sldMk cId="2491616555" sldId="259"/>
            <ac:spMk id="3" creationId="{C2551FAF-407D-0271-DB5C-95934E89BCC1}"/>
          </ac:spMkLst>
        </pc:spChg>
        <pc:spChg chg="add mod ord">
          <ac:chgData name="Aminata Aliou" userId="S::aalio070@uottawa.ca::d3a2c22c-d71c-44b6-a0b1-4a5bf0f64475" providerId="AD" clId="Web-{D893B1D8-E488-4878-9B80-8A20A250192A}" dt="2023-11-30T01:32:36.209" v="102"/>
          <ac:spMkLst>
            <pc:docMk/>
            <pc:sldMk cId="2491616555" sldId="259"/>
            <ac:spMk id="10" creationId="{52D32E6A-B331-BB6F-0673-4E9E3D6846C9}"/>
          </ac:spMkLst>
        </pc:spChg>
        <pc:spChg chg="add del">
          <ac:chgData name="Aminata Aliou" userId="S::aalio070@uottawa.ca::d3a2c22c-d71c-44b6-a0b1-4a5bf0f64475" providerId="AD" clId="Web-{D893B1D8-E488-4878-9B80-8A20A250192A}" dt="2023-11-30T01:32:36.209" v="102"/>
          <ac:spMkLst>
            <pc:docMk/>
            <pc:sldMk cId="2491616555" sldId="259"/>
            <ac:spMk id="13" creationId="{B8F14E13-1923-411D-9A16-1C28898D5624}"/>
          </ac:spMkLst>
        </pc:spChg>
        <pc:spChg chg="add">
          <ac:chgData name="Aminata Aliou" userId="S::aalio070@uottawa.ca::d3a2c22c-d71c-44b6-a0b1-4a5bf0f64475" providerId="AD" clId="Web-{D893B1D8-E488-4878-9B80-8A20A250192A}" dt="2023-11-30T01:32:36.209" v="102"/>
          <ac:spMkLst>
            <pc:docMk/>
            <pc:sldMk cId="2491616555" sldId="259"/>
            <ac:spMk id="30" creationId="{7D2EF33D-68BD-428C-B26E-2F4962407A12}"/>
          </ac:spMkLst>
        </pc:spChg>
        <pc:picChg chg="add mod ord">
          <ac:chgData name="Aminata Aliou" userId="S::aalio070@uottawa.ca::d3a2c22c-d71c-44b6-a0b1-4a5bf0f64475" providerId="AD" clId="Web-{D893B1D8-E488-4878-9B80-8A20A250192A}" dt="2023-11-30T01:32:36.209" v="102"/>
          <ac:picMkLst>
            <pc:docMk/>
            <pc:sldMk cId="2491616555" sldId="259"/>
            <ac:picMk id="4" creationId="{280214CF-D9C0-B654-B0A6-969CB08C0F74}"/>
          </ac:picMkLst>
        </pc:picChg>
        <pc:picChg chg="add mod ord">
          <ac:chgData name="Aminata Aliou" userId="S::aalio070@uottawa.ca::d3a2c22c-d71c-44b6-a0b1-4a5bf0f64475" providerId="AD" clId="Web-{D893B1D8-E488-4878-9B80-8A20A250192A}" dt="2023-11-30T01:32:36.209" v="102"/>
          <ac:picMkLst>
            <pc:docMk/>
            <pc:sldMk cId="2491616555" sldId="259"/>
            <ac:picMk id="5" creationId="{27C0CF13-ABC1-A15D-B49A-796F860CA688}"/>
          </ac:picMkLst>
        </pc:picChg>
        <pc:picChg chg="add mod">
          <ac:chgData name="Aminata Aliou" userId="S::aalio070@uottawa.ca::d3a2c22c-d71c-44b6-a0b1-4a5bf0f64475" providerId="AD" clId="Web-{D893B1D8-E488-4878-9B80-8A20A250192A}" dt="2023-11-30T01:32:36.209" v="102"/>
          <ac:picMkLst>
            <pc:docMk/>
            <pc:sldMk cId="2491616555" sldId="259"/>
            <ac:picMk id="6" creationId="{8C658D61-3556-9847-DC56-5052F5556099}"/>
          </ac:picMkLst>
        </pc:picChg>
        <pc:cxnChg chg="add del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15" creationId="{D927055D-9ECF-487E-91DD-FFA84AB92DB8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17" creationId="{F0DC1883-8AF7-483D-9074-3C6D8AF57596}"/>
          </ac:cxnSpMkLst>
        </pc:cxnChg>
        <pc:cxnChg chg="add del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19" creationId="{1CF89D75-E5AC-4C45-9D87-228849A4C7A5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24" creationId="{A240FCEE-B6E2-46D0-9BB0-F45F79545E9D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26" creationId="{3BD2FB83-3783-4477-80B5-DA5BF10BAF57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28" creationId="{E83EA203-71D5-49C0-9626-FFA8E46787B0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32" creationId="{BB0822C5-45F8-48C5-867F-0DE853868476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34" creationId="{A91E38C7-3164-416B-A453-D3B6F612D325}"/>
          </ac:cxnSpMkLst>
        </pc:cxnChg>
        <pc:cxnChg chg="add">
          <ac:chgData name="Aminata Aliou" userId="S::aalio070@uottawa.ca::d3a2c22c-d71c-44b6-a0b1-4a5bf0f64475" providerId="AD" clId="Web-{D893B1D8-E488-4878-9B80-8A20A250192A}" dt="2023-11-30T01:32:36.209" v="102"/>
          <ac:cxnSpMkLst>
            <pc:docMk/>
            <pc:sldMk cId="2491616555" sldId="259"/>
            <ac:cxnSpMk id="36" creationId="{EC3B131B-2BD8-4155-8C64-85668842E2EA}"/>
          </ac:cxnSpMkLst>
        </pc:cxnChg>
      </pc:sldChg>
      <pc:sldChg chg="addSp delSp modSp new">
        <pc:chgData name="Aminata Aliou" userId="S::aalio070@uottawa.ca::d3a2c22c-d71c-44b6-a0b1-4a5bf0f64475" providerId="AD" clId="Web-{D893B1D8-E488-4878-9B80-8A20A250192A}" dt="2023-11-30T01:48:34.316" v="242" actId="1076"/>
        <pc:sldMkLst>
          <pc:docMk/>
          <pc:sldMk cId="979753947" sldId="260"/>
        </pc:sldMkLst>
        <pc:spChg chg="mod">
          <ac:chgData name="Aminata Aliou" userId="S::aalio070@uottawa.ca::d3a2c22c-d71c-44b6-a0b1-4a5bf0f64475" providerId="AD" clId="Web-{D893B1D8-E488-4878-9B80-8A20A250192A}" dt="2023-11-30T01:33:10.506" v="112" actId="20577"/>
          <ac:spMkLst>
            <pc:docMk/>
            <pc:sldMk cId="979753947" sldId="260"/>
            <ac:spMk id="2" creationId="{29981C53-0456-F7BE-BBE3-32310FB2D09D}"/>
          </ac:spMkLst>
        </pc:spChg>
        <pc:spChg chg="del mod">
          <ac:chgData name="Aminata Aliou" userId="S::aalio070@uottawa.ca::d3a2c22c-d71c-44b6-a0b1-4a5bf0f64475" providerId="AD" clId="Web-{D893B1D8-E488-4878-9B80-8A20A250192A}" dt="2023-11-30T01:34:35.258" v="114"/>
          <ac:spMkLst>
            <pc:docMk/>
            <pc:sldMk cId="979753947" sldId="260"/>
            <ac:spMk id="3" creationId="{3CC4AE1D-529D-EC74-5A83-E712EEA57A3C}"/>
          </ac:spMkLst>
        </pc:spChg>
        <pc:spChg chg="add mod">
          <ac:chgData name="Aminata Aliou" userId="S::aalio070@uottawa.ca::d3a2c22c-d71c-44b6-a0b1-4a5bf0f64475" providerId="AD" clId="Web-{D893B1D8-E488-4878-9B80-8A20A250192A}" dt="2023-11-30T01:48:34.316" v="242" actId="1076"/>
          <ac:spMkLst>
            <pc:docMk/>
            <pc:sldMk cId="979753947" sldId="260"/>
            <ac:spMk id="8" creationId="{88C898EB-4840-0C8F-05A6-22394F85F84F}"/>
          </ac:spMkLst>
        </pc:spChg>
        <pc:spChg chg="add mod">
          <ac:chgData name="Aminata Aliou" userId="S::aalio070@uottawa.ca::d3a2c22c-d71c-44b6-a0b1-4a5bf0f64475" providerId="AD" clId="Web-{D893B1D8-E488-4878-9B80-8A20A250192A}" dt="2023-11-30T01:48:07.753" v="237" actId="14100"/>
          <ac:spMkLst>
            <pc:docMk/>
            <pc:sldMk cId="979753947" sldId="260"/>
            <ac:spMk id="9" creationId="{6DC9C581-3519-9165-8AF7-E19A0503261D}"/>
          </ac:spMkLst>
        </pc:spChg>
        <pc:picChg chg="add mod ord modCrop">
          <ac:chgData name="Aminata Aliou" userId="S::aalio070@uottawa.ca::d3a2c22c-d71c-44b6-a0b1-4a5bf0f64475" providerId="AD" clId="Web-{D893B1D8-E488-4878-9B80-8A20A250192A}" dt="2023-11-30T01:48:26.284" v="241" actId="14100"/>
          <ac:picMkLst>
            <pc:docMk/>
            <pc:sldMk cId="979753947" sldId="260"/>
            <ac:picMk id="4" creationId="{542FA4E3-87DB-ADAD-F422-4DABD97A4612}"/>
          </ac:picMkLst>
        </pc:picChg>
        <pc:picChg chg="add del mod">
          <ac:chgData name="Aminata Aliou" userId="S::aalio070@uottawa.ca::d3a2c22c-d71c-44b6-a0b1-4a5bf0f64475" providerId="AD" clId="Web-{D893B1D8-E488-4878-9B80-8A20A250192A}" dt="2023-11-30T01:38:51.495" v="177"/>
          <ac:picMkLst>
            <pc:docMk/>
            <pc:sldMk cId="979753947" sldId="260"/>
            <ac:picMk id="5" creationId="{5A728CF8-EBE8-BECE-7490-C6A345552570}"/>
          </ac:picMkLst>
        </pc:picChg>
        <pc:picChg chg="add del mod">
          <ac:chgData name="Aminata Aliou" userId="S::aalio070@uottawa.ca::d3a2c22c-d71c-44b6-a0b1-4a5bf0f64475" providerId="AD" clId="Web-{D893B1D8-E488-4878-9B80-8A20A250192A}" dt="2023-11-30T01:38:39.526" v="174"/>
          <ac:picMkLst>
            <pc:docMk/>
            <pc:sldMk cId="979753947" sldId="260"/>
            <ac:picMk id="6" creationId="{A0E63272-140F-B4C1-10A2-FE958F29D77C}"/>
          </ac:picMkLst>
        </pc:picChg>
        <pc:picChg chg="add mod modCrop">
          <ac:chgData name="Aminata Aliou" userId="S::aalio070@uottawa.ca::d3a2c22c-d71c-44b6-a0b1-4a5bf0f64475" providerId="AD" clId="Web-{D893B1D8-E488-4878-9B80-8A20A250192A}" dt="2023-11-30T01:43:28.343" v="210" actId="1076"/>
          <ac:picMkLst>
            <pc:docMk/>
            <pc:sldMk cId="979753947" sldId="260"/>
            <ac:picMk id="7" creationId="{93B187DB-D06D-C3F9-45EE-E9FED5FD5B38}"/>
          </ac:picMkLst>
        </pc:picChg>
        <pc:picChg chg="add mod modCrop">
          <ac:chgData name="Aminata Aliou" userId="S::aalio070@uottawa.ca::d3a2c22c-d71c-44b6-a0b1-4a5bf0f64475" providerId="AD" clId="Web-{D893B1D8-E488-4878-9B80-8A20A250192A}" dt="2023-11-30T01:43:24.374" v="209" actId="1076"/>
          <ac:picMkLst>
            <pc:docMk/>
            <pc:sldMk cId="979753947" sldId="260"/>
            <ac:picMk id="10" creationId="{69CA4571-6924-9F76-BD18-30365A73FC13}"/>
          </ac:picMkLst>
        </pc:picChg>
        <pc:picChg chg="add mod">
          <ac:chgData name="Aminata Aliou" userId="S::aalio070@uottawa.ca::d3a2c22c-d71c-44b6-a0b1-4a5bf0f64475" providerId="AD" clId="Web-{D893B1D8-E488-4878-9B80-8A20A250192A}" dt="2023-11-30T01:48:18.472" v="240" actId="1076"/>
          <ac:picMkLst>
            <pc:docMk/>
            <pc:sldMk cId="979753947" sldId="260"/>
            <ac:picMk id="11" creationId="{568EE051-9785-291F-A3AB-8BFB9DECCB2F}"/>
          </ac:picMkLst>
        </pc:picChg>
      </pc:sldChg>
      <pc:sldChg chg="addSp delSp modSp new">
        <pc:chgData name="Aminata Aliou" userId="S::aalio070@uottawa.ca::d3a2c22c-d71c-44b6-a0b1-4a5bf0f64475" providerId="AD" clId="Web-{D893B1D8-E488-4878-9B80-8A20A250192A}" dt="2023-11-30T01:49:10.535" v="277" actId="14100"/>
        <pc:sldMkLst>
          <pc:docMk/>
          <pc:sldMk cId="448519599" sldId="261"/>
        </pc:sldMkLst>
        <pc:spChg chg="mod">
          <ac:chgData name="Aminata Aliou" userId="S::aalio070@uottawa.ca::d3a2c22c-d71c-44b6-a0b1-4a5bf0f64475" providerId="AD" clId="Web-{D893B1D8-E488-4878-9B80-8A20A250192A}" dt="2023-11-30T01:48:56.597" v="273" actId="20577"/>
          <ac:spMkLst>
            <pc:docMk/>
            <pc:sldMk cId="448519599" sldId="261"/>
            <ac:spMk id="2" creationId="{926A8E1A-6F4C-9D63-3981-722741E65EA8}"/>
          </ac:spMkLst>
        </pc:spChg>
        <pc:spChg chg="del">
          <ac:chgData name="Aminata Aliou" userId="S::aalio070@uottawa.ca::d3a2c22c-d71c-44b6-a0b1-4a5bf0f64475" providerId="AD" clId="Web-{D893B1D8-E488-4878-9B80-8A20A250192A}" dt="2023-11-30T01:38:43.917" v="175"/>
          <ac:spMkLst>
            <pc:docMk/>
            <pc:sldMk cId="448519599" sldId="261"/>
            <ac:spMk id="3" creationId="{09FF9B63-DC37-064E-ADF9-5DC55AAF5CCA}"/>
          </ac:spMkLst>
        </pc:spChg>
        <pc:picChg chg="add mod ord">
          <ac:chgData name="Aminata Aliou" userId="S::aalio070@uottawa.ca::d3a2c22c-d71c-44b6-a0b1-4a5bf0f64475" providerId="AD" clId="Web-{D893B1D8-E488-4878-9B80-8A20A250192A}" dt="2023-11-30T01:38:46.480" v="176" actId="1076"/>
          <ac:picMkLst>
            <pc:docMk/>
            <pc:sldMk cId="448519599" sldId="261"/>
            <ac:picMk id="4" creationId="{FA25EE0B-D1D9-0A3F-0076-5AF91415760F}"/>
          </ac:picMkLst>
        </pc:picChg>
        <pc:picChg chg="add mod">
          <ac:chgData name="Aminata Aliou" userId="S::aalio070@uottawa.ca::d3a2c22c-d71c-44b6-a0b1-4a5bf0f64475" providerId="AD" clId="Web-{D893B1D8-E488-4878-9B80-8A20A250192A}" dt="2023-11-30T01:49:01.238" v="274" actId="14100"/>
          <ac:picMkLst>
            <pc:docMk/>
            <pc:sldMk cId="448519599" sldId="261"/>
            <ac:picMk id="5" creationId="{9652E570-E17A-AF9A-000E-FF798DA94D86}"/>
          </ac:picMkLst>
        </pc:picChg>
        <pc:picChg chg="add mod">
          <ac:chgData name="Aminata Aliou" userId="S::aalio070@uottawa.ca::d3a2c22c-d71c-44b6-a0b1-4a5bf0f64475" providerId="AD" clId="Web-{D893B1D8-E488-4878-9B80-8A20A250192A}" dt="2023-11-30T01:49:10.535" v="277" actId="14100"/>
          <ac:picMkLst>
            <pc:docMk/>
            <pc:sldMk cId="448519599" sldId="261"/>
            <ac:picMk id="6" creationId="{EC38EF61-7A14-4B72-773C-23922163F71F}"/>
          </ac:picMkLst>
        </pc:picChg>
      </pc:sldChg>
      <pc:sldMasterChg chg="del delSldLayout">
        <pc:chgData name="Aminata Aliou" userId="S::aalio070@uottawa.ca::d3a2c22c-d71c-44b6-a0b1-4a5bf0f64475" providerId="AD" clId="Web-{D893B1D8-E488-4878-9B80-8A20A250192A}" dt="2023-11-30T01:14:06.007" v="0"/>
        <pc:sldMasterMkLst>
          <pc:docMk/>
          <pc:sldMasterMk cId="3071127875" sldId="2147483648"/>
        </pc:sldMasterMkLst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Aminata Aliou" userId="S::aalio070@uottawa.ca::d3a2c22c-d71c-44b6-a0b1-4a5bf0f64475" providerId="AD" clId="Web-{D893B1D8-E488-4878-9B80-8A20A250192A}" dt="2023-11-30T01:14:06.007" v="0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addSldLayout delSldLayout">
        <pc:chgData name="Aminata Aliou" userId="S::aalio070@uottawa.ca::d3a2c22c-d71c-44b6-a0b1-4a5bf0f64475" providerId="AD" clId="Web-{D893B1D8-E488-4878-9B80-8A20A250192A}" dt="2023-11-30T01:15:13.945" v="8"/>
        <pc:sldMasterMkLst>
          <pc:docMk/>
          <pc:sldMasterMk cId="2236967475" sldId="2147483745"/>
        </pc:sldMasterMkLst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848284250" sldId="2147483734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748285905" sldId="2147483735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960576177" sldId="2147483736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74050450" sldId="2147483737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223719608" sldId="2147483738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912801118" sldId="2147483739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481584842" sldId="2147483740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2716216735" sldId="2147483741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2042293395" sldId="2147483742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4016003586" sldId="2147483743"/>
          </pc:sldLayoutMkLst>
        </pc:sldLayoutChg>
        <pc:sldLayoutChg chg="add del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2236967475" sldId="2147483745"/>
            <pc:sldLayoutMk cId="715549997" sldId="2147483744"/>
          </pc:sldLayoutMkLst>
        </pc:sldLayoutChg>
      </pc:sldMasterChg>
      <pc:sldMasterChg chg="add addSldLayout">
        <pc:chgData name="Aminata Aliou" userId="S::aalio070@uottawa.ca::d3a2c22c-d71c-44b6-a0b1-4a5bf0f64475" providerId="AD" clId="Web-{D893B1D8-E488-4878-9B80-8A20A250192A}" dt="2023-11-30T01:15:13.945" v="8"/>
        <pc:sldMasterMkLst>
          <pc:docMk/>
          <pc:sldMasterMk cId="1734043494" sldId="2147483782"/>
        </pc:sldMasterMkLst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2587782409" sldId="2147483771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323974237" sldId="2147483772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335436432" sldId="2147483773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461022338" sldId="2147483774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1199559162" sldId="2147483775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3941236106" sldId="2147483776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2340478558" sldId="2147483777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2418653988" sldId="2147483778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791490644" sldId="2147483779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3553241150" sldId="2147483780"/>
          </pc:sldLayoutMkLst>
        </pc:sldLayoutChg>
        <pc:sldLayoutChg chg="add">
          <pc:chgData name="Aminata Aliou" userId="S::aalio070@uottawa.ca::d3a2c22c-d71c-44b6-a0b1-4a5bf0f64475" providerId="AD" clId="Web-{D893B1D8-E488-4878-9B80-8A20A250192A}" dt="2023-11-30T01:15:13.945" v="8"/>
          <pc:sldLayoutMkLst>
            <pc:docMk/>
            <pc:sldMasterMk cId="1734043494" sldId="2147483782"/>
            <pc:sldLayoutMk cId="1160547770" sldId="2147483781"/>
          </pc:sldLayoutMkLst>
        </pc:sldLayoutChg>
      </pc:sldMasterChg>
    </pc:docChg>
  </pc:docChgLst>
  <pc:docChgLst>
    <pc:chgData name="Tania Pillay" userId="S::tpill032@uottawa.ca::9ebbfbd6-2aa0-45e0-8232-6f99ef64b02b" providerId="AD" clId="Web-{94CCE757-1F5B-0C05-0369-AE74D9698E3A}"/>
    <pc:docChg chg="modSld">
      <pc:chgData name="Tania Pillay" userId="S::tpill032@uottawa.ca::9ebbfbd6-2aa0-45e0-8232-6f99ef64b02b" providerId="AD" clId="Web-{94CCE757-1F5B-0C05-0369-AE74D9698E3A}" dt="2023-11-30T02:38:47.365" v="3" actId="20577"/>
      <pc:docMkLst>
        <pc:docMk/>
      </pc:docMkLst>
      <pc:sldChg chg="modSp">
        <pc:chgData name="Tania Pillay" userId="S::tpill032@uottawa.ca::9ebbfbd6-2aa0-45e0-8232-6f99ef64b02b" providerId="AD" clId="Web-{94CCE757-1F5B-0C05-0369-AE74D9698E3A}" dt="2023-11-30T02:38:47.365" v="3" actId="20577"/>
        <pc:sldMkLst>
          <pc:docMk/>
          <pc:sldMk cId="3784089036" sldId="256"/>
        </pc:sldMkLst>
        <pc:spChg chg="mod">
          <ac:chgData name="Tania Pillay" userId="S::tpill032@uottawa.ca::9ebbfbd6-2aa0-45e0-8232-6f99ef64b02b" providerId="AD" clId="Web-{94CCE757-1F5B-0C05-0369-AE74D9698E3A}" dt="2023-11-30T02:38:47.365" v="3" actId="20577"/>
          <ac:spMkLst>
            <pc:docMk/>
            <pc:sldMk cId="3784089036" sldId="256"/>
            <ac:spMk id="3" creationId="{00000000-0000-0000-0000-000000000000}"/>
          </ac:spMkLst>
        </pc:spChg>
      </pc:sldChg>
    </pc:docChg>
  </pc:docChgLst>
  <pc:docChgLst>
    <pc:chgData name="Aminata Aliou" userId="d3a2c22c-d71c-44b6-a0b1-4a5bf0f64475" providerId="ADAL" clId="{4F239187-08A7-4376-8B53-15723981B483}"/>
    <pc:docChg chg="custSel modSld">
      <pc:chgData name="Aminata Aliou" userId="d3a2c22c-d71c-44b6-a0b1-4a5bf0f64475" providerId="ADAL" clId="{4F239187-08A7-4376-8B53-15723981B483}" dt="2023-11-30T02:23:41.817" v="1" actId="26606"/>
      <pc:docMkLst>
        <pc:docMk/>
      </pc:docMkLst>
      <pc:sldChg chg="addSp delSp modSp mod">
        <pc:chgData name="Aminata Aliou" userId="d3a2c22c-d71c-44b6-a0b1-4a5bf0f64475" providerId="ADAL" clId="{4F239187-08A7-4376-8B53-15723981B483}" dt="2023-11-30T02:23:41.817" v="1" actId="26606"/>
        <pc:sldMkLst>
          <pc:docMk/>
          <pc:sldMk cId="3784089036" sldId="256"/>
        </pc:sldMkLst>
        <pc:spChg chg="mod">
          <ac:chgData name="Aminata Aliou" userId="d3a2c22c-d71c-44b6-a0b1-4a5bf0f64475" providerId="ADAL" clId="{4F239187-08A7-4376-8B53-15723981B483}" dt="2023-11-30T02:23:41.817" v="1" actId="26606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Aminata Aliou" userId="d3a2c22c-d71c-44b6-a0b1-4a5bf0f64475" providerId="ADAL" clId="{4F239187-08A7-4376-8B53-15723981B483}" dt="2023-11-30T02:23:41.817" v="1" actId="26606"/>
          <ac:spMkLst>
            <pc:docMk/>
            <pc:sldMk cId="3784089036" sldId="256"/>
            <ac:spMk id="3" creationId="{00000000-0000-0000-0000-000000000000}"/>
          </ac:spMkLst>
        </pc:spChg>
        <pc:spChg chg="del">
          <ac:chgData name="Aminata Aliou" userId="d3a2c22c-d71c-44b6-a0b1-4a5bf0f64475" providerId="ADAL" clId="{4F239187-08A7-4376-8B53-15723981B483}" dt="2023-11-30T02:23:41.817" v="1" actId="26606"/>
          <ac:spMkLst>
            <pc:docMk/>
            <pc:sldMk cId="3784089036" sldId="256"/>
            <ac:spMk id="35" creationId="{60220DBA-8988-4873-8FCD-3FFAC3CF13F6}"/>
          </ac:spMkLst>
        </pc:spChg>
        <pc:spChg chg="add">
          <ac:chgData name="Aminata Aliou" userId="d3a2c22c-d71c-44b6-a0b1-4a5bf0f64475" providerId="ADAL" clId="{4F239187-08A7-4376-8B53-15723981B483}" dt="2023-11-30T02:23:41.817" v="1" actId="26606"/>
          <ac:spMkLst>
            <pc:docMk/>
            <pc:sldMk cId="3784089036" sldId="256"/>
            <ac:spMk id="47" creationId="{60220DBA-8988-4873-8FCD-3FFAC3CF13F6}"/>
          </ac:spMkLst>
        </pc:spChg>
        <pc:picChg chg="del">
          <ac:chgData name="Aminata Aliou" userId="d3a2c22c-d71c-44b6-a0b1-4a5bf0f64475" providerId="ADAL" clId="{4F239187-08A7-4376-8B53-15723981B483}" dt="2023-11-30T02:23:33.903" v="0" actId="478"/>
          <ac:picMkLst>
            <pc:docMk/>
            <pc:sldMk cId="3784089036" sldId="256"/>
            <ac:picMk id="4" creationId="{E2F979C8-95B3-F533-79B9-44425E4FD73B}"/>
          </ac:picMkLst>
        </pc:picChg>
        <pc:picChg chg="add">
          <ac:chgData name="Aminata Aliou" userId="d3a2c22c-d71c-44b6-a0b1-4a5bf0f64475" providerId="ADAL" clId="{4F239187-08A7-4376-8B53-15723981B483}" dt="2023-11-30T02:23:41.817" v="1" actId="26606"/>
          <ac:picMkLst>
            <pc:docMk/>
            <pc:sldMk cId="3784089036" sldId="256"/>
            <ac:picMk id="43" creationId="{CCC1BFBF-4FB4-C2C9-BBA4-370CCCDE15F4}"/>
          </ac:picMkLst>
        </pc:picChg>
        <pc:cxnChg chg="del">
          <ac:chgData name="Aminata Aliou" userId="d3a2c22c-d71c-44b6-a0b1-4a5bf0f64475" providerId="ADAL" clId="{4F239187-08A7-4376-8B53-15723981B483}" dt="2023-11-30T02:23:41.817" v="1" actId="26606"/>
          <ac:cxnSpMkLst>
            <pc:docMk/>
            <pc:sldMk cId="3784089036" sldId="256"/>
            <ac:cxnSpMk id="37" creationId="{3A8CB1B5-064D-4590-A7F2-70C604854D32}"/>
          </ac:cxnSpMkLst>
        </pc:cxnChg>
        <pc:cxnChg chg="del">
          <ac:chgData name="Aminata Aliou" userId="d3a2c22c-d71c-44b6-a0b1-4a5bf0f64475" providerId="ADAL" clId="{4F239187-08A7-4376-8B53-15723981B483}" dt="2023-11-30T02:23:41.817" v="1" actId="26606"/>
          <ac:cxnSpMkLst>
            <pc:docMk/>
            <pc:sldMk cId="3784089036" sldId="256"/>
            <ac:cxnSpMk id="39" creationId="{923F81E2-AE9A-4D71-87B5-D24817F30684}"/>
          </ac:cxnSpMkLst>
        </pc:cxnChg>
        <pc:cxnChg chg="del">
          <ac:chgData name="Aminata Aliou" userId="d3a2c22c-d71c-44b6-a0b1-4a5bf0f64475" providerId="ADAL" clId="{4F239187-08A7-4376-8B53-15723981B483}" dt="2023-11-30T02:23:41.817" v="1" actId="26606"/>
          <ac:cxnSpMkLst>
            <pc:docMk/>
            <pc:sldMk cId="3784089036" sldId="256"/>
            <ac:cxnSpMk id="41" creationId="{95C0F619-4F98-49B2-B92F-39B242F38F5D}"/>
          </ac:cxnSpMkLst>
        </pc:cxnChg>
        <pc:cxnChg chg="add">
          <ac:chgData name="Aminata Aliou" userId="d3a2c22c-d71c-44b6-a0b1-4a5bf0f64475" providerId="ADAL" clId="{4F239187-08A7-4376-8B53-15723981B483}" dt="2023-11-30T02:23:41.817" v="1" actId="26606"/>
          <ac:cxnSpMkLst>
            <pc:docMk/>
            <pc:sldMk cId="3784089036" sldId="256"/>
            <ac:cxnSpMk id="49" creationId="{3A8CB1B5-064D-4590-A7F2-70C604854D32}"/>
          </ac:cxnSpMkLst>
        </pc:cxnChg>
        <pc:cxnChg chg="add">
          <ac:chgData name="Aminata Aliou" userId="d3a2c22c-d71c-44b6-a0b1-4a5bf0f64475" providerId="ADAL" clId="{4F239187-08A7-4376-8B53-15723981B483}" dt="2023-11-30T02:23:41.817" v="1" actId="26606"/>
          <ac:cxnSpMkLst>
            <pc:docMk/>
            <pc:sldMk cId="3784089036" sldId="256"/>
            <ac:cxnSpMk id="51" creationId="{923F81E2-AE9A-4D71-87B5-D24817F30684}"/>
          </ac:cxnSpMkLst>
        </pc:cxnChg>
        <pc:cxnChg chg="add">
          <ac:chgData name="Aminata Aliou" userId="d3a2c22c-d71c-44b6-a0b1-4a5bf0f64475" providerId="ADAL" clId="{4F239187-08A7-4376-8B53-15723981B483}" dt="2023-11-30T02:23:41.817" v="1" actId="26606"/>
          <ac:cxnSpMkLst>
            <pc:docMk/>
            <pc:sldMk cId="3784089036" sldId="256"/>
            <ac:cxnSpMk id="53" creationId="{95C0F619-4F98-49B2-B92F-39B242F38F5D}"/>
          </ac:cxnSpMkLst>
        </pc:cxnChg>
      </pc:sldChg>
    </pc:docChg>
  </pc:docChgLst>
  <pc:docChgLst>
    <pc:chgData name="Aminata Aliou" userId="S::aalio070@uottawa.ca::d3a2c22c-d71c-44b6-a0b1-4a5bf0f64475" providerId="AD" clId="Web-{E18792BE-9BD0-460C-0BC1-1118CFAF8875}"/>
    <pc:docChg chg="modSld">
      <pc:chgData name="Aminata Aliou" userId="S::aalio070@uottawa.ca::d3a2c22c-d71c-44b6-a0b1-4a5bf0f64475" providerId="AD" clId="Web-{E18792BE-9BD0-460C-0BC1-1118CFAF8875}" dt="2023-11-30T02:18:19.830" v="193"/>
      <pc:docMkLst>
        <pc:docMk/>
      </pc:docMkLst>
      <pc:sldChg chg="addAnim delAnim modAnim">
        <pc:chgData name="Aminata Aliou" userId="S::aalio070@uottawa.ca::d3a2c22c-d71c-44b6-a0b1-4a5bf0f64475" providerId="AD" clId="Web-{E18792BE-9BD0-460C-0BC1-1118CFAF8875}" dt="2023-11-30T02:13:30.996" v="169"/>
        <pc:sldMkLst>
          <pc:docMk/>
          <pc:sldMk cId="3784089036" sldId="256"/>
        </pc:sldMkLst>
      </pc:sldChg>
      <pc:sldChg chg="addAnim delAnim modAnim">
        <pc:chgData name="Aminata Aliou" userId="S::aalio070@uottawa.ca::d3a2c22c-d71c-44b6-a0b1-4a5bf0f64475" providerId="AD" clId="Web-{E18792BE-9BD0-460C-0BC1-1118CFAF8875}" dt="2023-11-30T02:14:50.701" v="172"/>
        <pc:sldMkLst>
          <pc:docMk/>
          <pc:sldMk cId="3571159041" sldId="257"/>
        </pc:sldMkLst>
      </pc:sldChg>
      <pc:sldChg chg="modSp addAnim delAnim modAnim">
        <pc:chgData name="Aminata Aliou" userId="S::aalio070@uottawa.ca::d3a2c22c-d71c-44b6-a0b1-4a5bf0f64475" providerId="AD" clId="Web-{E18792BE-9BD0-460C-0BC1-1118CFAF8875}" dt="2023-11-30T02:18:19.830" v="193"/>
        <pc:sldMkLst>
          <pc:docMk/>
          <pc:sldMk cId="413049971" sldId="258"/>
        </pc:sldMkLst>
        <pc:picChg chg="mod">
          <ac:chgData name="Aminata Aliou" userId="S::aalio070@uottawa.ca::d3a2c22c-d71c-44b6-a0b1-4a5bf0f64475" providerId="AD" clId="Web-{E18792BE-9BD0-460C-0BC1-1118CFAF8875}" dt="2023-11-30T02:15:04.717" v="175" actId="1076"/>
          <ac:picMkLst>
            <pc:docMk/>
            <pc:sldMk cId="413049971" sldId="258"/>
            <ac:picMk id="4" creationId="{9D1A6EF1-9378-6C1B-34F7-E10647BCEC5A}"/>
          </ac:picMkLst>
        </pc:picChg>
        <pc:picChg chg="mod">
          <ac:chgData name="Aminata Aliou" userId="S::aalio070@uottawa.ca::d3a2c22c-d71c-44b6-a0b1-4a5bf0f64475" providerId="AD" clId="Web-{E18792BE-9BD0-460C-0BC1-1118CFAF8875}" dt="2023-11-30T02:15:14.920" v="180" actId="1076"/>
          <ac:picMkLst>
            <pc:docMk/>
            <pc:sldMk cId="413049971" sldId="258"/>
            <ac:picMk id="5" creationId="{C835651F-6F0E-58E4-8148-1448EC2F8A34}"/>
          </ac:picMkLst>
        </pc:picChg>
        <pc:picChg chg="mod">
          <ac:chgData name="Aminata Aliou" userId="S::aalio070@uottawa.ca::d3a2c22c-d71c-44b6-a0b1-4a5bf0f64475" providerId="AD" clId="Web-{E18792BE-9BD0-460C-0BC1-1118CFAF8875}" dt="2023-11-30T02:15:12.545" v="179" actId="1076"/>
          <ac:picMkLst>
            <pc:docMk/>
            <pc:sldMk cId="413049971" sldId="258"/>
            <ac:picMk id="6" creationId="{0C07612B-05C8-EFDF-3A6B-551DD1911C85}"/>
          </ac:picMkLst>
        </pc:picChg>
      </pc:sldChg>
      <pc:sldChg chg="delAnim modAnim">
        <pc:chgData name="Aminata Aliou" userId="S::aalio070@uottawa.ca::d3a2c22c-d71c-44b6-a0b1-4a5bf0f64475" providerId="AD" clId="Web-{E18792BE-9BD0-460C-0BC1-1118CFAF8875}" dt="2023-11-30T02:04:24.267" v="145"/>
        <pc:sldMkLst>
          <pc:docMk/>
          <pc:sldMk cId="2491616555" sldId="259"/>
        </pc:sldMkLst>
      </pc:sldChg>
      <pc:sldChg chg="addAnim delAnim modAnim">
        <pc:chgData name="Aminata Aliou" userId="S::aalio070@uottawa.ca::d3a2c22c-d71c-44b6-a0b1-4a5bf0f64475" providerId="AD" clId="Web-{E18792BE-9BD0-460C-0BC1-1118CFAF8875}" dt="2023-11-30T02:04:27.048" v="146"/>
        <pc:sldMkLst>
          <pc:docMk/>
          <pc:sldMk cId="979753947" sldId="260"/>
        </pc:sldMkLst>
      </pc:sldChg>
      <pc:sldChg chg="addSp delSp modSp addAnim delAnim modAnim">
        <pc:chgData name="Aminata Aliou" userId="S::aalio070@uottawa.ca::d3a2c22c-d71c-44b6-a0b1-4a5bf0f64475" providerId="AD" clId="Web-{E18792BE-9BD0-460C-0BC1-1118CFAF8875}" dt="2023-11-30T02:10:12.430" v="157" actId="20577"/>
        <pc:sldMkLst>
          <pc:docMk/>
          <pc:sldMk cId="448519599" sldId="261"/>
        </pc:sldMkLst>
        <pc:spChg chg="mod">
          <ac:chgData name="Aminata Aliou" userId="S::aalio070@uottawa.ca::d3a2c22c-d71c-44b6-a0b1-4a5bf0f64475" providerId="AD" clId="Web-{E18792BE-9BD0-460C-0BC1-1118CFAF8875}" dt="2023-11-30T02:10:12.430" v="157" actId="20577"/>
          <ac:spMkLst>
            <pc:docMk/>
            <pc:sldMk cId="448519599" sldId="261"/>
            <ac:spMk id="2" creationId="{926A8E1A-6F4C-9D63-3981-722741E65EA8}"/>
          </ac:spMkLst>
        </pc:spChg>
        <pc:picChg chg="add mod">
          <ac:chgData name="Aminata Aliou" userId="S::aalio070@uottawa.ca::d3a2c22c-d71c-44b6-a0b1-4a5bf0f64475" providerId="AD" clId="Web-{E18792BE-9BD0-460C-0BC1-1118CFAF8875}" dt="2023-11-30T02:05:37.987" v="151" actId="14100"/>
          <ac:picMkLst>
            <pc:docMk/>
            <pc:sldMk cId="448519599" sldId="261"/>
            <ac:picMk id="3" creationId="{38DE0F61-3D23-3A4A-5EFE-1AA7E8734E4B}"/>
          </ac:picMkLst>
        </pc:picChg>
        <pc:picChg chg="del mod">
          <ac:chgData name="Aminata Aliou" userId="S::aalio070@uottawa.ca::d3a2c22c-d71c-44b6-a0b1-4a5bf0f64475" providerId="AD" clId="Web-{E18792BE-9BD0-460C-0BC1-1118CFAF8875}" dt="2023-11-30T02:05:32.112" v="150"/>
          <ac:picMkLst>
            <pc:docMk/>
            <pc:sldMk cId="448519599" sldId="261"/>
            <ac:picMk id="5" creationId="{9652E570-E17A-AF9A-000E-FF798DA94D86}"/>
          </ac:picMkLst>
        </pc:picChg>
        <pc:picChg chg="del mod">
          <ac:chgData name="Aminata Aliou" userId="S::aalio070@uottawa.ca::d3a2c22c-d71c-44b6-a0b1-4a5bf0f64475" providerId="AD" clId="Web-{E18792BE-9BD0-460C-0BC1-1118CFAF8875}" dt="2023-11-30T02:05:43.816" v="153"/>
          <ac:picMkLst>
            <pc:docMk/>
            <pc:sldMk cId="448519599" sldId="261"/>
            <ac:picMk id="6" creationId="{EC38EF61-7A14-4B72-773C-23922163F71F}"/>
          </ac:picMkLst>
        </pc:picChg>
        <pc:picChg chg="add mod">
          <ac:chgData name="Aminata Aliou" userId="S::aalio070@uottawa.ca::d3a2c22c-d71c-44b6-a0b1-4a5bf0f64475" providerId="AD" clId="Web-{E18792BE-9BD0-460C-0BC1-1118CFAF8875}" dt="2023-11-30T02:06:06.441" v="155" actId="1076"/>
          <ac:picMkLst>
            <pc:docMk/>
            <pc:sldMk cId="448519599" sldId="261"/>
            <ac:picMk id="7" creationId="{024CCB4A-0760-1A00-C9C9-14E614AB75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7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02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2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9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4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5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8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04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75" r:id="rId6"/>
    <p:sldLayoutId id="2147483771" r:id="rId7"/>
    <p:sldLayoutId id="2147483772" r:id="rId8"/>
    <p:sldLayoutId id="2147483773" r:id="rId9"/>
    <p:sldLayoutId id="2147483774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CC1BFBF-4FB4-C2C9-BBA4-370CCCDE1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853" r="-1" b="5955"/>
          <a:stretch/>
        </p:blipFill>
        <p:spPr>
          <a:xfrm>
            <a:off x="-11263" y="10"/>
            <a:ext cx="12203263" cy="68579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1209" y="822960"/>
            <a:ext cx="7213092" cy="501516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Optitrack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95072" y="3041761"/>
            <a:ext cx="3696026" cy="2856204"/>
          </a:xfrm>
        </p:spPr>
        <p:txBody>
          <a:bodyPr>
            <a:normAutofit/>
          </a:bodyPr>
          <a:lstStyle/>
          <a:p>
            <a:r>
              <a:rPr lang="en-US" sz="2000" b="1" i="1">
                <a:solidFill>
                  <a:srgbClr val="FFFFFF"/>
                </a:solidFill>
                <a:latin typeface="Calibri Light"/>
                <a:cs typeface="Calibri Light"/>
              </a:rPr>
              <a:t>Système de Gestion </a:t>
            </a:r>
            <a:r>
              <a:rPr lang="en-US" sz="2000" b="1" i="1" err="1">
                <a:solidFill>
                  <a:srgbClr val="FFFFFF"/>
                </a:solidFill>
                <a:latin typeface="Calibri Light"/>
                <a:cs typeface="Calibri Light"/>
              </a:rPr>
              <a:t>d'inventaire</a:t>
            </a:r>
            <a:r>
              <a:rPr lang="en-US" sz="2000" b="1" i="1">
                <a:solidFill>
                  <a:srgbClr val="FFFFFF"/>
                </a:solidFill>
                <a:latin typeface="Calibri Light"/>
                <a:cs typeface="Calibri Light"/>
              </a:rPr>
              <a:t> à </a:t>
            </a:r>
            <a:r>
              <a:rPr lang="en-US" sz="2000" b="1" i="1" err="1">
                <a:solidFill>
                  <a:srgbClr val="FFFFFF"/>
                </a:solidFill>
                <a:latin typeface="Calibri Light"/>
                <a:cs typeface="Calibri Light"/>
              </a:rPr>
              <a:t>l'aide</a:t>
            </a:r>
            <a:r>
              <a:rPr lang="en-US" sz="2000" b="1" i="1">
                <a:solidFill>
                  <a:srgbClr val="FFFFFF"/>
                </a:solidFill>
                <a:latin typeface="Calibri Light"/>
                <a:cs typeface="Calibri Light"/>
              </a:rPr>
              <a:t> de la </a:t>
            </a:r>
            <a:r>
              <a:rPr lang="en-US" sz="2000" b="1" i="1" err="1">
                <a:solidFill>
                  <a:srgbClr val="FFFFFF"/>
                </a:solidFill>
                <a:latin typeface="Calibri Light"/>
                <a:cs typeface="Calibri Light"/>
              </a:rPr>
              <a:t>technologie</a:t>
            </a:r>
            <a:r>
              <a:rPr lang="en-US" sz="2000" b="1" i="1">
                <a:solidFill>
                  <a:srgbClr val="FFFFFF"/>
                </a:solidFill>
                <a:latin typeface="Calibri Light"/>
                <a:cs typeface="Calibri Light"/>
              </a:rPr>
              <a:t> RFID</a:t>
            </a: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238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3F81E2-AE9A-4D71-87B5-D24817F3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571500"/>
            <a:ext cx="0" cy="5715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86B08-2726-6313-C6EC-99FC63F76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1F8CD-8B5D-591A-A800-69D1D929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819615"/>
            <a:ext cx="6817836" cy="1264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Nous </a:t>
            </a:r>
            <a:r>
              <a:rPr lang="en-US" sz="4100" err="1">
                <a:solidFill>
                  <a:srgbClr val="FFFFFF"/>
                </a:solidFill>
              </a:rPr>
              <a:t>sommes</a:t>
            </a:r>
            <a:r>
              <a:rPr lang="en-US" sz="4100">
                <a:solidFill>
                  <a:srgbClr val="FFFFFF"/>
                </a:solidFill>
              </a:rPr>
              <a:t> </a:t>
            </a:r>
            <a:r>
              <a:rPr lang="en-US" sz="4100" err="1">
                <a:solidFill>
                  <a:srgbClr val="FFFFFF"/>
                </a:solidFill>
              </a:rPr>
              <a:t>l'équipe</a:t>
            </a:r>
            <a:r>
              <a:rPr lang="en-US" sz="4100">
                <a:solidFill>
                  <a:srgbClr val="FFFFFF"/>
                </a:solidFill>
              </a:rPr>
              <a:t> </a:t>
            </a:r>
            <a:r>
              <a:rPr lang="en-US" sz="4100" err="1">
                <a:solidFill>
                  <a:srgbClr val="FFFFFF"/>
                </a:solidFill>
              </a:rPr>
              <a:t>Optitrack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E0B7-77C1-BA72-3F50-1A9E2FF25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2516" y="4901919"/>
            <a:ext cx="3483615" cy="11003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600" cap="all" spc="300">
                <a:solidFill>
                  <a:srgbClr val="FFFFFF"/>
                </a:solidFill>
              </a:rPr>
              <a:t>Réunions courantes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1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26B63-907A-5B8C-1AB0-8F8757FB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47" y="4844310"/>
            <a:ext cx="6914252" cy="1215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Premiers concepts- Premiers essais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7612B-05C8-EFDF-3A6B-551DD1911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" r="433" b="9091"/>
          <a:stretch/>
        </p:blipFill>
        <p:spPr>
          <a:xfrm>
            <a:off x="7798293" y="630188"/>
            <a:ext cx="3069959" cy="377013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1A6EF1-9378-6C1B-34F7-E10647BCE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542" y="630189"/>
            <a:ext cx="3364842" cy="3770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5651F-6F0E-58E4-8148-1448EC2F8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763952" y="1253616"/>
            <a:ext cx="3485455" cy="2792906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D2EF33D-68BD-428C-B26E-2F496240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3" y="-12879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4A582-8602-CB86-4CA6-7C35E08A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1"/>
            <a:ext cx="3474487" cy="3542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Solution finales et pertinences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D32E6A-B331-BB6F-0673-4E9E3D68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76" y="4653393"/>
            <a:ext cx="3418522" cy="12503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b="1" cap="all" spc="300"/>
              <a:t>Circuit et application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0822C5-45F8-48C5-867F-0DE853868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6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1E38C7-3164-416B-A453-D3B6F612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0214CF-D9C0-B654-B0A6-969CB08C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8" r="5" b="5964"/>
          <a:stretch/>
        </p:blipFill>
        <p:spPr>
          <a:xfrm>
            <a:off x="4689737" y="851205"/>
            <a:ext cx="2727455" cy="242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58D61-3556-9847-DC56-5052F5556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4" r="7397" b="-2"/>
          <a:stretch/>
        </p:blipFill>
        <p:spPr>
          <a:xfrm>
            <a:off x="4689737" y="3554063"/>
            <a:ext cx="2727455" cy="2417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0CF13-ABC1-A15D-B49A-796F860CA6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3" r="-3" b="-3"/>
          <a:stretch/>
        </p:blipFill>
        <p:spPr>
          <a:xfrm>
            <a:off x="7702000" y="851203"/>
            <a:ext cx="3917203" cy="515438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3B131B-2BD8-4155-8C64-85668842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4291" y="6287701"/>
            <a:ext cx="1102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1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1C53-0456-F7BE-BBE3-32310FB2D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62368" cy="482523"/>
          </a:xfrm>
        </p:spPr>
        <p:txBody>
          <a:bodyPr>
            <a:normAutofit fontScale="90000"/>
          </a:bodyPr>
          <a:lstStyle/>
          <a:p>
            <a:r>
              <a:rPr lang="en-US" err="1">
                <a:latin typeface="Batang"/>
                <a:ea typeface="Batang"/>
              </a:rPr>
              <a:t>Résultats</a:t>
            </a:r>
            <a:r>
              <a:rPr lang="en-US">
                <a:latin typeface="Batang"/>
                <a:ea typeface="Batang"/>
              </a:rPr>
              <a:t> </a:t>
            </a:r>
            <a:r>
              <a:rPr lang="en-US" err="1">
                <a:latin typeface="Batang"/>
                <a:ea typeface="Batang"/>
              </a:rPr>
              <a:t>observés</a:t>
            </a:r>
            <a:endParaRPr lang="en-US" err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FA4E3-87DB-ADAD-F422-4DABD97A4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02" t="22549" r="240" b="9856"/>
          <a:stretch/>
        </p:blipFill>
        <p:spPr>
          <a:xfrm>
            <a:off x="5022347" y="2914714"/>
            <a:ext cx="7054337" cy="29037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187DB-D06D-C3F9-45EE-E9FED5FD5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" t="2922" r="1304" b="8441"/>
          <a:stretch/>
        </p:blipFill>
        <p:spPr>
          <a:xfrm>
            <a:off x="371912" y="2048093"/>
            <a:ext cx="3165772" cy="3887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898EB-4840-0C8F-05A6-22394F85F84F}"/>
              </a:ext>
            </a:extLst>
          </p:cNvPr>
          <p:cNvSpPr txBox="1"/>
          <p:nvPr/>
        </p:nvSpPr>
        <p:spPr>
          <a:xfrm>
            <a:off x="7257917" y="1949646"/>
            <a:ext cx="30881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solidFill>
                  <a:srgbClr val="C00000"/>
                </a:solidFill>
              </a:rPr>
              <a:t>Informations</a:t>
            </a:r>
            <a:r>
              <a:rPr lang="en-US" b="1">
                <a:solidFill>
                  <a:srgbClr val="C00000"/>
                </a:solidFill>
              </a:rPr>
              <a:t> reçues dans la base de données après scan</a:t>
            </a:r>
            <a:endParaRPr lang="en-US">
              <a:solidFill>
                <a:srgbClr val="C00000"/>
              </a:solidFill>
            </a:endParaRP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9C581-3519-9165-8AF7-E19A0503261D}"/>
              </a:ext>
            </a:extLst>
          </p:cNvPr>
          <p:cNvSpPr txBox="1"/>
          <p:nvPr/>
        </p:nvSpPr>
        <p:spPr>
          <a:xfrm>
            <a:off x="1697772" y="1626438"/>
            <a:ext cx="18321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highlight>
                  <a:srgbClr val="C0C0C0"/>
                </a:highlight>
              </a:rPr>
              <a:t>Le </a:t>
            </a:r>
            <a:r>
              <a:rPr lang="en-US" b="1" err="1">
                <a:solidFill>
                  <a:srgbClr val="C00000"/>
                </a:solidFill>
                <a:highlight>
                  <a:srgbClr val="C0C0C0"/>
                </a:highlight>
              </a:rPr>
              <a:t>lecteur</a:t>
            </a:r>
            <a:r>
              <a:rPr lang="en-US" b="1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en-US" b="1" err="1">
                <a:solidFill>
                  <a:srgbClr val="C00000"/>
                </a:solidFill>
                <a:highlight>
                  <a:srgbClr val="C0C0C0"/>
                </a:highlight>
              </a:rPr>
              <a:t>rfid</a:t>
            </a:r>
            <a:r>
              <a:rPr lang="en-US" b="1">
                <a:solidFill>
                  <a:srgbClr val="C00000"/>
                </a:solidFill>
                <a:highlight>
                  <a:srgbClr val="C0C0C0"/>
                </a:highlight>
              </a:rPr>
              <a:t> </a:t>
            </a:r>
            <a:r>
              <a:rPr lang="en-US" b="1" err="1">
                <a:solidFill>
                  <a:srgbClr val="C00000"/>
                </a:solidFill>
                <a:highlight>
                  <a:srgbClr val="C0C0C0"/>
                </a:highlight>
              </a:rPr>
              <a:t>marche</a:t>
            </a:r>
            <a:r>
              <a:rPr lang="en-US" b="1">
                <a:solidFill>
                  <a:srgbClr val="C00000"/>
                </a:solidFill>
                <a:highlight>
                  <a:srgbClr val="C0C0C0"/>
                </a:highlight>
              </a:rPr>
              <a:t> !</a:t>
            </a:r>
            <a:endParaRPr lang="en-US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CA4571-6924-9F76-BD18-30365A73F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97" r="452" b="-350"/>
          <a:stretch/>
        </p:blipFill>
        <p:spPr>
          <a:xfrm>
            <a:off x="2920006" y="4290204"/>
            <a:ext cx="3174544" cy="1927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8EE051-9785-291F-A3AB-8BFB9DECC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318" y="1946694"/>
            <a:ext cx="861025" cy="7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8E1A-6F4C-9D63-3981-722741E6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err="1">
                <a:latin typeface="Batang"/>
                <a:ea typeface="Batang"/>
              </a:rPr>
              <a:t>Informations</a:t>
            </a:r>
            <a:r>
              <a:rPr lang="en-US" b="1">
                <a:latin typeface="Batang"/>
                <a:ea typeface="Batang"/>
              </a:rPr>
              <a:t> </a:t>
            </a:r>
            <a:r>
              <a:rPr lang="en-US" b="1" err="1">
                <a:latin typeface="Batang"/>
                <a:ea typeface="Batang"/>
              </a:rPr>
              <a:t>envoyées</a:t>
            </a:r>
            <a:r>
              <a:rPr lang="en-US" b="1">
                <a:latin typeface="Batang"/>
                <a:ea typeface="Batang"/>
              </a:rPr>
              <a:t> à </a:t>
            </a:r>
            <a:r>
              <a:rPr lang="en-US" b="1" err="1">
                <a:latin typeface="Batang"/>
                <a:ea typeface="Batang"/>
              </a:rPr>
              <a:t>l'application</a:t>
            </a:r>
            <a:r>
              <a:rPr lang="en-US" b="1">
                <a:latin typeface="Batang"/>
                <a:ea typeface="Batang"/>
              </a:rPr>
              <a:t>!!!</a:t>
            </a:r>
            <a:endParaRPr lang="en-US" b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25EE0B-D1D9-0A3F-0076-5AF914157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738" y="2075688"/>
            <a:ext cx="2589218" cy="391098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DE0F61-3D23-3A4A-5EFE-1AA7E8734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941195"/>
            <a:ext cx="7221415" cy="3526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CCB4A-0760-1A00-C9C9-14E614AB7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431" y="3943203"/>
            <a:ext cx="6096000" cy="27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19599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AlignmentVTI</vt:lpstr>
      <vt:lpstr>Optitrack</vt:lpstr>
      <vt:lpstr>Nous sommes l'équipe Optitrack</vt:lpstr>
      <vt:lpstr>Premiers concepts- Premiers essais</vt:lpstr>
      <vt:lpstr>Solution finales et pertinences</vt:lpstr>
      <vt:lpstr>Résultats observés</vt:lpstr>
      <vt:lpstr>Informations envoyées à l'application!!!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Aminata Aliou</dc:creator>
  <cp:revision>1</cp:revision>
  <dcterms:created xsi:type="dcterms:W3CDTF">2023-11-30T01:13:39Z</dcterms:created>
  <dcterms:modified xsi:type="dcterms:W3CDTF">2023-11-30T02:39:07Z</dcterms:modified>
</cp:coreProperties>
</file>