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30"/>
  </p:notesMasterIdLst>
  <p:sldIdLst>
    <p:sldId id="256" r:id="rId2"/>
    <p:sldId id="257" r:id="rId3"/>
    <p:sldId id="345" r:id="rId4"/>
    <p:sldId id="264" r:id="rId5"/>
    <p:sldId id="265" r:id="rId6"/>
    <p:sldId id="343" r:id="rId7"/>
    <p:sldId id="271" r:id="rId8"/>
    <p:sldId id="335" r:id="rId9"/>
    <p:sldId id="328" r:id="rId10"/>
    <p:sldId id="278" r:id="rId11"/>
    <p:sldId id="324" r:id="rId12"/>
    <p:sldId id="320" r:id="rId13"/>
    <p:sldId id="347" r:id="rId14"/>
    <p:sldId id="313" r:id="rId15"/>
    <p:sldId id="336" r:id="rId16"/>
    <p:sldId id="317" r:id="rId17"/>
    <p:sldId id="330" r:id="rId18"/>
    <p:sldId id="338" r:id="rId19"/>
    <p:sldId id="344" r:id="rId20"/>
    <p:sldId id="319" r:id="rId21"/>
    <p:sldId id="326" r:id="rId22"/>
    <p:sldId id="346" r:id="rId23"/>
    <p:sldId id="312" r:id="rId24"/>
    <p:sldId id="339" r:id="rId25"/>
    <p:sldId id="340" r:id="rId26"/>
    <p:sldId id="289" r:id="rId27"/>
    <p:sldId id="314" r:id="rId28"/>
    <p:sldId id="342" r:id="rId29"/>
  </p:sldIdLst>
  <p:sldSz cx="9144000" cy="5143500" type="screen16x9"/>
  <p:notesSz cx="7010400" cy="9296400"/>
  <p:embeddedFontLst>
    <p:embeddedFont>
      <p:font typeface="Advent Pro" panose="020B0604020202020204" charset="0"/>
      <p:regular r:id="rId31"/>
      <p:bold r:id="rId32"/>
      <p:italic r:id="rId33"/>
      <p:boldItalic r:id="rId34"/>
    </p:embeddedFont>
    <p:embeddedFont>
      <p:font typeface="Advent Pro Medium" panose="020B0604020202020204" charset="0"/>
      <p:regular r:id="rId35"/>
      <p:bold r:id="rId36"/>
      <p:italic r:id="rId37"/>
      <p:boldItalic r:id="rId38"/>
    </p:embeddedFont>
    <p:embeddedFont>
      <p:font typeface="Aldrich" panose="020B0604020202020204" charset="0"/>
      <p:regular r:id="rId39"/>
    </p:embeddedFont>
    <p:embeddedFont>
      <p:font typeface="Calibri" panose="020F0502020204030204" pitchFamily="34" charset="0"/>
      <p:regular r:id="rId40"/>
      <p:bold r:id="rId41"/>
      <p:italic r:id="rId42"/>
      <p:boldItalic r:id="rId43"/>
    </p:embeddedFont>
    <p:embeddedFont>
      <p:font typeface="Palanquin Dark" panose="020B0604020202020204" charset="0"/>
      <p:regular r:id="rId44"/>
      <p:bold r:id="rId45"/>
      <p:italic r:id="rId46"/>
      <p:boldItalic r:id="rId47"/>
    </p:embeddedFont>
    <p:embeddedFont>
      <p:font typeface="Roboto Condensed Light" panose="02000000000000000000" pitchFamily="2" charset="0"/>
      <p:regular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AB4C19-BC74-4C81-BDD3-512F9F3E5650}" v="2680" dt="2023-12-04T03:11:47.062"/>
    <p1510:client id="{6D22DDD7-AB2D-A613-AE0E-89729129E7D2}" v="9" dt="2023-12-04T01:02:55.851"/>
    <p1510:client id="{733E3CFC-D70B-CA46-AFF8-E08C61F732A3}" v="344" dt="2023-12-03T01:10:51.331"/>
    <p1510:client id="{8F7C121F-62E4-487A-AC85-4A073C7D3C28}" v="747" dt="2023-12-04T01:43:29.821"/>
  </p1510:revLst>
</p1510:revInfo>
</file>

<file path=ppt/tableStyles.xml><?xml version="1.0" encoding="utf-8"?>
<a:tblStyleLst xmlns:a="http://schemas.openxmlformats.org/drawingml/2006/main" def="{C8E05AB3-D637-4112-B1B0-B9B53A3C5A86}">
  <a:tblStyle styleId="{C8E05AB3-D637-4112-B1B0-B9B53A3C5A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61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94f82a0bd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94f82a0bd9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fr-CA"/>
              <a:t>Amadou</a:t>
            </a:r>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57d03485c9_2_10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57d03485c9_2_104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fr-CA"/>
              <a:t>Amadou </a:t>
            </a:r>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r>
              <a:rPr lang="fr-CA"/>
              <a:t>Nadia</a:t>
            </a:r>
          </a:p>
          <a:p>
            <a:endParaRPr lang="fr-CA"/>
          </a:p>
          <a:p>
            <a:r>
              <a:rPr lang="fr-CA"/>
              <a:t>Esquisse interface </a:t>
            </a:r>
            <a:endParaRPr lang="fr-FR"/>
          </a:p>
        </p:txBody>
      </p:sp>
    </p:spTree>
    <p:extLst>
      <p:ext uri="{BB962C8B-B14F-4D97-AF65-F5344CB8AC3E}">
        <p14:creationId xmlns:p14="http://schemas.microsoft.com/office/powerpoint/2010/main" val="147404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CA"/>
              <a:t>nadia</a:t>
            </a:r>
            <a:endParaRPr lang="en-CA"/>
          </a:p>
        </p:txBody>
      </p:sp>
    </p:spTree>
    <p:extLst>
      <p:ext uri="{BB962C8B-B14F-4D97-AF65-F5344CB8AC3E}">
        <p14:creationId xmlns:p14="http://schemas.microsoft.com/office/powerpoint/2010/main" val="2661180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Nadia</a:t>
            </a:r>
            <a:endParaRPr lang="en-CA"/>
          </a:p>
        </p:txBody>
      </p:sp>
    </p:spTree>
    <p:extLst>
      <p:ext uri="{BB962C8B-B14F-4D97-AF65-F5344CB8AC3E}">
        <p14:creationId xmlns:p14="http://schemas.microsoft.com/office/powerpoint/2010/main" val="962699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CA"/>
              <a:t>nadia</a:t>
            </a:r>
            <a:endParaRPr lang="en-CA"/>
          </a:p>
        </p:txBody>
      </p:sp>
    </p:spTree>
    <p:extLst>
      <p:ext uri="{BB962C8B-B14F-4D97-AF65-F5344CB8AC3E}">
        <p14:creationId xmlns:p14="http://schemas.microsoft.com/office/powerpoint/2010/main" val="3133658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err="1"/>
              <a:t>nidal</a:t>
            </a:r>
            <a:endParaRPr lang="en-CA"/>
          </a:p>
        </p:txBody>
      </p:sp>
    </p:spTree>
    <p:extLst>
      <p:ext uri="{BB962C8B-B14F-4D97-AF65-F5344CB8AC3E}">
        <p14:creationId xmlns:p14="http://schemas.microsoft.com/office/powerpoint/2010/main" val="2021735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Nidal </a:t>
            </a:r>
            <a:endParaRPr lang="en-CA"/>
          </a:p>
        </p:txBody>
      </p:sp>
    </p:spTree>
    <p:extLst>
      <p:ext uri="{BB962C8B-B14F-4D97-AF65-F5344CB8AC3E}">
        <p14:creationId xmlns:p14="http://schemas.microsoft.com/office/powerpoint/2010/main" val="3358231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r>
              <a:rPr lang="fr-CA" err="1"/>
              <a:t>nidal</a:t>
            </a:r>
            <a:endParaRPr lang="en-CA"/>
          </a:p>
        </p:txBody>
      </p:sp>
    </p:spTree>
    <p:extLst>
      <p:ext uri="{BB962C8B-B14F-4D97-AF65-F5344CB8AC3E}">
        <p14:creationId xmlns:p14="http://schemas.microsoft.com/office/powerpoint/2010/main" val="720134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r>
              <a:rPr lang="fr-CA"/>
              <a:t>Nidal</a:t>
            </a:r>
            <a:endParaRPr lang="en-CA"/>
          </a:p>
        </p:txBody>
      </p:sp>
    </p:spTree>
    <p:extLst>
      <p:ext uri="{BB962C8B-B14F-4D97-AF65-F5344CB8AC3E}">
        <p14:creationId xmlns:p14="http://schemas.microsoft.com/office/powerpoint/2010/main" val="1192499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Marie</a:t>
            </a:r>
            <a:endParaRPr lang="en-CA"/>
          </a:p>
        </p:txBody>
      </p:sp>
    </p:spTree>
    <p:extLst>
      <p:ext uri="{BB962C8B-B14F-4D97-AF65-F5344CB8AC3E}">
        <p14:creationId xmlns:p14="http://schemas.microsoft.com/office/powerpoint/2010/main" val="238726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5207a17831_0_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5207a17831_0_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fr-CA"/>
              <a:t>Amadou </a:t>
            </a:r>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r>
              <a:rPr lang="fr-CA"/>
              <a:t>Marie-fred</a:t>
            </a:r>
            <a:endParaRPr lang="fr-FR"/>
          </a:p>
        </p:txBody>
      </p:sp>
    </p:spTree>
    <p:extLst>
      <p:ext uri="{BB962C8B-B14F-4D97-AF65-F5344CB8AC3E}">
        <p14:creationId xmlns:p14="http://schemas.microsoft.com/office/powerpoint/2010/main" val="1127874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r>
              <a:rPr lang="fr-CA" dirty="0"/>
              <a:t>Marie-</a:t>
            </a:r>
            <a:r>
              <a:rPr lang="fr-CA" dirty="0" err="1"/>
              <a:t>fred</a:t>
            </a:r>
            <a:endParaRPr lang="fr-FR" dirty="0"/>
          </a:p>
        </p:txBody>
      </p:sp>
    </p:spTree>
    <p:extLst>
      <p:ext uri="{BB962C8B-B14F-4D97-AF65-F5344CB8AC3E}">
        <p14:creationId xmlns:p14="http://schemas.microsoft.com/office/powerpoint/2010/main" val="3438418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asmaa</a:t>
            </a:r>
            <a:endParaRPr lang="en-CA"/>
          </a:p>
        </p:txBody>
      </p:sp>
    </p:spTree>
    <p:extLst>
      <p:ext uri="{BB962C8B-B14F-4D97-AF65-F5344CB8AC3E}">
        <p14:creationId xmlns:p14="http://schemas.microsoft.com/office/powerpoint/2010/main" val="322086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52a7caf94b_1_9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52a7caf94b_1_9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fr-CA" err="1"/>
              <a:t>Asma'a</a:t>
            </a:r>
            <a:endParaRPr lang="fr-FR" err="1"/>
          </a:p>
        </p:txBody>
      </p:sp>
    </p:spTree>
    <p:extLst>
      <p:ext uri="{BB962C8B-B14F-4D97-AF65-F5344CB8AC3E}">
        <p14:creationId xmlns:p14="http://schemas.microsoft.com/office/powerpoint/2010/main" val="2024420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r>
              <a:rPr lang="fr-CA" err="1"/>
              <a:t>Asma'a</a:t>
            </a:r>
            <a:endParaRPr lang="en-CA" err="1"/>
          </a:p>
        </p:txBody>
      </p:sp>
    </p:spTree>
    <p:extLst>
      <p:ext uri="{BB962C8B-B14F-4D97-AF65-F5344CB8AC3E}">
        <p14:creationId xmlns:p14="http://schemas.microsoft.com/office/powerpoint/2010/main" val="4273187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Amadou</a:t>
            </a:r>
          </a:p>
          <a:p>
            <a:pPr>
              <a:buNone/>
            </a:pPr>
            <a:endParaRPr lang="en-US">
              <a:latin typeface="Calibri"/>
              <a:cs typeface="Calibri"/>
            </a:endParaRPr>
          </a:p>
        </p:txBody>
      </p:sp>
    </p:spTree>
    <p:extLst>
      <p:ext uri="{BB962C8B-B14F-4D97-AF65-F5344CB8AC3E}">
        <p14:creationId xmlns:p14="http://schemas.microsoft.com/office/powerpoint/2010/main" val="2846981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152a7caf94b_1_277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152a7caf94b_1_277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r>
              <a:rPr lang="fr-CA" err="1"/>
              <a:t>Asma'a</a:t>
            </a:r>
            <a:r>
              <a:rPr lang="fr-CA"/>
              <a:t> </a:t>
            </a:r>
            <a:endParaRPr lang="fr-FR"/>
          </a:p>
        </p:txBody>
      </p:sp>
    </p:spTree>
    <p:extLst>
      <p:ext uri="{BB962C8B-B14F-4D97-AF65-F5344CB8AC3E}">
        <p14:creationId xmlns:p14="http://schemas.microsoft.com/office/powerpoint/2010/main" val="391457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amadou</a:t>
            </a:r>
            <a:endParaRPr lang="en-CA"/>
          </a:p>
        </p:txBody>
      </p:sp>
    </p:spTree>
    <p:extLst>
      <p:ext uri="{BB962C8B-B14F-4D97-AF65-F5344CB8AC3E}">
        <p14:creationId xmlns:p14="http://schemas.microsoft.com/office/powerpoint/2010/main" val="1488285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52a7caf94b_1_9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52a7caf94b_1_9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fr-CA"/>
              <a:t>Amadou </a:t>
            </a:r>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52a7caf94b_1_27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52a7caf94b_1_27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fr-CA"/>
              <a:t>Marie-Fred</a:t>
            </a:r>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Marie-</a:t>
            </a:r>
            <a:r>
              <a:rPr lang="fr-CA" err="1"/>
              <a:t>fred</a:t>
            </a:r>
            <a:endParaRPr lang="en-CA"/>
          </a:p>
        </p:txBody>
      </p:sp>
    </p:spTree>
    <p:extLst>
      <p:ext uri="{BB962C8B-B14F-4D97-AF65-F5344CB8AC3E}">
        <p14:creationId xmlns:p14="http://schemas.microsoft.com/office/powerpoint/2010/main" val="2073973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52a7caf94b_1_24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52a7caf94b_1_244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fr-CA"/>
              <a:t>Marie-Fred</a:t>
            </a:r>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err="1"/>
              <a:t>Asma'a</a:t>
            </a:r>
            <a:endParaRPr lang="en-CA" err="1"/>
          </a:p>
        </p:txBody>
      </p:sp>
    </p:spTree>
    <p:extLst>
      <p:ext uri="{BB962C8B-B14F-4D97-AF65-F5344CB8AC3E}">
        <p14:creationId xmlns:p14="http://schemas.microsoft.com/office/powerpoint/2010/main" val="1087223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r>
              <a:rPr lang="fr-CA"/>
              <a:t>Amadou</a:t>
            </a:r>
            <a:endParaRPr lang="fr-FR"/>
          </a:p>
        </p:txBody>
      </p:sp>
    </p:spTree>
    <p:extLst>
      <p:ext uri="{BB962C8B-B14F-4D97-AF65-F5344CB8AC3E}">
        <p14:creationId xmlns:p14="http://schemas.microsoft.com/office/powerpoint/2010/main" val="2133763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 y="-361900"/>
            <a:ext cx="9144003" cy="6518663"/>
          </a:xfrm>
          <a:prstGeom prst="rect">
            <a:avLst/>
          </a:prstGeom>
          <a:noFill/>
          <a:ln>
            <a:noFill/>
          </a:ln>
        </p:spPr>
      </p:pic>
      <p:sp>
        <p:nvSpPr>
          <p:cNvPr id="10" name="Google Shape;10;p2"/>
          <p:cNvSpPr txBox="1">
            <a:spLocks noGrp="1"/>
          </p:cNvSpPr>
          <p:nvPr>
            <p:ph type="ctrTitle"/>
          </p:nvPr>
        </p:nvSpPr>
        <p:spPr>
          <a:xfrm>
            <a:off x="2558550" y="1096050"/>
            <a:ext cx="4026900" cy="2377800"/>
          </a:xfrm>
          <a:prstGeom prst="rect">
            <a:avLst/>
          </a:prstGeom>
          <a:noFill/>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7000">
                <a:latin typeface="Aldrich"/>
                <a:ea typeface="Aldrich"/>
                <a:cs typeface="Aldrich"/>
                <a:sym typeface="Aldrich"/>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558550" y="3545000"/>
            <a:ext cx="4026900" cy="4353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1600">
                <a:solidFill>
                  <a:schemeClr val="lt1"/>
                </a:solidFill>
                <a:latin typeface="Advent Pro"/>
                <a:ea typeface="Advent Pro"/>
                <a:cs typeface="Advent Pro"/>
                <a:sym typeface="Advent Pr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12_3">
    <p:spTree>
      <p:nvGrpSpPr>
        <p:cNvPr id="1" name="Shape 347"/>
        <p:cNvGrpSpPr/>
        <p:nvPr/>
      </p:nvGrpSpPr>
      <p:grpSpPr>
        <a:xfrm>
          <a:off x="0" y="0"/>
          <a:ext cx="0" cy="0"/>
          <a:chOff x="0" y="0"/>
          <a:chExt cx="0" cy="0"/>
        </a:xfrm>
      </p:grpSpPr>
      <p:pic>
        <p:nvPicPr>
          <p:cNvPr id="348" name="Google Shape;348;p39"/>
          <p:cNvPicPr preferRelativeResize="0"/>
          <p:nvPr/>
        </p:nvPicPr>
        <p:blipFill>
          <a:blip r:embed="rId2">
            <a:alphaModFix/>
          </a:blip>
          <a:stretch>
            <a:fillRect/>
          </a:stretch>
        </p:blipFill>
        <p:spPr>
          <a:xfrm>
            <a:off x="-1" y="-361900"/>
            <a:ext cx="9144003" cy="6518663"/>
          </a:xfrm>
          <a:prstGeom prst="rect">
            <a:avLst/>
          </a:prstGeom>
          <a:noFill/>
          <a:ln>
            <a:noFill/>
          </a:ln>
        </p:spPr>
      </p:pic>
      <p:sp>
        <p:nvSpPr>
          <p:cNvPr id="349" name="Google Shape;349;p39"/>
          <p:cNvSpPr txBox="1">
            <a:spLocks noGrp="1"/>
          </p:cNvSpPr>
          <p:nvPr>
            <p:ph type="subTitle" idx="1"/>
          </p:nvPr>
        </p:nvSpPr>
        <p:spPr>
          <a:xfrm>
            <a:off x="3876950" y="1788750"/>
            <a:ext cx="3560700" cy="1017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350" name="Google Shape;350;p39"/>
          <p:cNvSpPr txBox="1"/>
          <p:nvPr/>
        </p:nvSpPr>
        <p:spPr>
          <a:xfrm>
            <a:off x="3876950" y="3523250"/>
            <a:ext cx="3663300" cy="659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200">
                <a:solidFill>
                  <a:schemeClr val="lt1"/>
                </a:solidFill>
                <a:latin typeface="Advent Pro"/>
                <a:ea typeface="Advent Pro"/>
                <a:cs typeface="Advent Pro"/>
                <a:sym typeface="Advent Pro"/>
              </a:rPr>
              <a:t>CREDITS: This presentation template was created by </a:t>
            </a:r>
            <a:r>
              <a:rPr lang="en" sz="1200">
                <a:solidFill>
                  <a:schemeClr val="lt1"/>
                </a:solidFill>
                <a:uFill>
                  <a:noFill/>
                </a:uFill>
                <a:latin typeface="Advent Pro"/>
                <a:ea typeface="Advent Pro"/>
                <a:cs typeface="Advent Pro"/>
                <a:sym typeface="Advent Pro"/>
                <a:hlinkClick r:id="rId3">
                  <a:extLst>
                    <a:ext uri="{A12FA001-AC4F-418D-AE19-62706E023703}">
                      <ahyp:hlinkClr xmlns:ahyp="http://schemas.microsoft.com/office/drawing/2018/hyperlinkcolor" val="tx"/>
                    </a:ext>
                  </a:extLst>
                </a:hlinkClick>
              </a:rPr>
              <a:t>Slidesgo</a:t>
            </a:r>
            <a:r>
              <a:rPr lang="en" sz="1200">
                <a:solidFill>
                  <a:schemeClr val="lt1"/>
                </a:solidFill>
                <a:latin typeface="Advent Pro"/>
                <a:ea typeface="Advent Pro"/>
                <a:cs typeface="Advent Pro"/>
                <a:sym typeface="Advent Pro"/>
              </a:rPr>
              <a:t>, including icons by </a:t>
            </a:r>
            <a:r>
              <a:rPr lang="en" sz="1200">
                <a:solidFill>
                  <a:schemeClr val="lt1"/>
                </a:solidFill>
                <a:uFill>
                  <a:noFill/>
                </a:uFill>
                <a:latin typeface="Advent Pro"/>
                <a:ea typeface="Advent Pro"/>
                <a:cs typeface="Advent Pro"/>
                <a:sym typeface="Advent Pro"/>
                <a:hlinkClick r:id="rId4">
                  <a:extLst>
                    <a:ext uri="{A12FA001-AC4F-418D-AE19-62706E023703}">
                      <ahyp:hlinkClr xmlns:ahyp="http://schemas.microsoft.com/office/drawing/2018/hyperlinkcolor" val="tx"/>
                    </a:ext>
                  </a:extLst>
                </a:hlinkClick>
              </a:rPr>
              <a:t>Flaticon</a:t>
            </a:r>
            <a:r>
              <a:rPr lang="en" sz="1200">
                <a:solidFill>
                  <a:schemeClr val="lt1"/>
                </a:solidFill>
                <a:latin typeface="Advent Pro"/>
                <a:ea typeface="Advent Pro"/>
                <a:cs typeface="Advent Pro"/>
                <a:sym typeface="Advent Pro"/>
              </a:rPr>
              <a:t>, and infographics &amp; images by </a:t>
            </a:r>
            <a:r>
              <a:rPr lang="en" sz="1200">
                <a:solidFill>
                  <a:schemeClr val="lt1"/>
                </a:solidFill>
                <a:uFill>
                  <a:noFill/>
                </a:uFill>
                <a:latin typeface="Advent Pro"/>
                <a:ea typeface="Advent Pro"/>
                <a:cs typeface="Advent Pro"/>
                <a:sym typeface="Advent Pro"/>
                <a:hlinkClick r:id="rId5">
                  <a:extLst>
                    <a:ext uri="{A12FA001-AC4F-418D-AE19-62706E023703}">
                      <ahyp:hlinkClr xmlns:ahyp="http://schemas.microsoft.com/office/drawing/2018/hyperlinkcolor" val="tx"/>
                    </a:ext>
                  </a:extLst>
                </a:hlinkClick>
              </a:rPr>
              <a:t>Freepik</a:t>
            </a:r>
            <a:endParaRPr sz="1200">
              <a:solidFill>
                <a:schemeClr val="lt1"/>
              </a:solidFill>
              <a:latin typeface="Advent Pro"/>
              <a:ea typeface="Advent Pro"/>
              <a:cs typeface="Advent Pro"/>
              <a:sym typeface="Advent Pro"/>
            </a:endParaRPr>
          </a:p>
        </p:txBody>
      </p:sp>
      <p:sp>
        <p:nvSpPr>
          <p:cNvPr id="351" name="Google Shape;351;p39"/>
          <p:cNvSpPr txBox="1">
            <a:spLocks noGrp="1"/>
          </p:cNvSpPr>
          <p:nvPr>
            <p:ph type="title"/>
          </p:nvPr>
        </p:nvSpPr>
        <p:spPr>
          <a:xfrm>
            <a:off x="3817375" y="554950"/>
            <a:ext cx="4613400" cy="10950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7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2" name="Google Shape;352;p39"/>
          <p:cNvPicPr preferRelativeResize="0"/>
          <p:nvPr/>
        </p:nvPicPr>
        <p:blipFill>
          <a:blip r:embed="rId6">
            <a:alphaModFix/>
          </a:blip>
          <a:stretch>
            <a:fillRect/>
          </a:stretch>
        </p:blipFill>
        <p:spPr>
          <a:xfrm>
            <a:off x="-2535326" y="-494763"/>
            <a:ext cx="5093874" cy="6133023"/>
          </a:xfrm>
          <a:prstGeom prst="rect">
            <a:avLst/>
          </a:prstGeom>
          <a:noFill/>
          <a:ln>
            <a:noFill/>
          </a:ln>
        </p:spPr>
      </p:pic>
      <p:grpSp>
        <p:nvGrpSpPr>
          <p:cNvPr id="353" name="Google Shape;353;p39"/>
          <p:cNvGrpSpPr/>
          <p:nvPr/>
        </p:nvGrpSpPr>
        <p:grpSpPr>
          <a:xfrm>
            <a:off x="1808350" y="262450"/>
            <a:ext cx="1660050" cy="554100"/>
            <a:chOff x="439750" y="360325"/>
            <a:chExt cx="1660050" cy="554100"/>
          </a:xfrm>
        </p:grpSpPr>
        <p:sp>
          <p:nvSpPr>
            <p:cNvPr id="354" name="Google Shape;354;p39"/>
            <p:cNvSpPr/>
            <p:nvPr/>
          </p:nvSpPr>
          <p:spPr>
            <a:xfrm>
              <a:off x="43975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9"/>
            <p:cNvSpPr/>
            <p:nvPr/>
          </p:nvSpPr>
          <p:spPr>
            <a:xfrm>
              <a:off x="959725"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9"/>
            <p:cNvSpPr/>
            <p:nvPr/>
          </p:nvSpPr>
          <p:spPr>
            <a:xfrm>
              <a:off x="149890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39"/>
          <p:cNvGrpSpPr/>
          <p:nvPr/>
        </p:nvGrpSpPr>
        <p:grpSpPr>
          <a:xfrm>
            <a:off x="8061270" y="2029300"/>
            <a:ext cx="786600" cy="2666275"/>
            <a:chOff x="8357395" y="2343975"/>
            <a:chExt cx="786600" cy="2666275"/>
          </a:xfrm>
        </p:grpSpPr>
        <p:sp>
          <p:nvSpPr>
            <p:cNvPr id="358" name="Google Shape;358;p39"/>
            <p:cNvSpPr/>
            <p:nvPr/>
          </p:nvSpPr>
          <p:spPr>
            <a:xfrm>
              <a:off x="8357395" y="2343975"/>
              <a:ext cx="786600" cy="786900"/>
            </a:xfrm>
            <a:prstGeom prst="mathMultiply">
              <a:avLst>
                <a:gd name="adj1" fmla="val 2352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9"/>
            <p:cNvSpPr/>
            <p:nvPr/>
          </p:nvSpPr>
          <p:spPr>
            <a:xfrm>
              <a:off x="8357395" y="2970433"/>
              <a:ext cx="786600" cy="786900"/>
            </a:xfrm>
            <a:prstGeom prst="mathMultiply">
              <a:avLst>
                <a:gd name="adj1" fmla="val 2352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9"/>
            <p:cNvSpPr/>
            <p:nvPr/>
          </p:nvSpPr>
          <p:spPr>
            <a:xfrm>
              <a:off x="8357395" y="3596892"/>
              <a:ext cx="786600" cy="786900"/>
            </a:xfrm>
            <a:prstGeom prst="mathMultiply">
              <a:avLst>
                <a:gd name="adj1" fmla="val 2352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9"/>
            <p:cNvSpPr/>
            <p:nvPr/>
          </p:nvSpPr>
          <p:spPr>
            <a:xfrm>
              <a:off x="8357395" y="4223350"/>
              <a:ext cx="786600" cy="786900"/>
            </a:xfrm>
            <a:prstGeom prst="mathMultiply">
              <a:avLst>
                <a:gd name="adj1" fmla="val 2352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362"/>
        <p:cNvGrpSpPr/>
        <p:nvPr/>
      </p:nvGrpSpPr>
      <p:grpSpPr>
        <a:xfrm>
          <a:off x="0" y="0"/>
          <a:ext cx="0" cy="0"/>
          <a:chOff x="0" y="0"/>
          <a:chExt cx="0" cy="0"/>
        </a:xfrm>
      </p:grpSpPr>
      <p:pic>
        <p:nvPicPr>
          <p:cNvPr id="363" name="Google Shape;363;p40"/>
          <p:cNvPicPr preferRelativeResize="0"/>
          <p:nvPr/>
        </p:nvPicPr>
        <p:blipFill>
          <a:blip r:embed="rId2">
            <a:alphaModFix/>
          </a:blip>
          <a:stretch>
            <a:fillRect/>
          </a:stretch>
        </p:blipFill>
        <p:spPr>
          <a:xfrm>
            <a:off x="-1" y="-361900"/>
            <a:ext cx="9144003" cy="6518663"/>
          </a:xfrm>
          <a:prstGeom prst="rect">
            <a:avLst/>
          </a:prstGeom>
          <a:noFill/>
          <a:ln>
            <a:noFill/>
          </a:ln>
        </p:spPr>
      </p:pic>
      <p:pic>
        <p:nvPicPr>
          <p:cNvPr id="364" name="Google Shape;364;p40"/>
          <p:cNvPicPr preferRelativeResize="0"/>
          <p:nvPr/>
        </p:nvPicPr>
        <p:blipFill>
          <a:blip r:embed="rId3">
            <a:alphaModFix/>
          </a:blip>
          <a:stretch>
            <a:fillRect/>
          </a:stretch>
        </p:blipFill>
        <p:spPr>
          <a:xfrm rot="-2700000" flipH="1">
            <a:off x="4492080" y="1146832"/>
            <a:ext cx="7657246" cy="8935629"/>
          </a:xfrm>
          <a:prstGeom prst="rect">
            <a:avLst/>
          </a:prstGeom>
          <a:noFill/>
          <a:ln>
            <a:noFill/>
          </a:ln>
        </p:spPr>
      </p:pic>
      <p:grpSp>
        <p:nvGrpSpPr>
          <p:cNvPr id="365" name="Google Shape;365;p40"/>
          <p:cNvGrpSpPr/>
          <p:nvPr/>
        </p:nvGrpSpPr>
        <p:grpSpPr>
          <a:xfrm>
            <a:off x="512250" y="262450"/>
            <a:ext cx="1660050" cy="554100"/>
            <a:chOff x="439750" y="360325"/>
            <a:chExt cx="1660050" cy="554100"/>
          </a:xfrm>
        </p:grpSpPr>
        <p:sp>
          <p:nvSpPr>
            <p:cNvPr id="366" name="Google Shape;366;p40"/>
            <p:cNvSpPr/>
            <p:nvPr/>
          </p:nvSpPr>
          <p:spPr>
            <a:xfrm>
              <a:off x="43975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959725"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49890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369"/>
        <p:cNvGrpSpPr/>
        <p:nvPr/>
      </p:nvGrpSpPr>
      <p:grpSpPr>
        <a:xfrm>
          <a:off x="0" y="0"/>
          <a:ext cx="0" cy="0"/>
          <a:chOff x="0" y="0"/>
          <a:chExt cx="0" cy="0"/>
        </a:xfrm>
      </p:grpSpPr>
      <p:pic>
        <p:nvPicPr>
          <p:cNvPr id="370" name="Google Shape;370;p41"/>
          <p:cNvPicPr preferRelativeResize="0"/>
          <p:nvPr/>
        </p:nvPicPr>
        <p:blipFill>
          <a:blip r:embed="rId2">
            <a:alphaModFix/>
          </a:blip>
          <a:stretch>
            <a:fillRect/>
          </a:stretch>
        </p:blipFill>
        <p:spPr>
          <a:xfrm>
            <a:off x="-1" y="-361900"/>
            <a:ext cx="9144003" cy="6518663"/>
          </a:xfrm>
          <a:prstGeom prst="rect">
            <a:avLst/>
          </a:prstGeom>
          <a:noFill/>
          <a:ln>
            <a:noFill/>
          </a:ln>
        </p:spPr>
      </p:pic>
      <p:pic>
        <p:nvPicPr>
          <p:cNvPr id="371" name="Google Shape;371;p41"/>
          <p:cNvPicPr preferRelativeResize="0"/>
          <p:nvPr/>
        </p:nvPicPr>
        <p:blipFill>
          <a:blip r:embed="rId3">
            <a:alphaModFix/>
          </a:blip>
          <a:stretch>
            <a:fillRect/>
          </a:stretch>
        </p:blipFill>
        <p:spPr>
          <a:xfrm rot="2700000">
            <a:off x="-3755595" y="-3837918"/>
            <a:ext cx="7657246" cy="8935629"/>
          </a:xfrm>
          <a:prstGeom prst="rect">
            <a:avLst/>
          </a:prstGeom>
          <a:noFill/>
          <a:ln>
            <a:noFill/>
          </a:ln>
        </p:spPr>
      </p:pic>
      <p:grpSp>
        <p:nvGrpSpPr>
          <p:cNvPr id="372" name="Google Shape;372;p41"/>
          <p:cNvGrpSpPr/>
          <p:nvPr/>
        </p:nvGrpSpPr>
        <p:grpSpPr>
          <a:xfrm>
            <a:off x="6770725" y="4313850"/>
            <a:ext cx="1660050" cy="554100"/>
            <a:chOff x="439750" y="360325"/>
            <a:chExt cx="1660050" cy="554100"/>
          </a:xfrm>
        </p:grpSpPr>
        <p:sp>
          <p:nvSpPr>
            <p:cNvPr id="373" name="Google Shape;373;p41"/>
            <p:cNvSpPr/>
            <p:nvPr/>
          </p:nvSpPr>
          <p:spPr>
            <a:xfrm>
              <a:off x="43975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1"/>
            <p:cNvSpPr/>
            <p:nvPr/>
          </p:nvSpPr>
          <p:spPr>
            <a:xfrm>
              <a:off x="959725"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1"/>
            <p:cNvSpPr/>
            <p:nvPr/>
          </p:nvSpPr>
          <p:spPr>
            <a:xfrm>
              <a:off x="149890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32"/>
        <p:cNvGrpSpPr/>
        <p:nvPr/>
      </p:nvGrpSpPr>
      <p:grpSpPr>
        <a:xfrm>
          <a:off x="0" y="0"/>
          <a:ext cx="0" cy="0"/>
          <a:chOff x="0" y="0"/>
          <a:chExt cx="0" cy="0"/>
        </a:xfrm>
      </p:grpSpPr>
      <p:pic>
        <p:nvPicPr>
          <p:cNvPr id="133" name="Google Shape;133;p16"/>
          <p:cNvPicPr preferRelativeResize="0"/>
          <p:nvPr/>
        </p:nvPicPr>
        <p:blipFill>
          <a:blip r:embed="rId2">
            <a:alphaModFix/>
          </a:blip>
          <a:stretch>
            <a:fillRect/>
          </a:stretch>
        </p:blipFill>
        <p:spPr>
          <a:xfrm>
            <a:off x="-1" y="-361900"/>
            <a:ext cx="9144003" cy="6518663"/>
          </a:xfrm>
          <a:prstGeom prst="rect">
            <a:avLst/>
          </a:prstGeom>
          <a:noFill/>
          <a:ln>
            <a:noFill/>
          </a:ln>
        </p:spPr>
      </p:pic>
      <p:sp>
        <p:nvSpPr>
          <p:cNvPr id="134" name="Google Shape;134;p16"/>
          <p:cNvSpPr txBox="1">
            <a:spLocks noGrp="1"/>
          </p:cNvSpPr>
          <p:nvPr>
            <p:ph type="title"/>
          </p:nvPr>
        </p:nvSpPr>
        <p:spPr>
          <a:xfrm>
            <a:off x="3640250" y="2259100"/>
            <a:ext cx="4790400" cy="15120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5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35" name="Google Shape;135;p16"/>
          <p:cNvSpPr txBox="1">
            <a:spLocks noGrp="1"/>
          </p:cNvSpPr>
          <p:nvPr>
            <p:ph type="title" idx="2" hasCustomPrompt="1"/>
          </p:nvPr>
        </p:nvSpPr>
        <p:spPr>
          <a:xfrm>
            <a:off x="3640250" y="539500"/>
            <a:ext cx="2052600" cy="17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10000">
                <a:solidFill>
                  <a:schemeClr val="dk1"/>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36" name="Google Shape;136;p16"/>
          <p:cNvSpPr txBox="1">
            <a:spLocks noGrp="1"/>
          </p:cNvSpPr>
          <p:nvPr>
            <p:ph type="subTitle" idx="1"/>
          </p:nvPr>
        </p:nvSpPr>
        <p:spPr>
          <a:xfrm>
            <a:off x="3640250" y="3970525"/>
            <a:ext cx="4790400" cy="399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137" name="Google Shape;137;p16"/>
          <p:cNvGrpSpPr/>
          <p:nvPr/>
        </p:nvGrpSpPr>
        <p:grpSpPr>
          <a:xfrm>
            <a:off x="7039975" y="315100"/>
            <a:ext cx="1660050" cy="554100"/>
            <a:chOff x="439750" y="360325"/>
            <a:chExt cx="1660050" cy="554100"/>
          </a:xfrm>
        </p:grpSpPr>
        <p:sp>
          <p:nvSpPr>
            <p:cNvPr id="138" name="Google Shape;138;p16"/>
            <p:cNvSpPr/>
            <p:nvPr/>
          </p:nvSpPr>
          <p:spPr>
            <a:xfrm>
              <a:off x="43975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p:nvPr/>
          </p:nvSpPr>
          <p:spPr>
            <a:xfrm>
              <a:off x="959725"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149890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74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pic>
        <p:nvPicPr>
          <p:cNvPr id="23" name="Google Shape;23;p4"/>
          <p:cNvPicPr preferRelativeResize="0"/>
          <p:nvPr/>
        </p:nvPicPr>
        <p:blipFill>
          <a:blip r:embed="rId2">
            <a:alphaModFix/>
          </a:blip>
          <a:stretch>
            <a:fillRect/>
          </a:stretch>
        </p:blipFill>
        <p:spPr>
          <a:xfrm>
            <a:off x="-1" y="-361900"/>
            <a:ext cx="9144003" cy="6518663"/>
          </a:xfrm>
          <a:prstGeom prst="rect">
            <a:avLst/>
          </a:prstGeom>
          <a:noFill/>
          <a:ln>
            <a:noFill/>
          </a:ln>
        </p:spPr>
      </p:pic>
      <p:pic>
        <p:nvPicPr>
          <p:cNvPr id="24" name="Google Shape;24;p4"/>
          <p:cNvPicPr preferRelativeResize="0"/>
          <p:nvPr/>
        </p:nvPicPr>
        <p:blipFill>
          <a:blip r:embed="rId3">
            <a:alphaModFix/>
          </a:blip>
          <a:stretch>
            <a:fillRect/>
          </a:stretch>
        </p:blipFill>
        <p:spPr>
          <a:xfrm rot="8099998" flipH="1">
            <a:off x="4585862" y="1867022"/>
            <a:ext cx="6530725" cy="4831102"/>
          </a:xfrm>
          <a:prstGeom prst="rect">
            <a:avLst/>
          </a:prstGeom>
          <a:noFill/>
          <a:ln>
            <a:noFill/>
          </a:ln>
        </p:spPr>
      </p:pic>
      <p:sp>
        <p:nvSpPr>
          <p:cNvPr id="25" name="Google Shape;25;p4"/>
          <p:cNvSpPr txBox="1">
            <a:spLocks noGrp="1"/>
          </p:cNvSpPr>
          <p:nvPr>
            <p:ph type="body" idx="1"/>
          </p:nvPr>
        </p:nvSpPr>
        <p:spPr>
          <a:xfrm>
            <a:off x="713225" y="1559100"/>
            <a:ext cx="4253700" cy="20253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1"/>
              </a:buClr>
              <a:buSzPts val="1500"/>
              <a:buFont typeface="Chivo"/>
              <a:buChar char="●"/>
              <a:defRPr sz="1400"/>
            </a:lvl1pPr>
            <a:lvl2pPr marL="914400" lvl="1" indent="-323850">
              <a:spcBef>
                <a:spcPts val="0"/>
              </a:spcBef>
              <a:spcAft>
                <a:spcPts val="0"/>
              </a:spcAft>
              <a:buClr>
                <a:srgbClr val="434343"/>
              </a:buClr>
              <a:buSzPts val="1500"/>
              <a:buFont typeface="Roboto Condensed Light"/>
              <a:buChar char="○"/>
              <a:defRPr/>
            </a:lvl2pPr>
            <a:lvl3pPr marL="1371600" lvl="2" indent="-323850">
              <a:spcBef>
                <a:spcPts val="0"/>
              </a:spcBef>
              <a:spcAft>
                <a:spcPts val="0"/>
              </a:spcAft>
              <a:buClr>
                <a:srgbClr val="434343"/>
              </a:buClr>
              <a:buSzPts val="1500"/>
              <a:buFont typeface="Roboto Condensed Light"/>
              <a:buChar char="■"/>
              <a:defRPr/>
            </a:lvl3pPr>
            <a:lvl4pPr marL="1828800" lvl="3" indent="-323850">
              <a:spcBef>
                <a:spcPts val="0"/>
              </a:spcBef>
              <a:spcAft>
                <a:spcPts val="0"/>
              </a:spcAft>
              <a:buClr>
                <a:srgbClr val="434343"/>
              </a:buClr>
              <a:buSzPts val="1500"/>
              <a:buFont typeface="Roboto Condensed Light"/>
              <a:buChar char="●"/>
              <a:defRPr/>
            </a:lvl4pPr>
            <a:lvl5pPr marL="2286000" lvl="4" indent="-323850">
              <a:spcBef>
                <a:spcPts val="0"/>
              </a:spcBef>
              <a:spcAft>
                <a:spcPts val="0"/>
              </a:spcAft>
              <a:buClr>
                <a:srgbClr val="434343"/>
              </a:buClr>
              <a:buSzPts val="1500"/>
              <a:buFont typeface="Roboto Condensed Light"/>
              <a:buChar char="○"/>
              <a:defRPr/>
            </a:lvl5pPr>
            <a:lvl6pPr marL="2743200" lvl="5" indent="-323850">
              <a:spcBef>
                <a:spcPts val="0"/>
              </a:spcBef>
              <a:spcAft>
                <a:spcPts val="0"/>
              </a:spcAft>
              <a:buClr>
                <a:srgbClr val="434343"/>
              </a:buClr>
              <a:buSzPts val="1500"/>
              <a:buFont typeface="Roboto Condensed Light"/>
              <a:buChar char="■"/>
              <a:defRPr/>
            </a:lvl6pPr>
            <a:lvl7pPr marL="3200400" lvl="6" indent="-323850">
              <a:spcBef>
                <a:spcPts val="0"/>
              </a:spcBef>
              <a:spcAft>
                <a:spcPts val="0"/>
              </a:spcAft>
              <a:buClr>
                <a:srgbClr val="434343"/>
              </a:buClr>
              <a:buSzPts val="1500"/>
              <a:buFont typeface="Roboto Condensed Light"/>
              <a:buChar char="●"/>
              <a:defRPr/>
            </a:lvl7pPr>
            <a:lvl8pPr marL="3657600" lvl="7" indent="-323850">
              <a:spcBef>
                <a:spcPts val="0"/>
              </a:spcBef>
              <a:spcAft>
                <a:spcPts val="0"/>
              </a:spcAft>
              <a:buClr>
                <a:srgbClr val="434343"/>
              </a:buClr>
              <a:buSzPts val="1500"/>
              <a:buFont typeface="Roboto Condensed Light"/>
              <a:buChar char="○"/>
              <a:defRPr/>
            </a:lvl8pPr>
            <a:lvl9pPr marL="4114800" lvl="8" indent="-323850">
              <a:spcBef>
                <a:spcPts val="0"/>
              </a:spcBef>
              <a:spcAft>
                <a:spcPts val="0"/>
              </a:spcAft>
              <a:buClr>
                <a:srgbClr val="434343"/>
              </a:buClr>
              <a:buSzPts val="1500"/>
              <a:buFont typeface="Roboto Condensed Light"/>
              <a:buChar char="■"/>
              <a:defRPr/>
            </a:lvl9pPr>
          </a:lstStyle>
          <a:p>
            <a:endParaRPr/>
          </a:p>
        </p:txBody>
      </p:sp>
      <p:sp>
        <p:nvSpPr>
          <p:cNvPr id="26" name="Google Shape;26;p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4"/>
          <p:cNvSpPr>
            <a:spLocks noGrp="1"/>
          </p:cNvSpPr>
          <p:nvPr>
            <p:ph type="pic" idx="2"/>
          </p:nvPr>
        </p:nvSpPr>
        <p:spPr>
          <a:xfrm>
            <a:off x="5262648" y="1347750"/>
            <a:ext cx="2859600" cy="2448000"/>
          </a:xfrm>
          <a:prstGeom prst="hexagon">
            <a:avLst>
              <a:gd name="adj" fmla="val 25000"/>
              <a:gd name="vf" fmla="val 115470"/>
            </a:avLst>
          </a:prstGeom>
          <a:noFill/>
          <a:ln w="9525" cap="flat" cmpd="sng">
            <a:solidFill>
              <a:schemeClr val="accent1"/>
            </a:solidFill>
            <a:prstDash val="solid"/>
            <a:round/>
            <a:headEnd type="none" w="sm" len="sm"/>
            <a:tailEnd type="none" w="sm" len="sm"/>
          </a:ln>
        </p:spPr>
      </p:sp>
      <p:grpSp>
        <p:nvGrpSpPr>
          <p:cNvPr id="28" name="Google Shape;28;p4"/>
          <p:cNvGrpSpPr/>
          <p:nvPr/>
        </p:nvGrpSpPr>
        <p:grpSpPr>
          <a:xfrm>
            <a:off x="713225" y="4272300"/>
            <a:ext cx="1660050" cy="554100"/>
            <a:chOff x="439750" y="360325"/>
            <a:chExt cx="1660050" cy="554100"/>
          </a:xfrm>
        </p:grpSpPr>
        <p:sp>
          <p:nvSpPr>
            <p:cNvPr id="29" name="Google Shape;29;p4"/>
            <p:cNvSpPr/>
            <p:nvPr/>
          </p:nvSpPr>
          <p:spPr>
            <a:xfrm>
              <a:off x="43975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959725"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149890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 name="Google Shape;32;p4"/>
          <p:cNvPicPr preferRelativeResize="0"/>
          <p:nvPr/>
        </p:nvPicPr>
        <p:blipFill>
          <a:blip r:embed="rId4">
            <a:alphaModFix/>
          </a:blip>
          <a:stretch>
            <a:fillRect/>
          </a:stretch>
        </p:blipFill>
        <p:spPr>
          <a:xfrm flipH="1">
            <a:off x="7515547" y="-1075025"/>
            <a:ext cx="2675651" cy="2713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713250" y="54275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4" name="Google Shape;44;p6"/>
          <p:cNvPicPr preferRelativeResize="0"/>
          <p:nvPr/>
        </p:nvPicPr>
        <p:blipFill>
          <a:blip r:embed="rId2">
            <a:alphaModFix/>
          </a:blip>
          <a:stretch>
            <a:fillRect/>
          </a:stretch>
        </p:blipFill>
        <p:spPr>
          <a:xfrm>
            <a:off x="-1" y="-361900"/>
            <a:ext cx="9144003" cy="6518663"/>
          </a:xfrm>
          <a:prstGeom prst="rect">
            <a:avLst/>
          </a:prstGeom>
          <a:noFill/>
          <a:ln>
            <a:noFill/>
          </a:ln>
        </p:spPr>
      </p:pic>
      <p:pic>
        <p:nvPicPr>
          <p:cNvPr id="45" name="Google Shape;45;p6"/>
          <p:cNvPicPr preferRelativeResize="0"/>
          <p:nvPr/>
        </p:nvPicPr>
        <p:blipFill>
          <a:blip r:embed="rId3">
            <a:alphaModFix/>
          </a:blip>
          <a:stretch>
            <a:fillRect/>
          </a:stretch>
        </p:blipFill>
        <p:spPr>
          <a:xfrm rot="-2700000">
            <a:off x="7450001" y="-2108427"/>
            <a:ext cx="2323116" cy="5143505"/>
          </a:xfrm>
          <a:prstGeom prst="rect">
            <a:avLst/>
          </a:prstGeom>
          <a:noFill/>
          <a:ln>
            <a:noFill/>
          </a:ln>
        </p:spPr>
      </p:pic>
      <p:pic>
        <p:nvPicPr>
          <p:cNvPr id="46" name="Google Shape;46;p6"/>
          <p:cNvPicPr preferRelativeResize="0"/>
          <p:nvPr/>
        </p:nvPicPr>
        <p:blipFill>
          <a:blip r:embed="rId4">
            <a:alphaModFix/>
          </a:blip>
          <a:stretch>
            <a:fillRect/>
          </a:stretch>
        </p:blipFill>
        <p:spPr>
          <a:xfrm rot="2699997">
            <a:off x="6116016" y="-668061"/>
            <a:ext cx="4400439" cy="2595571"/>
          </a:xfrm>
          <a:prstGeom prst="rect">
            <a:avLst/>
          </a:prstGeom>
          <a:noFill/>
          <a:ln>
            <a:noFill/>
          </a:ln>
        </p:spPr>
      </p:pic>
      <p:pic>
        <p:nvPicPr>
          <p:cNvPr id="47" name="Google Shape;47;p6"/>
          <p:cNvPicPr preferRelativeResize="0"/>
          <p:nvPr/>
        </p:nvPicPr>
        <p:blipFill>
          <a:blip r:embed="rId3">
            <a:alphaModFix/>
          </a:blip>
          <a:stretch>
            <a:fillRect/>
          </a:stretch>
        </p:blipFill>
        <p:spPr>
          <a:xfrm rot="8100000">
            <a:off x="-1189262" y="2622260"/>
            <a:ext cx="2323116" cy="5143505"/>
          </a:xfrm>
          <a:prstGeom prst="rect">
            <a:avLst/>
          </a:prstGeom>
          <a:noFill/>
          <a:ln>
            <a:noFill/>
          </a:ln>
        </p:spPr>
      </p:pic>
      <p:grpSp>
        <p:nvGrpSpPr>
          <p:cNvPr id="48" name="Google Shape;48;p6"/>
          <p:cNvGrpSpPr/>
          <p:nvPr/>
        </p:nvGrpSpPr>
        <p:grpSpPr>
          <a:xfrm>
            <a:off x="8357395" y="2343975"/>
            <a:ext cx="786600" cy="2666275"/>
            <a:chOff x="8357395" y="2343975"/>
            <a:chExt cx="786600" cy="2666275"/>
          </a:xfrm>
        </p:grpSpPr>
        <p:sp>
          <p:nvSpPr>
            <p:cNvPr id="49" name="Google Shape;49;p6"/>
            <p:cNvSpPr/>
            <p:nvPr/>
          </p:nvSpPr>
          <p:spPr>
            <a:xfrm>
              <a:off x="8357395" y="2343975"/>
              <a:ext cx="786600" cy="786900"/>
            </a:xfrm>
            <a:prstGeom prst="mathMultiply">
              <a:avLst>
                <a:gd name="adj1" fmla="val 2352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8357395" y="2970433"/>
              <a:ext cx="786600" cy="786900"/>
            </a:xfrm>
            <a:prstGeom prst="mathMultiply">
              <a:avLst>
                <a:gd name="adj1" fmla="val 2352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a:off x="8357395" y="3596892"/>
              <a:ext cx="786600" cy="786900"/>
            </a:xfrm>
            <a:prstGeom prst="mathMultiply">
              <a:avLst>
                <a:gd name="adj1" fmla="val 2352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a:off x="8357395" y="4223350"/>
              <a:ext cx="786600" cy="786900"/>
            </a:xfrm>
            <a:prstGeom prst="mathMultiply">
              <a:avLst>
                <a:gd name="adj1" fmla="val 2352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 name="Google Shape;53;p6"/>
          <p:cNvPicPr preferRelativeResize="0"/>
          <p:nvPr/>
        </p:nvPicPr>
        <p:blipFill>
          <a:blip r:embed="rId4">
            <a:alphaModFix/>
          </a:blip>
          <a:stretch>
            <a:fillRect/>
          </a:stretch>
        </p:blipFill>
        <p:spPr>
          <a:xfrm rot="-8100003">
            <a:off x="-1932600" y="3729828"/>
            <a:ext cx="4400439" cy="259557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CUSTOM_10_2">
    <p:spTree>
      <p:nvGrpSpPr>
        <p:cNvPr id="1" name="Shape 174"/>
        <p:cNvGrpSpPr/>
        <p:nvPr/>
      </p:nvGrpSpPr>
      <p:grpSpPr>
        <a:xfrm>
          <a:off x="0" y="0"/>
          <a:ext cx="0" cy="0"/>
          <a:chOff x="0" y="0"/>
          <a:chExt cx="0" cy="0"/>
        </a:xfrm>
      </p:grpSpPr>
      <p:pic>
        <p:nvPicPr>
          <p:cNvPr id="175" name="Google Shape;175;p21"/>
          <p:cNvPicPr preferRelativeResize="0"/>
          <p:nvPr/>
        </p:nvPicPr>
        <p:blipFill>
          <a:blip r:embed="rId2">
            <a:alphaModFix/>
          </a:blip>
          <a:stretch>
            <a:fillRect/>
          </a:stretch>
        </p:blipFill>
        <p:spPr>
          <a:xfrm>
            <a:off x="-1" y="-361900"/>
            <a:ext cx="9144003" cy="6518663"/>
          </a:xfrm>
          <a:prstGeom prst="rect">
            <a:avLst/>
          </a:prstGeom>
          <a:noFill/>
          <a:ln>
            <a:noFill/>
          </a:ln>
        </p:spPr>
      </p:pic>
      <p:sp>
        <p:nvSpPr>
          <p:cNvPr id="176" name="Google Shape;176;p21"/>
          <p:cNvSpPr>
            <a:spLocks noGrp="1"/>
          </p:cNvSpPr>
          <p:nvPr>
            <p:ph type="pic" idx="2"/>
          </p:nvPr>
        </p:nvSpPr>
        <p:spPr>
          <a:xfrm>
            <a:off x="5351775" y="1550550"/>
            <a:ext cx="2367900" cy="1348800"/>
          </a:xfrm>
          <a:prstGeom prst="rect">
            <a:avLst/>
          </a:prstGeom>
          <a:noFill/>
          <a:ln>
            <a:noFill/>
          </a:ln>
        </p:spPr>
      </p:sp>
      <p:sp>
        <p:nvSpPr>
          <p:cNvPr id="177" name="Google Shape;177;p21"/>
          <p:cNvSpPr txBox="1">
            <a:spLocks noGrp="1"/>
          </p:cNvSpPr>
          <p:nvPr>
            <p:ph type="subTitle" idx="1"/>
          </p:nvPr>
        </p:nvSpPr>
        <p:spPr>
          <a:xfrm>
            <a:off x="1738650" y="2267575"/>
            <a:ext cx="2987400" cy="121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178" name="Google Shape;178;p21"/>
          <p:cNvSpPr txBox="1">
            <a:spLocks noGrp="1"/>
          </p:cNvSpPr>
          <p:nvPr>
            <p:ph type="title"/>
          </p:nvPr>
        </p:nvSpPr>
        <p:spPr>
          <a:xfrm>
            <a:off x="1738650" y="1559750"/>
            <a:ext cx="2987400" cy="595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800"/>
              <a:buNone/>
              <a:defRPr>
                <a:solidFill>
                  <a:schemeClr val="dk1"/>
                </a:solidFill>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79" name="Google Shape;179;p21"/>
          <p:cNvGrpSpPr/>
          <p:nvPr/>
        </p:nvGrpSpPr>
        <p:grpSpPr>
          <a:xfrm>
            <a:off x="7024275" y="262450"/>
            <a:ext cx="1660050" cy="554100"/>
            <a:chOff x="439750" y="360325"/>
            <a:chExt cx="1660050" cy="554100"/>
          </a:xfrm>
        </p:grpSpPr>
        <p:sp>
          <p:nvSpPr>
            <p:cNvPr id="180" name="Google Shape;180;p21"/>
            <p:cNvSpPr/>
            <p:nvPr/>
          </p:nvSpPr>
          <p:spPr>
            <a:xfrm>
              <a:off x="43975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1"/>
            <p:cNvSpPr/>
            <p:nvPr/>
          </p:nvSpPr>
          <p:spPr>
            <a:xfrm>
              <a:off x="959725"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1498900" y="360325"/>
              <a:ext cx="600900" cy="5541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96"/>
        <p:cNvGrpSpPr/>
        <p:nvPr/>
      </p:nvGrpSpPr>
      <p:grpSpPr>
        <a:xfrm>
          <a:off x="0" y="0"/>
          <a:ext cx="0" cy="0"/>
          <a:chOff x="0" y="0"/>
          <a:chExt cx="0" cy="0"/>
        </a:xfrm>
      </p:grpSpPr>
      <p:sp>
        <p:nvSpPr>
          <p:cNvPr id="197" name="Google Shape;197;p2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212"/>
        <p:cNvGrpSpPr/>
        <p:nvPr/>
      </p:nvGrpSpPr>
      <p:grpSpPr>
        <a:xfrm>
          <a:off x="0" y="0"/>
          <a:ext cx="0" cy="0"/>
          <a:chOff x="0" y="0"/>
          <a:chExt cx="0" cy="0"/>
        </a:xfrm>
      </p:grpSpPr>
      <p:pic>
        <p:nvPicPr>
          <p:cNvPr id="213" name="Google Shape;213;p27"/>
          <p:cNvPicPr preferRelativeResize="0"/>
          <p:nvPr/>
        </p:nvPicPr>
        <p:blipFill>
          <a:blip r:embed="rId2">
            <a:alphaModFix/>
          </a:blip>
          <a:stretch>
            <a:fillRect/>
          </a:stretch>
        </p:blipFill>
        <p:spPr>
          <a:xfrm>
            <a:off x="-1" y="-361900"/>
            <a:ext cx="9144003" cy="6518663"/>
          </a:xfrm>
          <a:prstGeom prst="rect">
            <a:avLst/>
          </a:prstGeom>
          <a:noFill/>
          <a:ln>
            <a:noFill/>
          </a:ln>
        </p:spPr>
      </p:pic>
      <p:sp>
        <p:nvSpPr>
          <p:cNvPr id="214" name="Google Shape;214;p27"/>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5" name="Google Shape;215;p27"/>
          <p:cNvPicPr preferRelativeResize="0"/>
          <p:nvPr/>
        </p:nvPicPr>
        <p:blipFill>
          <a:blip r:embed="rId3">
            <a:alphaModFix/>
          </a:blip>
          <a:stretch>
            <a:fillRect/>
          </a:stretch>
        </p:blipFill>
        <p:spPr>
          <a:xfrm rot="8100000" flipH="1">
            <a:off x="5641433" y="3198605"/>
            <a:ext cx="4916876" cy="3637251"/>
          </a:xfrm>
          <a:prstGeom prst="rect">
            <a:avLst/>
          </a:prstGeom>
          <a:noFill/>
          <a:ln>
            <a:noFill/>
          </a:ln>
        </p:spPr>
      </p:pic>
      <p:pic>
        <p:nvPicPr>
          <p:cNvPr id="216" name="Google Shape;216;p27"/>
          <p:cNvPicPr preferRelativeResize="0"/>
          <p:nvPr/>
        </p:nvPicPr>
        <p:blipFill>
          <a:blip r:embed="rId3">
            <a:alphaModFix/>
          </a:blip>
          <a:stretch>
            <a:fillRect/>
          </a:stretch>
        </p:blipFill>
        <p:spPr>
          <a:xfrm rot="-8100000">
            <a:off x="-1414317" y="3198605"/>
            <a:ext cx="4916876" cy="3637251"/>
          </a:xfrm>
          <a:prstGeom prst="rect">
            <a:avLst/>
          </a:prstGeom>
          <a:noFill/>
          <a:ln>
            <a:noFill/>
          </a:ln>
        </p:spPr>
      </p:pic>
      <p:pic>
        <p:nvPicPr>
          <p:cNvPr id="217" name="Google Shape;217;p27"/>
          <p:cNvPicPr preferRelativeResize="0"/>
          <p:nvPr/>
        </p:nvPicPr>
        <p:blipFill>
          <a:blip r:embed="rId4">
            <a:alphaModFix/>
          </a:blip>
          <a:stretch>
            <a:fillRect/>
          </a:stretch>
        </p:blipFill>
        <p:spPr>
          <a:xfrm>
            <a:off x="-940903" y="-1022400"/>
            <a:ext cx="2675651" cy="2713550"/>
          </a:xfrm>
          <a:prstGeom prst="rect">
            <a:avLst/>
          </a:prstGeom>
          <a:noFill/>
          <a:ln>
            <a:noFill/>
          </a:ln>
        </p:spPr>
      </p:pic>
      <p:pic>
        <p:nvPicPr>
          <p:cNvPr id="218" name="Google Shape;218;p27"/>
          <p:cNvPicPr preferRelativeResize="0"/>
          <p:nvPr/>
        </p:nvPicPr>
        <p:blipFill>
          <a:blip r:embed="rId4">
            <a:alphaModFix/>
          </a:blip>
          <a:stretch>
            <a:fillRect/>
          </a:stretch>
        </p:blipFill>
        <p:spPr>
          <a:xfrm flipH="1">
            <a:off x="7386647" y="-1022400"/>
            <a:ext cx="2675651" cy="27135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8">
  <p:cSld name="TITLE_ONLY_8">
    <p:spTree>
      <p:nvGrpSpPr>
        <p:cNvPr id="1" name="Shape 232"/>
        <p:cNvGrpSpPr/>
        <p:nvPr/>
      </p:nvGrpSpPr>
      <p:grpSpPr>
        <a:xfrm>
          <a:off x="0" y="0"/>
          <a:ext cx="0" cy="0"/>
          <a:chOff x="0" y="0"/>
          <a:chExt cx="0" cy="0"/>
        </a:xfrm>
      </p:grpSpPr>
      <p:pic>
        <p:nvPicPr>
          <p:cNvPr id="233" name="Google Shape;233;p30"/>
          <p:cNvPicPr preferRelativeResize="0"/>
          <p:nvPr/>
        </p:nvPicPr>
        <p:blipFill>
          <a:blip r:embed="rId2">
            <a:alphaModFix/>
          </a:blip>
          <a:stretch>
            <a:fillRect/>
          </a:stretch>
        </p:blipFill>
        <p:spPr>
          <a:xfrm>
            <a:off x="-1" y="-361900"/>
            <a:ext cx="9144003" cy="6518663"/>
          </a:xfrm>
          <a:prstGeom prst="rect">
            <a:avLst/>
          </a:prstGeom>
          <a:noFill/>
          <a:ln>
            <a:noFill/>
          </a:ln>
        </p:spPr>
      </p:pic>
      <p:pic>
        <p:nvPicPr>
          <p:cNvPr id="234" name="Google Shape;234;p30"/>
          <p:cNvPicPr preferRelativeResize="0"/>
          <p:nvPr/>
        </p:nvPicPr>
        <p:blipFill>
          <a:blip r:embed="rId3">
            <a:alphaModFix/>
          </a:blip>
          <a:stretch>
            <a:fillRect/>
          </a:stretch>
        </p:blipFill>
        <p:spPr>
          <a:xfrm rot="2699998" flipH="1">
            <a:off x="5237862" y="-958278"/>
            <a:ext cx="6530725" cy="4831102"/>
          </a:xfrm>
          <a:prstGeom prst="rect">
            <a:avLst/>
          </a:prstGeom>
          <a:noFill/>
          <a:ln>
            <a:noFill/>
          </a:ln>
        </p:spPr>
      </p:pic>
      <p:sp>
        <p:nvSpPr>
          <p:cNvPr id="235" name="Google Shape;235;p3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36" name="Google Shape;236;p30"/>
          <p:cNvPicPr preferRelativeResize="0"/>
          <p:nvPr/>
        </p:nvPicPr>
        <p:blipFill>
          <a:blip r:embed="rId4">
            <a:alphaModFix/>
          </a:blip>
          <a:stretch>
            <a:fillRect/>
          </a:stretch>
        </p:blipFill>
        <p:spPr>
          <a:xfrm rot="10800000" flipH="1">
            <a:off x="-875853" y="3408775"/>
            <a:ext cx="2675651" cy="27135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p:cSld name="CUSTOM_2_2_1_1_1">
    <p:spTree>
      <p:nvGrpSpPr>
        <p:cNvPr id="1" name="Shape 260"/>
        <p:cNvGrpSpPr/>
        <p:nvPr/>
      </p:nvGrpSpPr>
      <p:grpSpPr>
        <a:xfrm>
          <a:off x="0" y="0"/>
          <a:ext cx="0" cy="0"/>
          <a:chOff x="0" y="0"/>
          <a:chExt cx="0" cy="0"/>
        </a:xfrm>
      </p:grpSpPr>
      <p:pic>
        <p:nvPicPr>
          <p:cNvPr id="261" name="Google Shape;261;p33"/>
          <p:cNvPicPr preferRelativeResize="0"/>
          <p:nvPr/>
        </p:nvPicPr>
        <p:blipFill>
          <a:blip r:embed="rId2">
            <a:alphaModFix/>
          </a:blip>
          <a:stretch>
            <a:fillRect/>
          </a:stretch>
        </p:blipFill>
        <p:spPr>
          <a:xfrm>
            <a:off x="-1" y="-361900"/>
            <a:ext cx="9144003" cy="6518663"/>
          </a:xfrm>
          <a:prstGeom prst="rect">
            <a:avLst/>
          </a:prstGeom>
          <a:noFill/>
          <a:ln>
            <a:noFill/>
          </a:ln>
        </p:spPr>
      </p:pic>
      <p:sp>
        <p:nvSpPr>
          <p:cNvPr id="262" name="Google Shape;262;p33"/>
          <p:cNvSpPr txBox="1">
            <a:spLocks noGrp="1"/>
          </p:cNvSpPr>
          <p:nvPr>
            <p:ph type="subTitle" idx="1"/>
          </p:nvPr>
        </p:nvSpPr>
        <p:spPr>
          <a:xfrm>
            <a:off x="713227" y="2921925"/>
            <a:ext cx="2471400" cy="37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a:solidFill>
                  <a:schemeClr val="accent1"/>
                </a:solidFill>
                <a:latin typeface="Aldrich"/>
                <a:ea typeface="Aldrich"/>
                <a:cs typeface="Aldrich"/>
                <a:sym typeface="Aldrich"/>
              </a:defRPr>
            </a:lvl1pPr>
            <a:lvl2pPr lvl="1" algn="ctr" rtl="0">
              <a:lnSpc>
                <a:spcPct val="100000"/>
              </a:lnSpc>
              <a:spcBef>
                <a:spcPts val="0"/>
              </a:spcBef>
              <a:spcAft>
                <a:spcPts val="0"/>
              </a:spcAft>
              <a:buNone/>
              <a:defRPr>
                <a:solidFill>
                  <a:schemeClr val="accent1"/>
                </a:solidFill>
                <a:latin typeface="Aldrich"/>
                <a:ea typeface="Aldrich"/>
                <a:cs typeface="Aldrich"/>
                <a:sym typeface="Aldrich"/>
              </a:defRPr>
            </a:lvl2pPr>
            <a:lvl3pPr lvl="2" algn="ctr" rtl="0">
              <a:lnSpc>
                <a:spcPct val="100000"/>
              </a:lnSpc>
              <a:spcBef>
                <a:spcPts val="0"/>
              </a:spcBef>
              <a:spcAft>
                <a:spcPts val="0"/>
              </a:spcAft>
              <a:buNone/>
              <a:defRPr>
                <a:solidFill>
                  <a:schemeClr val="accent1"/>
                </a:solidFill>
                <a:latin typeface="Aldrich"/>
                <a:ea typeface="Aldrich"/>
                <a:cs typeface="Aldrich"/>
                <a:sym typeface="Aldrich"/>
              </a:defRPr>
            </a:lvl3pPr>
            <a:lvl4pPr lvl="3" algn="ctr" rtl="0">
              <a:lnSpc>
                <a:spcPct val="100000"/>
              </a:lnSpc>
              <a:spcBef>
                <a:spcPts val="0"/>
              </a:spcBef>
              <a:spcAft>
                <a:spcPts val="0"/>
              </a:spcAft>
              <a:buNone/>
              <a:defRPr>
                <a:solidFill>
                  <a:schemeClr val="accent1"/>
                </a:solidFill>
                <a:latin typeface="Aldrich"/>
                <a:ea typeface="Aldrich"/>
                <a:cs typeface="Aldrich"/>
                <a:sym typeface="Aldrich"/>
              </a:defRPr>
            </a:lvl4pPr>
            <a:lvl5pPr lvl="4" algn="ctr" rtl="0">
              <a:lnSpc>
                <a:spcPct val="100000"/>
              </a:lnSpc>
              <a:spcBef>
                <a:spcPts val="0"/>
              </a:spcBef>
              <a:spcAft>
                <a:spcPts val="0"/>
              </a:spcAft>
              <a:buNone/>
              <a:defRPr>
                <a:solidFill>
                  <a:schemeClr val="accent1"/>
                </a:solidFill>
                <a:latin typeface="Aldrich"/>
                <a:ea typeface="Aldrich"/>
                <a:cs typeface="Aldrich"/>
                <a:sym typeface="Aldrich"/>
              </a:defRPr>
            </a:lvl5pPr>
            <a:lvl6pPr lvl="5" algn="ctr" rtl="0">
              <a:lnSpc>
                <a:spcPct val="100000"/>
              </a:lnSpc>
              <a:spcBef>
                <a:spcPts val="0"/>
              </a:spcBef>
              <a:spcAft>
                <a:spcPts val="0"/>
              </a:spcAft>
              <a:buNone/>
              <a:defRPr>
                <a:solidFill>
                  <a:schemeClr val="accent1"/>
                </a:solidFill>
                <a:latin typeface="Aldrich"/>
                <a:ea typeface="Aldrich"/>
                <a:cs typeface="Aldrich"/>
                <a:sym typeface="Aldrich"/>
              </a:defRPr>
            </a:lvl6pPr>
            <a:lvl7pPr lvl="6" algn="ctr" rtl="0">
              <a:lnSpc>
                <a:spcPct val="100000"/>
              </a:lnSpc>
              <a:spcBef>
                <a:spcPts val="0"/>
              </a:spcBef>
              <a:spcAft>
                <a:spcPts val="0"/>
              </a:spcAft>
              <a:buNone/>
              <a:defRPr>
                <a:solidFill>
                  <a:schemeClr val="accent1"/>
                </a:solidFill>
                <a:latin typeface="Aldrich"/>
                <a:ea typeface="Aldrich"/>
                <a:cs typeface="Aldrich"/>
                <a:sym typeface="Aldrich"/>
              </a:defRPr>
            </a:lvl7pPr>
            <a:lvl8pPr lvl="7" algn="ctr" rtl="0">
              <a:lnSpc>
                <a:spcPct val="100000"/>
              </a:lnSpc>
              <a:spcBef>
                <a:spcPts val="0"/>
              </a:spcBef>
              <a:spcAft>
                <a:spcPts val="0"/>
              </a:spcAft>
              <a:buNone/>
              <a:defRPr>
                <a:solidFill>
                  <a:schemeClr val="accent1"/>
                </a:solidFill>
                <a:latin typeface="Aldrich"/>
                <a:ea typeface="Aldrich"/>
                <a:cs typeface="Aldrich"/>
                <a:sym typeface="Aldrich"/>
              </a:defRPr>
            </a:lvl8pPr>
            <a:lvl9pPr lvl="8" algn="ctr" rtl="0">
              <a:lnSpc>
                <a:spcPct val="100000"/>
              </a:lnSpc>
              <a:spcBef>
                <a:spcPts val="0"/>
              </a:spcBef>
              <a:spcAft>
                <a:spcPts val="0"/>
              </a:spcAft>
              <a:buNone/>
              <a:defRPr>
                <a:solidFill>
                  <a:schemeClr val="accent1"/>
                </a:solidFill>
                <a:latin typeface="Aldrich"/>
                <a:ea typeface="Aldrich"/>
                <a:cs typeface="Aldrich"/>
                <a:sym typeface="Aldrich"/>
              </a:defRPr>
            </a:lvl9pPr>
          </a:lstStyle>
          <a:p>
            <a:endParaRPr/>
          </a:p>
        </p:txBody>
      </p:sp>
      <p:sp>
        <p:nvSpPr>
          <p:cNvPr id="263" name="Google Shape;263;p33"/>
          <p:cNvSpPr txBox="1">
            <a:spLocks noGrp="1"/>
          </p:cNvSpPr>
          <p:nvPr>
            <p:ph type="subTitle" idx="2"/>
          </p:nvPr>
        </p:nvSpPr>
        <p:spPr>
          <a:xfrm>
            <a:off x="713225" y="3293302"/>
            <a:ext cx="2471400" cy="115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264" name="Google Shape;264;p33"/>
          <p:cNvSpPr txBox="1">
            <a:spLocks noGrp="1"/>
          </p:cNvSpPr>
          <p:nvPr>
            <p:ph type="subTitle" idx="3"/>
          </p:nvPr>
        </p:nvSpPr>
        <p:spPr>
          <a:xfrm>
            <a:off x="3336300" y="2312325"/>
            <a:ext cx="2471400" cy="37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a:solidFill>
                  <a:schemeClr val="accent1"/>
                </a:solidFill>
                <a:latin typeface="Aldrich"/>
                <a:ea typeface="Aldrich"/>
                <a:cs typeface="Aldrich"/>
                <a:sym typeface="Aldrich"/>
              </a:defRPr>
            </a:lvl1pPr>
            <a:lvl2pPr lvl="1" algn="ctr" rtl="0">
              <a:lnSpc>
                <a:spcPct val="100000"/>
              </a:lnSpc>
              <a:spcBef>
                <a:spcPts val="0"/>
              </a:spcBef>
              <a:spcAft>
                <a:spcPts val="0"/>
              </a:spcAft>
              <a:buNone/>
              <a:defRPr>
                <a:solidFill>
                  <a:schemeClr val="accent1"/>
                </a:solidFill>
                <a:latin typeface="Aldrich"/>
                <a:ea typeface="Aldrich"/>
                <a:cs typeface="Aldrich"/>
                <a:sym typeface="Aldrich"/>
              </a:defRPr>
            </a:lvl2pPr>
            <a:lvl3pPr lvl="2" algn="ctr" rtl="0">
              <a:lnSpc>
                <a:spcPct val="100000"/>
              </a:lnSpc>
              <a:spcBef>
                <a:spcPts val="0"/>
              </a:spcBef>
              <a:spcAft>
                <a:spcPts val="0"/>
              </a:spcAft>
              <a:buNone/>
              <a:defRPr>
                <a:solidFill>
                  <a:schemeClr val="accent1"/>
                </a:solidFill>
                <a:latin typeface="Aldrich"/>
                <a:ea typeface="Aldrich"/>
                <a:cs typeface="Aldrich"/>
                <a:sym typeface="Aldrich"/>
              </a:defRPr>
            </a:lvl3pPr>
            <a:lvl4pPr lvl="3" algn="ctr" rtl="0">
              <a:lnSpc>
                <a:spcPct val="100000"/>
              </a:lnSpc>
              <a:spcBef>
                <a:spcPts val="0"/>
              </a:spcBef>
              <a:spcAft>
                <a:spcPts val="0"/>
              </a:spcAft>
              <a:buNone/>
              <a:defRPr>
                <a:solidFill>
                  <a:schemeClr val="accent1"/>
                </a:solidFill>
                <a:latin typeface="Aldrich"/>
                <a:ea typeface="Aldrich"/>
                <a:cs typeface="Aldrich"/>
                <a:sym typeface="Aldrich"/>
              </a:defRPr>
            </a:lvl4pPr>
            <a:lvl5pPr lvl="4" algn="ctr" rtl="0">
              <a:lnSpc>
                <a:spcPct val="100000"/>
              </a:lnSpc>
              <a:spcBef>
                <a:spcPts val="0"/>
              </a:spcBef>
              <a:spcAft>
                <a:spcPts val="0"/>
              </a:spcAft>
              <a:buNone/>
              <a:defRPr>
                <a:solidFill>
                  <a:schemeClr val="accent1"/>
                </a:solidFill>
                <a:latin typeface="Aldrich"/>
                <a:ea typeface="Aldrich"/>
                <a:cs typeface="Aldrich"/>
                <a:sym typeface="Aldrich"/>
              </a:defRPr>
            </a:lvl5pPr>
            <a:lvl6pPr lvl="5" algn="ctr" rtl="0">
              <a:lnSpc>
                <a:spcPct val="100000"/>
              </a:lnSpc>
              <a:spcBef>
                <a:spcPts val="0"/>
              </a:spcBef>
              <a:spcAft>
                <a:spcPts val="0"/>
              </a:spcAft>
              <a:buNone/>
              <a:defRPr>
                <a:solidFill>
                  <a:schemeClr val="accent1"/>
                </a:solidFill>
                <a:latin typeface="Aldrich"/>
                <a:ea typeface="Aldrich"/>
                <a:cs typeface="Aldrich"/>
                <a:sym typeface="Aldrich"/>
              </a:defRPr>
            </a:lvl6pPr>
            <a:lvl7pPr lvl="6" algn="ctr" rtl="0">
              <a:lnSpc>
                <a:spcPct val="100000"/>
              </a:lnSpc>
              <a:spcBef>
                <a:spcPts val="0"/>
              </a:spcBef>
              <a:spcAft>
                <a:spcPts val="0"/>
              </a:spcAft>
              <a:buNone/>
              <a:defRPr>
                <a:solidFill>
                  <a:schemeClr val="accent1"/>
                </a:solidFill>
                <a:latin typeface="Aldrich"/>
                <a:ea typeface="Aldrich"/>
                <a:cs typeface="Aldrich"/>
                <a:sym typeface="Aldrich"/>
              </a:defRPr>
            </a:lvl7pPr>
            <a:lvl8pPr lvl="7" algn="ctr" rtl="0">
              <a:lnSpc>
                <a:spcPct val="100000"/>
              </a:lnSpc>
              <a:spcBef>
                <a:spcPts val="0"/>
              </a:spcBef>
              <a:spcAft>
                <a:spcPts val="0"/>
              </a:spcAft>
              <a:buNone/>
              <a:defRPr>
                <a:solidFill>
                  <a:schemeClr val="accent1"/>
                </a:solidFill>
                <a:latin typeface="Aldrich"/>
                <a:ea typeface="Aldrich"/>
                <a:cs typeface="Aldrich"/>
                <a:sym typeface="Aldrich"/>
              </a:defRPr>
            </a:lvl8pPr>
            <a:lvl9pPr lvl="8" algn="ctr" rtl="0">
              <a:lnSpc>
                <a:spcPct val="100000"/>
              </a:lnSpc>
              <a:spcBef>
                <a:spcPts val="0"/>
              </a:spcBef>
              <a:spcAft>
                <a:spcPts val="0"/>
              </a:spcAft>
              <a:buNone/>
              <a:defRPr>
                <a:solidFill>
                  <a:schemeClr val="accent1"/>
                </a:solidFill>
                <a:latin typeface="Aldrich"/>
                <a:ea typeface="Aldrich"/>
                <a:cs typeface="Aldrich"/>
                <a:sym typeface="Aldrich"/>
              </a:defRPr>
            </a:lvl9pPr>
          </a:lstStyle>
          <a:p>
            <a:endParaRPr/>
          </a:p>
        </p:txBody>
      </p:sp>
      <p:sp>
        <p:nvSpPr>
          <p:cNvPr id="265" name="Google Shape;265;p33"/>
          <p:cNvSpPr txBox="1">
            <a:spLocks noGrp="1"/>
          </p:cNvSpPr>
          <p:nvPr>
            <p:ph type="subTitle" idx="4"/>
          </p:nvPr>
        </p:nvSpPr>
        <p:spPr>
          <a:xfrm>
            <a:off x="3336300" y="2683702"/>
            <a:ext cx="2471400" cy="115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266" name="Google Shape;266;p33"/>
          <p:cNvSpPr txBox="1">
            <a:spLocks noGrp="1"/>
          </p:cNvSpPr>
          <p:nvPr>
            <p:ph type="subTitle" idx="5"/>
          </p:nvPr>
        </p:nvSpPr>
        <p:spPr>
          <a:xfrm>
            <a:off x="5959375" y="2921925"/>
            <a:ext cx="2471400" cy="37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a:solidFill>
                  <a:schemeClr val="accent1"/>
                </a:solidFill>
                <a:latin typeface="Aldrich"/>
                <a:ea typeface="Aldrich"/>
                <a:cs typeface="Aldrich"/>
                <a:sym typeface="Aldrich"/>
              </a:defRPr>
            </a:lvl1pPr>
            <a:lvl2pPr lvl="1" algn="ctr" rtl="0">
              <a:lnSpc>
                <a:spcPct val="100000"/>
              </a:lnSpc>
              <a:spcBef>
                <a:spcPts val="0"/>
              </a:spcBef>
              <a:spcAft>
                <a:spcPts val="0"/>
              </a:spcAft>
              <a:buNone/>
              <a:defRPr>
                <a:solidFill>
                  <a:schemeClr val="accent1"/>
                </a:solidFill>
                <a:latin typeface="Aldrich"/>
                <a:ea typeface="Aldrich"/>
                <a:cs typeface="Aldrich"/>
                <a:sym typeface="Aldrich"/>
              </a:defRPr>
            </a:lvl2pPr>
            <a:lvl3pPr lvl="2" algn="ctr" rtl="0">
              <a:lnSpc>
                <a:spcPct val="100000"/>
              </a:lnSpc>
              <a:spcBef>
                <a:spcPts val="0"/>
              </a:spcBef>
              <a:spcAft>
                <a:spcPts val="0"/>
              </a:spcAft>
              <a:buNone/>
              <a:defRPr>
                <a:solidFill>
                  <a:schemeClr val="accent1"/>
                </a:solidFill>
                <a:latin typeface="Aldrich"/>
                <a:ea typeface="Aldrich"/>
                <a:cs typeface="Aldrich"/>
                <a:sym typeface="Aldrich"/>
              </a:defRPr>
            </a:lvl3pPr>
            <a:lvl4pPr lvl="3" algn="ctr" rtl="0">
              <a:lnSpc>
                <a:spcPct val="100000"/>
              </a:lnSpc>
              <a:spcBef>
                <a:spcPts val="0"/>
              </a:spcBef>
              <a:spcAft>
                <a:spcPts val="0"/>
              </a:spcAft>
              <a:buNone/>
              <a:defRPr>
                <a:solidFill>
                  <a:schemeClr val="accent1"/>
                </a:solidFill>
                <a:latin typeface="Aldrich"/>
                <a:ea typeface="Aldrich"/>
                <a:cs typeface="Aldrich"/>
                <a:sym typeface="Aldrich"/>
              </a:defRPr>
            </a:lvl4pPr>
            <a:lvl5pPr lvl="4" algn="ctr" rtl="0">
              <a:lnSpc>
                <a:spcPct val="100000"/>
              </a:lnSpc>
              <a:spcBef>
                <a:spcPts val="0"/>
              </a:spcBef>
              <a:spcAft>
                <a:spcPts val="0"/>
              </a:spcAft>
              <a:buNone/>
              <a:defRPr>
                <a:solidFill>
                  <a:schemeClr val="accent1"/>
                </a:solidFill>
                <a:latin typeface="Aldrich"/>
                <a:ea typeface="Aldrich"/>
                <a:cs typeface="Aldrich"/>
                <a:sym typeface="Aldrich"/>
              </a:defRPr>
            </a:lvl5pPr>
            <a:lvl6pPr lvl="5" algn="ctr" rtl="0">
              <a:lnSpc>
                <a:spcPct val="100000"/>
              </a:lnSpc>
              <a:spcBef>
                <a:spcPts val="0"/>
              </a:spcBef>
              <a:spcAft>
                <a:spcPts val="0"/>
              </a:spcAft>
              <a:buNone/>
              <a:defRPr>
                <a:solidFill>
                  <a:schemeClr val="accent1"/>
                </a:solidFill>
                <a:latin typeface="Aldrich"/>
                <a:ea typeface="Aldrich"/>
                <a:cs typeface="Aldrich"/>
                <a:sym typeface="Aldrich"/>
              </a:defRPr>
            </a:lvl6pPr>
            <a:lvl7pPr lvl="6" algn="ctr" rtl="0">
              <a:lnSpc>
                <a:spcPct val="100000"/>
              </a:lnSpc>
              <a:spcBef>
                <a:spcPts val="0"/>
              </a:spcBef>
              <a:spcAft>
                <a:spcPts val="0"/>
              </a:spcAft>
              <a:buNone/>
              <a:defRPr>
                <a:solidFill>
                  <a:schemeClr val="accent1"/>
                </a:solidFill>
                <a:latin typeface="Aldrich"/>
                <a:ea typeface="Aldrich"/>
                <a:cs typeface="Aldrich"/>
                <a:sym typeface="Aldrich"/>
              </a:defRPr>
            </a:lvl7pPr>
            <a:lvl8pPr lvl="7" algn="ctr" rtl="0">
              <a:lnSpc>
                <a:spcPct val="100000"/>
              </a:lnSpc>
              <a:spcBef>
                <a:spcPts val="0"/>
              </a:spcBef>
              <a:spcAft>
                <a:spcPts val="0"/>
              </a:spcAft>
              <a:buNone/>
              <a:defRPr>
                <a:solidFill>
                  <a:schemeClr val="accent1"/>
                </a:solidFill>
                <a:latin typeface="Aldrich"/>
                <a:ea typeface="Aldrich"/>
                <a:cs typeface="Aldrich"/>
                <a:sym typeface="Aldrich"/>
              </a:defRPr>
            </a:lvl8pPr>
            <a:lvl9pPr lvl="8" algn="ctr" rtl="0">
              <a:lnSpc>
                <a:spcPct val="100000"/>
              </a:lnSpc>
              <a:spcBef>
                <a:spcPts val="0"/>
              </a:spcBef>
              <a:spcAft>
                <a:spcPts val="0"/>
              </a:spcAft>
              <a:buNone/>
              <a:defRPr>
                <a:solidFill>
                  <a:schemeClr val="accent1"/>
                </a:solidFill>
                <a:latin typeface="Aldrich"/>
                <a:ea typeface="Aldrich"/>
                <a:cs typeface="Aldrich"/>
                <a:sym typeface="Aldrich"/>
              </a:defRPr>
            </a:lvl9pPr>
          </a:lstStyle>
          <a:p>
            <a:endParaRPr/>
          </a:p>
        </p:txBody>
      </p:sp>
      <p:sp>
        <p:nvSpPr>
          <p:cNvPr id="267" name="Google Shape;267;p33"/>
          <p:cNvSpPr txBox="1">
            <a:spLocks noGrp="1"/>
          </p:cNvSpPr>
          <p:nvPr>
            <p:ph type="subTitle" idx="6"/>
          </p:nvPr>
        </p:nvSpPr>
        <p:spPr>
          <a:xfrm>
            <a:off x="5959375" y="3293302"/>
            <a:ext cx="2471400" cy="115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268" name="Google Shape;268;p33"/>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69" name="Google Shape;269;p33"/>
          <p:cNvPicPr preferRelativeResize="0"/>
          <p:nvPr/>
        </p:nvPicPr>
        <p:blipFill>
          <a:blip r:embed="rId3">
            <a:alphaModFix/>
          </a:blip>
          <a:stretch>
            <a:fillRect/>
          </a:stretch>
        </p:blipFill>
        <p:spPr>
          <a:xfrm>
            <a:off x="-940903" y="-1022400"/>
            <a:ext cx="2675651" cy="2713550"/>
          </a:xfrm>
          <a:prstGeom prst="rect">
            <a:avLst/>
          </a:prstGeom>
          <a:noFill/>
          <a:ln>
            <a:noFill/>
          </a:ln>
        </p:spPr>
      </p:pic>
      <p:pic>
        <p:nvPicPr>
          <p:cNvPr id="270" name="Google Shape;270;p33"/>
          <p:cNvPicPr preferRelativeResize="0"/>
          <p:nvPr/>
        </p:nvPicPr>
        <p:blipFill>
          <a:blip r:embed="rId4">
            <a:alphaModFix/>
          </a:blip>
          <a:stretch>
            <a:fillRect/>
          </a:stretch>
        </p:blipFill>
        <p:spPr>
          <a:xfrm rot="5406303">
            <a:off x="3431414" y="3026507"/>
            <a:ext cx="2323118" cy="5143509"/>
          </a:xfrm>
          <a:prstGeom prst="rect">
            <a:avLst/>
          </a:prstGeom>
          <a:noFill/>
          <a:ln>
            <a:noFill/>
          </a:ln>
        </p:spPr>
      </p:pic>
      <p:pic>
        <p:nvPicPr>
          <p:cNvPr id="271" name="Google Shape;271;p33"/>
          <p:cNvPicPr preferRelativeResize="0"/>
          <p:nvPr/>
        </p:nvPicPr>
        <p:blipFill>
          <a:blip r:embed="rId5">
            <a:alphaModFix/>
          </a:blip>
          <a:stretch>
            <a:fillRect/>
          </a:stretch>
        </p:blipFill>
        <p:spPr>
          <a:xfrm rot="-10793696">
            <a:off x="2484513" y="3974151"/>
            <a:ext cx="4400443" cy="2595574"/>
          </a:xfrm>
          <a:prstGeom prst="rect">
            <a:avLst/>
          </a:prstGeom>
          <a:noFill/>
          <a:ln>
            <a:noFill/>
          </a:ln>
        </p:spPr>
      </p:pic>
      <p:pic>
        <p:nvPicPr>
          <p:cNvPr id="272" name="Google Shape;272;p33"/>
          <p:cNvPicPr preferRelativeResize="0"/>
          <p:nvPr/>
        </p:nvPicPr>
        <p:blipFill>
          <a:blip r:embed="rId3">
            <a:alphaModFix/>
          </a:blip>
          <a:stretch>
            <a:fillRect/>
          </a:stretch>
        </p:blipFill>
        <p:spPr>
          <a:xfrm flipH="1">
            <a:off x="7386647" y="-1022400"/>
            <a:ext cx="2675651" cy="27135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004651"/>
            </a:gs>
            <a:gs pos="100000">
              <a:srgbClr val="000607"/>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Aldrich"/>
              <a:buNone/>
              <a:defRPr sz="2800" b="1">
                <a:solidFill>
                  <a:schemeClr val="lt1"/>
                </a:solidFill>
                <a:latin typeface="Aldrich"/>
                <a:ea typeface="Aldrich"/>
                <a:cs typeface="Aldrich"/>
                <a:sym typeface="Aldrich"/>
              </a:defRPr>
            </a:lvl1pPr>
            <a:lvl2pPr lvl="1" rtl="0">
              <a:spcBef>
                <a:spcPts val="0"/>
              </a:spcBef>
              <a:spcAft>
                <a:spcPts val="0"/>
              </a:spcAft>
              <a:buClr>
                <a:schemeClr val="lt1"/>
              </a:buClr>
              <a:buSzPts val="2800"/>
              <a:buFont typeface="Aldrich"/>
              <a:buNone/>
              <a:defRPr sz="2800" b="1">
                <a:solidFill>
                  <a:schemeClr val="lt1"/>
                </a:solidFill>
                <a:latin typeface="Aldrich"/>
                <a:ea typeface="Aldrich"/>
                <a:cs typeface="Aldrich"/>
                <a:sym typeface="Aldrich"/>
              </a:defRPr>
            </a:lvl2pPr>
            <a:lvl3pPr lvl="2" rtl="0">
              <a:spcBef>
                <a:spcPts val="0"/>
              </a:spcBef>
              <a:spcAft>
                <a:spcPts val="0"/>
              </a:spcAft>
              <a:buClr>
                <a:schemeClr val="lt1"/>
              </a:buClr>
              <a:buSzPts val="2800"/>
              <a:buFont typeface="Aldrich"/>
              <a:buNone/>
              <a:defRPr sz="2800" b="1">
                <a:solidFill>
                  <a:schemeClr val="lt1"/>
                </a:solidFill>
                <a:latin typeface="Aldrich"/>
                <a:ea typeface="Aldrich"/>
                <a:cs typeface="Aldrich"/>
                <a:sym typeface="Aldrich"/>
              </a:defRPr>
            </a:lvl3pPr>
            <a:lvl4pPr lvl="3" rtl="0">
              <a:spcBef>
                <a:spcPts val="0"/>
              </a:spcBef>
              <a:spcAft>
                <a:spcPts val="0"/>
              </a:spcAft>
              <a:buClr>
                <a:schemeClr val="lt1"/>
              </a:buClr>
              <a:buSzPts val="2800"/>
              <a:buFont typeface="Aldrich"/>
              <a:buNone/>
              <a:defRPr sz="2800" b="1">
                <a:solidFill>
                  <a:schemeClr val="lt1"/>
                </a:solidFill>
                <a:latin typeface="Aldrich"/>
                <a:ea typeface="Aldrich"/>
                <a:cs typeface="Aldrich"/>
                <a:sym typeface="Aldrich"/>
              </a:defRPr>
            </a:lvl4pPr>
            <a:lvl5pPr lvl="4" rtl="0">
              <a:spcBef>
                <a:spcPts val="0"/>
              </a:spcBef>
              <a:spcAft>
                <a:spcPts val="0"/>
              </a:spcAft>
              <a:buClr>
                <a:schemeClr val="lt1"/>
              </a:buClr>
              <a:buSzPts val="2800"/>
              <a:buFont typeface="Aldrich"/>
              <a:buNone/>
              <a:defRPr sz="2800" b="1">
                <a:solidFill>
                  <a:schemeClr val="lt1"/>
                </a:solidFill>
                <a:latin typeface="Aldrich"/>
                <a:ea typeface="Aldrich"/>
                <a:cs typeface="Aldrich"/>
                <a:sym typeface="Aldrich"/>
              </a:defRPr>
            </a:lvl5pPr>
            <a:lvl6pPr lvl="5" rtl="0">
              <a:spcBef>
                <a:spcPts val="0"/>
              </a:spcBef>
              <a:spcAft>
                <a:spcPts val="0"/>
              </a:spcAft>
              <a:buClr>
                <a:schemeClr val="lt1"/>
              </a:buClr>
              <a:buSzPts val="2800"/>
              <a:buFont typeface="Aldrich"/>
              <a:buNone/>
              <a:defRPr sz="2800" b="1">
                <a:solidFill>
                  <a:schemeClr val="lt1"/>
                </a:solidFill>
                <a:latin typeface="Aldrich"/>
                <a:ea typeface="Aldrich"/>
                <a:cs typeface="Aldrich"/>
                <a:sym typeface="Aldrich"/>
              </a:defRPr>
            </a:lvl6pPr>
            <a:lvl7pPr lvl="6" rtl="0">
              <a:spcBef>
                <a:spcPts val="0"/>
              </a:spcBef>
              <a:spcAft>
                <a:spcPts val="0"/>
              </a:spcAft>
              <a:buClr>
                <a:schemeClr val="lt1"/>
              </a:buClr>
              <a:buSzPts val="2800"/>
              <a:buFont typeface="Aldrich"/>
              <a:buNone/>
              <a:defRPr sz="2800" b="1">
                <a:solidFill>
                  <a:schemeClr val="lt1"/>
                </a:solidFill>
                <a:latin typeface="Aldrich"/>
                <a:ea typeface="Aldrich"/>
                <a:cs typeface="Aldrich"/>
                <a:sym typeface="Aldrich"/>
              </a:defRPr>
            </a:lvl7pPr>
            <a:lvl8pPr lvl="7" rtl="0">
              <a:spcBef>
                <a:spcPts val="0"/>
              </a:spcBef>
              <a:spcAft>
                <a:spcPts val="0"/>
              </a:spcAft>
              <a:buClr>
                <a:schemeClr val="lt1"/>
              </a:buClr>
              <a:buSzPts val="2800"/>
              <a:buFont typeface="Aldrich"/>
              <a:buNone/>
              <a:defRPr sz="2800" b="1">
                <a:solidFill>
                  <a:schemeClr val="lt1"/>
                </a:solidFill>
                <a:latin typeface="Aldrich"/>
                <a:ea typeface="Aldrich"/>
                <a:cs typeface="Aldrich"/>
                <a:sym typeface="Aldrich"/>
              </a:defRPr>
            </a:lvl8pPr>
            <a:lvl9pPr lvl="8" rtl="0">
              <a:spcBef>
                <a:spcPts val="0"/>
              </a:spcBef>
              <a:spcAft>
                <a:spcPts val="0"/>
              </a:spcAft>
              <a:buClr>
                <a:schemeClr val="lt1"/>
              </a:buClr>
              <a:buSzPts val="2800"/>
              <a:buFont typeface="Aldrich"/>
              <a:buNone/>
              <a:defRPr sz="2800" b="1">
                <a:solidFill>
                  <a:schemeClr val="lt1"/>
                </a:solidFill>
                <a:latin typeface="Aldrich"/>
                <a:ea typeface="Aldrich"/>
                <a:cs typeface="Aldrich"/>
                <a:sym typeface="Aldrich"/>
              </a:defRPr>
            </a:lvl9pPr>
          </a:lstStyle>
          <a:p>
            <a:endParaRPr/>
          </a:p>
        </p:txBody>
      </p:sp>
      <p:sp>
        <p:nvSpPr>
          <p:cNvPr id="7" name="Google Shape;7;p1"/>
          <p:cNvSpPr txBox="1">
            <a:spLocks noGrp="1"/>
          </p:cNvSpPr>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1"/>
              </a:buClr>
              <a:buSzPts val="1800"/>
              <a:buFont typeface="Advent Pro Medium"/>
              <a:buChar char="●"/>
              <a:defRPr sz="1800">
                <a:solidFill>
                  <a:schemeClr val="lt1"/>
                </a:solidFill>
                <a:latin typeface="Advent Pro Medium"/>
                <a:ea typeface="Advent Pro Medium"/>
                <a:cs typeface="Advent Pro Medium"/>
                <a:sym typeface="Advent Pro Medium"/>
              </a:defRPr>
            </a:lvl1pPr>
            <a:lvl2pPr marL="914400" lvl="1" indent="-317500">
              <a:lnSpc>
                <a:spcPct val="100000"/>
              </a:lnSpc>
              <a:spcBef>
                <a:spcPts val="0"/>
              </a:spcBef>
              <a:spcAft>
                <a:spcPts val="0"/>
              </a:spcAft>
              <a:buClr>
                <a:schemeClr val="lt1"/>
              </a:buClr>
              <a:buSzPts val="1400"/>
              <a:buFont typeface="Advent Pro Medium"/>
              <a:buChar char="○"/>
              <a:defRPr>
                <a:solidFill>
                  <a:schemeClr val="lt1"/>
                </a:solidFill>
                <a:latin typeface="Advent Pro Medium"/>
                <a:ea typeface="Advent Pro Medium"/>
                <a:cs typeface="Advent Pro Medium"/>
                <a:sym typeface="Advent Pro Medium"/>
              </a:defRPr>
            </a:lvl2pPr>
            <a:lvl3pPr marL="1371600" lvl="2" indent="-317500">
              <a:lnSpc>
                <a:spcPct val="100000"/>
              </a:lnSpc>
              <a:spcBef>
                <a:spcPts val="0"/>
              </a:spcBef>
              <a:spcAft>
                <a:spcPts val="0"/>
              </a:spcAft>
              <a:buClr>
                <a:schemeClr val="lt1"/>
              </a:buClr>
              <a:buSzPts val="1400"/>
              <a:buFont typeface="Advent Pro Medium"/>
              <a:buChar char="■"/>
              <a:defRPr>
                <a:solidFill>
                  <a:schemeClr val="lt1"/>
                </a:solidFill>
                <a:latin typeface="Advent Pro Medium"/>
                <a:ea typeface="Advent Pro Medium"/>
                <a:cs typeface="Advent Pro Medium"/>
                <a:sym typeface="Advent Pro Medium"/>
              </a:defRPr>
            </a:lvl3pPr>
            <a:lvl4pPr marL="1828800" lvl="3" indent="-317500">
              <a:lnSpc>
                <a:spcPct val="100000"/>
              </a:lnSpc>
              <a:spcBef>
                <a:spcPts val="0"/>
              </a:spcBef>
              <a:spcAft>
                <a:spcPts val="0"/>
              </a:spcAft>
              <a:buClr>
                <a:schemeClr val="lt1"/>
              </a:buClr>
              <a:buSzPts val="1400"/>
              <a:buFont typeface="Advent Pro Medium"/>
              <a:buChar char="●"/>
              <a:defRPr>
                <a:solidFill>
                  <a:schemeClr val="lt1"/>
                </a:solidFill>
                <a:latin typeface="Advent Pro Medium"/>
                <a:ea typeface="Advent Pro Medium"/>
                <a:cs typeface="Advent Pro Medium"/>
                <a:sym typeface="Advent Pro Medium"/>
              </a:defRPr>
            </a:lvl4pPr>
            <a:lvl5pPr marL="2286000" lvl="4" indent="-317500">
              <a:lnSpc>
                <a:spcPct val="100000"/>
              </a:lnSpc>
              <a:spcBef>
                <a:spcPts val="0"/>
              </a:spcBef>
              <a:spcAft>
                <a:spcPts val="0"/>
              </a:spcAft>
              <a:buClr>
                <a:schemeClr val="lt1"/>
              </a:buClr>
              <a:buSzPts val="1400"/>
              <a:buFont typeface="Advent Pro Medium"/>
              <a:buChar char="○"/>
              <a:defRPr>
                <a:solidFill>
                  <a:schemeClr val="lt1"/>
                </a:solidFill>
                <a:latin typeface="Advent Pro Medium"/>
                <a:ea typeface="Advent Pro Medium"/>
                <a:cs typeface="Advent Pro Medium"/>
                <a:sym typeface="Advent Pro Medium"/>
              </a:defRPr>
            </a:lvl5pPr>
            <a:lvl6pPr marL="2743200" lvl="5" indent="-317500">
              <a:lnSpc>
                <a:spcPct val="100000"/>
              </a:lnSpc>
              <a:spcBef>
                <a:spcPts val="0"/>
              </a:spcBef>
              <a:spcAft>
                <a:spcPts val="0"/>
              </a:spcAft>
              <a:buClr>
                <a:schemeClr val="lt1"/>
              </a:buClr>
              <a:buSzPts val="1400"/>
              <a:buFont typeface="Advent Pro Medium"/>
              <a:buChar char="■"/>
              <a:defRPr>
                <a:solidFill>
                  <a:schemeClr val="lt1"/>
                </a:solidFill>
                <a:latin typeface="Advent Pro Medium"/>
                <a:ea typeface="Advent Pro Medium"/>
                <a:cs typeface="Advent Pro Medium"/>
                <a:sym typeface="Advent Pro Medium"/>
              </a:defRPr>
            </a:lvl6pPr>
            <a:lvl7pPr marL="3200400" lvl="6" indent="-317500">
              <a:lnSpc>
                <a:spcPct val="100000"/>
              </a:lnSpc>
              <a:spcBef>
                <a:spcPts val="0"/>
              </a:spcBef>
              <a:spcAft>
                <a:spcPts val="0"/>
              </a:spcAft>
              <a:buClr>
                <a:schemeClr val="lt1"/>
              </a:buClr>
              <a:buSzPts val="1400"/>
              <a:buFont typeface="Advent Pro Medium"/>
              <a:buChar char="●"/>
              <a:defRPr>
                <a:solidFill>
                  <a:schemeClr val="lt1"/>
                </a:solidFill>
                <a:latin typeface="Advent Pro Medium"/>
                <a:ea typeface="Advent Pro Medium"/>
                <a:cs typeface="Advent Pro Medium"/>
                <a:sym typeface="Advent Pro Medium"/>
              </a:defRPr>
            </a:lvl7pPr>
            <a:lvl8pPr marL="3657600" lvl="7" indent="-317500">
              <a:lnSpc>
                <a:spcPct val="100000"/>
              </a:lnSpc>
              <a:spcBef>
                <a:spcPts val="0"/>
              </a:spcBef>
              <a:spcAft>
                <a:spcPts val="0"/>
              </a:spcAft>
              <a:buClr>
                <a:schemeClr val="lt1"/>
              </a:buClr>
              <a:buSzPts val="1400"/>
              <a:buFont typeface="Advent Pro Medium"/>
              <a:buChar char="○"/>
              <a:defRPr>
                <a:solidFill>
                  <a:schemeClr val="lt1"/>
                </a:solidFill>
                <a:latin typeface="Advent Pro Medium"/>
                <a:ea typeface="Advent Pro Medium"/>
                <a:cs typeface="Advent Pro Medium"/>
                <a:sym typeface="Advent Pro Medium"/>
              </a:defRPr>
            </a:lvl8pPr>
            <a:lvl9pPr marL="4114800" lvl="8" indent="-317500">
              <a:lnSpc>
                <a:spcPct val="100000"/>
              </a:lnSpc>
              <a:spcBef>
                <a:spcPts val="0"/>
              </a:spcBef>
              <a:spcAft>
                <a:spcPts val="0"/>
              </a:spcAft>
              <a:buClr>
                <a:schemeClr val="lt1"/>
              </a:buClr>
              <a:buSzPts val="1400"/>
              <a:buFont typeface="Advent Pro Medium"/>
              <a:buChar char="■"/>
              <a:defRPr>
                <a:solidFill>
                  <a:schemeClr val="lt1"/>
                </a:solidFill>
                <a:latin typeface="Advent Pro Medium"/>
                <a:ea typeface="Advent Pro Medium"/>
                <a:cs typeface="Advent Pro Medium"/>
                <a:sym typeface="Advent Pr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67" r:id="rId5"/>
    <p:sldLayoutId id="2147483670" r:id="rId6"/>
    <p:sldLayoutId id="2147483673" r:id="rId7"/>
    <p:sldLayoutId id="2147483676" r:id="rId8"/>
    <p:sldLayoutId id="2147483679" r:id="rId9"/>
    <p:sldLayoutId id="2147483685" r:id="rId10"/>
    <p:sldLayoutId id="2147483686" r:id="rId11"/>
    <p:sldLayoutId id="2147483687" r:id="rId12"/>
    <p:sldLayoutId id="214748369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hyperlink" Target="https://colab.research.google.com/" TargetMode="External"/><Relationship Id="rId3" Type="http://schemas.openxmlformats.org/officeDocument/2006/relationships/hyperlink" Target="https://anvil.works/learn/tutorials" TargetMode="External"/><Relationship Id="rId7" Type="http://schemas.openxmlformats.org/officeDocument/2006/relationships/hyperlink" Target="https://www.skf.com/fr/products/rolling-bearings/ball-bearings/insert-bearings/designation-system" TargetMode="External"/><Relationship Id="rId2" Type="http://schemas.openxmlformats.org/officeDocument/2006/relationships/hyperlink" Target="https://makerepo.com/category/gng1103%2Fgng1503?page=1" TargetMode="External"/><Relationship Id="rId1" Type="http://schemas.openxmlformats.org/officeDocument/2006/relationships/slideLayout" Target="../slideLayouts/slideLayout6.xml"/><Relationship Id="rId6" Type="http://schemas.openxmlformats.org/officeDocument/2006/relationships/hyperlink" Target="https://www.camemake.com/blog_detail.php?id=23" TargetMode="External"/><Relationship Id="rId11" Type="http://schemas.openxmlformats.org/officeDocument/2006/relationships/hyperlink" Target="https://cad.onshape.com/signin" TargetMode="External"/><Relationship Id="rId5" Type="http://schemas.openxmlformats.org/officeDocument/2006/relationships/hyperlink" Target="https://fr.wikipedia.org/wiki/SKF" TargetMode="External"/><Relationship Id="rId10" Type="http://schemas.openxmlformats.org/officeDocument/2006/relationships/hyperlink" Target="https://ultimaker.com/software/ultimaker-cura/" TargetMode="External"/><Relationship Id="rId4" Type="http://schemas.openxmlformats.org/officeDocument/2006/relationships/hyperlink" Target="https://www.geeksforgeeks.org/introduction-to-pandas-in-python/" TargetMode="External"/><Relationship Id="rId9" Type="http://schemas.openxmlformats.org/officeDocument/2006/relationships/hyperlink" Target="https://anvil.works/docs/clien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4651"/>
            </a:gs>
            <a:gs pos="100000">
              <a:srgbClr val="000607"/>
            </a:gs>
          </a:gsLst>
          <a:path path="circle">
            <a:fillToRect l="50000" t="50000" r="50000" b="50000"/>
          </a:path>
          <a:tileRect/>
        </a:gradFill>
        <a:effectLst/>
      </p:bgPr>
    </p:bg>
    <p:spTree>
      <p:nvGrpSpPr>
        <p:cNvPr id="1" name="Shape 385"/>
        <p:cNvGrpSpPr/>
        <p:nvPr/>
      </p:nvGrpSpPr>
      <p:grpSpPr>
        <a:xfrm>
          <a:off x="0" y="0"/>
          <a:ext cx="0" cy="0"/>
          <a:chOff x="0" y="0"/>
          <a:chExt cx="0" cy="0"/>
        </a:xfrm>
      </p:grpSpPr>
      <p:pic>
        <p:nvPicPr>
          <p:cNvPr id="386" name="Google Shape;386;p45"/>
          <p:cNvPicPr preferRelativeResize="0"/>
          <p:nvPr/>
        </p:nvPicPr>
        <p:blipFill>
          <a:blip r:embed="rId3">
            <a:alphaModFix/>
          </a:blip>
          <a:stretch>
            <a:fillRect/>
          </a:stretch>
        </p:blipFill>
        <p:spPr>
          <a:xfrm>
            <a:off x="-2535326" y="-494763"/>
            <a:ext cx="5093874" cy="6133023"/>
          </a:xfrm>
          <a:prstGeom prst="rect">
            <a:avLst/>
          </a:prstGeom>
          <a:noFill/>
          <a:ln>
            <a:noFill/>
          </a:ln>
        </p:spPr>
      </p:pic>
      <p:pic>
        <p:nvPicPr>
          <p:cNvPr id="387" name="Google Shape;387;p45"/>
          <p:cNvPicPr preferRelativeResize="0"/>
          <p:nvPr/>
        </p:nvPicPr>
        <p:blipFill>
          <a:blip r:embed="rId4">
            <a:alphaModFix/>
          </a:blip>
          <a:stretch>
            <a:fillRect/>
          </a:stretch>
        </p:blipFill>
        <p:spPr>
          <a:xfrm rot="10800000" flipH="1">
            <a:off x="1354059" y="3508750"/>
            <a:ext cx="6184100" cy="3647650"/>
          </a:xfrm>
          <a:prstGeom prst="rect">
            <a:avLst/>
          </a:prstGeom>
          <a:noFill/>
          <a:ln>
            <a:noFill/>
          </a:ln>
        </p:spPr>
      </p:pic>
      <p:pic>
        <p:nvPicPr>
          <p:cNvPr id="388" name="Google Shape;388;p45"/>
          <p:cNvPicPr preferRelativeResize="0"/>
          <p:nvPr/>
        </p:nvPicPr>
        <p:blipFill>
          <a:blip r:embed="rId3">
            <a:alphaModFix/>
          </a:blip>
          <a:stretch>
            <a:fillRect/>
          </a:stretch>
        </p:blipFill>
        <p:spPr>
          <a:xfrm rot="10800000">
            <a:off x="6402124" y="-399600"/>
            <a:ext cx="5093874" cy="6133023"/>
          </a:xfrm>
          <a:prstGeom prst="rect">
            <a:avLst/>
          </a:prstGeom>
          <a:noFill/>
          <a:ln>
            <a:noFill/>
          </a:ln>
        </p:spPr>
      </p:pic>
      <p:pic>
        <p:nvPicPr>
          <p:cNvPr id="389" name="Google Shape;389;p45"/>
          <p:cNvPicPr preferRelativeResize="0"/>
          <p:nvPr/>
        </p:nvPicPr>
        <p:blipFill>
          <a:blip r:embed="rId4">
            <a:alphaModFix/>
          </a:blip>
          <a:stretch>
            <a:fillRect/>
          </a:stretch>
        </p:blipFill>
        <p:spPr>
          <a:xfrm>
            <a:off x="1289625" y="-2120444"/>
            <a:ext cx="6184100" cy="3647644"/>
          </a:xfrm>
          <a:prstGeom prst="rect">
            <a:avLst/>
          </a:prstGeom>
          <a:noFill/>
          <a:ln>
            <a:noFill/>
          </a:ln>
        </p:spPr>
      </p:pic>
      <p:sp>
        <p:nvSpPr>
          <p:cNvPr id="390" name="Google Shape;390;p45"/>
          <p:cNvSpPr txBox="1">
            <a:spLocks noGrp="1"/>
          </p:cNvSpPr>
          <p:nvPr>
            <p:ph type="ctrTitle"/>
          </p:nvPr>
        </p:nvSpPr>
        <p:spPr>
          <a:xfrm>
            <a:off x="2269285" y="896872"/>
            <a:ext cx="4600800" cy="23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CA" sz="5400" err="1">
                <a:solidFill>
                  <a:schemeClr val="accent1"/>
                </a:solidFill>
              </a:rPr>
              <a:t>LightBearing</a:t>
            </a:r>
            <a:endParaRPr sz="5400">
              <a:solidFill>
                <a:schemeClr val="accent1"/>
              </a:solidFill>
            </a:endParaRPr>
          </a:p>
        </p:txBody>
      </p:sp>
      <p:sp>
        <p:nvSpPr>
          <p:cNvPr id="391" name="Google Shape;391;p45"/>
          <p:cNvSpPr txBox="1">
            <a:spLocks noGrp="1"/>
          </p:cNvSpPr>
          <p:nvPr>
            <p:ph type="subTitle" idx="1"/>
          </p:nvPr>
        </p:nvSpPr>
        <p:spPr>
          <a:xfrm>
            <a:off x="1920625" y="3878082"/>
            <a:ext cx="3914932" cy="435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CA" sz="1400">
                <a:solidFill>
                  <a:schemeClr val="accent6"/>
                </a:solidFill>
              </a:rPr>
              <a:t>Par l’équipe FB31:</a:t>
            </a:r>
          </a:p>
          <a:p>
            <a:pPr marL="0" lvl="0" indent="0" algn="l" rtl="0">
              <a:spcBef>
                <a:spcPts val="0"/>
              </a:spcBef>
              <a:spcAft>
                <a:spcPts val="0"/>
              </a:spcAft>
              <a:buNone/>
            </a:pPr>
            <a:r>
              <a:rPr lang="fr-CA" sz="1400" err="1">
                <a:solidFill>
                  <a:schemeClr val="accent6"/>
                </a:solidFill>
              </a:rPr>
              <a:t>Asma'a</a:t>
            </a:r>
            <a:r>
              <a:rPr lang="fr-CA" sz="1400">
                <a:solidFill>
                  <a:schemeClr val="accent6"/>
                </a:solidFill>
              </a:rPr>
              <a:t> Ahmed El-</a:t>
            </a:r>
            <a:r>
              <a:rPr lang="fr-CA" sz="1400" err="1">
                <a:solidFill>
                  <a:schemeClr val="accent6"/>
                </a:solidFill>
              </a:rPr>
              <a:t>Derini</a:t>
            </a:r>
            <a:r>
              <a:rPr lang="fr-CA" sz="1400">
                <a:solidFill>
                  <a:schemeClr val="accent6"/>
                </a:solidFill>
              </a:rPr>
              <a:t>, Nidal </a:t>
            </a:r>
            <a:r>
              <a:rPr lang="fr-CA" sz="1400" err="1">
                <a:solidFill>
                  <a:schemeClr val="accent6"/>
                </a:solidFill>
              </a:rPr>
              <a:t>Alfaiz</a:t>
            </a:r>
            <a:r>
              <a:rPr lang="fr-CA" sz="1400">
                <a:solidFill>
                  <a:schemeClr val="accent6"/>
                </a:solidFill>
              </a:rPr>
              <a:t>, Amadou Barry, Marie-Frédérique Fortin et Nadia Patricia Rosca</a:t>
            </a:r>
          </a:p>
        </p:txBody>
      </p:sp>
      <p:sp>
        <p:nvSpPr>
          <p:cNvPr id="3" name="TextBox 2">
            <a:extLst>
              <a:ext uri="{FF2B5EF4-FFF2-40B4-BE49-F238E27FC236}">
                <a16:creationId xmlns:a16="http://schemas.microsoft.com/office/drawing/2014/main" id="{8E07169B-0692-9D03-CAB2-10730E1AEF3E}"/>
              </a:ext>
            </a:extLst>
          </p:cNvPr>
          <p:cNvSpPr txBox="1"/>
          <p:nvPr/>
        </p:nvSpPr>
        <p:spPr>
          <a:xfrm>
            <a:off x="1896025" y="3248044"/>
            <a:ext cx="4600800" cy="369332"/>
          </a:xfrm>
          <a:prstGeom prst="rect">
            <a:avLst/>
          </a:prstGeom>
          <a:noFill/>
        </p:spPr>
        <p:txBody>
          <a:bodyPr wrap="square" rtlCol="0">
            <a:spAutoFit/>
          </a:bodyPr>
          <a:lstStyle/>
          <a:p>
            <a:r>
              <a:rPr lang="fr-CA" sz="1800">
                <a:solidFill>
                  <a:schemeClr val="accent6"/>
                </a:solidFill>
                <a:latin typeface="Advent Pro" panose="020B0604020202020204" charset="0"/>
              </a:rPr>
              <a:t>Projet dans le cadre du cours GNG 1503</a:t>
            </a:r>
            <a:endParaRPr lang="en-CA" sz="1800">
              <a:solidFill>
                <a:schemeClr val="accent6"/>
              </a:solidFill>
              <a:latin typeface="Advent Pro"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pic>
        <p:nvPicPr>
          <p:cNvPr id="1214" name="Google Shape;1214;p67"/>
          <p:cNvPicPr preferRelativeResize="0"/>
          <p:nvPr/>
        </p:nvPicPr>
        <p:blipFill>
          <a:blip r:embed="rId3">
            <a:alphaModFix/>
          </a:blip>
          <a:stretch>
            <a:fillRect/>
          </a:stretch>
        </p:blipFill>
        <p:spPr>
          <a:xfrm rot="8099999">
            <a:off x="-3809073" y="-4259184"/>
            <a:ext cx="7657250" cy="8935621"/>
          </a:xfrm>
          <a:prstGeom prst="rect">
            <a:avLst/>
          </a:prstGeom>
          <a:noFill/>
          <a:ln>
            <a:noFill/>
          </a:ln>
        </p:spPr>
      </p:pic>
      <p:graphicFrame>
        <p:nvGraphicFramePr>
          <p:cNvPr id="8" name="Table 7">
            <a:extLst>
              <a:ext uri="{FF2B5EF4-FFF2-40B4-BE49-F238E27FC236}">
                <a16:creationId xmlns:a16="http://schemas.microsoft.com/office/drawing/2014/main" id="{4C1CD034-5517-A074-830C-45C2F55AF898}"/>
              </a:ext>
            </a:extLst>
          </p:cNvPr>
          <p:cNvGraphicFramePr>
            <a:graphicFrameLocks noGrp="1"/>
          </p:cNvGraphicFramePr>
          <p:nvPr>
            <p:extLst>
              <p:ext uri="{D42A27DB-BD31-4B8C-83A1-F6EECF244321}">
                <p14:modId xmlns:p14="http://schemas.microsoft.com/office/powerpoint/2010/main" val="3492217203"/>
              </p:ext>
            </p:extLst>
          </p:nvPr>
        </p:nvGraphicFramePr>
        <p:xfrm>
          <a:off x="3375833" y="1459230"/>
          <a:ext cx="4709361" cy="2225040"/>
        </p:xfrm>
        <a:graphic>
          <a:graphicData uri="http://schemas.openxmlformats.org/drawingml/2006/table">
            <a:tbl>
              <a:tblPr firstRow="1" bandRow="1">
                <a:tableStyleId>{C8E05AB3-D637-4112-B1B0-B9B53A3C5A86}</a:tableStyleId>
              </a:tblPr>
              <a:tblGrid>
                <a:gridCol w="4059914">
                  <a:extLst>
                    <a:ext uri="{9D8B030D-6E8A-4147-A177-3AD203B41FA5}">
                      <a16:colId xmlns:a16="http://schemas.microsoft.com/office/drawing/2014/main" val="157614910"/>
                    </a:ext>
                  </a:extLst>
                </a:gridCol>
                <a:gridCol w="649447">
                  <a:extLst>
                    <a:ext uri="{9D8B030D-6E8A-4147-A177-3AD203B41FA5}">
                      <a16:colId xmlns:a16="http://schemas.microsoft.com/office/drawing/2014/main" val="34593115"/>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err="1">
                          <a:solidFill>
                            <a:schemeClr val="bg1"/>
                          </a:solidFill>
                        </a:rPr>
                        <a:t>Contraintes</a:t>
                      </a:r>
                      <a:endParaRPr lang="en-US" sz="1400" b="1">
                        <a:solidFill>
                          <a:schemeClr val="bg1"/>
                        </a:solidFill>
                      </a:endParaRPr>
                    </a:p>
                  </a:txBody>
                  <a:tcPr/>
                </a:tc>
                <a:tc>
                  <a:txBody>
                    <a:bodyPr/>
                    <a:lstStyle/>
                    <a:p>
                      <a:r>
                        <a:rPr lang="en-US">
                          <a:solidFill>
                            <a:schemeClr val="bg1"/>
                          </a:solidFill>
                        </a:rPr>
                        <a:t>Imp</a:t>
                      </a:r>
                    </a:p>
                  </a:txBody>
                  <a:tcPr/>
                </a:tc>
                <a:extLst>
                  <a:ext uri="{0D108BD9-81ED-4DB2-BD59-A6C34878D82A}">
                    <a16:rowId xmlns:a16="http://schemas.microsoft.com/office/drawing/2014/main" val="2378365152"/>
                  </a:ext>
                </a:extLst>
              </a:tr>
              <a:tr h="370840">
                <a:tc>
                  <a:txBody>
                    <a:bodyPr/>
                    <a:lstStyle/>
                    <a:p>
                      <a:r>
                        <a:rPr lang="en-US">
                          <a:solidFill>
                            <a:schemeClr val="bg1"/>
                          </a:solidFill>
                        </a:rPr>
                        <a:t>15) Q</a:t>
                      </a:r>
                      <a:r>
                        <a:rPr lang="fr-CA" sz="1400" b="0" i="0" u="none" strike="noStrike" cap="none" err="1">
                          <a:solidFill>
                            <a:schemeClr val="bg1"/>
                          </a:solidFill>
                          <a:effectLst/>
                          <a:latin typeface="Arial"/>
                          <a:ea typeface="Arial"/>
                          <a:cs typeface="Arial"/>
                          <a:sym typeface="Arial"/>
                        </a:rPr>
                        <a:t>ualité</a:t>
                      </a:r>
                      <a:r>
                        <a:rPr lang="fr-CA" sz="1400" b="0" i="0" u="none" strike="noStrike" cap="none">
                          <a:solidFill>
                            <a:schemeClr val="bg1"/>
                          </a:solidFill>
                          <a:effectLst/>
                          <a:latin typeface="Arial"/>
                          <a:ea typeface="Arial"/>
                          <a:cs typeface="Arial"/>
                          <a:sym typeface="Arial"/>
                        </a:rPr>
                        <a:t> de photo</a:t>
                      </a:r>
                      <a:endParaRPr lang="en-US">
                        <a:solidFill>
                          <a:schemeClr val="bg1"/>
                        </a:solidFill>
                      </a:endParaRPr>
                    </a:p>
                  </a:txBody>
                  <a:tcPr/>
                </a:tc>
                <a:tc>
                  <a:txBody>
                    <a:bodyPr/>
                    <a:lstStyle/>
                    <a:p>
                      <a:pPr algn="ctr"/>
                      <a:r>
                        <a:rPr lang="en-US">
                          <a:solidFill>
                            <a:schemeClr val="bg1"/>
                          </a:solidFill>
                        </a:rPr>
                        <a:t>5</a:t>
                      </a:r>
                    </a:p>
                  </a:txBody>
                  <a:tcPr/>
                </a:tc>
                <a:extLst>
                  <a:ext uri="{0D108BD9-81ED-4DB2-BD59-A6C34878D82A}">
                    <a16:rowId xmlns:a16="http://schemas.microsoft.com/office/drawing/2014/main" val="1919508249"/>
                  </a:ext>
                </a:extLst>
              </a:tr>
              <a:tr h="370840">
                <a:tc>
                  <a:txBody>
                    <a:bodyPr/>
                    <a:lstStyle/>
                    <a:p>
                      <a:r>
                        <a:rPr lang="en-US">
                          <a:solidFill>
                            <a:schemeClr val="bg1"/>
                          </a:solidFill>
                        </a:rPr>
                        <a:t>16) </a:t>
                      </a:r>
                      <a:r>
                        <a:rPr lang="en-CA" sz="1400" b="0" i="0" u="none" strike="noStrike" cap="none" err="1">
                          <a:solidFill>
                            <a:schemeClr val="bg1"/>
                          </a:solidFill>
                          <a:effectLst/>
                          <a:latin typeface="Arial"/>
                          <a:ea typeface="Arial"/>
                          <a:cs typeface="Arial"/>
                          <a:sym typeface="Arial"/>
                        </a:rPr>
                        <a:t>Modularité</a:t>
                      </a:r>
                      <a:r>
                        <a:rPr lang="en-CA" sz="1400" b="0" i="0" u="none" strike="noStrike" cap="none">
                          <a:solidFill>
                            <a:schemeClr val="bg1"/>
                          </a:solidFill>
                          <a:effectLst/>
                          <a:latin typeface="Arial"/>
                          <a:ea typeface="Arial"/>
                          <a:cs typeface="Arial"/>
                          <a:sym typeface="Arial"/>
                        </a:rPr>
                        <a:t> du </a:t>
                      </a:r>
                      <a:r>
                        <a:rPr lang="en-CA" sz="1400" b="0" i="0" u="none" strike="noStrike" cap="none" err="1">
                          <a:solidFill>
                            <a:schemeClr val="bg1"/>
                          </a:solidFill>
                          <a:effectLst/>
                          <a:latin typeface="Arial"/>
                          <a:ea typeface="Arial"/>
                          <a:cs typeface="Arial"/>
                          <a:sym typeface="Arial"/>
                        </a:rPr>
                        <a:t>logiciel</a:t>
                      </a:r>
                      <a:r>
                        <a:rPr lang="en-CA" sz="1400" b="0" i="0" u="none" strike="noStrike" cap="none">
                          <a:solidFill>
                            <a:schemeClr val="bg1"/>
                          </a:solidFill>
                          <a:effectLst/>
                          <a:latin typeface="Arial"/>
                          <a:ea typeface="Arial"/>
                          <a:cs typeface="Arial"/>
                          <a:sym typeface="Arial"/>
                        </a:rPr>
                        <a:t> (</a:t>
                      </a:r>
                      <a:r>
                        <a:rPr lang="en-CA" sz="1400" b="0" i="0" u="none" strike="noStrike" cap="none" err="1">
                          <a:solidFill>
                            <a:schemeClr val="bg1"/>
                          </a:solidFill>
                          <a:effectLst/>
                          <a:latin typeface="Arial"/>
                          <a:ea typeface="Arial"/>
                          <a:cs typeface="Arial"/>
                          <a:sym typeface="Arial"/>
                        </a:rPr>
                        <a:t>Ajout</a:t>
                      </a:r>
                      <a:r>
                        <a:rPr lang="en-CA" sz="1400" b="0" i="0" u="none" strike="noStrike" cap="none">
                          <a:solidFill>
                            <a:schemeClr val="bg1"/>
                          </a:solidFill>
                          <a:effectLst/>
                          <a:latin typeface="Arial"/>
                          <a:ea typeface="Arial"/>
                          <a:cs typeface="Arial"/>
                          <a:sym typeface="Arial"/>
                        </a:rPr>
                        <a:t> de </a:t>
                      </a:r>
                      <a:r>
                        <a:rPr lang="en-CA" sz="1400" b="0" i="0" u="none" strike="noStrike" cap="none" err="1">
                          <a:solidFill>
                            <a:schemeClr val="bg1"/>
                          </a:solidFill>
                          <a:effectLst/>
                          <a:latin typeface="Arial"/>
                          <a:ea typeface="Arial"/>
                          <a:cs typeface="Arial"/>
                          <a:sym typeface="Arial"/>
                        </a:rPr>
                        <a:t>modèles</a:t>
                      </a:r>
                      <a:r>
                        <a:rPr lang="en-CA" sz="1400" b="0" i="0" u="none" strike="noStrike" cap="none">
                          <a:solidFill>
                            <a:schemeClr val="bg1"/>
                          </a:solidFill>
                          <a:effectLst/>
                          <a:latin typeface="Arial"/>
                          <a:ea typeface="Arial"/>
                          <a:cs typeface="Arial"/>
                          <a:sym typeface="Arial"/>
                        </a:rPr>
                        <a:t>)</a:t>
                      </a:r>
                      <a:endParaRPr lang="en-US">
                        <a:solidFill>
                          <a:schemeClr val="bg1"/>
                        </a:solidFill>
                      </a:endParaRPr>
                    </a:p>
                  </a:txBody>
                  <a:tcPr/>
                </a:tc>
                <a:tc>
                  <a:txBody>
                    <a:bodyPr/>
                    <a:lstStyle/>
                    <a:p>
                      <a:pPr algn="ctr"/>
                      <a:r>
                        <a:rPr lang="en-US">
                          <a:solidFill>
                            <a:schemeClr val="bg1"/>
                          </a:solidFill>
                        </a:rPr>
                        <a:t>5</a:t>
                      </a:r>
                    </a:p>
                  </a:txBody>
                  <a:tcPr/>
                </a:tc>
                <a:extLst>
                  <a:ext uri="{0D108BD9-81ED-4DB2-BD59-A6C34878D82A}">
                    <a16:rowId xmlns:a16="http://schemas.microsoft.com/office/drawing/2014/main" val="454625475"/>
                  </a:ext>
                </a:extLst>
              </a:tr>
              <a:tr h="370840">
                <a:tc>
                  <a:txBody>
                    <a:bodyPr/>
                    <a:lstStyle/>
                    <a:p>
                      <a:r>
                        <a:rPr lang="en-US">
                          <a:solidFill>
                            <a:schemeClr val="bg1"/>
                          </a:solidFill>
                        </a:rPr>
                        <a:t>17) </a:t>
                      </a:r>
                      <a:r>
                        <a:rPr lang="fr-CA" sz="1400" b="0" i="0" u="none" strike="noStrike" cap="none">
                          <a:solidFill>
                            <a:schemeClr val="bg1"/>
                          </a:solidFill>
                          <a:effectLst/>
                          <a:latin typeface="Arial"/>
                          <a:ea typeface="Arial"/>
                          <a:cs typeface="Arial"/>
                          <a:sym typeface="Arial"/>
                        </a:rPr>
                        <a:t>Temps d’exécution</a:t>
                      </a:r>
                      <a:endParaRPr lang="en-US">
                        <a:solidFill>
                          <a:schemeClr val="bg1"/>
                        </a:solidFill>
                      </a:endParaRPr>
                    </a:p>
                  </a:txBody>
                  <a:tcPr/>
                </a:tc>
                <a:tc>
                  <a:txBody>
                    <a:bodyPr/>
                    <a:lstStyle/>
                    <a:p>
                      <a:pPr algn="ctr"/>
                      <a:r>
                        <a:rPr lang="en-US">
                          <a:solidFill>
                            <a:schemeClr val="bg1"/>
                          </a:solidFill>
                        </a:rPr>
                        <a:t>5</a:t>
                      </a:r>
                    </a:p>
                  </a:txBody>
                  <a:tcPr/>
                </a:tc>
                <a:extLst>
                  <a:ext uri="{0D108BD9-81ED-4DB2-BD59-A6C34878D82A}">
                    <a16:rowId xmlns:a16="http://schemas.microsoft.com/office/drawing/2014/main" val="30938787"/>
                  </a:ext>
                </a:extLst>
              </a:tr>
              <a:tr h="370840">
                <a:tc>
                  <a:txBody>
                    <a:bodyPr/>
                    <a:lstStyle/>
                    <a:p>
                      <a:r>
                        <a:rPr lang="en-US">
                          <a:solidFill>
                            <a:schemeClr val="bg1"/>
                          </a:solidFill>
                        </a:rPr>
                        <a:t>18) </a:t>
                      </a:r>
                      <a:r>
                        <a:rPr lang="fr-CA" sz="1400" b="0" i="0" u="none" strike="noStrike" cap="none">
                          <a:solidFill>
                            <a:schemeClr val="bg1"/>
                          </a:solidFill>
                          <a:effectLst/>
                          <a:latin typeface="Arial"/>
                          <a:ea typeface="Arial"/>
                          <a:cs typeface="Arial"/>
                          <a:sym typeface="Arial"/>
                        </a:rPr>
                        <a:t>Dimensions </a:t>
                      </a:r>
                      <a:endParaRPr lang="en-US">
                        <a:solidFill>
                          <a:schemeClr val="bg1"/>
                        </a:solidFill>
                      </a:endParaRPr>
                    </a:p>
                  </a:txBody>
                  <a:tcPr/>
                </a:tc>
                <a:tc>
                  <a:txBody>
                    <a:bodyPr/>
                    <a:lstStyle/>
                    <a:p>
                      <a:pPr algn="ctr"/>
                      <a:r>
                        <a:rPr lang="en-US">
                          <a:solidFill>
                            <a:schemeClr val="bg1"/>
                          </a:solidFill>
                        </a:rPr>
                        <a:t>3</a:t>
                      </a:r>
                    </a:p>
                  </a:txBody>
                  <a:tcPr/>
                </a:tc>
                <a:extLst>
                  <a:ext uri="{0D108BD9-81ED-4DB2-BD59-A6C34878D82A}">
                    <a16:rowId xmlns:a16="http://schemas.microsoft.com/office/drawing/2014/main" val="1276608186"/>
                  </a:ext>
                </a:extLst>
              </a:tr>
              <a:tr h="370840">
                <a:tc>
                  <a:txBody>
                    <a:bodyPr/>
                    <a:lstStyle/>
                    <a:p>
                      <a:r>
                        <a:rPr lang="en-US">
                          <a:solidFill>
                            <a:schemeClr val="bg1"/>
                          </a:solidFill>
                        </a:rPr>
                        <a:t>19) </a:t>
                      </a:r>
                      <a:r>
                        <a:rPr lang="en-CA" sz="1400" b="0" i="0" u="none" strike="noStrike" cap="none" err="1">
                          <a:solidFill>
                            <a:schemeClr val="bg1"/>
                          </a:solidFill>
                          <a:effectLst/>
                          <a:latin typeface="Arial"/>
                          <a:ea typeface="Arial"/>
                          <a:cs typeface="Arial"/>
                          <a:sym typeface="Arial"/>
                        </a:rPr>
                        <a:t>Coût</a:t>
                      </a:r>
                      <a:r>
                        <a:rPr lang="en-CA" sz="1400" b="0" i="0" u="none" strike="noStrike" cap="none">
                          <a:solidFill>
                            <a:schemeClr val="bg1"/>
                          </a:solidFill>
                          <a:effectLst/>
                          <a:latin typeface="Arial"/>
                          <a:ea typeface="Arial"/>
                          <a:cs typeface="Arial"/>
                          <a:sym typeface="Arial"/>
                        </a:rPr>
                        <a:t> </a:t>
                      </a:r>
                      <a:endParaRPr lang="en-US">
                        <a:solidFill>
                          <a:schemeClr val="bg1"/>
                        </a:solidFill>
                      </a:endParaRPr>
                    </a:p>
                  </a:txBody>
                  <a:tcPr/>
                </a:tc>
                <a:tc>
                  <a:txBody>
                    <a:bodyPr/>
                    <a:lstStyle/>
                    <a:p>
                      <a:pPr algn="ctr"/>
                      <a:r>
                        <a:rPr lang="en-US">
                          <a:solidFill>
                            <a:schemeClr val="bg1"/>
                          </a:solidFill>
                        </a:rPr>
                        <a:t>5</a:t>
                      </a:r>
                    </a:p>
                  </a:txBody>
                  <a:tcPr/>
                </a:tc>
                <a:extLst>
                  <a:ext uri="{0D108BD9-81ED-4DB2-BD59-A6C34878D82A}">
                    <a16:rowId xmlns:a16="http://schemas.microsoft.com/office/drawing/2014/main" val="1068049871"/>
                  </a:ext>
                </a:extLst>
              </a:tr>
            </a:tbl>
          </a:graphicData>
        </a:graphic>
      </p:graphicFrame>
      <p:sp>
        <p:nvSpPr>
          <p:cNvPr id="9" name="Text Placeholder 1">
            <a:extLst>
              <a:ext uri="{FF2B5EF4-FFF2-40B4-BE49-F238E27FC236}">
                <a16:creationId xmlns:a16="http://schemas.microsoft.com/office/drawing/2014/main" id="{855F4E9C-BAF6-9535-A10D-B47C1E55F07E}"/>
              </a:ext>
            </a:extLst>
          </p:cNvPr>
          <p:cNvSpPr txBox="1">
            <a:spLocks/>
          </p:cNvSpPr>
          <p:nvPr/>
        </p:nvSpPr>
        <p:spPr>
          <a:xfrm>
            <a:off x="3060185" y="1576600"/>
            <a:ext cx="3310135" cy="7225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Advent Pro Medium"/>
              <a:buNone/>
              <a:defRPr sz="1600" b="0" i="0" u="none" strike="noStrike" cap="none">
                <a:solidFill>
                  <a:schemeClr val="lt1"/>
                </a:solidFill>
                <a:latin typeface="Advent Pro Medium"/>
                <a:ea typeface="Advent Pro Medium"/>
                <a:cs typeface="Advent Pro Medium"/>
                <a:sym typeface="Advent Pro Medium"/>
              </a:defRPr>
            </a:lvl1pPr>
            <a:lvl2pPr marL="914400" marR="0" lvl="1" indent="-317500" algn="l" rtl="0">
              <a:lnSpc>
                <a:spcPct val="100000"/>
              </a:lnSpc>
              <a:spcBef>
                <a:spcPts val="0"/>
              </a:spcBef>
              <a:spcAft>
                <a:spcPts val="0"/>
              </a:spcAft>
              <a:buClr>
                <a:schemeClr val="lt1"/>
              </a:buClr>
              <a:buSzPts val="1400"/>
              <a:buFont typeface="Advent Pro Medium"/>
              <a:buNone/>
              <a:defRPr sz="1600" b="0" i="0" u="none" strike="noStrike" cap="none">
                <a:solidFill>
                  <a:schemeClr val="lt1"/>
                </a:solidFill>
                <a:latin typeface="Advent Pro Medium"/>
                <a:ea typeface="Advent Pro Medium"/>
                <a:cs typeface="Advent Pro Medium"/>
                <a:sym typeface="Advent Pro Medium"/>
              </a:defRPr>
            </a:lvl2pPr>
            <a:lvl3pPr marL="1371600" marR="0" lvl="2" indent="-317500" algn="l" rtl="0">
              <a:lnSpc>
                <a:spcPct val="100000"/>
              </a:lnSpc>
              <a:spcBef>
                <a:spcPts val="0"/>
              </a:spcBef>
              <a:spcAft>
                <a:spcPts val="0"/>
              </a:spcAft>
              <a:buClr>
                <a:schemeClr val="lt1"/>
              </a:buClr>
              <a:buSzPts val="1400"/>
              <a:buFont typeface="Advent Pro Medium"/>
              <a:buNone/>
              <a:defRPr sz="1600" b="0" i="0" u="none" strike="noStrike" cap="none">
                <a:solidFill>
                  <a:schemeClr val="lt1"/>
                </a:solidFill>
                <a:latin typeface="Advent Pro Medium"/>
                <a:ea typeface="Advent Pro Medium"/>
                <a:cs typeface="Advent Pro Medium"/>
                <a:sym typeface="Advent Pro Medium"/>
              </a:defRPr>
            </a:lvl3pPr>
            <a:lvl4pPr marL="1828800" marR="0" lvl="3" indent="-317500" algn="l" rtl="0">
              <a:lnSpc>
                <a:spcPct val="100000"/>
              </a:lnSpc>
              <a:spcBef>
                <a:spcPts val="0"/>
              </a:spcBef>
              <a:spcAft>
                <a:spcPts val="0"/>
              </a:spcAft>
              <a:buClr>
                <a:schemeClr val="lt1"/>
              </a:buClr>
              <a:buSzPts val="1400"/>
              <a:buFont typeface="Advent Pro Medium"/>
              <a:buNone/>
              <a:defRPr sz="1600" b="0" i="0" u="none" strike="noStrike" cap="none">
                <a:solidFill>
                  <a:schemeClr val="lt1"/>
                </a:solidFill>
                <a:latin typeface="Advent Pro Medium"/>
                <a:ea typeface="Advent Pro Medium"/>
                <a:cs typeface="Advent Pro Medium"/>
                <a:sym typeface="Advent Pro Medium"/>
              </a:defRPr>
            </a:lvl4pPr>
            <a:lvl5pPr marL="2286000" marR="0" lvl="4" indent="-317500" algn="l" rtl="0">
              <a:lnSpc>
                <a:spcPct val="100000"/>
              </a:lnSpc>
              <a:spcBef>
                <a:spcPts val="0"/>
              </a:spcBef>
              <a:spcAft>
                <a:spcPts val="0"/>
              </a:spcAft>
              <a:buClr>
                <a:schemeClr val="lt1"/>
              </a:buClr>
              <a:buSzPts val="1400"/>
              <a:buFont typeface="Advent Pro Medium"/>
              <a:buNone/>
              <a:defRPr sz="1600" b="0" i="0" u="none" strike="noStrike" cap="none">
                <a:solidFill>
                  <a:schemeClr val="lt1"/>
                </a:solidFill>
                <a:latin typeface="Advent Pro Medium"/>
                <a:ea typeface="Advent Pro Medium"/>
                <a:cs typeface="Advent Pro Medium"/>
                <a:sym typeface="Advent Pro Medium"/>
              </a:defRPr>
            </a:lvl5pPr>
            <a:lvl6pPr marL="2743200" marR="0" lvl="5" indent="-317500" algn="l" rtl="0">
              <a:lnSpc>
                <a:spcPct val="100000"/>
              </a:lnSpc>
              <a:spcBef>
                <a:spcPts val="0"/>
              </a:spcBef>
              <a:spcAft>
                <a:spcPts val="0"/>
              </a:spcAft>
              <a:buClr>
                <a:schemeClr val="lt1"/>
              </a:buClr>
              <a:buSzPts val="1400"/>
              <a:buFont typeface="Advent Pro Medium"/>
              <a:buNone/>
              <a:defRPr sz="1600" b="0" i="0" u="none" strike="noStrike" cap="none">
                <a:solidFill>
                  <a:schemeClr val="lt1"/>
                </a:solidFill>
                <a:latin typeface="Advent Pro Medium"/>
                <a:ea typeface="Advent Pro Medium"/>
                <a:cs typeface="Advent Pro Medium"/>
                <a:sym typeface="Advent Pro Medium"/>
              </a:defRPr>
            </a:lvl6pPr>
            <a:lvl7pPr marL="3200400" marR="0" lvl="6" indent="-317500" algn="l" rtl="0">
              <a:lnSpc>
                <a:spcPct val="100000"/>
              </a:lnSpc>
              <a:spcBef>
                <a:spcPts val="0"/>
              </a:spcBef>
              <a:spcAft>
                <a:spcPts val="0"/>
              </a:spcAft>
              <a:buClr>
                <a:schemeClr val="lt1"/>
              </a:buClr>
              <a:buSzPts val="1400"/>
              <a:buFont typeface="Advent Pro Medium"/>
              <a:buNone/>
              <a:defRPr sz="1600" b="0" i="0" u="none" strike="noStrike" cap="none">
                <a:solidFill>
                  <a:schemeClr val="lt1"/>
                </a:solidFill>
                <a:latin typeface="Advent Pro Medium"/>
                <a:ea typeface="Advent Pro Medium"/>
                <a:cs typeface="Advent Pro Medium"/>
                <a:sym typeface="Advent Pro Medium"/>
              </a:defRPr>
            </a:lvl7pPr>
            <a:lvl8pPr marL="3657600" marR="0" lvl="7" indent="-317500" algn="l" rtl="0">
              <a:lnSpc>
                <a:spcPct val="100000"/>
              </a:lnSpc>
              <a:spcBef>
                <a:spcPts val="0"/>
              </a:spcBef>
              <a:spcAft>
                <a:spcPts val="0"/>
              </a:spcAft>
              <a:buClr>
                <a:schemeClr val="lt1"/>
              </a:buClr>
              <a:buSzPts val="1400"/>
              <a:buFont typeface="Advent Pro Medium"/>
              <a:buNone/>
              <a:defRPr sz="1600" b="0" i="0" u="none" strike="noStrike" cap="none">
                <a:solidFill>
                  <a:schemeClr val="lt1"/>
                </a:solidFill>
                <a:latin typeface="Advent Pro Medium"/>
                <a:ea typeface="Advent Pro Medium"/>
                <a:cs typeface="Advent Pro Medium"/>
                <a:sym typeface="Advent Pro Medium"/>
              </a:defRPr>
            </a:lvl8pPr>
            <a:lvl9pPr marL="4114800" marR="0" lvl="8" indent="-317500" algn="l" rtl="0">
              <a:lnSpc>
                <a:spcPct val="100000"/>
              </a:lnSpc>
              <a:spcBef>
                <a:spcPts val="0"/>
              </a:spcBef>
              <a:spcAft>
                <a:spcPts val="0"/>
              </a:spcAft>
              <a:buClr>
                <a:schemeClr val="lt1"/>
              </a:buClr>
              <a:buSzPts val="1400"/>
              <a:buFont typeface="Advent Pro Medium"/>
              <a:buNone/>
              <a:defRPr sz="1600" b="0" i="0" u="none" strike="noStrike" cap="none">
                <a:solidFill>
                  <a:schemeClr val="lt1"/>
                </a:solidFill>
                <a:latin typeface="Advent Pro Medium"/>
                <a:ea typeface="Advent Pro Medium"/>
                <a:cs typeface="Advent Pro Medium"/>
                <a:sym typeface="Advent Pro Medium"/>
              </a:defRPr>
            </a:lvl9pPr>
          </a:lstStyle>
          <a:p>
            <a:pPr marL="133350" indent="0"/>
            <a:endParaRPr lang="en-US" sz="1800" b="1"/>
          </a:p>
        </p:txBody>
      </p:sp>
      <p:sp>
        <p:nvSpPr>
          <p:cNvPr id="10" name="Title 2">
            <a:extLst>
              <a:ext uri="{FF2B5EF4-FFF2-40B4-BE49-F238E27FC236}">
                <a16:creationId xmlns:a16="http://schemas.microsoft.com/office/drawing/2014/main" id="{5A10D50D-DB4E-9821-6ACC-DCB2C4BE240A}"/>
              </a:ext>
            </a:extLst>
          </p:cNvPr>
          <p:cNvSpPr>
            <a:spLocks noGrp="1"/>
          </p:cNvSpPr>
          <p:nvPr>
            <p:ph type="title"/>
          </p:nvPr>
        </p:nvSpPr>
        <p:spPr>
          <a:xfrm>
            <a:off x="3106536" y="772371"/>
            <a:ext cx="7717500" cy="572700"/>
          </a:xfrm>
        </p:spPr>
        <p:txBody>
          <a:bodyPr/>
          <a:lstStyle/>
          <a:p>
            <a:r>
              <a:rPr lang="fr-CA" sz="3200"/>
              <a:t>Critères de conception</a:t>
            </a:r>
            <a:endParaRPr lang="en-US" sz="3200"/>
          </a:p>
        </p:txBody>
      </p:sp>
      <p:sp>
        <p:nvSpPr>
          <p:cNvPr id="2" name="ZoneTexte 1">
            <a:extLst>
              <a:ext uri="{FF2B5EF4-FFF2-40B4-BE49-F238E27FC236}">
                <a16:creationId xmlns:a16="http://schemas.microsoft.com/office/drawing/2014/main" id="{F8258EA2-4DEB-179C-72CB-1AAC30127EDB}"/>
              </a:ext>
            </a:extLst>
          </p:cNvPr>
          <p:cNvSpPr txBox="1"/>
          <p:nvPr/>
        </p:nvSpPr>
        <p:spPr>
          <a:xfrm>
            <a:off x="1627632" y="3840480"/>
            <a:ext cx="6457562" cy="738664"/>
          </a:xfrm>
          <a:prstGeom prst="rect">
            <a:avLst/>
          </a:prstGeom>
          <a:noFill/>
        </p:spPr>
        <p:txBody>
          <a:bodyPr wrap="square" rtlCol="0">
            <a:spAutoFit/>
          </a:bodyPr>
          <a:lstStyle/>
          <a:p>
            <a:pPr algn="just"/>
            <a:r>
              <a:rPr lang="fr-CA">
                <a:solidFill>
                  <a:schemeClr val="bg1"/>
                </a:solidFill>
              </a:rPr>
              <a:t>D’autres critères avaient été élaborées à partir de l’étalonnage et des besoins du client, mais ce sont eux qui ont été utilisées dans le cadre du prototypage et des tests.  </a:t>
            </a:r>
            <a:endParaRPr lang="en-CA">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2595C-7AD2-F71C-A23F-13A06F5AA6B1}"/>
              </a:ext>
            </a:extLst>
          </p:cNvPr>
          <p:cNvSpPr>
            <a:spLocks noGrp="1"/>
          </p:cNvSpPr>
          <p:nvPr>
            <p:ph type="title"/>
          </p:nvPr>
        </p:nvSpPr>
        <p:spPr>
          <a:xfrm>
            <a:off x="2300890" y="30613"/>
            <a:ext cx="4290443" cy="595200"/>
          </a:xfrm>
        </p:spPr>
        <p:txBody>
          <a:bodyPr/>
          <a:lstStyle/>
          <a:p>
            <a:r>
              <a:rPr lang="fr-CA"/>
              <a:t>Concepts préliminaires</a:t>
            </a:r>
            <a:endParaRPr lang="en-CA"/>
          </a:p>
        </p:txBody>
      </p:sp>
      <p:pic>
        <p:nvPicPr>
          <p:cNvPr id="2" name="Espace réservé du contenu 3">
            <a:extLst>
              <a:ext uri="{FF2B5EF4-FFF2-40B4-BE49-F238E27FC236}">
                <a16:creationId xmlns:a16="http://schemas.microsoft.com/office/drawing/2014/main" id="{1E8B2F28-6138-1FB9-2AD4-CD981F05F2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152" y="646562"/>
            <a:ext cx="4235135" cy="1912972"/>
          </a:xfrm>
          <a:prstGeom prst="rect">
            <a:avLst/>
          </a:prstGeom>
          <a:noFill/>
          <a:ln>
            <a:noFill/>
          </a:ln>
        </p:spPr>
      </p:pic>
      <p:pic>
        <p:nvPicPr>
          <p:cNvPr id="3" name="Espace réservé du contenu 3">
            <a:extLst>
              <a:ext uri="{FF2B5EF4-FFF2-40B4-BE49-F238E27FC236}">
                <a16:creationId xmlns:a16="http://schemas.microsoft.com/office/drawing/2014/main" id="{42940692-937A-7E44-C156-EC9552539B89}"/>
              </a:ext>
            </a:extLst>
          </p:cNvPr>
          <p:cNvPicPr>
            <a:picLocks noChangeAspect="1"/>
          </p:cNvPicPr>
          <p:nvPr/>
        </p:nvPicPr>
        <p:blipFill>
          <a:blip r:embed="rId4"/>
          <a:stretch>
            <a:fillRect/>
          </a:stretch>
        </p:blipFill>
        <p:spPr>
          <a:xfrm>
            <a:off x="3322458" y="2032076"/>
            <a:ext cx="2810422" cy="2077946"/>
          </a:xfrm>
          <a:prstGeom prst="rect">
            <a:avLst/>
          </a:prstGeom>
          <a:noFill/>
          <a:ln>
            <a:noFill/>
          </a:ln>
        </p:spPr>
      </p:pic>
      <p:pic>
        <p:nvPicPr>
          <p:cNvPr id="5" name="Image 3">
            <a:extLst>
              <a:ext uri="{FF2B5EF4-FFF2-40B4-BE49-F238E27FC236}">
                <a16:creationId xmlns:a16="http://schemas.microsoft.com/office/drawing/2014/main" id="{CAD290DF-5D70-82CB-B230-6B7F9C0B3CE3}"/>
              </a:ext>
            </a:extLst>
          </p:cNvPr>
          <p:cNvPicPr>
            <a:picLocks noChangeAspect="1"/>
          </p:cNvPicPr>
          <p:nvPr/>
        </p:nvPicPr>
        <p:blipFill>
          <a:blip r:embed="rId5"/>
          <a:stretch>
            <a:fillRect/>
          </a:stretch>
        </p:blipFill>
        <p:spPr>
          <a:xfrm>
            <a:off x="6132880" y="2879568"/>
            <a:ext cx="2713963" cy="2077946"/>
          </a:xfrm>
          <a:prstGeom prst="rect">
            <a:avLst/>
          </a:prstGeom>
        </p:spPr>
      </p:pic>
      <p:sp>
        <p:nvSpPr>
          <p:cNvPr id="6" name="ZoneTexte 4">
            <a:extLst>
              <a:ext uri="{FF2B5EF4-FFF2-40B4-BE49-F238E27FC236}">
                <a16:creationId xmlns:a16="http://schemas.microsoft.com/office/drawing/2014/main" id="{BC7EFC5C-6F75-DF6E-E9AE-9DF3D64C5CCB}"/>
              </a:ext>
            </a:extLst>
          </p:cNvPr>
          <p:cNvSpPr txBox="1"/>
          <p:nvPr/>
        </p:nvSpPr>
        <p:spPr>
          <a:xfrm>
            <a:off x="100152" y="2601032"/>
            <a:ext cx="3066794" cy="1923604"/>
          </a:xfrm>
          <a:prstGeom prst="rect">
            <a:avLst/>
          </a:prstGeom>
          <a:noFill/>
        </p:spPr>
        <p:txBody>
          <a:bodyPr wrap="square" rtlCol="0">
            <a:spAutoFit/>
          </a:bodyPr>
          <a:lstStyle/>
          <a:p>
            <a:r>
              <a:rPr lang="fr-CA" sz="1700" u="sng">
                <a:solidFill>
                  <a:schemeClr val="accent6"/>
                </a:solidFill>
                <a:latin typeface="Advent Pro Medium" panose="020B0604020202020204" charset="0"/>
              </a:rPr>
              <a:t>Points à retenir du concept choisi (</a:t>
            </a:r>
            <a:r>
              <a:rPr lang="en-CA" sz="1700" u="sng">
                <a:solidFill>
                  <a:schemeClr val="accent6"/>
                </a:solidFill>
                <a:latin typeface="Advent Pro Medium" panose="020B0604020202020204" charset="0"/>
              </a:rPr>
              <a:t>#1)</a:t>
            </a:r>
            <a:r>
              <a:rPr lang="fr-CA" sz="1700" u="sng">
                <a:solidFill>
                  <a:schemeClr val="accent6"/>
                </a:solidFill>
                <a:latin typeface="Advent Pro Medium" panose="020B0604020202020204" charset="0"/>
              </a:rPr>
              <a:t>:</a:t>
            </a:r>
          </a:p>
          <a:p>
            <a:r>
              <a:rPr lang="fr-CA" sz="1700">
                <a:solidFill>
                  <a:schemeClr val="accent6"/>
                </a:solidFill>
                <a:latin typeface="Advent Pro Medium" panose="020B0604020202020204" charset="0"/>
              </a:rPr>
              <a:t>- Hauteur variable non-prédéterminée</a:t>
            </a:r>
          </a:p>
          <a:p>
            <a:r>
              <a:rPr lang="fr-CA" sz="1700">
                <a:solidFill>
                  <a:schemeClr val="accent6"/>
                </a:solidFill>
                <a:latin typeface="Advent Pro Medium" panose="020B0604020202020204" charset="0"/>
              </a:rPr>
              <a:t>- Utilisation de caméra (Branchement direct à l’ordinateur) </a:t>
            </a:r>
          </a:p>
          <a:p>
            <a:r>
              <a:rPr lang="fr-CA" sz="1700">
                <a:solidFill>
                  <a:schemeClr val="accent6"/>
                </a:solidFill>
                <a:latin typeface="Advent Pro Medium" panose="020B0604020202020204" charset="0"/>
              </a:rPr>
              <a:t>- Plaque de lumière avec bande DEL</a:t>
            </a:r>
            <a:endParaRPr lang="en-CA" sz="1700">
              <a:solidFill>
                <a:schemeClr val="accent6"/>
              </a:solidFill>
              <a:latin typeface="Advent Pro Medium" panose="020B0604020202020204" charset="0"/>
            </a:endParaRPr>
          </a:p>
        </p:txBody>
      </p:sp>
      <p:sp>
        <p:nvSpPr>
          <p:cNvPr id="7" name="TextBox 6">
            <a:extLst>
              <a:ext uri="{FF2B5EF4-FFF2-40B4-BE49-F238E27FC236}">
                <a16:creationId xmlns:a16="http://schemas.microsoft.com/office/drawing/2014/main" id="{BE0BDAD5-CE4B-D48E-AF21-C5B1EE9C3AD5}"/>
              </a:ext>
            </a:extLst>
          </p:cNvPr>
          <p:cNvSpPr txBox="1"/>
          <p:nvPr/>
        </p:nvSpPr>
        <p:spPr>
          <a:xfrm>
            <a:off x="7292856" y="2568267"/>
            <a:ext cx="39401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CA"/>
              <a:t>#3</a:t>
            </a:r>
          </a:p>
        </p:txBody>
      </p:sp>
      <p:sp>
        <p:nvSpPr>
          <p:cNvPr id="8" name="TextBox 7">
            <a:extLst>
              <a:ext uri="{FF2B5EF4-FFF2-40B4-BE49-F238E27FC236}">
                <a16:creationId xmlns:a16="http://schemas.microsoft.com/office/drawing/2014/main" id="{CA2BCB75-F299-760A-E0F7-C59C505DC717}"/>
              </a:ext>
            </a:extLst>
          </p:cNvPr>
          <p:cNvSpPr txBox="1"/>
          <p:nvPr/>
        </p:nvSpPr>
        <p:spPr>
          <a:xfrm>
            <a:off x="4530664" y="1724299"/>
            <a:ext cx="39401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CA"/>
              <a:t>#2</a:t>
            </a:r>
          </a:p>
        </p:txBody>
      </p:sp>
      <p:sp>
        <p:nvSpPr>
          <p:cNvPr id="9" name="TextBox 8">
            <a:extLst>
              <a:ext uri="{FF2B5EF4-FFF2-40B4-BE49-F238E27FC236}">
                <a16:creationId xmlns:a16="http://schemas.microsoft.com/office/drawing/2014/main" id="{D6EF7C90-A00F-6049-2663-7B5A0A2C5B4F}"/>
              </a:ext>
            </a:extLst>
          </p:cNvPr>
          <p:cNvSpPr txBox="1"/>
          <p:nvPr/>
        </p:nvSpPr>
        <p:spPr>
          <a:xfrm>
            <a:off x="1948216" y="363217"/>
            <a:ext cx="39401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CA"/>
              <a:t>#1</a:t>
            </a:r>
          </a:p>
        </p:txBody>
      </p:sp>
    </p:spTree>
    <p:extLst>
      <p:ext uri="{BB962C8B-B14F-4D97-AF65-F5344CB8AC3E}">
        <p14:creationId xmlns:p14="http://schemas.microsoft.com/office/powerpoint/2010/main" val="285735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8A8AD3-723D-F603-AE14-1B4022F03C9D}"/>
              </a:ext>
            </a:extLst>
          </p:cNvPr>
          <p:cNvSpPr>
            <a:spLocks noGrp="1"/>
          </p:cNvSpPr>
          <p:nvPr>
            <p:ph type="title"/>
          </p:nvPr>
        </p:nvSpPr>
        <p:spPr>
          <a:xfrm>
            <a:off x="713225" y="204963"/>
            <a:ext cx="7717500" cy="572700"/>
          </a:xfrm>
        </p:spPr>
        <p:txBody>
          <a:bodyPr/>
          <a:lstStyle/>
          <a:p>
            <a:r>
              <a:rPr lang="fr-CA"/>
              <a:t>Entité physique</a:t>
            </a:r>
            <a:endParaRPr lang="en-CA"/>
          </a:p>
        </p:txBody>
      </p:sp>
      <p:pic>
        <p:nvPicPr>
          <p:cNvPr id="9" name="Picture 8">
            <a:extLst>
              <a:ext uri="{FF2B5EF4-FFF2-40B4-BE49-F238E27FC236}">
                <a16:creationId xmlns:a16="http://schemas.microsoft.com/office/drawing/2014/main" id="{6DB2E9B0-E7C7-E046-621F-293D077B2805}"/>
              </a:ext>
            </a:extLst>
          </p:cNvPr>
          <p:cNvPicPr>
            <a:picLocks noChangeAspect="1"/>
          </p:cNvPicPr>
          <p:nvPr/>
        </p:nvPicPr>
        <p:blipFill>
          <a:blip r:embed="rId3"/>
          <a:stretch>
            <a:fillRect/>
          </a:stretch>
        </p:blipFill>
        <p:spPr>
          <a:xfrm>
            <a:off x="353763" y="1226633"/>
            <a:ext cx="2645893" cy="2906752"/>
          </a:xfrm>
          <a:prstGeom prst="rect">
            <a:avLst/>
          </a:prstGeom>
        </p:spPr>
      </p:pic>
      <p:pic>
        <p:nvPicPr>
          <p:cNvPr id="10" name="Picture 9">
            <a:extLst>
              <a:ext uri="{FF2B5EF4-FFF2-40B4-BE49-F238E27FC236}">
                <a16:creationId xmlns:a16="http://schemas.microsoft.com/office/drawing/2014/main" id="{1DC936A8-00B8-F2EB-4CB7-960888DB19B9}"/>
              </a:ext>
            </a:extLst>
          </p:cNvPr>
          <p:cNvPicPr>
            <a:picLocks noChangeAspect="1"/>
          </p:cNvPicPr>
          <p:nvPr/>
        </p:nvPicPr>
        <p:blipFill rotWithShape="1">
          <a:blip r:embed="rId4"/>
          <a:srcRect t="2924" b="1780"/>
          <a:stretch/>
        </p:blipFill>
        <p:spPr>
          <a:xfrm>
            <a:off x="6388722" y="1226633"/>
            <a:ext cx="2286380" cy="2906752"/>
          </a:xfrm>
          <a:prstGeom prst="rect">
            <a:avLst/>
          </a:prstGeom>
        </p:spPr>
      </p:pic>
      <p:sp>
        <p:nvSpPr>
          <p:cNvPr id="11" name="TextBox 10">
            <a:extLst>
              <a:ext uri="{FF2B5EF4-FFF2-40B4-BE49-F238E27FC236}">
                <a16:creationId xmlns:a16="http://schemas.microsoft.com/office/drawing/2014/main" id="{54F2FC21-EBA7-49A0-38D8-E2681D978AE5}"/>
              </a:ext>
            </a:extLst>
          </p:cNvPr>
          <p:cNvSpPr txBox="1"/>
          <p:nvPr/>
        </p:nvSpPr>
        <p:spPr>
          <a:xfrm>
            <a:off x="3244034" y="1113780"/>
            <a:ext cx="2900312" cy="646331"/>
          </a:xfrm>
          <a:prstGeom prst="rect">
            <a:avLst/>
          </a:prstGeom>
          <a:noFill/>
        </p:spPr>
        <p:txBody>
          <a:bodyPr wrap="square" rtlCol="0">
            <a:spAutoFit/>
          </a:bodyPr>
          <a:lstStyle/>
          <a:p>
            <a:r>
              <a:rPr lang="fr-CA" sz="1800">
                <a:solidFill>
                  <a:schemeClr val="accent6"/>
                </a:solidFill>
                <a:latin typeface="Advent Pro Medium" panose="020B0604020202020204" charset="0"/>
              </a:rPr>
              <a:t>- Impression 3D</a:t>
            </a:r>
          </a:p>
          <a:p>
            <a:r>
              <a:rPr lang="fr-CA" sz="1800">
                <a:solidFill>
                  <a:schemeClr val="accent6"/>
                </a:solidFill>
                <a:latin typeface="Advent Pro Medium" panose="020B0604020202020204" charset="0"/>
              </a:rPr>
              <a:t>- Coupe laser pour logo GBS</a:t>
            </a:r>
            <a:endParaRPr lang="en-CA" sz="1800">
              <a:solidFill>
                <a:schemeClr val="accent6"/>
              </a:solidFill>
              <a:latin typeface="Advent Pro Medium" panose="020B0604020202020204" charset="0"/>
            </a:endParaRPr>
          </a:p>
        </p:txBody>
      </p:sp>
      <p:sp>
        <p:nvSpPr>
          <p:cNvPr id="2" name="TextBox 1">
            <a:extLst>
              <a:ext uri="{FF2B5EF4-FFF2-40B4-BE49-F238E27FC236}">
                <a16:creationId xmlns:a16="http://schemas.microsoft.com/office/drawing/2014/main" id="{F0D610FD-90AD-C721-265D-6185DBA490BD}"/>
              </a:ext>
            </a:extLst>
          </p:cNvPr>
          <p:cNvSpPr txBox="1"/>
          <p:nvPr/>
        </p:nvSpPr>
        <p:spPr>
          <a:xfrm>
            <a:off x="795762" y="4213023"/>
            <a:ext cx="1761893" cy="369332"/>
          </a:xfrm>
          <a:prstGeom prst="rect">
            <a:avLst/>
          </a:prstGeom>
          <a:noFill/>
        </p:spPr>
        <p:txBody>
          <a:bodyPr wrap="square" rtlCol="0">
            <a:spAutoFit/>
          </a:bodyPr>
          <a:lstStyle/>
          <a:p>
            <a:r>
              <a:rPr lang="fr-CA" sz="1800">
                <a:solidFill>
                  <a:schemeClr val="accent6"/>
                </a:solidFill>
                <a:latin typeface="Advent Pro Medium" panose="020B0604020202020204" charset="0"/>
              </a:rPr>
              <a:t>CAO sur </a:t>
            </a:r>
            <a:r>
              <a:rPr lang="fr-CA" sz="1800" err="1">
                <a:solidFill>
                  <a:schemeClr val="accent6"/>
                </a:solidFill>
                <a:latin typeface="Advent Pro Medium" panose="020B0604020202020204" charset="0"/>
              </a:rPr>
              <a:t>Onshape</a:t>
            </a:r>
            <a:endParaRPr lang="en-CA" sz="1800">
              <a:solidFill>
                <a:schemeClr val="accent6"/>
              </a:solidFill>
              <a:latin typeface="Advent Pro Medium" panose="020B0604020202020204" charset="0"/>
            </a:endParaRPr>
          </a:p>
        </p:txBody>
      </p:sp>
      <p:sp>
        <p:nvSpPr>
          <p:cNvPr id="3" name="TextBox 2">
            <a:extLst>
              <a:ext uri="{FF2B5EF4-FFF2-40B4-BE49-F238E27FC236}">
                <a16:creationId xmlns:a16="http://schemas.microsoft.com/office/drawing/2014/main" id="{93C21006-E25D-607A-527D-F0E422A6B02E}"/>
              </a:ext>
            </a:extLst>
          </p:cNvPr>
          <p:cNvSpPr txBox="1"/>
          <p:nvPr/>
        </p:nvSpPr>
        <p:spPr>
          <a:xfrm>
            <a:off x="3244247" y="2981197"/>
            <a:ext cx="2645893" cy="1415772"/>
          </a:xfrm>
          <a:prstGeom prst="rect">
            <a:avLst/>
          </a:prstGeom>
          <a:noFill/>
        </p:spPr>
        <p:txBody>
          <a:bodyPr wrap="square" rtlCol="0">
            <a:spAutoFit/>
          </a:bodyPr>
          <a:lstStyle/>
          <a:p>
            <a:r>
              <a:rPr lang="fr-CA" sz="1800">
                <a:solidFill>
                  <a:schemeClr val="accent6"/>
                </a:solidFill>
                <a:latin typeface="Advent Pro Medium" panose="020B0604020202020204" charset="0"/>
              </a:rPr>
              <a:t>Difficultés rencontrées:</a:t>
            </a:r>
          </a:p>
          <a:p>
            <a:r>
              <a:rPr lang="fr-CA" sz="1800">
                <a:solidFill>
                  <a:schemeClr val="accent6"/>
                </a:solidFill>
                <a:latin typeface="Advent Pro Medium" panose="020B0604020202020204" charset="0"/>
              </a:rPr>
              <a:t>- Temps d’impression </a:t>
            </a:r>
          </a:p>
          <a:p>
            <a:r>
              <a:rPr lang="fr-CA" sz="1800">
                <a:solidFill>
                  <a:schemeClr val="accent6"/>
                </a:solidFill>
                <a:latin typeface="Advent Pro Medium" panose="020B0604020202020204" charset="0"/>
              </a:rPr>
              <a:t>     (moins de 7h)</a:t>
            </a:r>
          </a:p>
          <a:p>
            <a:r>
              <a:rPr lang="fr-CA" sz="1800">
                <a:solidFill>
                  <a:schemeClr val="accent6"/>
                </a:solidFill>
                <a:latin typeface="Advent Pro Medium" panose="020B0604020202020204" charset="0"/>
              </a:rPr>
              <a:t>- Impression du glisseur</a:t>
            </a:r>
          </a:p>
          <a:p>
            <a:r>
              <a:rPr lang="fr-CA"/>
              <a:t> </a:t>
            </a:r>
            <a:endParaRPr lang="en-CA"/>
          </a:p>
        </p:txBody>
      </p:sp>
      <p:pic>
        <p:nvPicPr>
          <p:cNvPr id="5" name="Picture 4">
            <a:extLst>
              <a:ext uri="{FF2B5EF4-FFF2-40B4-BE49-F238E27FC236}">
                <a16:creationId xmlns:a16="http://schemas.microsoft.com/office/drawing/2014/main" id="{221CCD8A-7770-EE0D-311F-1B65DF5C0293}"/>
              </a:ext>
            </a:extLst>
          </p:cNvPr>
          <p:cNvPicPr>
            <a:picLocks noChangeAspect="1"/>
          </p:cNvPicPr>
          <p:nvPr/>
        </p:nvPicPr>
        <p:blipFill rotWithShape="1">
          <a:blip r:embed="rId5"/>
          <a:srcRect l="4832" t="9754" b="8423"/>
          <a:stretch/>
        </p:blipFill>
        <p:spPr>
          <a:xfrm>
            <a:off x="3691029" y="1760111"/>
            <a:ext cx="1752331" cy="1129473"/>
          </a:xfrm>
          <a:prstGeom prst="rect">
            <a:avLst/>
          </a:prstGeom>
        </p:spPr>
      </p:pic>
      <p:sp>
        <p:nvSpPr>
          <p:cNvPr id="6" name="TextBox 5">
            <a:extLst>
              <a:ext uri="{FF2B5EF4-FFF2-40B4-BE49-F238E27FC236}">
                <a16:creationId xmlns:a16="http://schemas.microsoft.com/office/drawing/2014/main" id="{0BA5EE02-55A8-16C0-41BF-6D65FF8889B2}"/>
              </a:ext>
            </a:extLst>
          </p:cNvPr>
          <p:cNvSpPr txBox="1"/>
          <p:nvPr/>
        </p:nvSpPr>
        <p:spPr>
          <a:xfrm>
            <a:off x="6928624" y="4397689"/>
            <a:ext cx="1419614" cy="307777"/>
          </a:xfrm>
          <a:prstGeom prst="rect">
            <a:avLst/>
          </a:prstGeom>
          <a:noFill/>
        </p:spPr>
        <p:txBody>
          <a:bodyPr wrap="square" rtlCol="0">
            <a:spAutoFit/>
          </a:bodyPr>
          <a:lstStyle/>
          <a:p>
            <a:endParaRPr lang="en-CA"/>
          </a:p>
        </p:txBody>
      </p:sp>
      <p:sp>
        <p:nvSpPr>
          <p:cNvPr id="7" name="AutoShape 4" descr="Image">
            <a:extLst>
              <a:ext uri="{FF2B5EF4-FFF2-40B4-BE49-F238E27FC236}">
                <a16:creationId xmlns:a16="http://schemas.microsoft.com/office/drawing/2014/main" id="{25F8142A-310D-5B32-0EC0-D5797840C29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2" name="TextBox 11">
            <a:extLst>
              <a:ext uri="{FF2B5EF4-FFF2-40B4-BE49-F238E27FC236}">
                <a16:creationId xmlns:a16="http://schemas.microsoft.com/office/drawing/2014/main" id="{3D5F7F78-D8BF-0053-F6A8-3DDF0DC2AB9B}"/>
              </a:ext>
            </a:extLst>
          </p:cNvPr>
          <p:cNvSpPr txBox="1"/>
          <p:nvPr/>
        </p:nvSpPr>
        <p:spPr>
          <a:xfrm>
            <a:off x="6650965" y="4207168"/>
            <a:ext cx="1761893" cy="369332"/>
          </a:xfrm>
          <a:prstGeom prst="rect">
            <a:avLst/>
          </a:prstGeom>
          <a:noFill/>
        </p:spPr>
        <p:txBody>
          <a:bodyPr wrap="square" rtlCol="0">
            <a:spAutoFit/>
          </a:bodyPr>
          <a:lstStyle/>
          <a:p>
            <a:pPr algn="ctr"/>
            <a:r>
              <a:rPr lang="fr-CA" sz="1800">
                <a:solidFill>
                  <a:schemeClr val="accent6"/>
                </a:solidFill>
                <a:latin typeface="Advent Pro Medium" panose="020B0604020202020204" charset="0"/>
              </a:rPr>
              <a:t>Produit final</a:t>
            </a:r>
            <a:endParaRPr lang="en-CA" sz="1800">
              <a:solidFill>
                <a:schemeClr val="accent6"/>
              </a:solidFill>
              <a:latin typeface="Advent Pro Medium" panose="020B0604020202020204" charset="0"/>
            </a:endParaRPr>
          </a:p>
        </p:txBody>
      </p:sp>
    </p:spTree>
    <p:extLst>
      <p:ext uri="{BB962C8B-B14F-4D97-AF65-F5344CB8AC3E}">
        <p14:creationId xmlns:p14="http://schemas.microsoft.com/office/powerpoint/2010/main" val="13877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EE4BBD2E-0DA5-3842-703D-7DD1D6A105B5}"/>
              </a:ext>
            </a:extLst>
          </p:cNvPr>
          <p:cNvSpPr txBox="1">
            <a:spLocks/>
          </p:cNvSpPr>
          <p:nvPr/>
        </p:nvSpPr>
        <p:spPr>
          <a:xfrm>
            <a:off x="-1695047" y="50625"/>
            <a:ext cx="77175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9pPr>
          </a:lstStyle>
          <a:p>
            <a:r>
              <a:rPr lang="fr-CA"/>
              <a:t>Tests entité physique </a:t>
            </a:r>
            <a:endParaRPr lang="en-CA"/>
          </a:p>
        </p:txBody>
      </p:sp>
      <p:sp>
        <p:nvSpPr>
          <p:cNvPr id="7" name="Subtitle 3">
            <a:extLst>
              <a:ext uri="{FF2B5EF4-FFF2-40B4-BE49-F238E27FC236}">
                <a16:creationId xmlns:a16="http://schemas.microsoft.com/office/drawing/2014/main" id="{2EB40834-622D-542E-227B-EBB84F2945CB}"/>
              </a:ext>
            </a:extLst>
          </p:cNvPr>
          <p:cNvSpPr txBox="1">
            <a:spLocks/>
          </p:cNvSpPr>
          <p:nvPr/>
        </p:nvSpPr>
        <p:spPr>
          <a:xfrm>
            <a:off x="-565029" y="720635"/>
            <a:ext cx="2471400" cy="371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CA" sz="1800">
                <a:solidFill>
                  <a:schemeClr val="bg1"/>
                </a:solidFill>
                <a:latin typeface="Advent Pro Medium" panose="020B0604020202020204" charset="0"/>
              </a:rPr>
              <a:t>Lumière</a:t>
            </a:r>
            <a:r>
              <a:rPr lang="fr-CA" b="1">
                <a:solidFill>
                  <a:schemeClr val="bg1"/>
                </a:solidFill>
              </a:rPr>
              <a:t> </a:t>
            </a:r>
            <a:endParaRPr lang="en-CA" b="1">
              <a:solidFill>
                <a:schemeClr val="bg1"/>
              </a:solidFill>
            </a:endParaRPr>
          </a:p>
        </p:txBody>
      </p:sp>
      <p:sp>
        <p:nvSpPr>
          <p:cNvPr id="8" name="Subtitle 4">
            <a:extLst>
              <a:ext uri="{FF2B5EF4-FFF2-40B4-BE49-F238E27FC236}">
                <a16:creationId xmlns:a16="http://schemas.microsoft.com/office/drawing/2014/main" id="{B2812370-D610-9A62-1665-E936DA9B1545}"/>
              </a:ext>
            </a:extLst>
          </p:cNvPr>
          <p:cNvSpPr txBox="1">
            <a:spLocks/>
          </p:cNvSpPr>
          <p:nvPr/>
        </p:nvSpPr>
        <p:spPr>
          <a:xfrm>
            <a:off x="3906065" y="2441337"/>
            <a:ext cx="2471400" cy="1152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CA" sz="1800">
                <a:solidFill>
                  <a:schemeClr val="bg1"/>
                </a:solidFill>
                <a:latin typeface="Advent Pro Medium" panose="020B0604020202020204" charset="0"/>
              </a:rPr>
              <a:t>Hauteur</a:t>
            </a:r>
            <a:r>
              <a:rPr lang="fr-CA" b="1">
                <a:solidFill>
                  <a:schemeClr val="bg1"/>
                </a:solidFill>
              </a:rPr>
              <a:t> </a:t>
            </a:r>
            <a:endParaRPr lang="en-CA" b="1">
              <a:solidFill>
                <a:schemeClr val="bg1"/>
              </a:solidFill>
            </a:endParaRPr>
          </a:p>
        </p:txBody>
      </p:sp>
      <p:pic>
        <p:nvPicPr>
          <p:cNvPr id="9" name="Image 824029611">
            <a:extLst>
              <a:ext uri="{FF2B5EF4-FFF2-40B4-BE49-F238E27FC236}">
                <a16:creationId xmlns:a16="http://schemas.microsoft.com/office/drawing/2014/main" id="{1B14FFB8-BAAC-1960-F8E8-DF9D267843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1667" y="3082604"/>
            <a:ext cx="2552664" cy="1436149"/>
          </a:xfrm>
          <a:prstGeom prst="rect">
            <a:avLst/>
          </a:prstGeom>
          <a:noFill/>
          <a:ln>
            <a:noFill/>
          </a:ln>
        </p:spPr>
      </p:pic>
      <p:sp>
        <p:nvSpPr>
          <p:cNvPr id="12" name="Subtitle 4">
            <a:extLst>
              <a:ext uri="{FF2B5EF4-FFF2-40B4-BE49-F238E27FC236}">
                <a16:creationId xmlns:a16="http://schemas.microsoft.com/office/drawing/2014/main" id="{1AB1032B-BC5C-E97A-F545-A77C86F14D65}"/>
              </a:ext>
            </a:extLst>
          </p:cNvPr>
          <p:cNvSpPr txBox="1">
            <a:spLocks/>
          </p:cNvSpPr>
          <p:nvPr/>
        </p:nvSpPr>
        <p:spPr>
          <a:xfrm>
            <a:off x="4463722" y="708237"/>
            <a:ext cx="2471400" cy="1152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CA" sz="1800">
                <a:solidFill>
                  <a:schemeClr val="bg1"/>
                </a:solidFill>
                <a:latin typeface="Advent Pro Medium" panose="020B0604020202020204" charset="0"/>
              </a:rPr>
              <a:t>Glisseur</a:t>
            </a:r>
            <a:r>
              <a:rPr lang="fr-CA" b="1">
                <a:solidFill>
                  <a:schemeClr val="bg1"/>
                </a:solidFill>
              </a:rPr>
              <a:t> </a:t>
            </a:r>
            <a:endParaRPr lang="en-CA" b="1">
              <a:solidFill>
                <a:schemeClr val="bg1"/>
              </a:solidFill>
            </a:endParaRPr>
          </a:p>
        </p:txBody>
      </p:sp>
      <p:pic>
        <p:nvPicPr>
          <p:cNvPr id="13" name="Image 1477702831" descr="Image">
            <a:extLst>
              <a:ext uri="{FF2B5EF4-FFF2-40B4-BE49-F238E27FC236}">
                <a16:creationId xmlns:a16="http://schemas.microsoft.com/office/drawing/2014/main" id="{18278C0B-1B1D-C4BF-D070-BBBE6D6723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2191" y="1016163"/>
            <a:ext cx="1803545" cy="1352659"/>
          </a:xfrm>
          <a:prstGeom prst="rect">
            <a:avLst/>
          </a:prstGeom>
          <a:noFill/>
          <a:ln>
            <a:noFill/>
          </a:ln>
        </p:spPr>
      </p:pic>
      <p:pic>
        <p:nvPicPr>
          <p:cNvPr id="14" name="Image 757972424" descr="Image">
            <a:extLst>
              <a:ext uri="{FF2B5EF4-FFF2-40B4-BE49-F238E27FC236}">
                <a16:creationId xmlns:a16="http://schemas.microsoft.com/office/drawing/2014/main" id="{394BF4F7-3FB1-A376-C62D-E037BFFAF81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9351" y="1015658"/>
            <a:ext cx="1804071" cy="1353164"/>
          </a:xfrm>
          <a:prstGeom prst="rect">
            <a:avLst/>
          </a:prstGeom>
          <a:noFill/>
          <a:ln>
            <a:noFill/>
          </a:ln>
        </p:spPr>
      </p:pic>
      <p:pic>
        <p:nvPicPr>
          <p:cNvPr id="16" name="Image 41228923">
            <a:extLst>
              <a:ext uri="{FF2B5EF4-FFF2-40B4-BE49-F238E27FC236}">
                <a16:creationId xmlns:a16="http://schemas.microsoft.com/office/drawing/2014/main" id="{3760B970-4E94-EAA7-0B8B-8DAC6B02140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3509" y="2774676"/>
            <a:ext cx="1538158" cy="2052003"/>
          </a:xfrm>
          <a:prstGeom prst="rect">
            <a:avLst/>
          </a:prstGeom>
          <a:noFill/>
          <a:ln>
            <a:noFill/>
          </a:ln>
        </p:spPr>
      </p:pic>
      <p:pic>
        <p:nvPicPr>
          <p:cNvPr id="18" name="Picture 17">
            <a:extLst>
              <a:ext uri="{FF2B5EF4-FFF2-40B4-BE49-F238E27FC236}">
                <a16:creationId xmlns:a16="http://schemas.microsoft.com/office/drawing/2014/main" id="{69FC4FE9-6FB0-E5BF-36D7-75255CADD282}"/>
              </a:ext>
            </a:extLst>
          </p:cNvPr>
          <p:cNvPicPr>
            <a:picLocks noChangeAspect="1"/>
          </p:cNvPicPr>
          <p:nvPr/>
        </p:nvPicPr>
        <p:blipFill>
          <a:blip r:embed="rId7"/>
          <a:stretch>
            <a:fillRect/>
          </a:stretch>
        </p:blipFill>
        <p:spPr>
          <a:xfrm>
            <a:off x="296478" y="1016163"/>
            <a:ext cx="4275522" cy="1425174"/>
          </a:xfrm>
          <a:prstGeom prst="rect">
            <a:avLst/>
          </a:prstGeom>
        </p:spPr>
      </p:pic>
      <p:pic>
        <p:nvPicPr>
          <p:cNvPr id="20" name="Picture 19">
            <a:extLst>
              <a:ext uri="{FF2B5EF4-FFF2-40B4-BE49-F238E27FC236}">
                <a16:creationId xmlns:a16="http://schemas.microsoft.com/office/drawing/2014/main" id="{479BE20F-38E4-FC4C-DEB9-4FA40490835C}"/>
              </a:ext>
            </a:extLst>
          </p:cNvPr>
          <p:cNvPicPr>
            <a:picLocks noChangeAspect="1"/>
          </p:cNvPicPr>
          <p:nvPr/>
        </p:nvPicPr>
        <p:blipFill>
          <a:blip r:embed="rId8"/>
          <a:stretch>
            <a:fillRect/>
          </a:stretch>
        </p:blipFill>
        <p:spPr>
          <a:xfrm>
            <a:off x="1043825" y="3003992"/>
            <a:ext cx="2454039" cy="1822687"/>
          </a:xfrm>
          <a:prstGeom prst="rect">
            <a:avLst/>
          </a:prstGeom>
        </p:spPr>
      </p:pic>
      <p:sp>
        <p:nvSpPr>
          <p:cNvPr id="21" name="Subtitle 3">
            <a:extLst>
              <a:ext uri="{FF2B5EF4-FFF2-40B4-BE49-F238E27FC236}">
                <a16:creationId xmlns:a16="http://schemas.microsoft.com/office/drawing/2014/main" id="{77B38FE0-700A-4490-13B3-96860C5205AD}"/>
              </a:ext>
            </a:extLst>
          </p:cNvPr>
          <p:cNvSpPr txBox="1">
            <a:spLocks/>
          </p:cNvSpPr>
          <p:nvPr/>
        </p:nvSpPr>
        <p:spPr>
          <a:xfrm>
            <a:off x="385887" y="2675394"/>
            <a:ext cx="3040968" cy="371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sz="1800">
                <a:solidFill>
                  <a:schemeClr val="bg1"/>
                </a:solidFill>
                <a:latin typeface="Advent Pro Medium" panose="020B0604020202020204" charset="0"/>
              </a:rPr>
              <a:t>Solidité</a:t>
            </a:r>
            <a:r>
              <a:rPr lang="fr-FR" sz="1800" b="1">
                <a:solidFill>
                  <a:schemeClr val="bg1"/>
                </a:solidFill>
                <a:latin typeface="Advent Pro Medium" panose="020B0604020202020204" charset="0"/>
              </a:rPr>
              <a:t> </a:t>
            </a:r>
            <a:r>
              <a:rPr lang="fr-FR" sz="1800">
                <a:solidFill>
                  <a:schemeClr val="bg1"/>
                </a:solidFill>
                <a:latin typeface="Advent Pro Medium" panose="020B0604020202020204" charset="0"/>
              </a:rPr>
              <a:t>du</a:t>
            </a:r>
            <a:r>
              <a:rPr lang="fr-FR" sz="1800" b="1">
                <a:solidFill>
                  <a:schemeClr val="bg1"/>
                </a:solidFill>
                <a:latin typeface="Advent Pro Medium" panose="020B0604020202020204" charset="0"/>
              </a:rPr>
              <a:t> </a:t>
            </a:r>
            <a:r>
              <a:rPr lang="fr-FR" sz="1800">
                <a:solidFill>
                  <a:schemeClr val="bg1"/>
                </a:solidFill>
                <a:latin typeface="Advent Pro Medium" panose="020B0604020202020204" charset="0"/>
              </a:rPr>
              <a:t>matériau</a:t>
            </a:r>
            <a:r>
              <a:rPr lang="fr-CA" sz="1800" b="1">
                <a:solidFill>
                  <a:schemeClr val="bg1"/>
                </a:solidFill>
                <a:latin typeface="Advent Pro Medium" panose="020B0604020202020204" charset="0"/>
              </a:rPr>
              <a:t> </a:t>
            </a:r>
            <a:endParaRPr lang="en-CA" sz="1800" b="1">
              <a:solidFill>
                <a:schemeClr val="bg1"/>
              </a:solidFill>
              <a:latin typeface="Advent Pro Medium" panose="020B0604020202020204" charset="0"/>
            </a:endParaRPr>
          </a:p>
        </p:txBody>
      </p:sp>
      <p:sp>
        <p:nvSpPr>
          <p:cNvPr id="25" name="Subtitle 3">
            <a:extLst>
              <a:ext uri="{FF2B5EF4-FFF2-40B4-BE49-F238E27FC236}">
                <a16:creationId xmlns:a16="http://schemas.microsoft.com/office/drawing/2014/main" id="{B8F8459C-9B34-C119-0070-4F3D1678E68B}"/>
              </a:ext>
            </a:extLst>
          </p:cNvPr>
          <p:cNvSpPr txBox="1">
            <a:spLocks/>
          </p:cNvSpPr>
          <p:nvPr/>
        </p:nvSpPr>
        <p:spPr>
          <a:xfrm>
            <a:off x="965432" y="2231179"/>
            <a:ext cx="940939" cy="31360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CA" sz="1050" b="1">
                <a:solidFill>
                  <a:srgbClr val="FFFF00"/>
                </a:solidFill>
              </a:rPr>
              <a:t>334 Lux </a:t>
            </a:r>
            <a:endParaRPr lang="en-CA" sz="1050" b="1">
              <a:solidFill>
                <a:srgbClr val="FFFF00"/>
              </a:solidFill>
            </a:endParaRPr>
          </a:p>
        </p:txBody>
      </p:sp>
      <p:sp>
        <p:nvSpPr>
          <p:cNvPr id="26" name="Subtitle 3">
            <a:extLst>
              <a:ext uri="{FF2B5EF4-FFF2-40B4-BE49-F238E27FC236}">
                <a16:creationId xmlns:a16="http://schemas.microsoft.com/office/drawing/2014/main" id="{9058014A-5FBC-3915-D882-865E6C6E9631}"/>
              </a:ext>
            </a:extLst>
          </p:cNvPr>
          <p:cNvSpPr txBox="1">
            <a:spLocks/>
          </p:cNvSpPr>
          <p:nvPr/>
        </p:nvSpPr>
        <p:spPr>
          <a:xfrm>
            <a:off x="2418808" y="2221682"/>
            <a:ext cx="940939" cy="31360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CA" sz="1050" b="1">
                <a:solidFill>
                  <a:srgbClr val="FFFF00"/>
                </a:solidFill>
              </a:rPr>
              <a:t>307 Lux </a:t>
            </a:r>
            <a:endParaRPr lang="en-CA" sz="1050" b="1">
              <a:solidFill>
                <a:srgbClr val="FFFF00"/>
              </a:solidFill>
            </a:endParaRPr>
          </a:p>
        </p:txBody>
      </p:sp>
      <p:sp>
        <p:nvSpPr>
          <p:cNvPr id="29" name="Subtitle 3">
            <a:extLst>
              <a:ext uri="{FF2B5EF4-FFF2-40B4-BE49-F238E27FC236}">
                <a16:creationId xmlns:a16="http://schemas.microsoft.com/office/drawing/2014/main" id="{087D3B44-EBC5-0E35-D38B-F2D579DA1007}"/>
              </a:ext>
            </a:extLst>
          </p:cNvPr>
          <p:cNvSpPr txBox="1">
            <a:spLocks/>
          </p:cNvSpPr>
          <p:nvPr/>
        </p:nvSpPr>
        <p:spPr>
          <a:xfrm>
            <a:off x="3833464" y="2221681"/>
            <a:ext cx="940939" cy="31360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CA" sz="1050" b="1">
                <a:solidFill>
                  <a:srgbClr val="FFFF00"/>
                </a:solidFill>
              </a:rPr>
              <a:t>275 Lux </a:t>
            </a:r>
            <a:endParaRPr lang="en-CA" sz="1050" b="1">
              <a:solidFill>
                <a:srgbClr val="FFFF00"/>
              </a:solidFill>
            </a:endParaRPr>
          </a:p>
        </p:txBody>
      </p:sp>
    </p:spTree>
    <p:extLst>
      <p:ext uri="{BB962C8B-B14F-4D97-AF65-F5344CB8AC3E}">
        <p14:creationId xmlns:p14="http://schemas.microsoft.com/office/powerpoint/2010/main" val="1248662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6;p54">
            <a:extLst>
              <a:ext uri="{FF2B5EF4-FFF2-40B4-BE49-F238E27FC236}">
                <a16:creationId xmlns:a16="http://schemas.microsoft.com/office/drawing/2014/main" id="{A11E2ED7-FAC7-DC94-B39C-D9E556CF40CC}"/>
              </a:ext>
            </a:extLst>
          </p:cNvPr>
          <p:cNvSpPr txBox="1">
            <a:spLocks/>
          </p:cNvSpPr>
          <p:nvPr/>
        </p:nvSpPr>
        <p:spPr>
          <a:xfrm>
            <a:off x="713250" y="110597"/>
            <a:ext cx="77175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2800"/>
              <a:buFont typeface="Aldrich"/>
              <a:buNone/>
              <a:defRPr sz="2800" b="1" i="0" u="none" strike="noStrike" cap="none">
                <a:solidFill>
                  <a:schemeClr val="dk1"/>
                </a:solidFill>
                <a:latin typeface="Aldrich"/>
                <a:ea typeface="Aldrich"/>
                <a:cs typeface="Aldrich"/>
                <a:sym typeface="Aldrich"/>
              </a:defRPr>
            </a:lvl1pPr>
            <a:lvl2pPr marR="0" lvl="1" algn="l" rtl="0">
              <a:lnSpc>
                <a:spcPct val="100000"/>
              </a:lnSpc>
              <a:spcBef>
                <a:spcPts val="0"/>
              </a:spcBef>
              <a:spcAft>
                <a:spcPts val="0"/>
              </a:spcAft>
              <a:buClr>
                <a:schemeClr val="lt1"/>
              </a:buClr>
              <a:buSzPts val="2800"/>
              <a:buFont typeface="Palanquin Dark"/>
              <a:buNone/>
              <a:defRPr sz="2800" b="1" i="0" u="none" strike="noStrike" cap="none">
                <a:solidFill>
                  <a:schemeClr val="lt1"/>
                </a:solidFill>
                <a:latin typeface="Palanquin Dark"/>
                <a:ea typeface="Palanquin Dark"/>
                <a:cs typeface="Palanquin Dark"/>
                <a:sym typeface="Palanquin Dark"/>
              </a:defRPr>
            </a:lvl2pPr>
            <a:lvl3pPr marR="0" lvl="2" algn="l" rtl="0">
              <a:lnSpc>
                <a:spcPct val="100000"/>
              </a:lnSpc>
              <a:spcBef>
                <a:spcPts val="0"/>
              </a:spcBef>
              <a:spcAft>
                <a:spcPts val="0"/>
              </a:spcAft>
              <a:buClr>
                <a:schemeClr val="lt1"/>
              </a:buClr>
              <a:buSzPts val="2800"/>
              <a:buFont typeface="Palanquin Dark"/>
              <a:buNone/>
              <a:defRPr sz="2800" b="1" i="0" u="none" strike="noStrike" cap="none">
                <a:solidFill>
                  <a:schemeClr val="lt1"/>
                </a:solidFill>
                <a:latin typeface="Palanquin Dark"/>
                <a:ea typeface="Palanquin Dark"/>
                <a:cs typeface="Palanquin Dark"/>
                <a:sym typeface="Palanquin Dark"/>
              </a:defRPr>
            </a:lvl3pPr>
            <a:lvl4pPr marR="0" lvl="3" algn="l" rtl="0">
              <a:lnSpc>
                <a:spcPct val="100000"/>
              </a:lnSpc>
              <a:spcBef>
                <a:spcPts val="0"/>
              </a:spcBef>
              <a:spcAft>
                <a:spcPts val="0"/>
              </a:spcAft>
              <a:buClr>
                <a:schemeClr val="lt1"/>
              </a:buClr>
              <a:buSzPts val="2800"/>
              <a:buFont typeface="Palanquin Dark"/>
              <a:buNone/>
              <a:defRPr sz="2800" b="1" i="0" u="none" strike="noStrike" cap="none">
                <a:solidFill>
                  <a:schemeClr val="lt1"/>
                </a:solidFill>
                <a:latin typeface="Palanquin Dark"/>
                <a:ea typeface="Palanquin Dark"/>
                <a:cs typeface="Palanquin Dark"/>
                <a:sym typeface="Palanquin Dark"/>
              </a:defRPr>
            </a:lvl4pPr>
            <a:lvl5pPr marR="0" lvl="4" algn="l" rtl="0">
              <a:lnSpc>
                <a:spcPct val="100000"/>
              </a:lnSpc>
              <a:spcBef>
                <a:spcPts val="0"/>
              </a:spcBef>
              <a:spcAft>
                <a:spcPts val="0"/>
              </a:spcAft>
              <a:buClr>
                <a:schemeClr val="lt1"/>
              </a:buClr>
              <a:buSzPts val="2800"/>
              <a:buFont typeface="Palanquin Dark"/>
              <a:buNone/>
              <a:defRPr sz="2800" b="1" i="0" u="none" strike="noStrike" cap="none">
                <a:solidFill>
                  <a:schemeClr val="lt1"/>
                </a:solidFill>
                <a:latin typeface="Palanquin Dark"/>
                <a:ea typeface="Palanquin Dark"/>
                <a:cs typeface="Palanquin Dark"/>
                <a:sym typeface="Palanquin Dark"/>
              </a:defRPr>
            </a:lvl5pPr>
            <a:lvl6pPr marR="0" lvl="5" algn="l" rtl="0">
              <a:lnSpc>
                <a:spcPct val="100000"/>
              </a:lnSpc>
              <a:spcBef>
                <a:spcPts val="0"/>
              </a:spcBef>
              <a:spcAft>
                <a:spcPts val="0"/>
              </a:spcAft>
              <a:buClr>
                <a:schemeClr val="lt1"/>
              </a:buClr>
              <a:buSzPts val="2800"/>
              <a:buFont typeface="Palanquin Dark"/>
              <a:buNone/>
              <a:defRPr sz="2800" b="1" i="0" u="none" strike="noStrike" cap="none">
                <a:solidFill>
                  <a:schemeClr val="lt1"/>
                </a:solidFill>
                <a:latin typeface="Palanquin Dark"/>
                <a:ea typeface="Palanquin Dark"/>
                <a:cs typeface="Palanquin Dark"/>
                <a:sym typeface="Palanquin Dark"/>
              </a:defRPr>
            </a:lvl6pPr>
            <a:lvl7pPr marR="0" lvl="6" algn="l" rtl="0">
              <a:lnSpc>
                <a:spcPct val="100000"/>
              </a:lnSpc>
              <a:spcBef>
                <a:spcPts val="0"/>
              </a:spcBef>
              <a:spcAft>
                <a:spcPts val="0"/>
              </a:spcAft>
              <a:buClr>
                <a:schemeClr val="lt1"/>
              </a:buClr>
              <a:buSzPts val="2800"/>
              <a:buFont typeface="Palanquin Dark"/>
              <a:buNone/>
              <a:defRPr sz="2800" b="1" i="0" u="none" strike="noStrike" cap="none">
                <a:solidFill>
                  <a:schemeClr val="lt1"/>
                </a:solidFill>
                <a:latin typeface="Palanquin Dark"/>
                <a:ea typeface="Palanquin Dark"/>
                <a:cs typeface="Palanquin Dark"/>
                <a:sym typeface="Palanquin Dark"/>
              </a:defRPr>
            </a:lvl7pPr>
            <a:lvl8pPr marR="0" lvl="7" algn="l" rtl="0">
              <a:lnSpc>
                <a:spcPct val="100000"/>
              </a:lnSpc>
              <a:spcBef>
                <a:spcPts val="0"/>
              </a:spcBef>
              <a:spcAft>
                <a:spcPts val="0"/>
              </a:spcAft>
              <a:buClr>
                <a:schemeClr val="lt1"/>
              </a:buClr>
              <a:buSzPts val="2800"/>
              <a:buFont typeface="Palanquin Dark"/>
              <a:buNone/>
              <a:defRPr sz="2800" b="1" i="0" u="none" strike="noStrike" cap="none">
                <a:solidFill>
                  <a:schemeClr val="lt1"/>
                </a:solidFill>
                <a:latin typeface="Palanquin Dark"/>
                <a:ea typeface="Palanquin Dark"/>
                <a:cs typeface="Palanquin Dark"/>
                <a:sym typeface="Palanquin Dark"/>
              </a:defRPr>
            </a:lvl8pPr>
            <a:lvl9pPr marR="0" lvl="8" algn="l" rtl="0">
              <a:lnSpc>
                <a:spcPct val="100000"/>
              </a:lnSpc>
              <a:spcBef>
                <a:spcPts val="0"/>
              </a:spcBef>
              <a:spcAft>
                <a:spcPts val="0"/>
              </a:spcAft>
              <a:buClr>
                <a:schemeClr val="lt1"/>
              </a:buClr>
              <a:buSzPts val="2800"/>
              <a:buFont typeface="Palanquin Dark"/>
              <a:buNone/>
              <a:defRPr sz="2800" b="1" i="0" u="none" strike="noStrike" cap="none">
                <a:solidFill>
                  <a:schemeClr val="lt1"/>
                </a:solidFill>
                <a:latin typeface="Palanquin Dark"/>
                <a:ea typeface="Palanquin Dark"/>
                <a:cs typeface="Palanquin Dark"/>
                <a:sym typeface="Palanquin Dark"/>
              </a:defRPr>
            </a:lvl9pPr>
          </a:lstStyle>
          <a:p>
            <a:pPr algn="l"/>
            <a:r>
              <a:rPr lang="fr-CA"/>
              <a:t>Nomenclature des matériaux </a:t>
            </a:r>
          </a:p>
        </p:txBody>
      </p:sp>
      <p:pic>
        <p:nvPicPr>
          <p:cNvPr id="7" name="Picture 6">
            <a:extLst>
              <a:ext uri="{FF2B5EF4-FFF2-40B4-BE49-F238E27FC236}">
                <a16:creationId xmlns:a16="http://schemas.microsoft.com/office/drawing/2014/main" id="{39C24AE1-7953-D719-136C-E6830FCCBC76}"/>
              </a:ext>
            </a:extLst>
          </p:cNvPr>
          <p:cNvPicPr>
            <a:picLocks noChangeAspect="1"/>
          </p:cNvPicPr>
          <p:nvPr/>
        </p:nvPicPr>
        <p:blipFill>
          <a:blip r:embed="rId3"/>
          <a:stretch>
            <a:fillRect/>
          </a:stretch>
        </p:blipFill>
        <p:spPr>
          <a:xfrm>
            <a:off x="2646398" y="764801"/>
            <a:ext cx="3657917" cy="3985605"/>
          </a:xfrm>
          <a:prstGeom prst="rect">
            <a:avLst/>
          </a:prstGeom>
        </p:spPr>
      </p:pic>
      <p:sp>
        <p:nvSpPr>
          <p:cNvPr id="3" name="ZoneTexte 4">
            <a:extLst>
              <a:ext uri="{FF2B5EF4-FFF2-40B4-BE49-F238E27FC236}">
                <a16:creationId xmlns:a16="http://schemas.microsoft.com/office/drawing/2014/main" id="{96A92A96-704D-5B75-D932-42AA7A57617C}"/>
              </a:ext>
            </a:extLst>
          </p:cNvPr>
          <p:cNvSpPr txBox="1"/>
          <p:nvPr/>
        </p:nvSpPr>
        <p:spPr>
          <a:xfrm>
            <a:off x="0" y="764801"/>
            <a:ext cx="2551323" cy="92333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CA" sz="1800" u="sng">
                <a:solidFill>
                  <a:schemeClr val="accent6"/>
                </a:solidFill>
                <a:latin typeface="Advent Pro Medium" panose="020B0604020202020204" charset="0"/>
              </a:rPr>
              <a:t>Légende:</a:t>
            </a:r>
          </a:p>
          <a:p>
            <a:r>
              <a:rPr lang="fr-CA" sz="1800">
                <a:solidFill>
                  <a:schemeClr val="accent6"/>
                </a:solidFill>
                <a:latin typeface="Advent Pro Medium" panose="020B0604020202020204" charset="0"/>
              </a:rPr>
              <a:t>Vert pâle : éléments achetés</a:t>
            </a:r>
          </a:p>
          <a:p>
            <a:r>
              <a:rPr lang="fr-CA" sz="1800">
                <a:solidFill>
                  <a:schemeClr val="accent6"/>
                </a:solidFill>
                <a:latin typeface="Advent Pro Medium" panose="020B0604020202020204" charset="0"/>
              </a:rPr>
              <a:t>Gris : parties imprimées 3D</a:t>
            </a:r>
          </a:p>
        </p:txBody>
      </p:sp>
      <p:sp>
        <p:nvSpPr>
          <p:cNvPr id="8" name="Espace réservé du texte 1">
            <a:extLst>
              <a:ext uri="{FF2B5EF4-FFF2-40B4-BE49-F238E27FC236}">
                <a16:creationId xmlns:a16="http://schemas.microsoft.com/office/drawing/2014/main" id="{45D84BC8-6CEF-99A1-BC71-4790D979DAE5}"/>
              </a:ext>
            </a:extLst>
          </p:cNvPr>
          <p:cNvSpPr txBox="1">
            <a:spLocks/>
          </p:cNvSpPr>
          <p:nvPr/>
        </p:nvSpPr>
        <p:spPr>
          <a:xfrm>
            <a:off x="6228923" y="4435926"/>
            <a:ext cx="3205009" cy="5003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23850" algn="l" rtl="0">
              <a:lnSpc>
                <a:spcPct val="100000"/>
              </a:lnSpc>
              <a:spcBef>
                <a:spcPts val="0"/>
              </a:spcBef>
              <a:spcAft>
                <a:spcPts val="0"/>
              </a:spcAft>
              <a:buClr>
                <a:schemeClr val="accent1"/>
              </a:buClr>
              <a:buSzPts val="1500"/>
              <a:buFont typeface="Chivo"/>
              <a:buChar char="●"/>
              <a:defRPr sz="1400" b="0" i="0" u="none" strike="noStrike" cap="none">
                <a:solidFill>
                  <a:schemeClr val="lt1"/>
                </a:solidFill>
                <a:latin typeface="Advent Pro Medium"/>
                <a:ea typeface="Advent Pro Medium"/>
                <a:cs typeface="Advent Pro Medium"/>
                <a:sym typeface="Advent Pro Medium"/>
              </a:defRPr>
            </a:lvl1pPr>
            <a:lvl2pPr marL="914400" marR="0" lvl="1"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2pPr>
            <a:lvl3pPr marL="1371600" marR="0" lvl="2"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3pPr>
            <a:lvl4pPr marL="1828800" marR="0" lvl="3"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4pPr>
            <a:lvl5pPr marL="2286000" marR="0" lvl="4"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5pPr>
            <a:lvl6pPr marL="2743200" marR="0" lvl="5"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6pPr>
            <a:lvl7pPr marL="3200400" marR="0" lvl="6"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7pPr>
            <a:lvl8pPr marL="3657600" marR="0" lvl="7"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8pPr>
            <a:lvl9pPr marL="4114800" marR="0" lvl="8"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9pPr>
          </a:lstStyle>
          <a:p>
            <a:pPr>
              <a:buFont typeface="Wingdings" panose="05000000000000000000" pitchFamily="2" charset="2"/>
              <a:buChar char="Ø"/>
            </a:pPr>
            <a:r>
              <a:rPr lang="fr-CA" sz="1800"/>
              <a:t>Respect du budget de 50$</a:t>
            </a:r>
          </a:p>
        </p:txBody>
      </p:sp>
    </p:spTree>
    <p:extLst>
      <p:ext uri="{BB962C8B-B14F-4D97-AF65-F5344CB8AC3E}">
        <p14:creationId xmlns:p14="http://schemas.microsoft.com/office/powerpoint/2010/main" val="1628557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FB70B-93D7-F964-B062-EA59832828C1}"/>
              </a:ext>
            </a:extLst>
          </p:cNvPr>
          <p:cNvSpPr>
            <a:spLocks noGrp="1"/>
          </p:cNvSpPr>
          <p:nvPr>
            <p:ph type="title"/>
          </p:nvPr>
        </p:nvSpPr>
        <p:spPr>
          <a:xfrm>
            <a:off x="179850" y="241367"/>
            <a:ext cx="7717500" cy="572700"/>
          </a:xfrm>
        </p:spPr>
        <p:txBody>
          <a:bodyPr/>
          <a:lstStyle/>
          <a:p>
            <a:r>
              <a:rPr lang="fr-CA"/>
              <a:t>Concepts préliminaires </a:t>
            </a:r>
            <a:endParaRPr lang="en-CA"/>
          </a:p>
        </p:txBody>
      </p:sp>
      <p:sp>
        <p:nvSpPr>
          <p:cNvPr id="3" name="ZoneTexte 4">
            <a:extLst>
              <a:ext uri="{FF2B5EF4-FFF2-40B4-BE49-F238E27FC236}">
                <a16:creationId xmlns:a16="http://schemas.microsoft.com/office/drawing/2014/main" id="{36021D5E-CC25-9038-3B2D-63B6EB758A6B}"/>
              </a:ext>
            </a:extLst>
          </p:cNvPr>
          <p:cNvSpPr txBox="1"/>
          <p:nvPr/>
        </p:nvSpPr>
        <p:spPr>
          <a:xfrm>
            <a:off x="5157886" y="2773655"/>
            <a:ext cx="3404840" cy="2308324"/>
          </a:xfrm>
          <a:prstGeom prst="rect">
            <a:avLst/>
          </a:prstGeom>
          <a:noFill/>
        </p:spPr>
        <p:txBody>
          <a:bodyPr wrap="square" rtlCol="0">
            <a:spAutoFit/>
          </a:bodyPr>
          <a:lstStyle/>
          <a:p>
            <a:r>
              <a:rPr lang="fr-CA" sz="1800">
                <a:solidFill>
                  <a:schemeClr val="accent6"/>
                </a:solidFill>
                <a:latin typeface="Advent Pro Medium" panose="020B0604020202020204" charset="0"/>
              </a:rPr>
              <a:t>Idée retenue :</a:t>
            </a:r>
          </a:p>
          <a:p>
            <a:r>
              <a:rPr lang="fr-CA" sz="1800">
                <a:solidFill>
                  <a:schemeClr val="accent6"/>
                </a:solidFill>
                <a:latin typeface="Advent Pro Medium" panose="020B0604020202020204" charset="0"/>
              </a:rPr>
              <a:t>- Sélection élément roulant </a:t>
            </a:r>
          </a:p>
          <a:p>
            <a:r>
              <a:rPr lang="fr-CA" sz="1800">
                <a:solidFill>
                  <a:schemeClr val="accent6"/>
                </a:solidFill>
                <a:latin typeface="Advent Pro Medium" panose="020B0604020202020204" charset="0"/>
              </a:rPr>
              <a:t>- Affichage photo</a:t>
            </a:r>
          </a:p>
          <a:p>
            <a:r>
              <a:rPr lang="fr-CA" sz="1800">
                <a:solidFill>
                  <a:schemeClr val="accent6"/>
                </a:solidFill>
                <a:latin typeface="Advent Pro Medium" panose="020B0604020202020204" charset="0"/>
              </a:rPr>
              <a:t>- Bouton retour à la page d’accueil</a:t>
            </a:r>
          </a:p>
          <a:p>
            <a:r>
              <a:rPr lang="fr-CA" sz="1800">
                <a:solidFill>
                  <a:schemeClr val="accent6"/>
                </a:solidFill>
                <a:latin typeface="Advent Pro Medium" panose="020B0604020202020204" charset="0"/>
              </a:rPr>
              <a:t>- Système Bilingue </a:t>
            </a:r>
          </a:p>
          <a:p>
            <a:endParaRPr lang="fr-CA" sz="1800">
              <a:solidFill>
                <a:schemeClr val="accent6"/>
              </a:solidFill>
              <a:latin typeface="Advent Pro Medium" panose="020B0604020202020204" charset="0"/>
            </a:endParaRPr>
          </a:p>
          <a:p>
            <a:r>
              <a:rPr lang="fr-CA" sz="1800">
                <a:solidFill>
                  <a:schemeClr val="accent6"/>
                </a:solidFill>
                <a:latin typeface="Advent Pro Medium" panose="020B0604020202020204" charset="0"/>
              </a:rPr>
              <a:t>D’autres fonctions ont été ajoutées par la suite.</a:t>
            </a:r>
            <a:endParaRPr lang="en-CA" sz="1800">
              <a:solidFill>
                <a:schemeClr val="accent6"/>
              </a:solidFill>
              <a:latin typeface="Advent Pro Medium" panose="020B0604020202020204" charset="0"/>
            </a:endParaRPr>
          </a:p>
        </p:txBody>
      </p:sp>
      <p:pic>
        <p:nvPicPr>
          <p:cNvPr id="4" name="Image 3">
            <a:extLst>
              <a:ext uri="{FF2B5EF4-FFF2-40B4-BE49-F238E27FC236}">
                <a16:creationId xmlns:a16="http://schemas.microsoft.com/office/drawing/2014/main" id="{5E9CE51B-1B03-1E62-C48D-CA985F8962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13"/>
          <a:stretch/>
        </p:blipFill>
        <p:spPr bwMode="auto">
          <a:xfrm>
            <a:off x="1185905" y="3136244"/>
            <a:ext cx="1629658" cy="1949229"/>
          </a:xfrm>
          <a:prstGeom prst="rect">
            <a:avLst/>
          </a:prstGeom>
          <a:noFill/>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0970D381-7D98-2306-4FCD-173605A857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3587" y="241367"/>
            <a:ext cx="3133379" cy="2464698"/>
          </a:xfrm>
          <a:prstGeom prst="rect">
            <a:avLst/>
          </a:prstGeom>
          <a:noFill/>
          <a:ln>
            <a:noFill/>
          </a:ln>
        </p:spPr>
      </p:pic>
      <p:pic>
        <p:nvPicPr>
          <p:cNvPr id="5" name="Image 4">
            <a:extLst>
              <a:ext uri="{FF2B5EF4-FFF2-40B4-BE49-F238E27FC236}">
                <a16:creationId xmlns:a16="http://schemas.microsoft.com/office/drawing/2014/main" id="{62B9996C-FC61-116C-FBF8-DB352E04DC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5563" y="1523983"/>
            <a:ext cx="2265783" cy="2499344"/>
          </a:xfrm>
          <a:prstGeom prst="rect">
            <a:avLst/>
          </a:prstGeom>
          <a:noFill/>
          <a:ln>
            <a:noFill/>
          </a:ln>
        </p:spPr>
      </p:pic>
    </p:spTree>
    <p:extLst>
      <p:ext uri="{BB962C8B-B14F-4D97-AF65-F5344CB8AC3E}">
        <p14:creationId xmlns:p14="http://schemas.microsoft.com/office/powerpoint/2010/main" val="1453802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9D88-7009-4115-8DE8-DF42EDD70B58}"/>
              </a:ext>
            </a:extLst>
          </p:cNvPr>
          <p:cNvSpPr>
            <a:spLocks noGrp="1"/>
          </p:cNvSpPr>
          <p:nvPr>
            <p:ph type="title"/>
          </p:nvPr>
        </p:nvSpPr>
        <p:spPr>
          <a:xfrm>
            <a:off x="861059" y="539500"/>
            <a:ext cx="7569665" cy="572700"/>
          </a:xfrm>
        </p:spPr>
        <p:txBody>
          <a:bodyPr/>
          <a:lstStyle/>
          <a:p>
            <a:pPr algn="l"/>
            <a:r>
              <a:rPr lang="fr-CA"/>
              <a:t>Entité logiciel</a:t>
            </a:r>
            <a:endParaRPr lang="en-CA"/>
          </a:p>
        </p:txBody>
      </p:sp>
      <p:pic>
        <p:nvPicPr>
          <p:cNvPr id="3" name="Picture 2">
            <a:extLst>
              <a:ext uri="{FF2B5EF4-FFF2-40B4-BE49-F238E27FC236}">
                <a16:creationId xmlns:a16="http://schemas.microsoft.com/office/drawing/2014/main" id="{93F0131D-1891-1A5F-81A4-8764BCF90FBB}"/>
              </a:ext>
            </a:extLst>
          </p:cNvPr>
          <p:cNvPicPr>
            <a:picLocks noChangeAspect="1"/>
          </p:cNvPicPr>
          <p:nvPr/>
        </p:nvPicPr>
        <p:blipFill>
          <a:blip r:embed="rId3"/>
          <a:stretch>
            <a:fillRect/>
          </a:stretch>
        </p:blipFill>
        <p:spPr>
          <a:xfrm>
            <a:off x="1548579" y="1283805"/>
            <a:ext cx="6046792" cy="2735010"/>
          </a:xfrm>
          <a:prstGeom prst="rect">
            <a:avLst/>
          </a:prstGeom>
        </p:spPr>
      </p:pic>
    </p:spTree>
    <p:extLst>
      <p:ext uri="{BB962C8B-B14F-4D97-AF65-F5344CB8AC3E}">
        <p14:creationId xmlns:p14="http://schemas.microsoft.com/office/powerpoint/2010/main" val="2119122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8106-BFAC-9FD2-8846-5D7398AA12F6}"/>
              </a:ext>
            </a:extLst>
          </p:cNvPr>
          <p:cNvSpPr>
            <a:spLocks noGrp="1"/>
          </p:cNvSpPr>
          <p:nvPr>
            <p:ph type="title"/>
          </p:nvPr>
        </p:nvSpPr>
        <p:spPr>
          <a:xfrm>
            <a:off x="367154" y="449243"/>
            <a:ext cx="7717500" cy="572700"/>
          </a:xfrm>
        </p:spPr>
        <p:txBody>
          <a:bodyPr/>
          <a:lstStyle/>
          <a:p>
            <a:r>
              <a:rPr lang="fr-CA"/>
              <a:t>Test logiciel </a:t>
            </a:r>
            <a:endParaRPr lang="en-CA"/>
          </a:p>
        </p:txBody>
      </p:sp>
      <p:sp>
        <p:nvSpPr>
          <p:cNvPr id="3" name="ZoneTexte 2">
            <a:extLst>
              <a:ext uri="{FF2B5EF4-FFF2-40B4-BE49-F238E27FC236}">
                <a16:creationId xmlns:a16="http://schemas.microsoft.com/office/drawing/2014/main" id="{779B6BC7-B8AE-14BD-953F-67DFD502B7D9}"/>
              </a:ext>
            </a:extLst>
          </p:cNvPr>
          <p:cNvSpPr txBox="1"/>
          <p:nvPr/>
        </p:nvSpPr>
        <p:spPr>
          <a:xfrm>
            <a:off x="5820692" y="2738756"/>
            <a:ext cx="2728947" cy="738664"/>
          </a:xfrm>
          <a:prstGeom prst="rect">
            <a:avLst/>
          </a:prstGeom>
          <a:noFill/>
        </p:spPr>
        <p:txBody>
          <a:bodyPr wrap="square" rtlCol="0">
            <a:spAutoFit/>
          </a:bodyPr>
          <a:lstStyle/>
          <a:p>
            <a:pPr algn="ctr"/>
            <a:r>
              <a:rPr lang="fr-CA">
                <a:solidFill>
                  <a:schemeClr val="bg1"/>
                </a:solidFill>
              </a:rPr>
              <a:t>Test Identification du Numéro de série </a:t>
            </a:r>
          </a:p>
          <a:p>
            <a:pPr algn="ctr"/>
            <a:r>
              <a:rPr lang="fr-CA">
                <a:solidFill>
                  <a:schemeClr val="bg1"/>
                </a:solidFill>
              </a:rPr>
              <a:t>(de ouvrir un lien à tables Excel)</a:t>
            </a:r>
            <a:endParaRPr lang="en-CA">
              <a:solidFill>
                <a:schemeClr val="bg1"/>
              </a:solidFill>
            </a:endParaRPr>
          </a:p>
        </p:txBody>
      </p:sp>
      <p:pic>
        <p:nvPicPr>
          <p:cNvPr id="4" name="Image 3">
            <a:extLst>
              <a:ext uri="{FF2B5EF4-FFF2-40B4-BE49-F238E27FC236}">
                <a16:creationId xmlns:a16="http://schemas.microsoft.com/office/drawing/2014/main" id="{827926A5-FE93-3486-E06E-B4BBA871EC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2348" y="1841409"/>
            <a:ext cx="2148402" cy="842174"/>
          </a:xfrm>
          <a:prstGeom prst="rect">
            <a:avLst/>
          </a:prstGeom>
          <a:noFill/>
          <a:ln>
            <a:noFill/>
          </a:ln>
        </p:spPr>
      </p:pic>
      <p:sp>
        <p:nvSpPr>
          <p:cNvPr id="5" name="ZoneTexte 4">
            <a:extLst>
              <a:ext uri="{FF2B5EF4-FFF2-40B4-BE49-F238E27FC236}">
                <a16:creationId xmlns:a16="http://schemas.microsoft.com/office/drawing/2014/main" id="{766ECAF1-03B0-3B8E-3AA4-6CC3F3CC82DD}"/>
              </a:ext>
            </a:extLst>
          </p:cNvPr>
          <p:cNvSpPr txBox="1"/>
          <p:nvPr/>
        </p:nvSpPr>
        <p:spPr>
          <a:xfrm>
            <a:off x="3091043" y="2520218"/>
            <a:ext cx="2651712" cy="523220"/>
          </a:xfrm>
          <a:prstGeom prst="rect">
            <a:avLst/>
          </a:prstGeom>
          <a:noFill/>
        </p:spPr>
        <p:txBody>
          <a:bodyPr wrap="square" rtlCol="0">
            <a:spAutoFit/>
          </a:bodyPr>
          <a:lstStyle/>
          <a:p>
            <a:pPr algn="ctr"/>
            <a:r>
              <a:rPr lang="fr-CA">
                <a:solidFill>
                  <a:schemeClr val="bg1"/>
                </a:solidFill>
              </a:rPr>
              <a:t>Test des mesures de Diamètre (faire attention au reflet)</a:t>
            </a:r>
            <a:endParaRPr lang="en-CA">
              <a:solidFill>
                <a:schemeClr val="bg1"/>
              </a:solidFill>
            </a:endParaRPr>
          </a:p>
        </p:txBody>
      </p:sp>
      <p:pic>
        <p:nvPicPr>
          <p:cNvPr id="6" name="Image 5">
            <a:extLst>
              <a:ext uri="{FF2B5EF4-FFF2-40B4-BE49-F238E27FC236}">
                <a16:creationId xmlns:a16="http://schemas.microsoft.com/office/drawing/2014/main" id="{14E6B206-EF60-2087-3F30-3273D28AC4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6280" y="1473077"/>
            <a:ext cx="1460619" cy="1047142"/>
          </a:xfrm>
          <a:prstGeom prst="rect">
            <a:avLst/>
          </a:prstGeom>
          <a:noFill/>
          <a:ln>
            <a:noFill/>
          </a:ln>
        </p:spPr>
      </p:pic>
      <p:sp>
        <p:nvSpPr>
          <p:cNvPr id="7" name="ZoneTexte 6">
            <a:extLst>
              <a:ext uri="{FF2B5EF4-FFF2-40B4-BE49-F238E27FC236}">
                <a16:creationId xmlns:a16="http://schemas.microsoft.com/office/drawing/2014/main" id="{F0F9E8A4-DC89-6B87-00AF-AA08E370DFE6}"/>
              </a:ext>
            </a:extLst>
          </p:cNvPr>
          <p:cNvSpPr txBox="1"/>
          <p:nvPr/>
        </p:nvSpPr>
        <p:spPr>
          <a:xfrm>
            <a:off x="3091043" y="4386480"/>
            <a:ext cx="2651712" cy="307777"/>
          </a:xfrm>
          <a:prstGeom prst="rect">
            <a:avLst/>
          </a:prstGeom>
          <a:noFill/>
        </p:spPr>
        <p:txBody>
          <a:bodyPr wrap="square" rtlCol="0">
            <a:spAutoFit/>
          </a:bodyPr>
          <a:lstStyle/>
          <a:p>
            <a:pPr algn="ctr"/>
            <a:r>
              <a:rPr lang="fr-CA">
                <a:solidFill>
                  <a:schemeClr val="bg1"/>
                </a:solidFill>
              </a:rPr>
              <a:t>Test des mesures de Largeur</a:t>
            </a:r>
            <a:endParaRPr lang="en-CA">
              <a:solidFill>
                <a:schemeClr val="bg1"/>
              </a:solidFill>
            </a:endParaRPr>
          </a:p>
        </p:txBody>
      </p:sp>
      <p:pic>
        <p:nvPicPr>
          <p:cNvPr id="8" name="Image 7">
            <a:extLst>
              <a:ext uri="{FF2B5EF4-FFF2-40B4-BE49-F238E27FC236}">
                <a16:creationId xmlns:a16="http://schemas.microsoft.com/office/drawing/2014/main" id="{BB26D461-3689-044F-5959-55B730ABCB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6899" y="1473077"/>
            <a:ext cx="1403794" cy="1047141"/>
          </a:xfrm>
          <a:prstGeom prst="rect">
            <a:avLst/>
          </a:prstGeom>
          <a:noFill/>
          <a:ln>
            <a:noFill/>
          </a:ln>
        </p:spPr>
      </p:pic>
      <p:pic>
        <p:nvPicPr>
          <p:cNvPr id="9" name="Image 8">
            <a:extLst>
              <a:ext uri="{FF2B5EF4-FFF2-40B4-BE49-F238E27FC236}">
                <a16:creationId xmlns:a16="http://schemas.microsoft.com/office/drawing/2014/main" id="{2520B284-3F49-1EDA-D332-AFA73037C7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8072" y="3146652"/>
            <a:ext cx="1197654" cy="1216620"/>
          </a:xfrm>
          <a:prstGeom prst="rect">
            <a:avLst/>
          </a:prstGeom>
          <a:noFill/>
          <a:ln>
            <a:noFill/>
          </a:ln>
        </p:spPr>
      </p:pic>
      <p:sp>
        <p:nvSpPr>
          <p:cNvPr id="10" name="ZoneTexte 9">
            <a:extLst>
              <a:ext uri="{FF2B5EF4-FFF2-40B4-BE49-F238E27FC236}">
                <a16:creationId xmlns:a16="http://schemas.microsoft.com/office/drawing/2014/main" id="{E1B7D110-FB07-552C-4564-23E5F67A5A7D}"/>
              </a:ext>
            </a:extLst>
          </p:cNvPr>
          <p:cNvSpPr txBox="1"/>
          <p:nvPr/>
        </p:nvSpPr>
        <p:spPr>
          <a:xfrm>
            <a:off x="248557" y="2738756"/>
            <a:ext cx="2651712" cy="738664"/>
          </a:xfrm>
          <a:prstGeom prst="rect">
            <a:avLst/>
          </a:prstGeom>
          <a:noFill/>
        </p:spPr>
        <p:txBody>
          <a:bodyPr wrap="square" rtlCol="0">
            <a:spAutoFit/>
          </a:bodyPr>
          <a:lstStyle/>
          <a:p>
            <a:pPr algn="ctr"/>
            <a:r>
              <a:rPr lang="fr-CA">
                <a:solidFill>
                  <a:schemeClr val="bg1"/>
                </a:solidFill>
              </a:rPr>
              <a:t>Test changement de mesure</a:t>
            </a:r>
          </a:p>
          <a:p>
            <a:pPr algn="ctr"/>
            <a:r>
              <a:rPr lang="fr-CA">
                <a:solidFill>
                  <a:schemeClr val="bg1"/>
                </a:solidFill>
              </a:rPr>
              <a:t>(de qualité image à élément de référence)</a:t>
            </a:r>
            <a:endParaRPr lang="en-CA">
              <a:solidFill>
                <a:schemeClr val="bg1"/>
              </a:solidFill>
            </a:endParaRPr>
          </a:p>
        </p:txBody>
      </p:sp>
      <p:pic>
        <p:nvPicPr>
          <p:cNvPr id="12" name="Image 11">
            <a:extLst>
              <a:ext uri="{FF2B5EF4-FFF2-40B4-BE49-F238E27FC236}">
                <a16:creationId xmlns:a16="http://schemas.microsoft.com/office/drawing/2014/main" id="{73FB1733-84F4-59D4-2AB2-FC66CCBA3507}"/>
              </a:ext>
            </a:extLst>
          </p:cNvPr>
          <p:cNvPicPr>
            <a:picLocks noChangeAspect="1"/>
          </p:cNvPicPr>
          <p:nvPr/>
        </p:nvPicPr>
        <p:blipFill>
          <a:blip r:embed="rId7"/>
          <a:stretch>
            <a:fillRect/>
          </a:stretch>
        </p:blipFill>
        <p:spPr>
          <a:xfrm rot="10800000">
            <a:off x="999927" y="1792602"/>
            <a:ext cx="1194371" cy="958763"/>
          </a:xfrm>
          <a:prstGeom prst="rect">
            <a:avLst/>
          </a:prstGeom>
        </p:spPr>
      </p:pic>
    </p:spTree>
    <p:extLst>
      <p:ext uri="{BB962C8B-B14F-4D97-AF65-F5344CB8AC3E}">
        <p14:creationId xmlns:p14="http://schemas.microsoft.com/office/powerpoint/2010/main" val="2389384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FE3E103-B650-FD7B-224D-A327C6102F62}"/>
              </a:ext>
            </a:extLst>
          </p:cNvPr>
          <p:cNvSpPr>
            <a:spLocks noGrp="1"/>
          </p:cNvSpPr>
          <p:nvPr>
            <p:ph type="body" idx="1"/>
          </p:nvPr>
        </p:nvSpPr>
        <p:spPr>
          <a:xfrm>
            <a:off x="3555031" y="763200"/>
            <a:ext cx="4845608" cy="2025300"/>
          </a:xfrm>
        </p:spPr>
        <p:txBody>
          <a:bodyPr/>
          <a:lstStyle/>
          <a:p>
            <a:r>
              <a:rPr lang="fr-CA" sz="2000"/>
              <a:t>Peu de connaissance dans le domaine</a:t>
            </a:r>
          </a:p>
          <a:p>
            <a:r>
              <a:rPr lang="fr-CA" sz="2000"/>
              <a:t>L’association de chaque partie de code en 1</a:t>
            </a:r>
          </a:p>
          <a:p>
            <a:r>
              <a:rPr lang="fr-CA" sz="2000"/>
              <a:t>L’utilisation de logiciel de traitement d’image</a:t>
            </a:r>
          </a:p>
          <a:p>
            <a:r>
              <a:rPr lang="fr-CA" sz="2000"/>
              <a:t>Liaison </a:t>
            </a:r>
            <a:r>
              <a:rPr lang="fr-CA" sz="2000" err="1"/>
              <a:t>Colab-Anvil</a:t>
            </a:r>
            <a:r>
              <a:rPr lang="fr-CA" sz="2000"/>
              <a:t> (Temporaire)</a:t>
            </a:r>
          </a:p>
          <a:p>
            <a:r>
              <a:rPr lang="fr-CA" sz="2000"/>
              <a:t>L’uniformisation des types de variable</a:t>
            </a:r>
          </a:p>
        </p:txBody>
      </p:sp>
      <p:sp>
        <p:nvSpPr>
          <p:cNvPr id="3" name="Titre 2">
            <a:extLst>
              <a:ext uri="{FF2B5EF4-FFF2-40B4-BE49-F238E27FC236}">
                <a16:creationId xmlns:a16="http://schemas.microsoft.com/office/drawing/2014/main" id="{5618FD9B-A9EE-926D-99A8-719FE8521EBC}"/>
              </a:ext>
            </a:extLst>
          </p:cNvPr>
          <p:cNvSpPr>
            <a:spLocks noGrp="1"/>
          </p:cNvSpPr>
          <p:nvPr>
            <p:ph type="title"/>
          </p:nvPr>
        </p:nvSpPr>
        <p:spPr>
          <a:xfrm>
            <a:off x="186952" y="190500"/>
            <a:ext cx="7717500" cy="572700"/>
          </a:xfrm>
        </p:spPr>
        <p:txBody>
          <a:bodyPr/>
          <a:lstStyle/>
          <a:p>
            <a:r>
              <a:rPr lang="fr-CA"/>
              <a:t>Difficulté liée au codage </a:t>
            </a:r>
            <a:endParaRPr lang="en-CA"/>
          </a:p>
        </p:txBody>
      </p:sp>
      <p:pic>
        <p:nvPicPr>
          <p:cNvPr id="6" name="Espace réservé pour une image  5">
            <a:extLst>
              <a:ext uri="{FF2B5EF4-FFF2-40B4-BE49-F238E27FC236}">
                <a16:creationId xmlns:a16="http://schemas.microsoft.com/office/drawing/2014/main" id="{36F1FF87-68FD-7228-16E7-EB31F19A8546}"/>
              </a:ext>
            </a:extLst>
          </p:cNvPr>
          <p:cNvPicPr>
            <a:picLocks noGrp="1" noChangeAspect="1"/>
          </p:cNvPicPr>
          <p:nvPr>
            <p:ph type="pic" idx="2"/>
          </p:nvPr>
        </p:nvPicPr>
        <p:blipFill>
          <a:blip r:embed="rId3"/>
          <a:srcRect l="12041" r="12041"/>
          <a:stretch>
            <a:fillRect/>
          </a:stretch>
        </p:blipFill>
        <p:spPr>
          <a:xfrm>
            <a:off x="186952" y="1035336"/>
            <a:ext cx="3615373" cy="3095450"/>
          </a:xfrm>
        </p:spPr>
      </p:pic>
    </p:spTree>
    <p:extLst>
      <p:ext uri="{BB962C8B-B14F-4D97-AF65-F5344CB8AC3E}">
        <p14:creationId xmlns:p14="http://schemas.microsoft.com/office/powerpoint/2010/main" val="2437936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0EE0B-464F-6D9E-2E5E-7DDF233C70ED}"/>
              </a:ext>
            </a:extLst>
          </p:cNvPr>
          <p:cNvSpPr>
            <a:spLocks noGrp="1"/>
          </p:cNvSpPr>
          <p:nvPr>
            <p:ph type="title"/>
          </p:nvPr>
        </p:nvSpPr>
        <p:spPr>
          <a:xfrm>
            <a:off x="234263" y="67291"/>
            <a:ext cx="8675474" cy="572700"/>
          </a:xfrm>
        </p:spPr>
        <p:txBody>
          <a:bodyPr/>
          <a:lstStyle/>
          <a:p>
            <a:r>
              <a:rPr lang="fr-CA"/>
              <a:t>Difficulté à renvoyer les numéros de série à </a:t>
            </a:r>
            <a:r>
              <a:rPr lang="fr-CA" err="1"/>
              <a:t>Anvil</a:t>
            </a:r>
            <a:endParaRPr lang="en-CA"/>
          </a:p>
        </p:txBody>
      </p:sp>
      <p:pic>
        <p:nvPicPr>
          <p:cNvPr id="3" name="Image 2">
            <a:extLst>
              <a:ext uri="{FF2B5EF4-FFF2-40B4-BE49-F238E27FC236}">
                <a16:creationId xmlns:a16="http://schemas.microsoft.com/office/drawing/2014/main" id="{7969A4BE-FA6D-4ED8-74D5-E4ECD01F47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336" r="32023"/>
          <a:stretch/>
        </p:blipFill>
        <p:spPr bwMode="auto">
          <a:xfrm>
            <a:off x="299376" y="1049627"/>
            <a:ext cx="4680408" cy="1410238"/>
          </a:xfrm>
          <a:prstGeom prst="rect">
            <a:avLst/>
          </a:prstGeom>
          <a:noFill/>
          <a:ln>
            <a:noFill/>
          </a:ln>
        </p:spPr>
      </p:pic>
      <p:sp>
        <p:nvSpPr>
          <p:cNvPr id="4" name="Titre 1">
            <a:extLst>
              <a:ext uri="{FF2B5EF4-FFF2-40B4-BE49-F238E27FC236}">
                <a16:creationId xmlns:a16="http://schemas.microsoft.com/office/drawing/2014/main" id="{C55B6A75-8B2F-59E7-CDDC-B0410C339F1A}"/>
              </a:ext>
            </a:extLst>
          </p:cNvPr>
          <p:cNvSpPr txBox="1">
            <a:spLocks/>
          </p:cNvSpPr>
          <p:nvPr/>
        </p:nvSpPr>
        <p:spPr>
          <a:xfrm>
            <a:off x="3812147" y="2475624"/>
            <a:ext cx="86224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9pPr>
          </a:lstStyle>
          <a:p>
            <a:r>
              <a:rPr lang="fr-CA"/>
              <a:t>À :</a:t>
            </a:r>
            <a:endParaRPr lang="en-CA"/>
          </a:p>
        </p:txBody>
      </p:sp>
      <p:sp>
        <p:nvSpPr>
          <p:cNvPr id="5" name="Titre 1">
            <a:extLst>
              <a:ext uri="{FF2B5EF4-FFF2-40B4-BE49-F238E27FC236}">
                <a16:creationId xmlns:a16="http://schemas.microsoft.com/office/drawing/2014/main" id="{A7FB2F48-7459-459C-785F-BA850DA12931}"/>
              </a:ext>
            </a:extLst>
          </p:cNvPr>
          <p:cNvSpPr txBox="1">
            <a:spLocks/>
          </p:cNvSpPr>
          <p:nvPr/>
        </p:nvSpPr>
        <p:spPr>
          <a:xfrm>
            <a:off x="90352" y="484560"/>
            <a:ext cx="125647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9pPr>
          </a:lstStyle>
          <a:p>
            <a:r>
              <a:rPr lang="fr-CA"/>
              <a:t>De :</a:t>
            </a:r>
            <a:endParaRPr lang="en-CA"/>
          </a:p>
        </p:txBody>
      </p:sp>
      <p:pic>
        <p:nvPicPr>
          <p:cNvPr id="7" name="Image 6">
            <a:extLst>
              <a:ext uri="{FF2B5EF4-FFF2-40B4-BE49-F238E27FC236}">
                <a16:creationId xmlns:a16="http://schemas.microsoft.com/office/drawing/2014/main" id="{6CE91AFE-6107-EA2C-D1A9-B8A522A06C4A}"/>
              </a:ext>
            </a:extLst>
          </p:cNvPr>
          <p:cNvPicPr>
            <a:picLocks noChangeAspect="1"/>
          </p:cNvPicPr>
          <p:nvPr/>
        </p:nvPicPr>
        <p:blipFill>
          <a:blip r:embed="rId4"/>
          <a:stretch>
            <a:fillRect/>
          </a:stretch>
        </p:blipFill>
        <p:spPr>
          <a:xfrm>
            <a:off x="4024648" y="2988299"/>
            <a:ext cx="5119086" cy="1847718"/>
          </a:xfrm>
          <a:prstGeom prst="rect">
            <a:avLst/>
          </a:prstGeom>
        </p:spPr>
      </p:pic>
      <p:sp>
        <p:nvSpPr>
          <p:cNvPr id="8" name="Flèche : gauche 7">
            <a:extLst>
              <a:ext uri="{FF2B5EF4-FFF2-40B4-BE49-F238E27FC236}">
                <a16:creationId xmlns:a16="http://schemas.microsoft.com/office/drawing/2014/main" id="{D2FE7D8E-BE73-F38D-1EB5-B3DC3C3788E7}"/>
              </a:ext>
            </a:extLst>
          </p:cNvPr>
          <p:cNvSpPr/>
          <p:nvPr/>
        </p:nvSpPr>
        <p:spPr>
          <a:xfrm>
            <a:off x="4178300" y="1075627"/>
            <a:ext cx="1257300" cy="5207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lèche : gauche 8">
            <a:extLst>
              <a:ext uri="{FF2B5EF4-FFF2-40B4-BE49-F238E27FC236}">
                <a16:creationId xmlns:a16="http://schemas.microsoft.com/office/drawing/2014/main" id="{6E5E07B1-973B-ACA3-C928-058ABEF30BC5}"/>
              </a:ext>
            </a:extLst>
          </p:cNvPr>
          <p:cNvSpPr/>
          <p:nvPr/>
        </p:nvSpPr>
        <p:spPr>
          <a:xfrm>
            <a:off x="7814435" y="3224252"/>
            <a:ext cx="1257300" cy="5207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9739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400" name="Google Shape;400;p46"/>
          <p:cNvSpPr txBox="1">
            <a:spLocks noGrp="1"/>
          </p:cNvSpPr>
          <p:nvPr>
            <p:ph type="title"/>
          </p:nvPr>
        </p:nvSpPr>
        <p:spPr>
          <a:xfrm>
            <a:off x="134130" y="0"/>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Ordre du jour </a:t>
            </a:r>
            <a:endParaRPr sz="3200"/>
          </a:p>
        </p:txBody>
      </p:sp>
      <p:sp>
        <p:nvSpPr>
          <p:cNvPr id="2" name="TextBox 1">
            <a:extLst>
              <a:ext uri="{FF2B5EF4-FFF2-40B4-BE49-F238E27FC236}">
                <a16:creationId xmlns:a16="http://schemas.microsoft.com/office/drawing/2014/main" id="{3E4D1CD0-2BEF-11CB-A6E9-7A253E7B175B}"/>
              </a:ext>
            </a:extLst>
          </p:cNvPr>
          <p:cNvSpPr txBox="1"/>
          <p:nvPr/>
        </p:nvSpPr>
        <p:spPr>
          <a:xfrm>
            <a:off x="2838039" y="455720"/>
            <a:ext cx="4391642" cy="5016758"/>
          </a:xfrm>
          <a:prstGeom prst="rect">
            <a:avLst/>
          </a:prstGeom>
          <a:noFill/>
        </p:spPr>
        <p:txBody>
          <a:bodyPr wrap="square" lIns="91440" tIns="45720" rIns="91440" bIns="45720" rtlCol="0" anchor="t">
            <a:spAutoFit/>
          </a:bodyPr>
          <a:lstStyle/>
          <a:p>
            <a:pPr marL="342900" indent="-342900">
              <a:buClr>
                <a:schemeClr val="tx1"/>
              </a:buClr>
              <a:buFont typeface="+mj-lt"/>
              <a:buAutoNum type="arabicPeriod"/>
            </a:pPr>
            <a:r>
              <a:rPr lang="fr-CA" sz="2800">
                <a:solidFill>
                  <a:schemeClr val="bg1"/>
                </a:solidFill>
                <a:latin typeface="Advent Pro Medium"/>
              </a:rPr>
              <a:t>Introduction</a:t>
            </a:r>
          </a:p>
          <a:p>
            <a:pPr lvl="3">
              <a:buClr>
                <a:schemeClr val="tx1"/>
              </a:buClr>
            </a:pPr>
            <a:r>
              <a:rPr lang="fr-CA" sz="2000">
                <a:solidFill>
                  <a:schemeClr val="bg1"/>
                </a:solidFill>
                <a:latin typeface="Advent Pro Medium"/>
              </a:rPr>
              <a:t>	Énoncé du problème</a:t>
            </a:r>
          </a:p>
          <a:p>
            <a:pPr>
              <a:buClr>
                <a:schemeClr val="tx1"/>
              </a:buClr>
            </a:pPr>
            <a:r>
              <a:rPr lang="fr-CA" sz="2000">
                <a:solidFill>
                  <a:schemeClr val="bg1"/>
                </a:solidFill>
                <a:latin typeface="Advent Pro Medium"/>
              </a:rPr>
              <a:t>	Processus de conception</a:t>
            </a:r>
          </a:p>
          <a:p>
            <a:pPr>
              <a:buClr>
                <a:schemeClr val="tx1"/>
              </a:buClr>
            </a:pPr>
            <a:r>
              <a:rPr lang="fr-CA" sz="2800">
                <a:solidFill>
                  <a:schemeClr val="bg1"/>
                </a:solidFill>
                <a:latin typeface="Advent Pro Medium"/>
              </a:rPr>
              <a:t>2. Développement </a:t>
            </a:r>
          </a:p>
          <a:p>
            <a:pPr>
              <a:buClr>
                <a:schemeClr val="tx1"/>
              </a:buClr>
            </a:pPr>
            <a:r>
              <a:rPr lang="fr-CA" sz="2000">
                <a:solidFill>
                  <a:schemeClr val="bg1"/>
                </a:solidFill>
                <a:latin typeface="Advent Pro Medium"/>
              </a:rPr>
              <a:t>	Diagramme de Gantt </a:t>
            </a:r>
            <a:endParaRPr lang="fr-CA" sz="2000">
              <a:solidFill>
                <a:schemeClr val="bg1"/>
              </a:solidFill>
              <a:latin typeface="Advent Pro Medium" panose="020B0604020202020204" charset="0"/>
            </a:endParaRPr>
          </a:p>
          <a:p>
            <a:pPr>
              <a:buClr>
                <a:schemeClr val="tx1"/>
              </a:buClr>
            </a:pPr>
            <a:r>
              <a:rPr lang="fr-CA" sz="2000">
                <a:solidFill>
                  <a:schemeClr val="bg1"/>
                </a:solidFill>
                <a:latin typeface="Advent Pro Medium"/>
              </a:rPr>
              <a:t>	Étalonnage technique </a:t>
            </a:r>
          </a:p>
          <a:p>
            <a:pPr>
              <a:buClr>
                <a:schemeClr val="tx1"/>
              </a:buClr>
            </a:pPr>
            <a:r>
              <a:rPr lang="fr-CA" sz="2000">
                <a:solidFill>
                  <a:schemeClr val="bg1"/>
                </a:solidFill>
                <a:latin typeface="Advent Pro Medium"/>
              </a:rPr>
              <a:t>	Critères de conception</a:t>
            </a:r>
          </a:p>
          <a:p>
            <a:pPr lvl="3">
              <a:buClr>
                <a:schemeClr val="tx1"/>
              </a:buClr>
            </a:pPr>
            <a:r>
              <a:rPr lang="fr-CA" sz="2000">
                <a:solidFill>
                  <a:schemeClr val="bg1"/>
                </a:solidFill>
                <a:latin typeface="Advent Pro Medium"/>
              </a:rPr>
              <a:t>	Entité physique  	</a:t>
            </a:r>
          </a:p>
          <a:p>
            <a:pPr lvl="3">
              <a:buClr>
                <a:schemeClr val="tx1"/>
              </a:buClr>
            </a:pPr>
            <a:r>
              <a:rPr lang="fr-CA" sz="2000">
                <a:solidFill>
                  <a:schemeClr val="bg1"/>
                </a:solidFill>
                <a:latin typeface="Advent Pro Medium"/>
              </a:rPr>
              <a:t>	Logiciel</a:t>
            </a:r>
            <a:endParaRPr lang="fr-CA" sz="2000">
              <a:solidFill>
                <a:schemeClr val="bg1"/>
              </a:solidFill>
              <a:latin typeface="Advent Pro Medium" panose="020B0604020202020204" charset="0"/>
            </a:endParaRPr>
          </a:p>
          <a:p>
            <a:pPr>
              <a:buClr>
                <a:schemeClr val="tx1"/>
              </a:buClr>
            </a:pPr>
            <a:r>
              <a:rPr lang="fr-CA" sz="2800">
                <a:solidFill>
                  <a:schemeClr val="bg1"/>
                </a:solidFill>
                <a:latin typeface="Advent Pro Medium"/>
              </a:rPr>
              <a:t>3. Conclusion </a:t>
            </a:r>
            <a:endParaRPr lang="fr-CA" sz="2800">
              <a:solidFill>
                <a:schemeClr val="bg1"/>
              </a:solidFill>
              <a:latin typeface="Advent Pro Medium" panose="020B0604020202020204" charset="0"/>
            </a:endParaRPr>
          </a:p>
          <a:p>
            <a:pPr>
              <a:buClr>
                <a:schemeClr val="bg1"/>
              </a:buClr>
            </a:pPr>
            <a:r>
              <a:rPr lang="fr-CA" sz="2000">
                <a:solidFill>
                  <a:schemeClr val="bg1"/>
                </a:solidFill>
                <a:latin typeface="Advent Pro Medium" panose="020B0604020202020204" charset="0"/>
              </a:rPr>
              <a:t>	Résumé du produit </a:t>
            </a:r>
          </a:p>
          <a:p>
            <a:pPr>
              <a:buClr>
                <a:schemeClr val="bg1"/>
              </a:buClr>
            </a:pPr>
            <a:r>
              <a:rPr lang="fr-CA" sz="2000">
                <a:solidFill>
                  <a:schemeClr val="bg1"/>
                </a:solidFill>
                <a:latin typeface="Advent Pro Medium" panose="020B0604020202020204" charset="0"/>
              </a:rPr>
              <a:t>	Points à améliorer</a:t>
            </a:r>
          </a:p>
          <a:p>
            <a:pPr>
              <a:buClr>
                <a:schemeClr val="bg1"/>
              </a:buClr>
            </a:pPr>
            <a:r>
              <a:rPr lang="fr-CA" sz="2000">
                <a:solidFill>
                  <a:schemeClr val="bg1"/>
                </a:solidFill>
                <a:latin typeface="Advent Pro Medium" panose="020B0604020202020204" charset="0"/>
              </a:rPr>
              <a:t>	Leçons retenues </a:t>
            </a:r>
          </a:p>
          <a:p>
            <a:pPr marL="285750" indent="-285750">
              <a:buFont typeface="Wingdings" panose="05000000000000000000" pitchFamily="2" charset="2"/>
              <a:buChar char="Ø"/>
            </a:pPr>
            <a:endParaRPr lang="fr-CA" sz="1800">
              <a:solidFill>
                <a:schemeClr val="accent6"/>
              </a:solidFill>
              <a:latin typeface="Advent Pro Medium" panose="020B0604020202020204" charset="0"/>
            </a:endParaRPr>
          </a:p>
          <a:p>
            <a:pPr marL="285750" indent="-285750">
              <a:buFont typeface="Wingdings" panose="05000000000000000000" pitchFamily="2" charset="2"/>
              <a:buChar char="Ø"/>
            </a:pPr>
            <a:endParaRPr lang="en-CA" sz="1800">
              <a:solidFill>
                <a:schemeClr val="accent6"/>
              </a:solidFill>
              <a:latin typeface="Advent Pro Medium" panose="020B060402020202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FB06-8375-6C49-2465-7E0DCC110C0E}"/>
              </a:ext>
            </a:extLst>
          </p:cNvPr>
          <p:cNvSpPr>
            <a:spLocks noGrp="1"/>
          </p:cNvSpPr>
          <p:nvPr>
            <p:ph type="title"/>
          </p:nvPr>
        </p:nvSpPr>
        <p:spPr>
          <a:xfrm>
            <a:off x="115690" y="102335"/>
            <a:ext cx="7717500" cy="572700"/>
          </a:xfrm>
        </p:spPr>
        <p:txBody>
          <a:bodyPr/>
          <a:lstStyle/>
          <a:p>
            <a:pPr algn="l"/>
            <a:r>
              <a:rPr lang="fr-CA"/>
              <a:t>Interface</a:t>
            </a:r>
            <a:endParaRPr lang="en-CA"/>
          </a:p>
        </p:txBody>
      </p:sp>
      <p:pic>
        <p:nvPicPr>
          <p:cNvPr id="6" name="Image 1379125292">
            <a:extLst>
              <a:ext uri="{FF2B5EF4-FFF2-40B4-BE49-F238E27FC236}">
                <a16:creationId xmlns:a16="http://schemas.microsoft.com/office/drawing/2014/main" id="{24683EAB-50E3-5269-D837-B47FDF6667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394" y="102335"/>
            <a:ext cx="3726057" cy="2009402"/>
          </a:xfrm>
          <a:prstGeom prst="rect">
            <a:avLst/>
          </a:prstGeom>
          <a:noFill/>
          <a:ln>
            <a:noFill/>
          </a:ln>
        </p:spPr>
      </p:pic>
      <p:pic>
        <p:nvPicPr>
          <p:cNvPr id="3" name="Image 949062025">
            <a:extLst>
              <a:ext uri="{FF2B5EF4-FFF2-40B4-BE49-F238E27FC236}">
                <a16:creationId xmlns:a16="http://schemas.microsoft.com/office/drawing/2014/main" id="{937B6938-21BC-B209-9BEF-337526D433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690" y="2266127"/>
            <a:ext cx="3726057" cy="2775037"/>
          </a:xfrm>
          <a:prstGeom prst="rect">
            <a:avLst/>
          </a:prstGeom>
          <a:noFill/>
          <a:ln>
            <a:noFill/>
          </a:ln>
        </p:spPr>
      </p:pic>
      <p:pic>
        <p:nvPicPr>
          <p:cNvPr id="5" name="Image 4">
            <a:extLst>
              <a:ext uri="{FF2B5EF4-FFF2-40B4-BE49-F238E27FC236}">
                <a16:creationId xmlns:a16="http://schemas.microsoft.com/office/drawing/2014/main" id="{18253041-E750-AEC7-9B95-79FAFDBFF009}"/>
              </a:ext>
            </a:extLst>
          </p:cNvPr>
          <p:cNvPicPr>
            <a:picLocks noChangeAspect="1"/>
          </p:cNvPicPr>
          <p:nvPr/>
        </p:nvPicPr>
        <p:blipFill>
          <a:blip r:embed="rId5"/>
          <a:stretch>
            <a:fillRect/>
          </a:stretch>
        </p:blipFill>
        <p:spPr>
          <a:xfrm>
            <a:off x="5250590" y="2273420"/>
            <a:ext cx="3773582" cy="2767744"/>
          </a:xfrm>
          <a:prstGeom prst="rect">
            <a:avLst/>
          </a:prstGeom>
        </p:spPr>
      </p:pic>
      <p:sp>
        <p:nvSpPr>
          <p:cNvPr id="7" name="Title 1">
            <a:extLst>
              <a:ext uri="{FF2B5EF4-FFF2-40B4-BE49-F238E27FC236}">
                <a16:creationId xmlns:a16="http://schemas.microsoft.com/office/drawing/2014/main" id="{8EE5DBEB-F1D0-959B-28F1-C24246325CB8}"/>
              </a:ext>
            </a:extLst>
          </p:cNvPr>
          <p:cNvSpPr txBox="1">
            <a:spLocks/>
          </p:cNvSpPr>
          <p:nvPr/>
        </p:nvSpPr>
        <p:spPr>
          <a:xfrm>
            <a:off x="115690" y="1906229"/>
            <a:ext cx="213167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9pPr>
          </a:lstStyle>
          <a:p>
            <a:pPr algn="l"/>
            <a:r>
              <a:rPr lang="fr-CA" sz="1600"/>
              <a:t>Élément Roulant</a:t>
            </a:r>
            <a:endParaRPr lang="en-CA" sz="1600"/>
          </a:p>
        </p:txBody>
      </p:sp>
      <p:sp>
        <p:nvSpPr>
          <p:cNvPr id="8" name="Title 1">
            <a:extLst>
              <a:ext uri="{FF2B5EF4-FFF2-40B4-BE49-F238E27FC236}">
                <a16:creationId xmlns:a16="http://schemas.microsoft.com/office/drawing/2014/main" id="{7BCCC343-CB6D-8E06-07ED-9CF662333C78}"/>
              </a:ext>
            </a:extLst>
          </p:cNvPr>
          <p:cNvSpPr txBox="1">
            <a:spLocks/>
          </p:cNvSpPr>
          <p:nvPr/>
        </p:nvSpPr>
        <p:spPr>
          <a:xfrm>
            <a:off x="6453004" y="1912824"/>
            <a:ext cx="276037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9pPr>
          </a:lstStyle>
          <a:p>
            <a:pPr algn="l"/>
            <a:r>
              <a:rPr lang="fr-CA" sz="1600"/>
              <a:t>Fonctionnement du site</a:t>
            </a:r>
            <a:endParaRPr lang="en-CA" sz="1600"/>
          </a:p>
        </p:txBody>
      </p:sp>
      <p:sp>
        <p:nvSpPr>
          <p:cNvPr id="9" name="Title 1">
            <a:extLst>
              <a:ext uri="{FF2B5EF4-FFF2-40B4-BE49-F238E27FC236}">
                <a16:creationId xmlns:a16="http://schemas.microsoft.com/office/drawing/2014/main" id="{82575283-694C-9BE2-1820-20BE2589F92D}"/>
              </a:ext>
            </a:extLst>
          </p:cNvPr>
          <p:cNvSpPr txBox="1">
            <a:spLocks/>
          </p:cNvSpPr>
          <p:nvPr/>
        </p:nvSpPr>
        <p:spPr>
          <a:xfrm>
            <a:off x="6165779" y="102335"/>
            <a:ext cx="213167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9pPr>
          </a:lstStyle>
          <a:p>
            <a:pPr algn="l"/>
            <a:r>
              <a:rPr lang="fr-CA" sz="1600"/>
              <a:t>Page d’accueil</a:t>
            </a:r>
            <a:endParaRPr lang="en-CA" sz="1600"/>
          </a:p>
        </p:txBody>
      </p:sp>
    </p:spTree>
    <p:extLst>
      <p:ext uri="{BB962C8B-B14F-4D97-AF65-F5344CB8AC3E}">
        <p14:creationId xmlns:p14="http://schemas.microsoft.com/office/powerpoint/2010/main" val="2500033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FB06-8375-6C49-2465-7E0DCC110C0E}"/>
              </a:ext>
            </a:extLst>
          </p:cNvPr>
          <p:cNvSpPr>
            <a:spLocks noGrp="1"/>
          </p:cNvSpPr>
          <p:nvPr>
            <p:ph type="title"/>
          </p:nvPr>
        </p:nvSpPr>
        <p:spPr>
          <a:xfrm>
            <a:off x="55411" y="27116"/>
            <a:ext cx="7717500" cy="572700"/>
          </a:xfrm>
        </p:spPr>
        <p:txBody>
          <a:bodyPr/>
          <a:lstStyle/>
          <a:p>
            <a:pPr algn="l"/>
            <a:r>
              <a:rPr lang="fr-CA"/>
              <a:t>Interface (Identification)</a:t>
            </a:r>
            <a:endParaRPr lang="en-CA"/>
          </a:p>
        </p:txBody>
      </p:sp>
      <p:pic>
        <p:nvPicPr>
          <p:cNvPr id="8" name="Image 7">
            <a:extLst>
              <a:ext uri="{FF2B5EF4-FFF2-40B4-BE49-F238E27FC236}">
                <a16:creationId xmlns:a16="http://schemas.microsoft.com/office/drawing/2014/main" id="{D9A96599-FCBF-148B-F6E0-0F9520F9B732}"/>
              </a:ext>
            </a:extLst>
          </p:cNvPr>
          <p:cNvPicPr>
            <a:picLocks noChangeAspect="1"/>
          </p:cNvPicPr>
          <p:nvPr/>
        </p:nvPicPr>
        <p:blipFill>
          <a:blip r:embed="rId3"/>
          <a:stretch>
            <a:fillRect/>
          </a:stretch>
        </p:blipFill>
        <p:spPr>
          <a:xfrm>
            <a:off x="289892" y="623243"/>
            <a:ext cx="4317776" cy="4520257"/>
          </a:xfrm>
          <a:prstGeom prst="rect">
            <a:avLst/>
          </a:prstGeom>
        </p:spPr>
      </p:pic>
      <p:pic>
        <p:nvPicPr>
          <p:cNvPr id="10" name="Image 9">
            <a:extLst>
              <a:ext uri="{FF2B5EF4-FFF2-40B4-BE49-F238E27FC236}">
                <a16:creationId xmlns:a16="http://schemas.microsoft.com/office/drawing/2014/main" id="{27DBAD98-3392-5537-0F98-49896D3FA9D5}"/>
              </a:ext>
            </a:extLst>
          </p:cNvPr>
          <p:cNvPicPr>
            <a:picLocks noChangeAspect="1"/>
          </p:cNvPicPr>
          <p:nvPr/>
        </p:nvPicPr>
        <p:blipFill>
          <a:blip r:embed="rId4"/>
          <a:stretch>
            <a:fillRect/>
          </a:stretch>
        </p:blipFill>
        <p:spPr>
          <a:xfrm>
            <a:off x="5530056" y="4415"/>
            <a:ext cx="3558533" cy="3284800"/>
          </a:xfrm>
          <a:prstGeom prst="rect">
            <a:avLst/>
          </a:prstGeom>
        </p:spPr>
      </p:pic>
      <p:pic>
        <p:nvPicPr>
          <p:cNvPr id="12" name="Image 11">
            <a:extLst>
              <a:ext uri="{FF2B5EF4-FFF2-40B4-BE49-F238E27FC236}">
                <a16:creationId xmlns:a16="http://schemas.microsoft.com/office/drawing/2014/main" id="{EBEBDB07-B905-681B-7603-D4B46EA167AD}"/>
              </a:ext>
            </a:extLst>
          </p:cNvPr>
          <p:cNvPicPr>
            <a:picLocks noChangeAspect="1"/>
          </p:cNvPicPr>
          <p:nvPr/>
        </p:nvPicPr>
        <p:blipFill>
          <a:blip r:embed="rId5"/>
          <a:stretch>
            <a:fillRect/>
          </a:stretch>
        </p:blipFill>
        <p:spPr>
          <a:xfrm>
            <a:off x="5530057" y="3285972"/>
            <a:ext cx="3558532" cy="3332267"/>
          </a:xfrm>
          <a:prstGeom prst="rect">
            <a:avLst/>
          </a:prstGeom>
        </p:spPr>
      </p:pic>
    </p:spTree>
    <p:extLst>
      <p:ext uri="{BB962C8B-B14F-4D97-AF65-F5344CB8AC3E}">
        <p14:creationId xmlns:p14="http://schemas.microsoft.com/office/powerpoint/2010/main" val="3456956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7339A8-70F4-A5E2-E26F-DE6976D60AEC}"/>
              </a:ext>
            </a:extLst>
          </p:cNvPr>
          <p:cNvSpPr>
            <a:spLocks noGrp="1"/>
          </p:cNvSpPr>
          <p:nvPr>
            <p:ph type="title"/>
          </p:nvPr>
        </p:nvSpPr>
        <p:spPr>
          <a:xfrm>
            <a:off x="284262" y="1552577"/>
            <a:ext cx="8575475" cy="572700"/>
          </a:xfrm>
        </p:spPr>
        <p:txBody>
          <a:bodyPr/>
          <a:lstStyle/>
          <a:p>
            <a:r>
              <a:rPr lang="fr-CA" sz="9600"/>
              <a:t>Conclusion</a:t>
            </a:r>
            <a:endParaRPr lang="en-CA" sz="9600"/>
          </a:p>
        </p:txBody>
      </p:sp>
    </p:spTree>
    <p:extLst>
      <p:ext uri="{BB962C8B-B14F-4D97-AF65-F5344CB8AC3E}">
        <p14:creationId xmlns:p14="http://schemas.microsoft.com/office/powerpoint/2010/main" val="2334594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3"/>
          <p:cNvSpPr txBox="1">
            <a:spLocks noGrp="1"/>
          </p:cNvSpPr>
          <p:nvPr>
            <p:ph type="body" idx="1"/>
          </p:nvPr>
        </p:nvSpPr>
        <p:spPr>
          <a:xfrm>
            <a:off x="4067232" y="1164338"/>
            <a:ext cx="4544575" cy="2025300"/>
          </a:xfrm>
          <a:prstGeom prst="rect">
            <a:avLst/>
          </a:prstGeom>
        </p:spPr>
        <p:txBody>
          <a:bodyPr spcFirstLastPara="1" wrap="square" lIns="91425" tIns="91425" rIns="91425" bIns="91425" anchor="t" anchorCtr="0">
            <a:noAutofit/>
          </a:bodyPr>
          <a:lstStyle/>
          <a:p>
            <a:pPr marL="0" indent="0">
              <a:buNone/>
            </a:pPr>
            <a:r>
              <a:rPr lang="fr-CA" sz="1800"/>
              <a:t>Points à améliorer: </a:t>
            </a:r>
          </a:p>
          <a:p>
            <a:pPr marL="285750" indent="-285750">
              <a:buFont typeface="Arial" panose="020B0604020202020204" pitchFamily="34" charset="0"/>
              <a:buChar char="•"/>
            </a:pPr>
            <a:r>
              <a:rPr lang="fr-CA" sz="1800"/>
              <a:t>Précision des mesures </a:t>
            </a:r>
          </a:p>
          <a:p>
            <a:pPr marL="285750" indent="-285750">
              <a:buFont typeface="Arial" panose="020B0604020202020204" pitchFamily="34" charset="0"/>
              <a:buChar char="•"/>
            </a:pPr>
            <a:r>
              <a:rPr lang="fr-CA" sz="1800"/>
              <a:t>Qualité image (recadrage de la photo)</a:t>
            </a:r>
          </a:p>
          <a:p>
            <a:pPr marL="285750" indent="-285750">
              <a:buFont typeface="Arial" panose="020B0604020202020204" pitchFamily="34" charset="0"/>
              <a:buChar char="•"/>
            </a:pPr>
            <a:r>
              <a:rPr lang="fr-CA" sz="1800"/>
              <a:t>Éclairage (ombres, réflexion....)</a:t>
            </a:r>
          </a:p>
          <a:p>
            <a:pPr marL="285750" indent="-285750">
              <a:buFont typeface="Wingdings" panose="05000000000000000000" pitchFamily="2" charset="2"/>
              <a:buChar char="§"/>
            </a:pPr>
            <a:endParaRPr lang="fr-CA" sz="1800"/>
          </a:p>
          <a:p>
            <a:pPr marL="0" indent="0">
              <a:buNone/>
            </a:pPr>
            <a:endParaRPr lang="fr-FR" sz="1800"/>
          </a:p>
        </p:txBody>
      </p:sp>
      <p:sp>
        <p:nvSpPr>
          <p:cNvPr id="2" name="Google Shape;508;p53">
            <a:extLst>
              <a:ext uri="{FF2B5EF4-FFF2-40B4-BE49-F238E27FC236}">
                <a16:creationId xmlns:a16="http://schemas.microsoft.com/office/drawing/2014/main" id="{30803676-25A9-053F-250C-32C50A89130D}"/>
              </a:ext>
            </a:extLst>
          </p:cNvPr>
          <p:cNvSpPr txBox="1">
            <a:spLocks/>
          </p:cNvSpPr>
          <p:nvPr/>
        </p:nvSpPr>
        <p:spPr>
          <a:xfrm>
            <a:off x="208482" y="2176988"/>
            <a:ext cx="4690412" cy="202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1"/>
              </a:buClr>
              <a:buSzPts val="1500"/>
              <a:buFont typeface="Chivo"/>
              <a:buChar char="●"/>
              <a:defRPr sz="1400" b="0" i="0" u="none" strike="noStrike" cap="none">
                <a:solidFill>
                  <a:schemeClr val="lt1"/>
                </a:solidFill>
                <a:latin typeface="Advent Pro Medium"/>
                <a:ea typeface="Advent Pro Medium"/>
                <a:cs typeface="Advent Pro Medium"/>
                <a:sym typeface="Advent Pro Medium"/>
              </a:defRPr>
            </a:lvl1pPr>
            <a:lvl2pPr marL="914400" marR="0" lvl="1"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2pPr>
            <a:lvl3pPr marL="1371600" marR="0" lvl="2"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3pPr>
            <a:lvl4pPr marL="1828800" marR="0" lvl="3"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4pPr>
            <a:lvl5pPr marL="2286000" marR="0" lvl="4"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5pPr>
            <a:lvl6pPr marL="2743200" marR="0" lvl="5"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6pPr>
            <a:lvl7pPr marL="3200400" marR="0" lvl="6"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7pPr>
            <a:lvl8pPr marL="3657600" marR="0" lvl="7"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8pPr>
            <a:lvl9pPr marL="4114800" marR="0" lvl="8"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9pPr>
          </a:lstStyle>
          <a:p>
            <a:pPr marL="0" indent="0">
              <a:buFont typeface="Chivo"/>
              <a:buNone/>
            </a:pPr>
            <a:r>
              <a:rPr lang="fr-CA" sz="1800"/>
              <a:t>Points forts: </a:t>
            </a:r>
            <a:endParaRPr lang="fr-FR" sz="1800"/>
          </a:p>
          <a:p>
            <a:pPr marL="285750" indent="-285750"/>
            <a:r>
              <a:rPr lang="fr-CA" sz="1800"/>
              <a:t>Rapide et Simple d’utilisation</a:t>
            </a:r>
          </a:p>
          <a:p>
            <a:pPr marL="285750" indent="-285750"/>
            <a:r>
              <a:rPr lang="fr-CA" sz="1800"/>
              <a:t>Adaptable </a:t>
            </a:r>
            <a:r>
              <a:rPr lang="fr-CA" sz="1800">
                <a:solidFill>
                  <a:schemeClr val="bg1"/>
                </a:solidFill>
              </a:rPr>
              <a:t>et Modulaire</a:t>
            </a:r>
          </a:p>
          <a:p>
            <a:pPr marL="285750" indent="-285750"/>
            <a:r>
              <a:rPr lang="fr-FR" sz="1800"/>
              <a:t>Plusieurs moyens de trouver le numéro de série</a:t>
            </a:r>
          </a:p>
          <a:p>
            <a:pPr marL="285750" indent="-285750"/>
            <a:r>
              <a:rPr lang="fr-FR" sz="1800"/>
              <a:t>Offre plus d’information comme une page d’aide </a:t>
            </a:r>
            <a:endParaRPr lang="fr-CA" sz="1800"/>
          </a:p>
          <a:p>
            <a:pPr marL="285750" indent="-285750"/>
            <a:endParaRPr lang="fr-CA" sz="1800"/>
          </a:p>
          <a:p>
            <a:pPr marL="285750" indent="-285750"/>
            <a:endParaRPr lang="fr-CA" sz="1800"/>
          </a:p>
          <a:p>
            <a:pPr marL="285750" indent="-285750"/>
            <a:endParaRPr lang="fr-CA" sz="1800"/>
          </a:p>
        </p:txBody>
      </p:sp>
      <p:sp>
        <p:nvSpPr>
          <p:cNvPr id="3" name="Titre 2">
            <a:extLst>
              <a:ext uri="{FF2B5EF4-FFF2-40B4-BE49-F238E27FC236}">
                <a16:creationId xmlns:a16="http://schemas.microsoft.com/office/drawing/2014/main" id="{65964CFE-202F-1256-E17F-33D7E0E44D2B}"/>
              </a:ext>
            </a:extLst>
          </p:cNvPr>
          <p:cNvSpPr txBox="1">
            <a:spLocks/>
          </p:cNvSpPr>
          <p:nvPr/>
        </p:nvSpPr>
        <p:spPr>
          <a:xfrm>
            <a:off x="208482" y="226493"/>
            <a:ext cx="77175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Aldrich"/>
              <a:buNone/>
              <a:defRPr sz="2800" b="1" i="0" u="none" strike="noStrike" cap="none">
                <a:solidFill>
                  <a:schemeClr val="dk1"/>
                </a:solidFill>
                <a:latin typeface="Aldrich"/>
                <a:ea typeface="Aldrich"/>
                <a:cs typeface="Aldrich"/>
                <a:sym typeface="Aldrich"/>
              </a:defRPr>
            </a:lvl1pPr>
            <a:lvl2pPr marR="0" lvl="1"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9pPr>
          </a:lstStyle>
          <a:p>
            <a:r>
              <a:rPr lang="fr-CA" sz="3600"/>
              <a:t>Résumé du produit </a:t>
            </a:r>
            <a:endParaRPr lang="en-CA" sz="3600"/>
          </a:p>
        </p:txBody>
      </p:sp>
    </p:spTree>
    <p:extLst>
      <p:ext uri="{BB962C8B-B14F-4D97-AF65-F5344CB8AC3E}">
        <p14:creationId xmlns:p14="http://schemas.microsoft.com/office/powerpoint/2010/main" val="2246648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25D789-B980-1A32-4AD7-3A33EBB0A847}"/>
              </a:ext>
            </a:extLst>
          </p:cNvPr>
          <p:cNvSpPr>
            <a:spLocks noGrp="1"/>
          </p:cNvSpPr>
          <p:nvPr>
            <p:ph type="body" idx="1"/>
          </p:nvPr>
        </p:nvSpPr>
        <p:spPr>
          <a:xfrm>
            <a:off x="973911" y="772133"/>
            <a:ext cx="5273135" cy="1948207"/>
          </a:xfrm>
        </p:spPr>
        <p:txBody>
          <a:bodyPr/>
          <a:lstStyle/>
          <a:p>
            <a:r>
              <a:rPr lang="fr-CA" sz="2000"/>
              <a:t>Faire que la prise de photo soit directement dans notre site web</a:t>
            </a:r>
          </a:p>
          <a:p>
            <a:r>
              <a:rPr lang="fr-CA" sz="2000"/>
              <a:t>Trouver un moyen pour inclure tous les types de roulements dans la base de données</a:t>
            </a:r>
          </a:p>
          <a:p>
            <a:r>
              <a:rPr lang="fr-CA" sz="2000"/>
              <a:t>Améliorer le traitement d’image pour qu’il soit moins sensible   </a:t>
            </a:r>
          </a:p>
          <a:p>
            <a:r>
              <a:rPr lang="fr-CA" sz="2000"/>
              <a:t>Créer une fonction pour trouver le diamètre avec un arc de cercle pour les roulements brisés</a:t>
            </a:r>
          </a:p>
          <a:p>
            <a:r>
              <a:rPr lang="fr-CA" sz="2000"/>
              <a:t>Détection par image du type d’élément roulant (</a:t>
            </a:r>
            <a:r>
              <a:rPr lang="fr-CA" sz="2000" err="1"/>
              <a:t>deep</a:t>
            </a:r>
            <a:r>
              <a:rPr lang="fr-CA" sz="2000"/>
              <a:t> machine </a:t>
            </a:r>
            <a:r>
              <a:rPr lang="fr-CA" sz="2000" err="1"/>
              <a:t>learning</a:t>
            </a:r>
            <a:r>
              <a:rPr lang="fr-CA" sz="2000"/>
              <a:t>)</a:t>
            </a:r>
          </a:p>
          <a:p>
            <a:r>
              <a:rPr lang="fr-CA" sz="2000"/>
              <a:t>Ajouter un pourcentage de fiabilité</a:t>
            </a:r>
            <a:endParaRPr lang="en-CA" sz="2000"/>
          </a:p>
        </p:txBody>
      </p:sp>
      <p:sp>
        <p:nvSpPr>
          <p:cNvPr id="3" name="Titre 2">
            <a:extLst>
              <a:ext uri="{FF2B5EF4-FFF2-40B4-BE49-F238E27FC236}">
                <a16:creationId xmlns:a16="http://schemas.microsoft.com/office/drawing/2014/main" id="{3A578B66-7593-E282-05A6-80F180D1AE13}"/>
              </a:ext>
            </a:extLst>
          </p:cNvPr>
          <p:cNvSpPr>
            <a:spLocks noGrp="1"/>
          </p:cNvSpPr>
          <p:nvPr>
            <p:ph type="title"/>
          </p:nvPr>
        </p:nvSpPr>
        <p:spPr>
          <a:xfrm>
            <a:off x="362705" y="257560"/>
            <a:ext cx="7717500" cy="572700"/>
          </a:xfrm>
        </p:spPr>
        <p:txBody>
          <a:bodyPr/>
          <a:lstStyle/>
          <a:p>
            <a:r>
              <a:rPr lang="fr-CA"/>
              <a:t>Améliorations futures </a:t>
            </a:r>
            <a:endParaRPr lang="en-CA"/>
          </a:p>
        </p:txBody>
      </p:sp>
    </p:spTree>
    <p:extLst>
      <p:ext uri="{BB962C8B-B14F-4D97-AF65-F5344CB8AC3E}">
        <p14:creationId xmlns:p14="http://schemas.microsoft.com/office/powerpoint/2010/main" val="395530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724D8620-C793-3254-39E1-C709103F88A8}"/>
              </a:ext>
            </a:extLst>
          </p:cNvPr>
          <p:cNvSpPr txBox="1">
            <a:spLocks noGrp="1"/>
          </p:cNvSpPr>
          <p:nvPr>
            <p:ph type="body" idx="1"/>
          </p:nvPr>
        </p:nvSpPr>
        <p:spPr>
          <a:xfrm>
            <a:off x="648224" y="1194827"/>
            <a:ext cx="6247177" cy="20256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1"/>
              </a:buClr>
              <a:buSzPts val="1500"/>
              <a:buFont typeface="Chivo"/>
              <a:buChar char="●"/>
              <a:defRPr sz="1400" b="0" i="0" u="none" strike="noStrike" cap="none">
                <a:solidFill>
                  <a:schemeClr val="lt1"/>
                </a:solidFill>
                <a:latin typeface="Advent Pro Medium"/>
                <a:ea typeface="Advent Pro Medium"/>
                <a:cs typeface="Advent Pro Medium"/>
                <a:sym typeface="Advent Pro Medium"/>
              </a:defRPr>
            </a:lvl1pPr>
            <a:lvl2pPr marL="914400" marR="0" lvl="1"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2pPr>
            <a:lvl3pPr marL="1371600" marR="0" lvl="2"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3pPr>
            <a:lvl4pPr marL="1828800" marR="0" lvl="3"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4pPr>
            <a:lvl5pPr marL="2286000" marR="0" lvl="4"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5pPr>
            <a:lvl6pPr marL="2743200" marR="0" lvl="5"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6pPr>
            <a:lvl7pPr marL="3200400" marR="0" lvl="6"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7pPr>
            <a:lvl8pPr marL="3657600" marR="0" lvl="7"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8pPr>
            <a:lvl9pPr marL="4114800" marR="0" lvl="8" indent="-323850" algn="l" rtl="0">
              <a:lnSpc>
                <a:spcPct val="100000"/>
              </a:lnSpc>
              <a:spcBef>
                <a:spcPts val="0"/>
              </a:spcBef>
              <a:spcAft>
                <a:spcPts val="0"/>
              </a:spcAft>
              <a:buClr>
                <a:srgbClr val="434343"/>
              </a:buClr>
              <a:buSzPts val="1500"/>
              <a:buFont typeface="Roboto Condensed Light"/>
              <a:buChar char="■"/>
              <a:defRPr sz="1400" b="0" i="0" u="none" strike="noStrike" cap="none">
                <a:solidFill>
                  <a:schemeClr val="lt1"/>
                </a:solidFill>
                <a:latin typeface="Advent Pro Medium"/>
                <a:ea typeface="Advent Pro Medium"/>
                <a:cs typeface="Advent Pro Medium"/>
                <a:sym typeface="Advent Pro Medium"/>
              </a:defRPr>
            </a:lvl9pPr>
          </a:lstStyle>
          <a:p>
            <a:r>
              <a:rPr lang="fr-CA" sz="2000"/>
              <a:t>Ne pas hésiter à demander de l’aide (en particulier quand les connaissances dans le domaine sont limitées)</a:t>
            </a:r>
          </a:p>
          <a:p>
            <a:r>
              <a:rPr lang="fr-CA" sz="2000"/>
              <a:t>Travailler en équipe pour bien diviser les tâches </a:t>
            </a:r>
          </a:p>
          <a:p>
            <a:r>
              <a:rPr lang="fr-CA" sz="2000"/>
              <a:t>Améliorer ses compétences techniques </a:t>
            </a:r>
          </a:p>
          <a:p>
            <a:r>
              <a:rPr lang="fr-CA" sz="2000"/>
              <a:t>Avoir un meilleur modèle pour la planification de projet en conception</a:t>
            </a:r>
          </a:p>
          <a:p>
            <a:r>
              <a:rPr lang="fr-CA" sz="2000"/>
              <a:t>Appris à utiliser certains logiciels de programmation, de modélisation et d’outils (Python, Google </a:t>
            </a:r>
            <a:r>
              <a:rPr lang="fr-CA" sz="2000" err="1"/>
              <a:t>Colab</a:t>
            </a:r>
            <a:r>
              <a:rPr lang="fr-CA" sz="2000"/>
              <a:t>, </a:t>
            </a:r>
            <a:r>
              <a:rPr lang="fr-CA" sz="2000" err="1"/>
              <a:t>Anvil</a:t>
            </a:r>
            <a:r>
              <a:rPr lang="fr-CA" sz="2000"/>
              <a:t>, </a:t>
            </a:r>
            <a:r>
              <a:rPr lang="fr-CA" sz="2000" err="1"/>
              <a:t>Onshape</a:t>
            </a:r>
            <a:r>
              <a:rPr lang="fr-CA" sz="2000"/>
              <a:t>, Data Miner, Excel, Impression 3D et coupe au laser)</a:t>
            </a:r>
          </a:p>
        </p:txBody>
      </p:sp>
      <p:sp>
        <p:nvSpPr>
          <p:cNvPr id="3" name="Titre 2">
            <a:extLst>
              <a:ext uri="{FF2B5EF4-FFF2-40B4-BE49-F238E27FC236}">
                <a16:creationId xmlns:a16="http://schemas.microsoft.com/office/drawing/2014/main" id="{6F9EF2AF-3E1D-B3C5-A550-9567B93E17AD}"/>
              </a:ext>
            </a:extLst>
          </p:cNvPr>
          <p:cNvSpPr>
            <a:spLocks noGrp="1"/>
          </p:cNvSpPr>
          <p:nvPr>
            <p:ph type="title"/>
          </p:nvPr>
        </p:nvSpPr>
        <p:spPr/>
        <p:txBody>
          <a:bodyPr/>
          <a:lstStyle/>
          <a:p>
            <a:r>
              <a:rPr lang="fr-CA"/>
              <a:t>Leçons apprises </a:t>
            </a:r>
            <a:endParaRPr lang="en-CA"/>
          </a:p>
        </p:txBody>
      </p:sp>
    </p:spTree>
    <p:extLst>
      <p:ext uri="{BB962C8B-B14F-4D97-AF65-F5344CB8AC3E}">
        <p14:creationId xmlns:p14="http://schemas.microsoft.com/office/powerpoint/2010/main" val="3579047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5" name="Google Shape;1395;p78"/>
          <p:cNvSpPr txBox="1">
            <a:spLocks noGrp="1"/>
          </p:cNvSpPr>
          <p:nvPr>
            <p:ph type="subTitle" idx="1"/>
          </p:nvPr>
        </p:nvSpPr>
        <p:spPr>
          <a:xfrm>
            <a:off x="2635447" y="2712999"/>
            <a:ext cx="5110933" cy="101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b="1" err="1"/>
              <a:t>Avez-vous</a:t>
            </a:r>
            <a:r>
              <a:rPr lang="en-US" sz="3600" b="1"/>
              <a:t> des questions?</a:t>
            </a:r>
          </a:p>
        </p:txBody>
      </p:sp>
      <p:sp>
        <p:nvSpPr>
          <p:cNvPr id="1394" name="Google Shape;1394;p78"/>
          <p:cNvSpPr txBox="1">
            <a:spLocks noGrp="1"/>
          </p:cNvSpPr>
          <p:nvPr>
            <p:ph type="title"/>
          </p:nvPr>
        </p:nvSpPr>
        <p:spPr>
          <a:xfrm>
            <a:off x="2635447" y="1335501"/>
            <a:ext cx="5739887" cy="109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t>Merci pour votre écoute</a:t>
            </a:r>
            <a:endParaRPr sz="4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9230-9F34-4F46-6F5F-2A39F8990F8B}"/>
              </a:ext>
            </a:extLst>
          </p:cNvPr>
          <p:cNvSpPr>
            <a:spLocks noGrp="1"/>
          </p:cNvSpPr>
          <p:nvPr>
            <p:ph type="title"/>
          </p:nvPr>
        </p:nvSpPr>
        <p:spPr/>
        <p:txBody>
          <a:bodyPr/>
          <a:lstStyle/>
          <a:p>
            <a:r>
              <a:rPr lang="fr-CA"/>
              <a:t>Remerciements</a:t>
            </a:r>
            <a:endParaRPr lang="en-CA"/>
          </a:p>
        </p:txBody>
      </p:sp>
      <p:sp>
        <p:nvSpPr>
          <p:cNvPr id="3" name="TextBox 2">
            <a:extLst>
              <a:ext uri="{FF2B5EF4-FFF2-40B4-BE49-F238E27FC236}">
                <a16:creationId xmlns:a16="http://schemas.microsoft.com/office/drawing/2014/main" id="{66E5CC12-4122-AE29-5C9E-DB65D80ACFFD}"/>
              </a:ext>
            </a:extLst>
          </p:cNvPr>
          <p:cNvSpPr txBox="1"/>
          <p:nvPr/>
        </p:nvSpPr>
        <p:spPr>
          <a:xfrm>
            <a:off x="2007870" y="1336430"/>
            <a:ext cx="5128260" cy="2893100"/>
          </a:xfrm>
          <a:prstGeom prst="rect">
            <a:avLst/>
          </a:prstGeom>
          <a:noFill/>
        </p:spPr>
        <p:txBody>
          <a:bodyPr wrap="square" rtlCol="0">
            <a:spAutoFit/>
          </a:bodyPr>
          <a:lstStyle/>
          <a:p>
            <a:pPr fontAlgn="base"/>
            <a:r>
              <a:rPr lang="fr-CA" sz="2800">
                <a:solidFill>
                  <a:schemeClr val="accent6"/>
                </a:solidFill>
                <a:effectLst/>
                <a:latin typeface="Advent Pro Medium" panose="020B0604020202020204" charset="0"/>
                <a:ea typeface="Times New Roman" panose="02020603050405020304" pitchFamily="18" charset="0"/>
              </a:rPr>
              <a:t>Mitch Bouchard (GBS), Emmanuel </a:t>
            </a:r>
            <a:r>
              <a:rPr lang="fr-CA" sz="2800" err="1">
                <a:solidFill>
                  <a:schemeClr val="accent6"/>
                </a:solidFill>
                <a:effectLst/>
                <a:latin typeface="Advent Pro Medium" panose="020B0604020202020204" charset="0"/>
                <a:ea typeface="Times New Roman" panose="02020603050405020304" pitchFamily="18" charset="0"/>
              </a:rPr>
              <a:t>Bouendeu</a:t>
            </a:r>
            <a:r>
              <a:rPr lang="fr-CA" sz="2800">
                <a:solidFill>
                  <a:schemeClr val="accent6"/>
                </a:solidFill>
                <a:effectLst/>
                <a:latin typeface="Advent Pro Medium" panose="020B0604020202020204" charset="0"/>
                <a:ea typeface="Times New Roman" panose="02020603050405020304" pitchFamily="18" charset="0"/>
              </a:rPr>
              <a:t>, </a:t>
            </a:r>
            <a:r>
              <a:rPr lang="fr-CA" sz="2800" err="1">
                <a:solidFill>
                  <a:schemeClr val="accent6"/>
                </a:solidFill>
                <a:effectLst/>
                <a:latin typeface="Advent Pro Medium" panose="020B0604020202020204" charset="0"/>
                <a:ea typeface="Times New Roman" panose="02020603050405020304" pitchFamily="18" charset="0"/>
              </a:rPr>
              <a:t>Jasen</a:t>
            </a:r>
            <a:r>
              <a:rPr lang="fr-CA" sz="2800">
                <a:solidFill>
                  <a:schemeClr val="accent6"/>
                </a:solidFill>
                <a:effectLst/>
                <a:latin typeface="Advent Pro Medium" panose="020B0604020202020204" charset="0"/>
                <a:ea typeface="Times New Roman" panose="02020603050405020304" pitchFamily="18" charset="0"/>
              </a:rPr>
              <a:t> Lee, Pascal Vu-</a:t>
            </a:r>
            <a:r>
              <a:rPr lang="fr-CA" sz="2800" err="1">
                <a:solidFill>
                  <a:schemeClr val="accent6"/>
                </a:solidFill>
                <a:effectLst/>
                <a:latin typeface="Advent Pro Medium" panose="020B0604020202020204" charset="0"/>
                <a:ea typeface="Times New Roman" panose="02020603050405020304" pitchFamily="18" charset="0"/>
              </a:rPr>
              <a:t>Noreau</a:t>
            </a:r>
            <a:r>
              <a:rPr lang="fr-CA" sz="2800">
                <a:solidFill>
                  <a:schemeClr val="accent6"/>
                </a:solidFill>
                <a:effectLst/>
                <a:latin typeface="Advent Pro Medium" panose="020B0604020202020204" charset="0"/>
                <a:ea typeface="Times New Roman" panose="02020603050405020304" pitchFamily="18" charset="0"/>
              </a:rPr>
              <a:t>, Laurier Albert Gascon-Miller, Ali </a:t>
            </a:r>
            <a:r>
              <a:rPr lang="fr-CA" sz="2800" err="1">
                <a:solidFill>
                  <a:schemeClr val="accent6"/>
                </a:solidFill>
                <a:effectLst/>
                <a:latin typeface="Advent Pro Medium" panose="020B0604020202020204" charset="0"/>
                <a:ea typeface="Times New Roman" panose="02020603050405020304" pitchFamily="18" charset="0"/>
              </a:rPr>
              <a:t>Benhammou</a:t>
            </a:r>
            <a:r>
              <a:rPr lang="fr-CA" sz="2800">
                <a:solidFill>
                  <a:schemeClr val="accent6"/>
                </a:solidFill>
                <a:effectLst/>
                <a:latin typeface="Advent Pro Medium" panose="020B0604020202020204" charset="0"/>
                <a:ea typeface="Times New Roman" panose="02020603050405020304" pitchFamily="18" charset="0"/>
              </a:rPr>
              <a:t>, Étienne Fortier, Université d’Ottawa </a:t>
            </a:r>
            <a:r>
              <a:rPr lang="fr-CA" sz="2800">
                <a:solidFill>
                  <a:schemeClr val="accent6"/>
                </a:solidFill>
                <a:latin typeface="Advent Pro Medium" panose="020B0604020202020204" charset="0"/>
                <a:ea typeface="Times New Roman" panose="02020603050405020304" pitchFamily="18" charset="0"/>
              </a:rPr>
              <a:t>et </a:t>
            </a:r>
            <a:r>
              <a:rPr lang="fr-CA" sz="2800" err="1">
                <a:solidFill>
                  <a:schemeClr val="accent6"/>
                </a:solidFill>
                <a:effectLst/>
                <a:latin typeface="Advent Pro Medium" panose="020B0604020202020204" charset="0"/>
                <a:ea typeface="Times New Roman" panose="02020603050405020304" pitchFamily="18" charset="0"/>
              </a:rPr>
              <a:t>Makerspace</a:t>
            </a:r>
            <a:r>
              <a:rPr lang="fr-CA" sz="2800">
                <a:solidFill>
                  <a:schemeClr val="accent6"/>
                </a:solidFill>
                <a:effectLst/>
                <a:latin typeface="Advent Pro Medium" panose="020B0604020202020204" charset="0"/>
                <a:ea typeface="Times New Roman" panose="02020603050405020304" pitchFamily="18" charset="0"/>
              </a:rPr>
              <a:t> </a:t>
            </a:r>
            <a:endParaRPr lang="en-CA" sz="2800">
              <a:solidFill>
                <a:schemeClr val="accent6"/>
              </a:solidFill>
              <a:effectLst/>
              <a:latin typeface="Advent Pro Medium" panose="020B0604020202020204" charset="0"/>
              <a:ea typeface="Times New Roman" panose="02020603050405020304" pitchFamily="18" charset="0"/>
            </a:endParaRPr>
          </a:p>
          <a:p>
            <a:pPr fontAlgn="base"/>
            <a:r>
              <a:rPr lang="fr-CA" sz="2800">
                <a:solidFill>
                  <a:schemeClr val="accent6"/>
                </a:solidFill>
                <a:effectLst/>
                <a:latin typeface="Advent Pro Medium" panose="020B0604020202020204" charset="0"/>
                <a:ea typeface="Times New Roman" panose="02020603050405020304" pitchFamily="18" charset="0"/>
              </a:rPr>
              <a:t> </a:t>
            </a:r>
            <a:endParaRPr lang="en-CA" sz="2800">
              <a:solidFill>
                <a:schemeClr val="accent6"/>
              </a:solidFill>
              <a:effectLst/>
              <a:latin typeface="Advent Pro Medium" panose="020B0604020202020204" charset="0"/>
              <a:ea typeface="Times New Roman" panose="02020603050405020304" pitchFamily="18" charset="0"/>
            </a:endParaRPr>
          </a:p>
          <a:p>
            <a:endParaRPr lang="en-CA"/>
          </a:p>
        </p:txBody>
      </p:sp>
      <p:pic>
        <p:nvPicPr>
          <p:cNvPr id="4" name="Picture 3" descr="A logo for a university&#10;&#10;Description automatically generated">
            <a:extLst>
              <a:ext uri="{FF2B5EF4-FFF2-40B4-BE49-F238E27FC236}">
                <a16:creationId xmlns:a16="http://schemas.microsoft.com/office/drawing/2014/main" id="{C2127DBB-BE2A-27B9-29AC-8CDF29985A05}"/>
              </a:ext>
            </a:extLst>
          </p:cNvPr>
          <p:cNvPicPr>
            <a:picLocks noChangeAspect="1"/>
          </p:cNvPicPr>
          <p:nvPr/>
        </p:nvPicPr>
        <p:blipFill>
          <a:blip r:embed="rId3"/>
          <a:stretch>
            <a:fillRect/>
          </a:stretch>
        </p:blipFill>
        <p:spPr>
          <a:xfrm>
            <a:off x="4051324" y="3865129"/>
            <a:ext cx="1041354" cy="1041354"/>
          </a:xfrm>
          <a:prstGeom prst="rect">
            <a:avLst/>
          </a:prstGeom>
        </p:spPr>
      </p:pic>
      <p:pic>
        <p:nvPicPr>
          <p:cNvPr id="5" name="Picture 4" descr="A white and orange logo&#10;&#10;Description automatically generated">
            <a:extLst>
              <a:ext uri="{FF2B5EF4-FFF2-40B4-BE49-F238E27FC236}">
                <a16:creationId xmlns:a16="http://schemas.microsoft.com/office/drawing/2014/main" id="{CB4CC3EE-6C21-5410-1157-10BF06E48203}"/>
              </a:ext>
            </a:extLst>
          </p:cNvPr>
          <p:cNvPicPr>
            <a:picLocks noChangeAspect="1"/>
          </p:cNvPicPr>
          <p:nvPr/>
        </p:nvPicPr>
        <p:blipFill>
          <a:blip r:embed="rId4"/>
          <a:stretch>
            <a:fillRect/>
          </a:stretch>
        </p:blipFill>
        <p:spPr>
          <a:xfrm>
            <a:off x="5553078" y="3859166"/>
            <a:ext cx="1041354" cy="1041354"/>
          </a:xfrm>
          <a:prstGeom prst="rect">
            <a:avLst/>
          </a:prstGeom>
        </p:spPr>
      </p:pic>
      <p:pic>
        <p:nvPicPr>
          <p:cNvPr id="2050" name="Picture 2" descr="Offre d'emploi | Commis à l'entrée des données | Ottawa, Ontario | GBS -  General Bearing Service inc. | jobillico.com">
            <a:extLst>
              <a:ext uri="{FF2B5EF4-FFF2-40B4-BE49-F238E27FC236}">
                <a16:creationId xmlns:a16="http://schemas.microsoft.com/office/drawing/2014/main" id="{B729FE0B-FBE6-DBFF-34A1-C632A5A590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870" y="3859166"/>
            <a:ext cx="1592362" cy="104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91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8CBAB8-DAB5-54DA-6985-BA13248474AD}"/>
              </a:ext>
            </a:extLst>
          </p:cNvPr>
          <p:cNvSpPr>
            <a:spLocks noGrp="1"/>
          </p:cNvSpPr>
          <p:nvPr>
            <p:ph type="title"/>
          </p:nvPr>
        </p:nvSpPr>
        <p:spPr/>
        <p:txBody>
          <a:bodyPr/>
          <a:lstStyle/>
          <a:p>
            <a:r>
              <a:rPr lang="fr-CA"/>
              <a:t>Références </a:t>
            </a:r>
            <a:endParaRPr lang="en-CA"/>
          </a:p>
        </p:txBody>
      </p:sp>
      <p:sp>
        <p:nvSpPr>
          <p:cNvPr id="3" name="ZoneTexte 2">
            <a:extLst>
              <a:ext uri="{FF2B5EF4-FFF2-40B4-BE49-F238E27FC236}">
                <a16:creationId xmlns:a16="http://schemas.microsoft.com/office/drawing/2014/main" id="{18BE71E2-58A0-EE1F-839D-CAD31A2FF164}"/>
              </a:ext>
            </a:extLst>
          </p:cNvPr>
          <p:cNvSpPr txBox="1"/>
          <p:nvPr/>
        </p:nvSpPr>
        <p:spPr>
          <a:xfrm>
            <a:off x="711200" y="1308100"/>
            <a:ext cx="7708900" cy="3754874"/>
          </a:xfrm>
          <a:prstGeom prst="rect">
            <a:avLst/>
          </a:prstGeom>
          <a:noFill/>
        </p:spPr>
        <p:txBody>
          <a:bodyPr wrap="square" lIns="91440" tIns="45720" rIns="91440" bIns="45720" rtlCol="0" anchor="t">
            <a:spAutoFit/>
          </a:bodyPr>
          <a:lstStyle/>
          <a:p>
            <a:r>
              <a:rPr lang="en-CA">
                <a:solidFill>
                  <a:schemeClr val="bg1"/>
                </a:solidFill>
                <a:latin typeface="Advent Pro Medium"/>
                <a:hlinkClick r:id="rId2">
                  <a:extLst>
                    <a:ext uri="{A12FA001-AC4F-418D-AE19-62706E023703}">
                      <ahyp:hlinkClr xmlns:ahyp="http://schemas.microsoft.com/office/drawing/2018/hyperlinkcolor" val="tx"/>
                    </a:ext>
                  </a:extLst>
                </a:hlinkClick>
              </a:rPr>
              <a:t>https://makerepo.com/category/gng1103%2Fgng1503?page=1</a:t>
            </a:r>
            <a:endParaRPr lang="en-CA">
              <a:solidFill>
                <a:schemeClr val="bg1"/>
              </a:solidFill>
              <a:latin typeface="Advent Pro Medium"/>
            </a:endParaRPr>
          </a:p>
          <a:p>
            <a:r>
              <a:rPr lang="en-CA">
                <a:solidFill>
                  <a:schemeClr val="bg1"/>
                </a:solidFill>
                <a:latin typeface="Advent Pro Medium"/>
                <a:hlinkClick r:id="rId3">
                  <a:extLst>
                    <a:ext uri="{A12FA001-AC4F-418D-AE19-62706E023703}">
                      <ahyp:hlinkClr xmlns:ahyp="http://schemas.microsoft.com/office/drawing/2018/hyperlinkcolor" val="tx"/>
                    </a:ext>
                  </a:extLst>
                </a:hlinkClick>
              </a:rPr>
              <a:t>https://anvil.works/learn/tutorials</a:t>
            </a:r>
            <a:endParaRPr lang="en-CA">
              <a:solidFill>
                <a:schemeClr val="bg1"/>
              </a:solidFill>
              <a:latin typeface="Advent Pro Medium"/>
            </a:endParaRPr>
          </a:p>
          <a:p>
            <a:r>
              <a:rPr lang="en-CA">
                <a:solidFill>
                  <a:schemeClr val="bg1"/>
                </a:solidFill>
                <a:latin typeface="Advent Pro Medium"/>
                <a:hlinkClick r:id="rId4">
                  <a:extLst>
                    <a:ext uri="{A12FA001-AC4F-418D-AE19-62706E023703}">
                      <ahyp:hlinkClr xmlns:ahyp="http://schemas.microsoft.com/office/drawing/2018/hyperlinkcolor" val="tx"/>
                    </a:ext>
                  </a:extLst>
                </a:hlinkClick>
              </a:rPr>
              <a:t>https://www.geeksforgeeks.org/introduction-to-pandas-in-python/</a:t>
            </a:r>
            <a:endParaRPr lang="en-CA">
              <a:solidFill>
                <a:schemeClr val="bg1"/>
              </a:solidFill>
              <a:latin typeface="Advent Pro Medium"/>
            </a:endParaRPr>
          </a:p>
          <a:p>
            <a:pPr lvl="0" algn="just"/>
            <a:r>
              <a:rPr lang="fr-CA">
                <a:solidFill>
                  <a:schemeClr val="bg1"/>
                </a:solidFill>
                <a:effectLst/>
                <a:latin typeface="Advent Pro Medium"/>
                <a:ea typeface="SimSun"/>
                <a:cs typeface="Times New Roman"/>
                <a:hlinkClick r:id="rId5">
                  <a:extLst>
                    <a:ext uri="{A12FA001-AC4F-418D-AE19-62706E023703}">
                      <ahyp:hlinkClr xmlns:ahyp="http://schemas.microsoft.com/office/drawing/2018/hyperlinkcolor" val="tx"/>
                    </a:ext>
                  </a:extLst>
                </a:hlinkClick>
              </a:rPr>
              <a:t>https://fr.wikipedia.org/wiki/SKF</a:t>
            </a:r>
            <a:endParaRPr lang="fr-CA">
              <a:solidFill>
                <a:schemeClr val="bg1"/>
              </a:solidFill>
              <a:latin typeface="Advent Pro Medium"/>
              <a:ea typeface="SimSun"/>
              <a:cs typeface="Times New Roman"/>
            </a:endParaRPr>
          </a:p>
          <a:p>
            <a:pPr algn="just"/>
            <a:r>
              <a:rPr lang="fr-CA">
                <a:solidFill>
                  <a:schemeClr val="bg1"/>
                </a:solidFill>
                <a:effectLst/>
                <a:latin typeface="Advent Pro Medium"/>
                <a:ea typeface="SimSun"/>
                <a:cs typeface="Times New Roman"/>
                <a:hlinkClick r:id="rId6">
                  <a:extLst>
                    <a:ext uri="{A12FA001-AC4F-418D-AE19-62706E023703}">
                      <ahyp:hlinkClr xmlns:ahyp="http://schemas.microsoft.com/office/drawing/2018/hyperlinkcolor" val="tx"/>
                    </a:ext>
                  </a:extLst>
                </a:hlinkClick>
              </a:rPr>
              <a:t>https://www.camemake.com/blog_detail.php?id=23</a:t>
            </a:r>
            <a:r>
              <a:rPr lang="fr-CA">
                <a:solidFill>
                  <a:schemeClr val="bg1"/>
                </a:solidFill>
                <a:latin typeface="Advent Pro Medium"/>
                <a:ea typeface="SimSun"/>
                <a:cs typeface="Times New Roman"/>
              </a:rPr>
              <a:t> </a:t>
            </a:r>
            <a:endParaRPr lang="fr-CA">
              <a:solidFill>
                <a:schemeClr val="bg1"/>
              </a:solidFill>
              <a:effectLst/>
              <a:latin typeface="Advent Pro Medium" panose="020B0604020202020204" charset="0"/>
              <a:ea typeface="SimSun" panose="02010600030101010101" pitchFamily="2" charset="-122"/>
              <a:cs typeface="Times New Roman" panose="02020603050405020304" pitchFamily="18" charset="0"/>
            </a:endParaRPr>
          </a:p>
          <a:p>
            <a:pPr lvl="0" algn="just"/>
            <a:r>
              <a:rPr lang="en-CA">
                <a:solidFill>
                  <a:schemeClr val="bg1"/>
                </a:solidFill>
                <a:effectLst/>
                <a:latin typeface="Advent Pro Medium"/>
                <a:ea typeface="SimSun"/>
                <a:cs typeface="Times New Roman"/>
                <a:hlinkClick r:id="rId7">
                  <a:extLst>
                    <a:ext uri="{A12FA001-AC4F-418D-AE19-62706E023703}">
                      <ahyp:hlinkClr xmlns:ahyp="http://schemas.microsoft.com/office/drawing/2018/hyperlinkcolor" val="tx"/>
                    </a:ext>
                  </a:extLst>
                </a:hlinkClick>
              </a:rPr>
              <a:t>https://www.skf.com/fr/products/rolling-bearings/ball-bearings/insert-bearings/designation-system</a:t>
            </a:r>
            <a:endParaRPr lang="en-CA">
              <a:solidFill>
                <a:schemeClr val="bg1"/>
              </a:solidFill>
              <a:effectLst/>
              <a:latin typeface="Advent Pro Medium"/>
              <a:ea typeface="SimSun"/>
              <a:cs typeface="Times New Roman"/>
            </a:endParaRPr>
          </a:p>
          <a:p>
            <a:pPr lvl="0" algn="just"/>
            <a:r>
              <a:rPr lang="fr-CA">
                <a:solidFill>
                  <a:schemeClr val="bg1"/>
                </a:solidFill>
                <a:latin typeface="Advent Pro Medium"/>
                <a:ea typeface="SimSun"/>
                <a:cs typeface="Times New Roman"/>
                <a:hlinkClick r:id="rId8">
                  <a:extLst>
                    <a:ext uri="{A12FA001-AC4F-418D-AE19-62706E023703}">
                      <ahyp:hlinkClr xmlns:ahyp="http://schemas.microsoft.com/office/drawing/2018/hyperlinkcolor" val="tx"/>
                    </a:ext>
                  </a:extLst>
                </a:hlinkClick>
              </a:rPr>
              <a:t>https://colab.research.google.com/</a:t>
            </a:r>
            <a:endParaRPr lang="fr-CA">
              <a:solidFill>
                <a:schemeClr val="bg1"/>
              </a:solidFill>
              <a:latin typeface="Advent Pro Medium"/>
              <a:ea typeface="SimSun"/>
              <a:cs typeface="Times New Roman"/>
            </a:endParaRPr>
          </a:p>
          <a:p>
            <a:pPr lvl="0" algn="just"/>
            <a:r>
              <a:rPr lang="en-CA">
                <a:solidFill>
                  <a:schemeClr val="bg1"/>
                </a:solidFill>
                <a:latin typeface="Advent Pro Medium"/>
                <a:ea typeface="SimSun"/>
                <a:cs typeface="Times New Roman"/>
                <a:hlinkClick r:id="rId9">
                  <a:extLst>
                    <a:ext uri="{A12FA001-AC4F-418D-AE19-62706E023703}">
                      <ahyp:hlinkClr xmlns:ahyp="http://schemas.microsoft.com/office/drawing/2018/hyperlinkcolor" val="tx"/>
                    </a:ext>
                  </a:extLst>
                </a:hlinkClick>
              </a:rPr>
              <a:t>https://anvil.works/docs/client</a:t>
            </a:r>
            <a:endParaRPr lang="fr-CA">
              <a:solidFill>
                <a:schemeClr val="bg1"/>
              </a:solidFill>
              <a:latin typeface="Advent Pro Medium"/>
              <a:ea typeface="SimSun"/>
              <a:cs typeface="Times New Roman"/>
            </a:endParaRPr>
          </a:p>
          <a:p>
            <a:pPr lvl="0" algn="just"/>
            <a:r>
              <a:rPr lang="en-CA">
                <a:solidFill>
                  <a:schemeClr val="bg1"/>
                </a:solidFill>
                <a:latin typeface="Advent Pro Medium"/>
                <a:ea typeface="SimSun"/>
                <a:cs typeface="Times New Roman"/>
                <a:hlinkClick r:id="rId10">
                  <a:extLst>
                    <a:ext uri="{A12FA001-AC4F-418D-AE19-62706E023703}">
                      <ahyp:hlinkClr xmlns:ahyp="http://schemas.microsoft.com/office/drawing/2018/hyperlinkcolor" val="tx"/>
                    </a:ext>
                  </a:extLst>
                </a:hlinkClick>
              </a:rPr>
              <a:t>https://ultimaker.com/software/ultimaker-cura/</a:t>
            </a:r>
            <a:endParaRPr lang="fr-CA">
              <a:solidFill>
                <a:schemeClr val="bg1"/>
              </a:solidFill>
              <a:latin typeface="Advent Pro Medium"/>
              <a:ea typeface="SimSun"/>
              <a:cs typeface="Times New Roman"/>
            </a:endParaRPr>
          </a:p>
          <a:p>
            <a:pPr lvl="0" algn="just"/>
            <a:r>
              <a:rPr lang="en-CA">
                <a:solidFill>
                  <a:schemeClr val="bg1"/>
                </a:solidFill>
                <a:latin typeface="Advent Pro Medium"/>
                <a:ea typeface="SimSun"/>
                <a:cs typeface="Times New Roman"/>
                <a:hlinkClick r:id="rId11">
                  <a:extLst>
                    <a:ext uri="{A12FA001-AC4F-418D-AE19-62706E023703}">
                      <ahyp:hlinkClr xmlns:ahyp="http://schemas.microsoft.com/office/drawing/2018/hyperlinkcolor" val="tx"/>
                    </a:ext>
                  </a:extLst>
                </a:hlinkClick>
              </a:rPr>
              <a:t>https://cad.onshape.com/signin</a:t>
            </a:r>
            <a:endParaRPr lang="en-CA">
              <a:solidFill>
                <a:schemeClr val="bg1"/>
              </a:solidFill>
              <a:latin typeface="Advent Pro Medium"/>
              <a:ea typeface="SimSun"/>
              <a:cs typeface="Times New Roman"/>
            </a:endParaRPr>
          </a:p>
          <a:p>
            <a:pPr lvl="0" algn="just"/>
            <a:endParaRPr lang="en-CA">
              <a:solidFill>
                <a:schemeClr val="bg1"/>
              </a:solidFill>
              <a:latin typeface="Advent Pro Medium" panose="020B0604020202020204" charset="0"/>
              <a:ea typeface="SimSun" panose="02010600030101010101" pitchFamily="2" charset="-122"/>
              <a:cs typeface="Times New Roman" panose="02020603050405020304" pitchFamily="18" charset="0"/>
            </a:endParaRPr>
          </a:p>
          <a:p>
            <a:pPr lvl="0" algn="just"/>
            <a:endParaRPr lang="en-CA">
              <a:solidFill>
                <a:schemeClr val="bg1"/>
              </a:solidFill>
              <a:latin typeface="Advent Pro Medium" panose="020B0604020202020204" charset="0"/>
              <a:ea typeface="SimSun" panose="02010600030101010101" pitchFamily="2" charset="-122"/>
              <a:cs typeface="Times New Roman" panose="02020603050405020304" pitchFamily="18" charset="0"/>
            </a:endParaRPr>
          </a:p>
          <a:p>
            <a:pPr algn="just"/>
            <a:r>
              <a:rPr lang="en-CA">
                <a:solidFill>
                  <a:schemeClr val="bg1"/>
                </a:solidFill>
                <a:latin typeface="Advent Pro Medium"/>
                <a:ea typeface="SimSun"/>
                <a:cs typeface="Times New Roman"/>
              </a:rPr>
              <a:t>*** les notes de </a:t>
            </a:r>
            <a:r>
              <a:rPr lang="en-CA" err="1">
                <a:solidFill>
                  <a:schemeClr val="bg1"/>
                </a:solidFill>
                <a:latin typeface="Advent Pro Medium"/>
                <a:ea typeface="SimSun"/>
                <a:cs typeface="Times New Roman"/>
              </a:rPr>
              <a:t>cours</a:t>
            </a:r>
            <a:r>
              <a:rPr lang="en-CA">
                <a:solidFill>
                  <a:schemeClr val="bg1"/>
                </a:solidFill>
                <a:latin typeface="Advent Pro Medium"/>
                <a:ea typeface="SimSun"/>
                <a:cs typeface="Times New Roman"/>
              </a:rPr>
              <a:t> de GNG1503 </a:t>
            </a:r>
            <a:r>
              <a:rPr lang="en-CA" err="1">
                <a:solidFill>
                  <a:schemeClr val="bg1"/>
                </a:solidFill>
                <a:latin typeface="Advent Pro Medium"/>
                <a:ea typeface="SimSun"/>
                <a:cs typeface="Times New Roman"/>
              </a:rPr>
              <a:t>ont</a:t>
            </a:r>
            <a:r>
              <a:rPr lang="en-CA">
                <a:solidFill>
                  <a:schemeClr val="bg1"/>
                </a:solidFill>
                <a:latin typeface="Advent Pro Medium"/>
                <a:ea typeface="SimSun"/>
                <a:cs typeface="Times New Roman"/>
              </a:rPr>
              <a:t> </a:t>
            </a:r>
            <a:r>
              <a:rPr lang="en-CA" err="1">
                <a:solidFill>
                  <a:schemeClr val="bg1"/>
                </a:solidFill>
                <a:latin typeface="Advent Pro Medium"/>
                <a:ea typeface="SimSun"/>
                <a:cs typeface="Times New Roman"/>
              </a:rPr>
              <a:t>aussi</a:t>
            </a:r>
            <a:r>
              <a:rPr lang="en-CA">
                <a:solidFill>
                  <a:schemeClr val="bg1"/>
                </a:solidFill>
                <a:latin typeface="Advent Pro Medium"/>
                <a:ea typeface="SimSun"/>
                <a:cs typeface="Times New Roman"/>
              </a:rPr>
              <a:t> étées </a:t>
            </a:r>
            <a:r>
              <a:rPr lang="en-CA" err="1">
                <a:solidFill>
                  <a:schemeClr val="bg1"/>
                </a:solidFill>
                <a:latin typeface="Advent Pro Medium"/>
                <a:ea typeface="SimSun"/>
                <a:cs typeface="Times New Roman"/>
              </a:rPr>
              <a:t>d’une</a:t>
            </a:r>
            <a:r>
              <a:rPr lang="en-CA">
                <a:solidFill>
                  <a:schemeClr val="bg1"/>
                </a:solidFill>
                <a:latin typeface="Advent Pro Medium"/>
                <a:ea typeface="SimSun"/>
                <a:cs typeface="Times New Roman"/>
              </a:rPr>
              <a:t> </a:t>
            </a:r>
            <a:r>
              <a:rPr lang="en-CA" err="1">
                <a:solidFill>
                  <a:schemeClr val="bg1"/>
                </a:solidFill>
                <a:latin typeface="Advent Pro Medium"/>
                <a:ea typeface="SimSun"/>
                <a:cs typeface="Times New Roman"/>
              </a:rPr>
              <a:t>grande</a:t>
            </a:r>
            <a:r>
              <a:rPr lang="en-CA">
                <a:solidFill>
                  <a:schemeClr val="bg1"/>
                </a:solidFill>
                <a:latin typeface="Advent Pro Medium"/>
                <a:ea typeface="SimSun"/>
                <a:cs typeface="Times New Roman"/>
              </a:rPr>
              <a:t> aide dans </a:t>
            </a:r>
            <a:r>
              <a:rPr lang="en-CA" err="1">
                <a:solidFill>
                  <a:schemeClr val="bg1"/>
                </a:solidFill>
                <a:latin typeface="Advent Pro Medium"/>
                <a:ea typeface="SimSun"/>
                <a:cs typeface="Times New Roman"/>
              </a:rPr>
              <a:t>l’élaboration</a:t>
            </a:r>
            <a:r>
              <a:rPr lang="en-CA">
                <a:solidFill>
                  <a:schemeClr val="bg1"/>
                </a:solidFill>
                <a:latin typeface="Advent Pro Medium"/>
                <a:ea typeface="SimSun"/>
                <a:cs typeface="Times New Roman"/>
              </a:rPr>
              <a:t> de </a:t>
            </a:r>
            <a:r>
              <a:rPr lang="en-CA" err="1">
                <a:solidFill>
                  <a:schemeClr val="bg1"/>
                </a:solidFill>
                <a:latin typeface="Advent Pro Medium"/>
                <a:ea typeface="SimSun"/>
                <a:cs typeface="Times New Roman"/>
              </a:rPr>
              <a:t>notre</a:t>
            </a:r>
            <a:r>
              <a:rPr lang="en-CA">
                <a:solidFill>
                  <a:schemeClr val="bg1"/>
                </a:solidFill>
                <a:latin typeface="Advent Pro Medium"/>
                <a:ea typeface="SimSun"/>
                <a:cs typeface="Times New Roman"/>
              </a:rPr>
              <a:t> </a:t>
            </a:r>
            <a:r>
              <a:rPr lang="en-CA" err="1">
                <a:solidFill>
                  <a:schemeClr val="bg1"/>
                </a:solidFill>
                <a:latin typeface="Advent Pro Medium"/>
                <a:ea typeface="SimSun"/>
                <a:cs typeface="Times New Roman"/>
              </a:rPr>
              <a:t>produit</a:t>
            </a:r>
            <a:r>
              <a:rPr lang="en-CA">
                <a:solidFill>
                  <a:schemeClr val="bg1"/>
                </a:solidFill>
                <a:latin typeface="Advent Pro Medium"/>
                <a:ea typeface="SimSun"/>
                <a:cs typeface="Times New Roman"/>
              </a:rPr>
              <a:t> </a:t>
            </a:r>
            <a:endParaRPr lang="en-CA">
              <a:solidFill>
                <a:schemeClr val="bg1"/>
              </a:solidFill>
              <a:latin typeface="Advent Pro Medium" panose="020B0604020202020204" charset="0"/>
              <a:ea typeface="SimSun" panose="02010600030101010101" pitchFamily="2" charset="-122"/>
              <a:cs typeface="Times New Roman" panose="02020603050405020304" pitchFamily="18" charset="0"/>
            </a:endParaRPr>
          </a:p>
          <a:p>
            <a:pPr lvl="0" algn="just"/>
            <a:endParaRPr lang="fr-CA">
              <a:solidFill>
                <a:srgbClr val="C00000"/>
              </a:solidFill>
              <a:latin typeface="Advent Pro Medium" panose="020B0604020202020204" charset="0"/>
              <a:ea typeface="SimSun" panose="02010600030101010101" pitchFamily="2" charset="-122"/>
              <a:cs typeface="Times New Roman" panose="02020603050405020304" pitchFamily="18" charset="0"/>
            </a:endParaRPr>
          </a:p>
          <a:p>
            <a:pPr lvl="0" algn="just"/>
            <a:endParaRPr lang="en-CA">
              <a:effectLst/>
              <a:latin typeface="Calibri" panose="020F0502020204030204" pitchFamily="34" charset="0"/>
              <a:ea typeface="SimSun" panose="02010600030101010101" pitchFamily="2" charset="-122"/>
              <a:cs typeface="Times New Roman" panose="02020603050405020304" pitchFamily="18" charset="0"/>
            </a:endParaRPr>
          </a:p>
          <a:p>
            <a:endParaRPr lang="en-CA"/>
          </a:p>
          <a:p>
            <a:endParaRPr lang="en-CA"/>
          </a:p>
        </p:txBody>
      </p:sp>
    </p:spTree>
    <p:extLst>
      <p:ext uri="{BB962C8B-B14F-4D97-AF65-F5344CB8AC3E}">
        <p14:creationId xmlns:p14="http://schemas.microsoft.com/office/powerpoint/2010/main" val="345025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7339A8-70F4-A5E2-E26F-DE6976D60AEC}"/>
              </a:ext>
            </a:extLst>
          </p:cNvPr>
          <p:cNvSpPr>
            <a:spLocks noGrp="1"/>
          </p:cNvSpPr>
          <p:nvPr>
            <p:ph type="title"/>
          </p:nvPr>
        </p:nvSpPr>
        <p:spPr>
          <a:xfrm>
            <a:off x="284262" y="1552577"/>
            <a:ext cx="8575475" cy="572700"/>
          </a:xfrm>
        </p:spPr>
        <p:txBody>
          <a:bodyPr/>
          <a:lstStyle/>
          <a:p>
            <a:r>
              <a:rPr lang="fr-CA" sz="9600"/>
              <a:t>Introduction</a:t>
            </a:r>
            <a:endParaRPr lang="en-CA" sz="9600"/>
          </a:p>
        </p:txBody>
      </p:sp>
    </p:spTree>
    <p:extLst>
      <p:ext uri="{BB962C8B-B14F-4D97-AF65-F5344CB8AC3E}">
        <p14:creationId xmlns:p14="http://schemas.microsoft.com/office/powerpoint/2010/main" val="3894499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3"/>
          <p:cNvSpPr txBox="1">
            <a:spLocks noGrp="1"/>
          </p:cNvSpPr>
          <p:nvPr>
            <p:ph type="body" idx="1"/>
          </p:nvPr>
        </p:nvSpPr>
        <p:spPr>
          <a:xfrm>
            <a:off x="654019" y="1184130"/>
            <a:ext cx="6198776" cy="131472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a:t>Les employés de GBS ont besoin d’un système bilingue, modulaire, facile à utiliser et capable d’identifier les roulements SKF dans les divers catalogues, et de guider l’utilisateur vers le roulement correspondant rapidement. La solution à ce problème prend la forme d’une caméra qui capte le roulement en photo et d’un logiciel qui est dans la capacité de prendre les mesures nécessaires pour l’identification du numéro de série. </a:t>
            </a:r>
            <a:endParaRPr lang="en-CA" sz="2000"/>
          </a:p>
        </p:txBody>
      </p:sp>
      <p:sp>
        <p:nvSpPr>
          <p:cNvPr id="509" name="Google Shape;509;p53"/>
          <p:cNvSpPr txBox="1">
            <a:spLocks noGrp="1"/>
          </p:cNvSpPr>
          <p:nvPr>
            <p:ph type="title"/>
          </p:nvPr>
        </p:nvSpPr>
        <p:spPr>
          <a:xfrm>
            <a:off x="259314" y="503507"/>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3600"/>
              <a:t>Énoncé du problème</a:t>
            </a:r>
            <a:endParaRPr lang="en-CA" sz="3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4" name="Picture 3">
            <a:extLst>
              <a:ext uri="{FF2B5EF4-FFF2-40B4-BE49-F238E27FC236}">
                <a16:creationId xmlns:a16="http://schemas.microsoft.com/office/drawing/2014/main" id="{728526E6-9658-F01A-E5B6-B8E289D3C36D}"/>
              </a:ext>
            </a:extLst>
          </p:cNvPr>
          <p:cNvPicPr>
            <a:picLocks noChangeAspect="1"/>
          </p:cNvPicPr>
          <p:nvPr/>
        </p:nvPicPr>
        <p:blipFill rotWithShape="1">
          <a:blip r:embed="rId3"/>
          <a:srcRect l="3989" r="5765" b="26410"/>
          <a:stretch/>
        </p:blipFill>
        <p:spPr>
          <a:xfrm>
            <a:off x="1038677" y="1197271"/>
            <a:ext cx="5931465" cy="3151063"/>
          </a:xfrm>
          <a:prstGeom prst="rect">
            <a:avLst/>
          </a:prstGeom>
        </p:spPr>
      </p:pic>
      <p:sp>
        <p:nvSpPr>
          <p:cNvPr id="516" name="Google Shape;516;p54"/>
          <p:cNvSpPr txBox="1">
            <a:spLocks noGrp="1"/>
          </p:cNvSpPr>
          <p:nvPr>
            <p:ph type="title"/>
          </p:nvPr>
        </p:nvSpPr>
        <p:spPr>
          <a:xfrm>
            <a:off x="154059" y="197422"/>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Processus de conception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7339A8-70F4-A5E2-E26F-DE6976D60AEC}"/>
              </a:ext>
            </a:extLst>
          </p:cNvPr>
          <p:cNvSpPr>
            <a:spLocks noGrp="1"/>
          </p:cNvSpPr>
          <p:nvPr>
            <p:ph type="title"/>
          </p:nvPr>
        </p:nvSpPr>
        <p:spPr>
          <a:xfrm>
            <a:off x="284262" y="1552577"/>
            <a:ext cx="8575475" cy="572700"/>
          </a:xfrm>
        </p:spPr>
        <p:txBody>
          <a:bodyPr/>
          <a:lstStyle/>
          <a:p>
            <a:r>
              <a:rPr lang="fr-CA" sz="8000"/>
              <a:t>Développement</a:t>
            </a:r>
            <a:endParaRPr lang="en-CA" sz="8000"/>
          </a:p>
        </p:txBody>
      </p:sp>
    </p:spTree>
    <p:extLst>
      <p:ext uri="{BB962C8B-B14F-4D97-AF65-F5344CB8AC3E}">
        <p14:creationId xmlns:p14="http://schemas.microsoft.com/office/powerpoint/2010/main" val="3293766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0"/>
          <p:cNvSpPr txBox="1">
            <a:spLocks noGrp="1"/>
          </p:cNvSpPr>
          <p:nvPr>
            <p:ph type="title"/>
          </p:nvPr>
        </p:nvSpPr>
        <p:spPr>
          <a:xfrm>
            <a:off x="543325" y="559235"/>
            <a:ext cx="77175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fr-CA">
                <a:solidFill>
                  <a:schemeClr val="dk1"/>
                </a:solidFill>
              </a:rPr>
              <a:t>Diagramme de Gantt</a:t>
            </a:r>
            <a:endParaRPr lang="en-US">
              <a:solidFill>
                <a:schemeClr val="dk1"/>
              </a:solidFill>
            </a:endParaRPr>
          </a:p>
        </p:txBody>
      </p:sp>
      <p:pic>
        <p:nvPicPr>
          <p:cNvPr id="6" name="Picture 5">
            <a:extLst>
              <a:ext uri="{FF2B5EF4-FFF2-40B4-BE49-F238E27FC236}">
                <a16:creationId xmlns:a16="http://schemas.microsoft.com/office/drawing/2014/main" id="{3748BF7C-32CC-CEAE-5EE3-7A0A79D0E257}"/>
              </a:ext>
            </a:extLst>
          </p:cNvPr>
          <p:cNvPicPr>
            <a:picLocks noChangeAspect="1"/>
          </p:cNvPicPr>
          <p:nvPr/>
        </p:nvPicPr>
        <p:blipFill>
          <a:blip r:embed="rId3"/>
          <a:stretch>
            <a:fillRect/>
          </a:stretch>
        </p:blipFill>
        <p:spPr>
          <a:xfrm>
            <a:off x="1617082" y="1227759"/>
            <a:ext cx="5909835" cy="26879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E23F99-946E-7478-189A-DDF59939FE29}"/>
              </a:ext>
            </a:extLst>
          </p:cNvPr>
          <p:cNvSpPr>
            <a:spLocks noGrp="1"/>
          </p:cNvSpPr>
          <p:nvPr>
            <p:ph type="title"/>
          </p:nvPr>
        </p:nvSpPr>
        <p:spPr>
          <a:xfrm>
            <a:off x="-78208" y="369338"/>
            <a:ext cx="896479" cy="3491588"/>
          </a:xfrm>
        </p:spPr>
        <p:txBody>
          <a:bodyPr/>
          <a:lstStyle/>
          <a:p>
            <a:r>
              <a:rPr lang="fr-CA"/>
              <a:t>É</a:t>
            </a:r>
            <a:br>
              <a:rPr lang="fr-CA"/>
            </a:br>
            <a:r>
              <a:rPr lang="fr-CA"/>
              <a:t>t</a:t>
            </a:r>
            <a:br>
              <a:rPr lang="fr-CA"/>
            </a:br>
            <a:r>
              <a:rPr lang="fr-CA"/>
              <a:t>a</a:t>
            </a:r>
            <a:br>
              <a:rPr lang="fr-CA"/>
            </a:br>
            <a:r>
              <a:rPr lang="fr-CA"/>
              <a:t>l</a:t>
            </a:r>
            <a:br>
              <a:rPr lang="fr-CA"/>
            </a:br>
            <a:r>
              <a:rPr lang="fr-CA"/>
              <a:t>o</a:t>
            </a:r>
            <a:br>
              <a:rPr lang="fr-CA"/>
            </a:br>
            <a:r>
              <a:rPr lang="fr-CA"/>
              <a:t>n</a:t>
            </a:r>
            <a:br>
              <a:rPr lang="fr-CA"/>
            </a:br>
            <a:r>
              <a:rPr lang="fr-CA" err="1"/>
              <a:t>n</a:t>
            </a:r>
            <a:br>
              <a:rPr lang="fr-CA"/>
            </a:br>
            <a:r>
              <a:rPr lang="fr-CA"/>
              <a:t>a</a:t>
            </a:r>
            <a:br>
              <a:rPr lang="fr-CA"/>
            </a:br>
            <a:r>
              <a:rPr lang="fr-CA"/>
              <a:t>g</a:t>
            </a:r>
            <a:br>
              <a:rPr lang="fr-CA"/>
            </a:br>
            <a:r>
              <a:rPr lang="fr-CA"/>
              <a:t>e</a:t>
            </a:r>
            <a:endParaRPr lang="en-CA"/>
          </a:p>
        </p:txBody>
      </p:sp>
      <p:graphicFrame>
        <p:nvGraphicFramePr>
          <p:cNvPr id="3" name="Tableau 2">
            <a:extLst>
              <a:ext uri="{FF2B5EF4-FFF2-40B4-BE49-F238E27FC236}">
                <a16:creationId xmlns:a16="http://schemas.microsoft.com/office/drawing/2014/main" id="{0DE3AAE3-01FB-638B-5FD5-C02C118D28B6}"/>
              </a:ext>
            </a:extLst>
          </p:cNvPr>
          <p:cNvGraphicFramePr>
            <a:graphicFrameLocks noGrp="1"/>
          </p:cNvGraphicFramePr>
          <p:nvPr>
            <p:extLst>
              <p:ext uri="{D42A27DB-BD31-4B8C-83A1-F6EECF244321}">
                <p14:modId xmlns:p14="http://schemas.microsoft.com/office/powerpoint/2010/main" val="1664702482"/>
              </p:ext>
            </p:extLst>
          </p:nvPr>
        </p:nvGraphicFramePr>
        <p:xfrm>
          <a:off x="1274903" y="112416"/>
          <a:ext cx="7740000" cy="4718603"/>
        </p:xfrm>
        <a:graphic>
          <a:graphicData uri="http://schemas.openxmlformats.org/drawingml/2006/table">
            <a:tbl>
              <a:tblPr firstRow="1" firstCol="1" bandRow="1">
                <a:tableStyleId>{5940675A-B579-460E-94D1-54222C63F5DA}</a:tableStyleId>
              </a:tblPr>
              <a:tblGrid>
                <a:gridCol w="1095665">
                  <a:extLst>
                    <a:ext uri="{9D8B030D-6E8A-4147-A177-3AD203B41FA5}">
                      <a16:colId xmlns:a16="http://schemas.microsoft.com/office/drawing/2014/main" val="2350143729"/>
                    </a:ext>
                  </a:extLst>
                </a:gridCol>
                <a:gridCol w="407870">
                  <a:extLst>
                    <a:ext uri="{9D8B030D-6E8A-4147-A177-3AD203B41FA5}">
                      <a16:colId xmlns:a16="http://schemas.microsoft.com/office/drawing/2014/main" val="85066477"/>
                    </a:ext>
                  </a:extLst>
                </a:gridCol>
                <a:gridCol w="1802522">
                  <a:extLst>
                    <a:ext uri="{9D8B030D-6E8A-4147-A177-3AD203B41FA5}">
                      <a16:colId xmlns:a16="http://schemas.microsoft.com/office/drawing/2014/main" val="3756809699"/>
                    </a:ext>
                  </a:extLst>
                </a:gridCol>
                <a:gridCol w="269721">
                  <a:extLst>
                    <a:ext uri="{9D8B030D-6E8A-4147-A177-3AD203B41FA5}">
                      <a16:colId xmlns:a16="http://schemas.microsoft.com/office/drawing/2014/main" val="3797028697"/>
                    </a:ext>
                  </a:extLst>
                </a:gridCol>
                <a:gridCol w="1775607">
                  <a:extLst>
                    <a:ext uri="{9D8B030D-6E8A-4147-A177-3AD203B41FA5}">
                      <a16:colId xmlns:a16="http://schemas.microsoft.com/office/drawing/2014/main" val="1425021358"/>
                    </a:ext>
                  </a:extLst>
                </a:gridCol>
                <a:gridCol w="349265">
                  <a:extLst>
                    <a:ext uri="{9D8B030D-6E8A-4147-A177-3AD203B41FA5}">
                      <a16:colId xmlns:a16="http://schemas.microsoft.com/office/drawing/2014/main" val="1190502668"/>
                    </a:ext>
                  </a:extLst>
                </a:gridCol>
                <a:gridCol w="1788670">
                  <a:extLst>
                    <a:ext uri="{9D8B030D-6E8A-4147-A177-3AD203B41FA5}">
                      <a16:colId xmlns:a16="http://schemas.microsoft.com/office/drawing/2014/main" val="775040203"/>
                    </a:ext>
                  </a:extLst>
                </a:gridCol>
                <a:gridCol w="250680">
                  <a:extLst>
                    <a:ext uri="{9D8B030D-6E8A-4147-A177-3AD203B41FA5}">
                      <a16:colId xmlns:a16="http://schemas.microsoft.com/office/drawing/2014/main" val="4185328218"/>
                    </a:ext>
                  </a:extLst>
                </a:gridCol>
              </a:tblGrid>
              <a:tr h="129018">
                <a:tc rowSpan="2" gridSpan="2">
                  <a:txBody>
                    <a:bodyPr/>
                    <a:lstStyle/>
                    <a:p>
                      <a:pPr algn="ctr">
                        <a:lnSpc>
                          <a:spcPct val="107000"/>
                        </a:lnSpc>
                        <a:spcAft>
                          <a:spcPts val="800"/>
                        </a:spcAft>
                      </a:pPr>
                      <a:r>
                        <a:rPr lang="fr-CA" sz="1100" kern="100">
                          <a:effectLst/>
                        </a:rPr>
                        <a:t>Conception passés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nchor="ctr"/>
                </a:tc>
                <a:tc rowSpan="2" hMerge="1">
                  <a:txBody>
                    <a:bodyPr/>
                    <a:lstStyle/>
                    <a:p>
                      <a:endParaRPr lang="en-CA"/>
                    </a:p>
                  </a:txBody>
                  <a:tcPr/>
                </a:tc>
                <a:tc gridSpan="2">
                  <a:txBody>
                    <a:bodyPr/>
                    <a:lstStyle/>
                    <a:p>
                      <a:pPr>
                        <a:lnSpc>
                          <a:spcPct val="107000"/>
                        </a:lnSpc>
                        <a:spcAft>
                          <a:spcPts val="800"/>
                        </a:spcAft>
                      </a:pPr>
                      <a:r>
                        <a:rPr lang="fr-CA" sz="1100" kern="100">
                          <a:effectLst/>
                        </a:rPr>
                        <a:t>SKF bearing assist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hMerge="1">
                  <a:txBody>
                    <a:bodyPr/>
                    <a:lstStyle/>
                    <a:p>
                      <a:endParaRPr lang="en-CA"/>
                    </a:p>
                  </a:txBody>
                  <a:tcPr/>
                </a:tc>
                <a:tc gridSpan="2">
                  <a:txBody>
                    <a:bodyPr/>
                    <a:lstStyle/>
                    <a:p>
                      <a:pPr>
                        <a:lnSpc>
                          <a:spcPct val="107000"/>
                        </a:lnSpc>
                        <a:spcAft>
                          <a:spcPts val="800"/>
                        </a:spcAft>
                      </a:pPr>
                      <a:r>
                        <a:rPr lang="fr-CA" sz="1100" kern="100">
                          <a:effectLst/>
                        </a:rPr>
                        <a:t>RYMDD</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hMerge="1">
                  <a:txBody>
                    <a:bodyPr/>
                    <a:lstStyle/>
                    <a:p>
                      <a:endParaRPr lang="en-CA"/>
                    </a:p>
                  </a:txBody>
                  <a:tcPr/>
                </a:tc>
                <a:tc gridSpan="2">
                  <a:txBody>
                    <a:bodyPr/>
                    <a:lstStyle/>
                    <a:p>
                      <a:pPr>
                        <a:lnSpc>
                          <a:spcPct val="107000"/>
                        </a:lnSpc>
                        <a:spcAft>
                          <a:spcPts val="800"/>
                        </a:spcAft>
                      </a:pPr>
                      <a:r>
                        <a:rPr lang="fr-CA" sz="1100" kern="100">
                          <a:effectLst/>
                        </a:rPr>
                        <a:t>PicCell</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hMerge="1">
                  <a:txBody>
                    <a:bodyPr/>
                    <a:lstStyle/>
                    <a:p>
                      <a:endParaRPr lang="en-CA"/>
                    </a:p>
                  </a:txBody>
                  <a:tcPr/>
                </a:tc>
                <a:extLst>
                  <a:ext uri="{0D108BD9-81ED-4DB2-BD59-A6C34878D82A}">
                    <a16:rowId xmlns:a16="http://schemas.microsoft.com/office/drawing/2014/main" val="519644683"/>
                  </a:ext>
                </a:extLst>
              </a:tr>
              <a:tr h="975709">
                <a:tc gridSpan="2" vMerge="1">
                  <a:txBody>
                    <a:bodyPr/>
                    <a:lstStyle/>
                    <a:p>
                      <a:endParaRPr lang="en-CA"/>
                    </a:p>
                  </a:txBody>
                  <a:tcPr/>
                </a:tc>
                <a:tc hMerge="1" vMerge="1">
                  <a:txBody>
                    <a:bodyPr/>
                    <a:lstStyle/>
                    <a:p>
                      <a:endParaRPr lang="en-CA"/>
                    </a:p>
                  </a:txBody>
                  <a:tcPr/>
                </a:tc>
                <a:tc gridSpan="2">
                  <a:txBody>
                    <a:bodyPr/>
                    <a:lstStyle/>
                    <a:p>
                      <a:pPr>
                        <a:lnSpc>
                          <a:spcPct val="107000"/>
                        </a:lnSpc>
                        <a:spcAft>
                          <a:spcPts val="800"/>
                        </a:spcAft>
                      </a:pPr>
                      <a:endParaRPr lang="fr-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hMerge="1">
                  <a:txBody>
                    <a:bodyPr/>
                    <a:lstStyle/>
                    <a:p>
                      <a:endParaRPr lang="en-CA"/>
                    </a:p>
                  </a:txBody>
                  <a:tcPr/>
                </a:tc>
                <a:tc gridSpan="2">
                  <a:txBody>
                    <a:bodyPr/>
                    <a:lstStyle/>
                    <a:p>
                      <a:pPr>
                        <a:lnSpc>
                          <a:spcPct val="107000"/>
                        </a:lnSpc>
                        <a:spcAft>
                          <a:spcPts val="800"/>
                        </a:spcAft>
                      </a:pPr>
                      <a:endParaRPr lang="fr-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hMerge="1">
                  <a:txBody>
                    <a:bodyPr/>
                    <a:lstStyle/>
                    <a:p>
                      <a:endParaRPr lang="en-CA"/>
                    </a:p>
                  </a:txBody>
                  <a:tcPr/>
                </a:tc>
                <a:tc gridSpan="2">
                  <a:txBody>
                    <a:bodyPr/>
                    <a:lstStyle/>
                    <a:p>
                      <a:pPr>
                        <a:lnSpc>
                          <a:spcPct val="107000"/>
                        </a:lnSpc>
                        <a:spcAft>
                          <a:spcPts val="800"/>
                        </a:spcAft>
                      </a:pPr>
                      <a:endParaRPr lang="fr-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hMerge="1">
                  <a:txBody>
                    <a:bodyPr/>
                    <a:lstStyle/>
                    <a:p>
                      <a:endParaRPr lang="en-CA"/>
                    </a:p>
                  </a:txBody>
                  <a:tcPr/>
                </a:tc>
                <a:extLst>
                  <a:ext uri="{0D108BD9-81ED-4DB2-BD59-A6C34878D82A}">
                    <a16:rowId xmlns:a16="http://schemas.microsoft.com/office/drawing/2014/main" val="1024290694"/>
                  </a:ext>
                </a:extLst>
              </a:tr>
              <a:tr h="169094">
                <a:tc>
                  <a:txBody>
                    <a:bodyPr/>
                    <a:lstStyle/>
                    <a:p>
                      <a:pPr>
                        <a:lnSpc>
                          <a:spcPct val="107000"/>
                        </a:lnSpc>
                        <a:spcAft>
                          <a:spcPts val="800"/>
                        </a:spcAft>
                      </a:pPr>
                      <a:r>
                        <a:rPr lang="fr-CA" sz="1100" kern="100">
                          <a:effectLst/>
                        </a:rPr>
                        <a:t>Spécification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Imp.</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Donnée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Po</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Donnée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Po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Donnée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Po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extLst>
                  <a:ext uri="{0D108BD9-81ED-4DB2-BD59-A6C34878D82A}">
                    <a16:rowId xmlns:a16="http://schemas.microsoft.com/office/drawing/2014/main" val="2740600441"/>
                  </a:ext>
                </a:extLst>
              </a:tr>
              <a:tr h="716425">
                <a:tc>
                  <a:txBody>
                    <a:bodyPr/>
                    <a:lstStyle/>
                    <a:p>
                      <a:pPr>
                        <a:lnSpc>
                          <a:spcPct val="107000"/>
                        </a:lnSpc>
                        <a:spcAft>
                          <a:spcPts val="800"/>
                        </a:spcAft>
                      </a:pPr>
                      <a:r>
                        <a:rPr lang="fr-CA" sz="1100" kern="100">
                          <a:effectLst/>
                        </a:rPr>
                        <a:t>Méthode d’indentification</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5</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Scan du code barre, entrer la désignation du roulement ou entrer les dimensions et le type du roulement</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2</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Mesures prises à la main et entrées dans le système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Prise de photo et logiciel reconnaissant les dimensions du roulement présenté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3</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extLst>
                  <a:ext uri="{0D108BD9-81ED-4DB2-BD59-A6C34878D82A}">
                    <a16:rowId xmlns:a16="http://schemas.microsoft.com/office/drawing/2014/main" val="1336390193"/>
                  </a:ext>
                </a:extLst>
              </a:tr>
              <a:tr h="601391">
                <a:tc>
                  <a:txBody>
                    <a:bodyPr/>
                    <a:lstStyle/>
                    <a:p>
                      <a:pPr>
                        <a:lnSpc>
                          <a:spcPct val="107000"/>
                        </a:lnSpc>
                        <a:spcAft>
                          <a:spcPts val="800"/>
                        </a:spcAft>
                      </a:pPr>
                      <a:r>
                        <a:rPr lang="fr-CA" sz="1100" kern="100">
                          <a:effectLst/>
                        </a:rPr>
                        <a:t>Fiabilité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4</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s.o</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Précision des mesures dépend du vernier utilisé (précision de 0.1 mm généralement)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3</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Précision des mesures détectées par la caméra à 0.3 mm</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2</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extLst>
                  <a:ext uri="{0D108BD9-81ED-4DB2-BD59-A6C34878D82A}">
                    <a16:rowId xmlns:a16="http://schemas.microsoft.com/office/drawing/2014/main" val="1485216256"/>
                  </a:ext>
                </a:extLst>
              </a:tr>
              <a:tr h="428472">
                <a:tc>
                  <a:txBody>
                    <a:bodyPr/>
                    <a:lstStyle/>
                    <a:p>
                      <a:pPr>
                        <a:lnSpc>
                          <a:spcPct val="107000"/>
                        </a:lnSpc>
                        <a:spcAft>
                          <a:spcPts val="800"/>
                        </a:spcAft>
                      </a:pPr>
                      <a:r>
                        <a:rPr lang="fr-CA" sz="1100" kern="100">
                          <a:effectLst/>
                        </a:rPr>
                        <a:t>Grandeur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4</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Application cellulaire (peu espace)</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2</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Application cellulaire (peu espace)</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2</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Tient sur un comptoir/ stable et ajustable</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extLst>
                  <a:ext uri="{0D108BD9-81ED-4DB2-BD59-A6C34878D82A}">
                    <a16:rowId xmlns:a16="http://schemas.microsoft.com/office/drawing/2014/main" val="2947512432"/>
                  </a:ext>
                </a:extLst>
              </a:tr>
              <a:tr h="255553">
                <a:tc>
                  <a:txBody>
                    <a:bodyPr/>
                    <a:lstStyle/>
                    <a:p>
                      <a:pPr>
                        <a:lnSpc>
                          <a:spcPct val="107000"/>
                        </a:lnSpc>
                        <a:spcAft>
                          <a:spcPts val="800"/>
                        </a:spcAft>
                      </a:pPr>
                      <a:r>
                        <a:rPr lang="fr-CA" sz="1100" kern="100">
                          <a:effectLst/>
                        </a:rPr>
                        <a:t>Vitesse d’identification</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4</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Moins de 1 seconde</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2</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s.o.</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s.o.</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extLst>
                  <a:ext uri="{0D108BD9-81ED-4DB2-BD59-A6C34878D82A}">
                    <a16:rowId xmlns:a16="http://schemas.microsoft.com/office/drawing/2014/main" val="3977062376"/>
                  </a:ext>
                </a:extLst>
              </a:tr>
              <a:tr h="82634">
                <a:tc>
                  <a:txBody>
                    <a:bodyPr/>
                    <a:lstStyle/>
                    <a:p>
                      <a:pPr>
                        <a:lnSpc>
                          <a:spcPct val="107000"/>
                        </a:lnSpc>
                        <a:spcAft>
                          <a:spcPts val="800"/>
                        </a:spcAft>
                      </a:pPr>
                      <a:r>
                        <a:rPr lang="fr-CA" sz="1100" kern="100">
                          <a:effectLst/>
                        </a:rPr>
                        <a:t>Facilité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3</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Oui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Oui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Oui</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extLst>
                  <a:ext uri="{0D108BD9-81ED-4DB2-BD59-A6C34878D82A}">
                    <a16:rowId xmlns:a16="http://schemas.microsoft.com/office/drawing/2014/main" val="3385006238"/>
                  </a:ext>
                </a:extLst>
              </a:tr>
              <a:tr h="687851">
                <a:tc>
                  <a:txBody>
                    <a:bodyPr/>
                    <a:lstStyle/>
                    <a:p>
                      <a:pPr>
                        <a:lnSpc>
                          <a:spcPct val="107000"/>
                        </a:lnSpc>
                        <a:spcAft>
                          <a:spcPts val="800"/>
                        </a:spcAft>
                      </a:pPr>
                      <a:r>
                        <a:rPr lang="fr-CA" sz="1100" kern="100">
                          <a:effectLst/>
                        </a:rPr>
                        <a:t>Luminosité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2</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Lumière ambiante seulement</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s.o (vu qu’il ne prend pas de photos)</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Plateforme lumineuse Del sous une plaque d’acrylique</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2</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extLst>
                  <a:ext uri="{0D108BD9-81ED-4DB2-BD59-A6C34878D82A}">
                    <a16:rowId xmlns:a16="http://schemas.microsoft.com/office/drawing/2014/main" val="1623400229"/>
                  </a:ext>
                </a:extLst>
              </a:tr>
              <a:tr h="82634">
                <a:tc>
                  <a:txBody>
                    <a:bodyPr/>
                    <a:lstStyle/>
                    <a:p>
                      <a:pPr>
                        <a:lnSpc>
                          <a:spcPct val="107000"/>
                        </a:lnSpc>
                        <a:spcAft>
                          <a:spcPts val="800"/>
                        </a:spcAft>
                      </a:pPr>
                      <a:r>
                        <a:rPr lang="fr-CA" sz="1100" kern="100">
                          <a:effectLst/>
                        </a:rPr>
                        <a:t>Couts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2</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 Gratuit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2</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Environ 50$</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nSpc>
                          <a:spcPct val="107000"/>
                        </a:lnSpc>
                        <a:spcAft>
                          <a:spcPts val="800"/>
                        </a:spcAft>
                      </a:pPr>
                      <a:r>
                        <a:rPr lang="fr-CA" sz="1100" kern="100">
                          <a:effectLst/>
                        </a:rPr>
                        <a:t>48.88$</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a:txBody>
                    <a:bodyPr/>
                    <a:lstStyle/>
                    <a:p>
                      <a:pPr algn="ctr">
                        <a:lnSpc>
                          <a:spcPct val="107000"/>
                        </a:lnSpc>
                        <a:spcAft>
                          <a:spcPts val="800"/>
                        </a:spcAft>
                      </a:pPr>
                      <a:r>
                        <a:rPr lang="fr-CA" sz="1100" kern="100">
                          <a:effectLst/>
                        </a:rPr>
                        <a:t>1</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extLst>
                  <a:ext uri="{0D108BD9-81ED-4DB2-BD59-A6C34878D82A}">
                    <a16:rowId xmlns:a16="http://schemas.microsoft.com/office/drawing/2014/main" val="2231865805"/>
                  </a:ext>
                </a:extLst>
              </a:tr>
              <a:tr h="82634">
                <a:tc gridSpan="2">
                  <a:txBody>
                    <a:bodyPr/>
                    <a:lstStyle/>
                    <a:p>
                      <a:pPr>
                        <a:lnSpc>
                          <a:spcPct val="107000"/>
                        </a:lnSpc>
                        <a:spcAft>
                          <a:spcPts val="800"/>
                        </a:spcAft>
                      </a:pPr>
                      <a:r>
                        <a:rPr lang="fr-CA" sz="1100" kern="100">
                          <a:effectLst/>
                        </a:rPr>
                        <a:t>Total </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hMerge="1">
                  <a:txBody>
                    <a:bodyPr/>
                    <a:lstStyle/>
                    <a:p>
                      <a:endParaRPr lang="en-CA"/>
                    </a:p>
                  </a:txBody>
                  <a:tcPr/>
                </a:tc>
                <a:tc gridSpan="2">
                  <a:txBody>
                    <a:bodyPr/>
                    <a:lstStyle/>
                    <a:p>
                      <a:pPr algn="r">
                        <a:lnSpc>
                          <a:spcPct val="107000"/>
                        </a:lnSpc>
                        <a:spcAft>
                          <a:spcPts val="800"/>
                        </a:spcAft>
                      </a:pPr>
                      <a:r>
                        <a:rPr lang="fr-CA" sz="1100" kern="100">
                          <a:effectLst/>
                        </a:rPr>
                        <a:t>39</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hMerge="1">
                  <a:txBody>
                    <a:bodyPr/>
                    <a:lstStyle/>
                    <a:p>
                      <a:endParaRPr lang="en-CA"/>
                    </a:p>
                  </a:txBody>
                  <a:tcPr/>
                </a:tc>
                <a:tc gridSpan="2">
                  <a:txBody>
                    <a:bodyPr/>
                    <a:lstStyle/>
                    <a:p>
                      <a:pPr algn="r">
                        <a:lnSpc>
                          <a:spcPct val="107000"/>
                        </a:lnSpc>
                        <a:spcAft>
                          <a:spcPts val="800"/>
                        </a:spcAft>
                      </a:pPr>
                      <a:r>
                        <a:rPr lang="fr-CA" sz="1100" kern="100">
                          <a:effectLst/>
                        </a:rPr>
                        <a:t>36</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hMerge="1">
                  <a:txBody>
                    <a:bodyPr/>
                    <a:lstStyle/>
                    <a:p>
                      <a:endParaRPr lang="en-CA"/>
                    </a:p>
                  </a:txBody>
                  <a:tcPr/>
                </a:tc>
                <a:tc gridSpan="2">
                  <a:txBody>
                    <a:bodyPr/>
                    <a:lstStyle/>
                    <a:p>
                      <a:pPr algn="r">
                        <a:lnSpc>
                          <a:spcPct val="107000"/>
                        </a:lnSpc>
                        <a:spcAft>
                          <a:spcPts val="800"/>
                        </a:spcAft>
                      </a:pPr>
                      <a:r>
                        <a:rPr lang="fr-CA" sz="1100" kern="100">
                          <a:effectLst/>
                        </a:rPr>
                        <a:t>40</a:t>
                      </a:r>
                      <a:endParaRPr lang="en-CA" sz="1100" kern="100">
                        <a:effectLst/>
                        <a:latin typeface="Calibri" panose="020F0502020204030204" pitchFamily="34" charset="0"/>
                        <a:ea typeface="Calibri" panose="020F0502020204030204" pitchFamily="34" charset="0"/>
                        <a:cs typeface="Arial" panose="020B0604020202020204" pitchFamily="34" charset="0"/>
                      </a:endParaRPr>
                    </a:p>
                  </a:txBody>
                  <a:tcPr marL="33054" marR="33054" marT="0" marB="0"/>
                </a:tc>
                <a:tc hMerge="1">
                  <a:txBody>
                    <a:bodyPr/>
                    <a:lstStyle/>
                    <a:p>
                      <a:endParaRPr lang="en-CA"/>
                    </a:p>
                  </a:txBody>
                  <a:tcPr/>
                </a:tc>
                <a:extLst>
                  <a:ext uri="{0D108BD9-81ED-4DB2-BD59-A6C34878D82A}">
                    <a16:rowId xmlns:a16="http://schemas.microsoft.com/office/drawing/2014/main" val="976392712"/>
                  </a:ext>
                </a:extLst>
              </a:tr>
            </a:tbl>
          </a:graphicData>
        </a:graphic>
      </p:graphicFrame>
      <p:pic>
        <p:nvPicPr>
          <p:cNvPr id="4" name="Picture 379653114">
            <a:extLst>
              <a:ext uri="{FF2B5EF4-FFF2-40B4-BE49-F238E27FC236}">
                <a16:creationId xmlns:a16="http://schemas.microsoft.com/office/drawing/2014/main" id="{58B2E643-71A6-7D58-1263-0C9385550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663" y="312481"/>
            <a:ext cx="1298667" cy="942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20534181">
            <a:extLst>
              <a:ext uri="{FF2B5EF4-FFF2-40B4-BE49-F238E27FC236}">
                <a16:creationId xmlns:a16="http://schemas.microsoft.com/office/drawing/2014/main" id="{442F228D-5896-6C9B-5A9E-69BC38CF4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593" y="312480"/>
            <a:ext cx="882798" cy="9426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928066778">
            <a:extLst>
              <a:ext uri="{FF2B5EF4-FFF2-40B4-BE49-F238E27FC236}">
                <a16:creationId xmlns:a16="http://schemas.microsoft.com/office/drawing/2014/main" id="{5C2CE685-C0AA-B516-3A23-BA632E29C3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60000" flipV="1">
            <a:off x="7397726" y="316330"/>
            <a:ext cx="1147028" cy="93497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6163275-1F9A-BBFF-9538-60DE2833ED4F}"/>
              </a:ext>
            </a:extLst>
          </p:cNvPr>
          <p:cNvSpPr txBox="1"/>
          <p:nvPr/>
        </p:nvSpPr>
        <p:spPr>
          <a:xfrm>
            <a:off x="1274903" y="4835723"/>
            <a:ext cx="4607766" cy="307777"/>
          </a:xfrm>
          <a:prstGeom prst="rect">
            <a:avLst/>
          </a:prstGeom>
          <a:noFill/>
        </p:spPr>
        <p:txBody>
          <a:bodyPr wrap="square" rtlCol="0">
            <a:spAutoFit/>
          </a:bodyPr>
          <a:lstStyle/>
          <a:p>
            <a:r>
              <a:rPr lang="fr-CA">
                <a:solidFill>
                  <a:schemeClr val="bg1"/>
                </a:solidFill>
              </a:rPr>
              <a:t>Imp. = Importance / Po = position</a:t>
            </a:r>
            <a:endParaRPr lang="en-CA">
              <a:solidFill>
                <a:schemeClr val="bg1"/>
              </a:solidFill>
            </a:endParaRPr>
          </a:p>
        </p:txBody>
      </p:sp>
      <p:sp>
        <p:nvSpPr>
          <p:cNvPr id="8" name="Titre 1">
            <a:extLst>
              <a:ext uri="{FF2B5EF4-FFF2-40B4-BE49-F238E27FC236}">
                <a16:creationId xmlns:a16="http://schemas.microsoft.com/office/drawing/2014/main" id="{CFCCE827-DF91-0BCC-6CAD-0625A2539D17}"/>
              </a:ext>
            </a:extLst>
          </p:cNvPr>
          <p:cNvSpPr txBox="1">
            <a:spLocks/>
          </p:cNvSpPr>
          <p:nvPr/>
        </p:nvSpPr>
        <p:spPr>
          <a:xfrm>
            <a:off x="440923" y="605450"/>
            <a:ext cx="896479" cy="34915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2800"/>
              <a:buFont typeface="Aldrich"/>
              <a:buNone/>
              <a:defRPr sz="2800" b="1" i="0" u="none" strike="noStrike" cap="none">
                <a:solidFill>
                  <a:schemeClr val="lt1"/>
                </a:solidFill>
                <a:latin typeface="Aldrich"/>
                <a:ea typeface="Aldrich"/>
                <a:cs typeface="Aldrich"/>
                <a:sym typeface="Aldrich"/>
              </a:defRPr>
            </a:lvl9pPr>
          </a:lstStyle>
          <a:p>
            <a:r>
              <a:rPr lang="fr-CA"/>
              <a:t>T</a:t>
            </a:r>
          </a:p>
          <a:p>
            <a:r>
              <a:rPr lang="fr-CA"/>
              <a:t>e</a:t>
            </a:r>
          </a:p>
          <a:p>
            <a:r>
              <a:rPr lang="fr-CA"/>
              <a:t>c</a:t>
            </a:r>
          </a:p>
          <a:p>
            <a:r>
              <a:rPr lang="fr-CA"/>
              <a:t>h</a:t>
            </a:r>
          </a:p>
          <a:p>
            <a:r>
              <a:rPr lang="en-CA"/>
              <a:t>n</a:t>
            </a:r>
          </a:p>
          <a:p>
            <a:r>
              <a:rPr lang="en-CA"/>
              <a:t>i</a:t>
            </a:r>
          </a:p>
          <a:p>
            <a:r>
              <a:rPr lang="en-CA"/>
              <a:t>q</a:t>
            </a:r>
          </a:p>
          <a:p>
            <a:r>
              <a:rPr lang="en-CA"/>
              <a:t>u</a:t>
            </a:r>
          </a:p>
          <a:p>
            <a:r>
              <a:rPr lang="en-CA"/>
              <a:t>e</a:t>
            </a:r>
          </a:p>
          <a:p>
            <a:endParaRPr lang="en-CA"/>
          </a:p>
          <a:p>
            <a:endParaRPr lang="en-CA"/>
          </a:p>
          <a:p>
            <a:endParaRPr lang="en-CA"/>
          </a:p>
          <a:p>
            <a:endParaRPr lang="en-CA"/>
          </a:p>
        </p:txBody>
      </p:sp>
    </p:spTree>
    <p:extLst>
      <p:ext uri="{BB962C8B-B14F-4D97-AF65-F5344CB8AC3E}">
        <p14:creationId xmlns:p14="http://schemas.microsoft.com/office/powerpoint/2010/main" val="1667379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3DE376-1793-40AD-8EB2-BDD76AE00971}"/>
              </a:ext>
            </a:extLst>
          </p:cNvPr>
          <p:cNvSpPr>
            <a:spLocks noGrp="1"/>
          </p:cNvSpPr>
          <p:nvPr>
            <p:ph type="title"/>
          </p:nvPr>
        </p:nvSpPr>
        <p:spPr>
          <a:xfrm>
            <a:off x="110808" y="146685"/>
            <a:ext cx="7718425" cy="573088"/>
          </a:xfrm>
        </p:spPr>
        <p:txBody>
          <a:bodyPr/>
          <a:lstStyle/>
          <a:p>
            <a:r>
              <a:rPr lang="fr-CA" sz="3200"/>
              <a:t>Critères de conception</a:t>
            </a:r>
            <a:endParaRPr lang="en-CA" sz="3200"/>
          </a:p>
        </p:txBody>
      </p:sp>
      <p:sp>
        <p:nvSpPr>
          <p:cNvPr id="4" name="Text Placeholder 2">
            <a:extLst>
              <a:ext uri="{FF2B5EF4-FFF2-40B4-BE49-F238E27FC236}">
                <a16:creationId xmlns:a16="http://schemas.microsoft.com/office/drawing/2014/main" id="{CE2A3DDF-BBF7-0A25-229D-000B7818F5A5}"/>
              </a:ext>
            </a:extLst>
          </p:cNvPr>
          <p:cNvSpPr txBox="1">
            <a:spLocks/>
          </p:cNvSpPr>
          <p:nvPr/>
        </p:nvSpPr>
        <p:spPr>
          <a:xfrm>
            <a:off x="447706" y="791161"/>
            <a:ext cx="8622397" cy="356117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3350"/>
            <a:r>
              <a:rPr lang="en-US" sz="2400" b="1">
                <a:solidFill>
                  <a:schemeClr val="accent6"/>
                </a:solidFill>
              </a:rPr>
              <a:t>		   </a:t>
            </a:r>
          </a:p>
          <a:p>
            <a:pPr marL="133350"/>
            <a:endParaRPr lang="en-US" sz="2400" b="1">
              <a:solidFill>
                <a:schemeClr val="accent6"/>
              </a:solidFill>
            </a:endParaRPr>
          </a:p>
          <a:p>
            <a:pPr marL="133350"/>
            <a:endParaRPr lang="en-US" sz="2400" b="1">
              <a:solidFill>
                <a:schemeClr val="accent6"/>
              </a:solidFill>
            </a:endParaRPr>
          </a:p>
          <a:p>
            <a:pPr marL="133350"/>
            <a:r>
              <a:rPr lang="en-US" sz="2400" b="1">
                <a:solidFill>
                  <a:schemeClr val="accent6"/>
                </a:solidFill>
              </a:rPr>
              <a:t>				</a:t>
            </a:r>
          </a:p>
          <a:p>
            <a:pPr marL="133350"/>
            <a:r>
              <a:rPr lang="en-US" sz="2400" b="1">
                <a:solidFill>
                  <a:schemeClr val="accent6"/>
                </a:solidFill>
              </a:rPr>
              <a:t>			</a:t>
            </a:r>
          </a:p>
        </p:txBody>
      </p:sp>
      <p:graphicFrame>
        <p:nvGraphicFramePr>
          <p:cNvPr id="5" name="Table 4">
            <a:extLst>
              <a:ext uri="{FF2B5EF4-FFF2-40B4-BE49-F238E27FC236}">
                <a16:creationId xmlns:a16="http://schemas.microsoft.com/office/drawing/2014/main" id="{26F9F914-7AC7-B554-68B5-52A570E54916}"/>
              </a:ext>
            </a:extLst>
          </p:cNvPr>
          <p:cNvGraphicFramePr>
            <a:graphicFrameLocks noGrp="1"/>
          </p:cNvGraphicFramePr>
          <p:nvPr>
            <p:extLst>
              <p:ext uri="{D42A27DB-BD31-4B8C-83A1-F6EECF244321}">
                <p14:modId xmlns:p14="http://schemas.microsoft.com/office/powerpoint/2010/main" val="1488188611"/>
              </p:ext>
            </p:extLst>
          </p:nvPr>
        </p:nvGraphicFramePr>
        <p:xfrm>
          <a:off x="518491" y="1268784"/>
          <a:ext cx="3754773" cy="2912626"/>
        </p:xfrm>
        <a:graphic>
          <a:graphicData uri="http://schemas.openxmlformats.org/drawingml/2006/table">
            <a:tbl>
              <a:tblPr firstRow="1" bandRow="1">
                <a:tableStyleId>{C8E05AB3-D637-4112-B1B0-B9B53A3C5A86}</a:tableStyleId>
              </a:tblPr>
              <a:tblGrid>
                <a:gridCol w="3200525">
                  <a:extLst>
                    <a:ext uri="{9D8B030D-6E8A-4147-A177-3AD203B41FA5}">
                      <a16:colId xmlns:a16="http://schemas.microsoft.com/office/drawing/2014/main" val="3560069909"/>
                    </a:ext>
                  </a:extLst>
                </a:gridCol>
                <a:gridCol w="554248">
                  <a:extLst>
                    <a:ext uri="{9D8B030D-6E8A-4147-A177-3AD203B41FA5}">
                      <a16:colId xmlns:a16="http://schemas.microsoft.com/office/drawing/2014/main" val="138562116"/>
                    </a:ext>
                  </a:extLst>
                </a:gridCol>
              </a:tblGrid>
              <a:tr h="330485">
                <a:tc>
                  <a:txBody>
                    <a:bodyPr/>
                    <a:lstStyle/>
                    <a:p>
                      <a:r>
                        <a:rPr lang="en-US" sz="1400" b="1" err="1">
                          <a:solidFill>
                            <a:schemeClr val="accent6"/>
                          </a:solidFill>
                        </a:rPr>
                        <a:t>Fonctionnelle</a:t>
                      </a:r>
                      <a:endParaRPr lang="en-US">
                        <a:solidFill>
                          <a:schemeClr val="bg1"/>
                        </a:solidFill>
                      </a:endParaRPr>
                    </a:p>
                  </a:txBody>
                  <a:tcPr/>
                </a:tc>
                <a:tc>
                  <a:txBody>
                    <a:bodyPr/>
                    <a:lstStyle/>
                    <a:p>
                      <a:r>
                        <a:rPr lang="en-US">
                          <a:solidFill>
                            <a:schemeClr val="bg1"/>
                          </a:solidFill>
                        </a:rPr>
                        <a:t>Imp.</a:t>
                      </a:r>
                    </a:p>
                  </a:txBody>
                  <a:tcPr/>
                </a:tc>
                <a:extLst>
                  <a:ext uri="{0D108BD9-81ED-4DB2-BD59-A6C34878D82A}">
                    <a16:rowId xmlns:a16="http://schemas.microsoft.com/office/drawing/2014/main" val="69378443"/>
                  </a:ext>
                </a:extLst>
              </a:tr>
              <a:tr h="330485">
                <a:tc>
                  <a:txBody>
                    <a:bodyPr/>
                    <a:lstStyle/>
                    <a:p>
                      <a:r>
                        <a:rPr lang="en-CA" sz="1400" b="0" i="0" u="none" strike="noStrike" cap="none">
                          <a:solidFill>
                            <a:schemeClr val="bg1"/>
                          </a:solidFill>
                          <a:effectLst/>
                          <a:latin typeface="Arial"/>
                          <a:ea typeface="Arial"/>
                          <a:cs typeface="Arial"/>
                          <a:sym typeface="Arial"/>
                        </a:rPr>
                        <a:t>1) Identifier un </a:t>
                      </a:r>
                      <a:r>
                        <a:rPr lang="en-CA" sz="1400" b="0" i="0" u="none" strike="noStrike" cap="none" err="1">
                          <a:solidFill>
                            <a:schemeClr val="bg1"/>
                          </a:solidFill>
                          <a:effectLst/>
                          <a:latin typeface="Arial"/>
                          <a:ea typeface="Arial"/>
                          <a:cs typeface="Arial"/>
                          <a:sym typeface="Arial"/>
                        </a:rPr>
                        <a:t>roulement</a:t>
                      </a:r>
                      <a:r>
                        <a:rPr lang="en-CA" sz="1400" b="0" i="0" u="none" strike="noStrike" cap="none">
                          <a:solidFill>
                            <a:schemeClr val="bg1"/>
                          </a:solidFill>
                          <a:effectLst/>
                          <a:latin typeface="Arial"/>
                          <a:ea typeface="Arial"/>
                          <a:cs typeface="Arial"/>
                          <a:sym typeface="Arial"/>
                        </a:rPr>
                        <a:t> (du </a:t>
                      </a:r>
                      <a:r>
                        <a:rPr lang="en-CA" sz="1400" b="0" i="0" u="none" strike="noStrike" cap="none" err="1">
                          <a:solidFill>
                            <a:schemeClr val="bg1"/>
                          </a:solidFill>
                          <a:effectLst/>
                          <a:latin typeface="Arial"/>
                          <a:ea typeface="Arial"/>
                          <a:cs typeface="Arial"/>
                          <a:sym typeface="Arial"/>
                        </a:rPr>
                        <a:t>modèle</a:t>
                      </a:r>
                      <a:r>
                        <a:rPr lang="en-CA" sz="1400" b="0" i="0" u="none" strike="noStrike" cap="none">
                          <a:solidFill>
                            <a:schemeClr val="bg1"/>
                          </a:solidFill>
                          <a:effectLst/>
                          <a:latin typeface="Arial"/>
                          <a:ea typeface="Arial"/>
                          <a:cs typeface="Arial"/>
                          <a:sym typeface="Arial"/>
                        </a:rPr>
                        <a:t>) </a:t>
                      </a:r>
                      <a:endParaRPr lang="en-US">
                        <a:solidFill>
                          <a:schemeClr val="bg1"/>
                        </a:solidFill>
                      </a:endParaRPr>
                    </a:p>
                  </a:txBody>
                  <a:tcPr/>
                </a:tc>
                <a:tc>
                  <a:txBody>
                    <a:bodyPr/>
                    <a:lstStyle/>
                    <a:p>
                      <a:pPr algn="ctr"/>
                      <a:r>
                        <a:rPr lang="en-US">
                          <a:solidFill>
                            <a:schemeClr val="bg1"/>
                          </a:solidFill>
                        </a:rPr>
                        <a:t>5</a:t>
                      </a:r>
                    </a:p>
                  </a:txBody>
                  <a:tcPr/>
                </a:tc>
                <a:extLst>
                  <a:ext uri="{0D108BD9-81ED-4DB2-BD59-A6C34878D82A}">
                    <a16:rowId xmlns:a16="http://schemas.microsoft.com/office/drawing/2014/main" val="3436269478"/>
                  </a:ext>
                </a:extLst>
              </a:tr>
              <a:tr h="330485">
                <a:tc>
                  <a:txBody>
                    <a:bodyPr/>
                    <a:lstStyle/>
                    <a:p>
                      <a:r>
                        <a:rPr lang="fr-CA" sz="1400" b="0" i="0" u="none" strike="noStrike" cap="none">
                          <a:solidFill>
                            <a:schemeClr val="bg1"/>
                          </a:solidFill>
                          <a:effectLst/>
                          <a:latin typeface="Arial"/>
                          <a:ea typeface="Arial"/>
                          <a:cs typeface="Arial"/>
                          <a:sym typeface="Arial"/>
                        </a:rPr>
                        <a:t>2) Cadrage de l’appareil</a:t>
                      </a:r>
                      <a:endParaRPr lang="en-US">
                        <a:solidFill>
                          <a:schemeClr val="bg1"/>
                        </a:solidFill>
                      </a:endParaRPr>
                    </a:p>
                  </a:txBody>
                  <a:tcPr/>
                </a:tc>
                <a:tc>
                  <a:txBody>
                    <a:bodyPr/>
                    <a:lstStyle/>
                    <a:p>
                      <a:pPr algn="ctr"/>
                      <a:r>
                        <a:rPr lang="en-US">
                          <a:solidFill>
                            <a:schemeClr val="bg1"/>
                          </a:solidFill>
                        </a:rPr>
                        <a:t>5</a:t>
                      </a:r>
                    </a:p>
                  </a:txBody>
                  <a:tcPr/>
                </a:tc>
                <a:extLst>
                  <a:ext uri="{0D108BD9-81ED-4DB2-BD59-A6C34878D82A}">
                    <a16:rowId xmlns:a16="http://schemas.microsoft.com/office/drawing/2014/main" val="2825071729"/>
                  </a:ext>
                </a:extLst>
              </a:tr>
              <a:tr h="2952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chemeClr val="bg1"/>
                          </a:solidFill>
                        </a:rPr>
                        <a:t>3) </a:t>
                      </a:r>
                      <a:r>
                        <a:rPr lang="fr-CA" sz="1400" b="0" i="0" u="none" strike="noStrike" cap="none">
                          <a:solidFill>
                            <a:schemeClr val="bg1"/>
                          </a:solidFill>
                          <a:effectLst/>
                          <a:latin typeface="Arial"/>
                          <a:ea typeface="Arial"/>
                          <a:cs typeface="Arial"/>
                          <a:sym typeface="Arial"/>
                        </a:rPr>
                        <a:t>Base de données (Catalogue SKF)</a:t>
                      </a:r>
                      <a:endParaRPr lang="en-US">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chemeClr val="bg1"/>
                          </a:solidFill>
                        </a:rPr>
                        <a:t>5</a:t>
                      </a:r>
                    </a:p>
                  </a:txBody>
                  <a:tcPr/>
                </a:tc>
                <a:extLst>
                  <a:ext uri="{0D108BD9-81ED-4DB2-BD59-A6C34878D82A}">
                    <a16:rowId xmlns:a16="http://schemas.microsoft.com/office/drawing/2014/main" val="231060240"/>
                  </a:ext>
                </a:extLst>
              </a:tr>
              <a:tr h="304849">
                <a:tc>
                  <a:txBody>
                    <a:bodyPr/>
                    <a:lstStyle/>
                    <a:p>
                      <a:r>
                        <a:rPr lang="en-US">
                          <a:solidFill>
                            <a:schemeClr val="bg1"/>
                          </a:solidFill>
                        </a:rPr>
                        <a:t>4) </a:t>
                      </a:r>
                      <a:r>
                        <a:rPr lang="en-CA" sz="1400" b="0" i="0" u="none" strike="noStrike" cap="none" err="1">
                          <a:solidFill>
                            <a:schemeClr val="bg1"/>
                          </a:solidFill>
                          <a:effectLst/>
                          <a:latin typeface="Arial"/>
                          <a:ea typeface="Arial"/>
                          <a:cs typeface="Arial"/>
                          <a:sym typeface="Arial"/>
                        </a:rPr>
                        <a:t>Éclairage</a:t>
                      </a:r>
                      <a:r>
                        <a:rPr lang="en-CA" sz="1400" b="0" i="0" u="none" strike="noStrike" cap="none">
                          <a:solidFill>
                            <a:schemeClr val="bg1"/>
                          </a:solidFill>
                          <a:effectLst/>
                          <a:latin typeface="Arial"/>
                          <a:ea typeface="Arial"/>
                          <a:cs typeface="Arial"/>
                          <a:sym typeface="Arial"/>
                        </a:rPr>
                        <a:t> </a:t>
                      </a:r>
                      <a:endParaRPr lang="en-US">
                        <a:solidFill>
                          <a:schemeClr val="bg1"/>
                        </a:solidFill>
                      </a:endParaRPr>
                    </a:p>
                  </a:txBody>
                  <a:tcPr/>
                </a:tc>
                <a:tc>
                  <a:txBody>
                    <a:bodyPr/>
                    <a:lstStyle/>
                    <a:p>
                      <a:pPr algn="ctr"/>
                      <a:r>
                        <a:rPr lang="en-US">
                          <a:solidFill>
                            <a:schemeClr val="bg1"/>
                          </a:solidFill>
                        </a:rPr>
                        <a:t>5</a:t>
                      </a:r>
                    </a:p>
                  </a:txBody>
                  <a:tcPr/>
                </a:tc>
                <a:extLst>
                  <a:ext uri="{0D108BD9-81ED-4DB2-BD59-A6C34878D82A}">
                    <a16:rowId xmlns:a16="http://schemas.microsoft.com/office/drawing/2014/main" val="1479445698"/>
                  </a:ext>
                </a:extLst>
              </a:tr>
              <a:tr h="330485">
                <a:tc>
                  <a:txBody>
                    <a:bodyPr/>
                    <a:lstStyle/>
                    <a:p>
                      <a:r>
                        <a:rPr lang="en-US">
                          <a:solidFill>
                            <a:schemeClr val="bg1"/>
                          </a:solidFill>
                        </a:rPr>
                        <a:t>5)</a:t>
                      </a:r>
                      <a:r>
                        <a:rPr lang="fr-CA" sz="1400" b="0" i="0" u="none" strike="noStrike" cap="none">
                          <a:solidFill>
                            <a:srgbClr val="000000"/>
                          </a:solidFill>
                          <a:effectLst/>
                          <a:latin typeface="Arial"/>
                          <a:ea typeface="Arial"/>
                          <a:cs typeface="Arial"/>
                          <a:sym typeface="Arial"/>
                        </a:rPr>
                        <a:t> </a:t>
                      </a:r>
                      <a:r>
                        <a:rPr lang="fr-CA" sz="1400" b="0" i="0" u="none" strike="noStrike" cap="none">
                          <a:solidFill>
                            <a:schemeClr val="bg1"/>
                          </a:solidFill>
                          <a:effectLst/>
                          <a:latin typeface="Arial"/>
                          <a:ea typeface="Arial"/>
                          <a:cs typeface="Arial"/>
                          <a:sym typeface="Arial"/>
                        </a:rPr>
                        <a:t>Alimentation du système</a:t>
                      </a:r>
                      <a:endParaRPr lang="en-US">
                        <a:solidFill>
                          <a:schemeClr val="bg1"/>
                        </a:solidFill>
                      </a:endParaRPr>
                    </a:p>
                  </a:txBody>
                  <a:tcPr/>
                </a:tc>
                <a:tc>
                  <a:txBody>
                    <a:bodyPr/>
                    <a:lstStyle/>
                    <a:p>
                      <a:pPr algn="ctr"/>
                      <a:r>
                        <a:rPr lang="en-US">
                          <a:solidFill>
                            <a:schemeClr val="bg1"/>
                          </a:solidFill>
                        </a:rPr>
                        <a:t>4</a:t>
                      </a:r>
                    </a:p>
                  </a:txBody>
                  <a:tcPr/>
                </a:tc>
                <a:extLst>
                  <a:ext uri="{0D108BD9-81ED-4DB2-BD59-A6C34878D82A}">
                    <a16:rowId xmlns:a16="http://schemas.microsoft.com/office/drawing/2014/main" val="1893800212"/>
                  </a:ext>
                </a:extLst>
              </a:tr>
              <a:tr h="330485">
                <a:tc>
                  <a:txBody>
                    <a:bodyPr/>
                    <a:lstStyle/>
                    <a:p>
                      <a:r>
                        <a:rPr lang="en-US">
                          <a:solidFill>
                            <a:schemeClr val="bg1"/>
                          </a:solidFill>
                        </a:rPr>
                        <a:t>6) P</a:t>
                      </a:r>
                      <a:r>
                        <a:rPr lang="fr-CA" sz="1400" b="0" i="0" u="none" strike="noStrike" cap="none" err="1">
                          <a:solidFill>
                            <a:schemeClr val="bg1"/>
                          </a:solidFill>
                          <a:effectLst/>
                          <a:latin typeface="Arial"/>
                          <a:ea typeface="Arial"/>
                          <a:cs typeface="Arial"/>
                          <a:sym typeface="Arial"/>
                        </a:rPr>
                        <a:t>rise</a:t>
                      </a:r>
                      <a:r>
                        <a:rPr lang="fr-CA" sz="1400" b="0" i="0" u="none" strike="noStrike" cap="none">
                          <a:solidFill>
                            <a:schemeClr val="bg1"/>
                          </a:solidFill>
                          <a:effectLst/>
                          <a:latin typeface="Arial"/>
                          <a:ea typeface="Arial"/>
                          <a:cs typeface="Arial"/>
                          <a:sym typeface="Arial"/>
                        </a:rPr>
                        <a:t> de photos </a:t>
                      </a:r>
                      <a:endParaRPr lang="en-US">
                        <a:solidFill>
                          <a:schemeClr val="bg1"/>
                        </a:solidFill>
                      </a:endParaRPr>
                    </a:p>
                  </a:txBody>
                  <a:tcPr/>
                </a:tc>
                <a:tc>
                  <a:txBody>
                    <a:bodyPr/>
                    <a:lstStyle/>
                    <a:p>
                      <a:pPr algn="ctr"/>
                      <a:r>
                        <a:rPr lang="en-US">
                          <a:solidFill>
                            <a:schemeClr val="bg1"/>
                          </a:solidFill>
                        </a:rPr>
                        <a:t>5</a:t>
                      </a:r>
                    </a:p>
                  </a:txBody>
                  <a:tcPr/>
                </a:tc>
                <a:extLst>
                  <a:ext uri="{0D108BD9-81ED-4DB2-BD59-A6C34878D82A}">
                    <a16:rowId xmlns:a16="http://schemas.microsoft.com/office/drawing/2014/main" val="732284920"/>
                  </a:ext>
                </a:extLst>
              </a:tr>
              <a:tr h="32006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chemeClr val="bg1"/>
                          </a:solidFill>
                        </a:rPr>
                        <a:t>7) </a:t>
                      </a:r>
                      <a:r>
                        <a:rPr lang="en-CA" sz="1400" b="0" i="0" u="none" strike="noStrike" cap="none" err="1">
                          <a:solidFill>
                            <a:schemeClr val="bg1"/>
                          </a:solidFill>
                          <a:effectLst/>
                          <a:latin typeface="Arial"/>
                          <a:ea typeface="Arial"/>
                          <a:cs typeface="Arial"/>
                          <a:sym typeface="Arial"/>
                        </a:rPr>
                        <a:t>Capacité</a:t>
                      </a:r>
                      <a:r>
                        <a:rPr lang="en-CA" sz="1400" b="0" i="0" u="none" strike="noStrike" cap="none">
                          <a:solidFill>
                            <a:schemeClr val="bg1"/>
                          </a:solidFill>
                          <a:effectLst/>
                          <a:latin typeface="Arial"/>
                          <a:ea typeface="Arial"/>
                          <a:cs typeface="Arial"/>
                          <a:sym typeface="Arial"/>
                        </a:rPr>
                        <a:t> de prendre des </a:t>
                      </a:r>
                      <a:r>
                        <a:rPr lang="en-CA" sz="1400" b="0" i="0" u="none" strike="noStrike" cap="none" err="1">
                          <a:solidFill>
                            <a:schemeClr val="bg1"/>
                          </a:solidFill>
                          <a:effectLst/>
                          <a:latin typeface="Arial"/>
                          <a:ea typeface="Arial"/>
                          <a:cs typeface="Arial"/>
                          <a:sym typeface="Arial"/>
                        </a:rPr>
                        <a:t>mesures</a:t>
                      </a:r>
                      <a:endParaRPr lang="en-US">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chemeClr val="bg1"/>
                          </a:solidFill>
                        </a:rPr>
                        <a:t>4</a:t>
                      </a:r>
                    </a:p>
                  </a:txBody>
                  <a:tcPr/>
                </a:tc>
                <a:extLst>
                  <a:ext uri="{0D108BD9-81ED-4DB2-BD59-A6C34878D82A}">
                    <a16:rowId xmlns:a16="http://schemas.microsoft.com/office/drawing/2014/main" val="1489451774"/>
                  </a:ext>
                </a:extLst>
              </a:tr>
              <a:tr h="330485">
                <a:tc>
                  <a:txBody>
                    <a:bodyPr/>
                    <a:lstStyle/>
                    <a:p>
                      <a:r>
                        <a:rPr lang="en-US">
                          <a:solidFill>
                            <a:schemeClr val="bg1"/>
                          </a:solidFill>
                        </a:rPr>
                        <a:t>8) </a:t>
                      </a:r>
                      <a:r>
                        <a:rPr lang="fr-CA" sz="1400" b="0" i="0" u="none" strike="noStrike" cap="none">
                          <a:solidFill>
                            <a:schemeClr val="bg1"/>
                          </a:solidFill>
                          <a:effectLst/>
                          <a:latin typeface="Arial"/>
                          <a:ea typeface="Arial"/>
                          <a:cs typeface="Arial"/>
                          <a:sym typeface="Arial"/>
                        </a:rPr>
                        <a:t>Semi-automatisation</a:t>
                      </a:r>
                      <a:endParaRPr lang="en-US">
                        <a:solidFill>
                          <a:schemeClr val="bg1"/>
                        </a:solidFill>
                      </a:endParaRPr>
                    </a:p>
                  </a:txBody>
                  <a:tcPr/>
                </a:tc>
                <a:tc>
                  <a:txBody>
                    <a:bodyPr/>
                    <a:lstStyle/>
                    <a:p>
                      <a:pPr algn="ctr"/>
                      <a:r>
                        <a:rPr lang="en-US">
                          <a:solidFill>
                            <a:schemeClr val="bg1"/>
                          </a:solidFill>
                        </a:rPr>
                        <a:t>3</a:t>
                      </a:r>
                    </a:p>
                  </a:txBody>
                  <a:tcPr/>
                </a:tc>
                <a:extLst>
                  <a:ext uri="{0D108BD9-81ED-4DB2-BD59-A6C34878D82A}">
                    <a16:rowId xmlns:a16="http://schemas.microsoft.com/office/drawing/2014/main" val="1561146664"/>
                  </a:ext>
                </a:extLst>
              </a:tr>
            </a:tbl>
          </a:graphicData>
        </a:graphic>
      </p:graphicFrame>
      <p:graphicFrame>
        <p:nvGraphicFramePr>
          <p:cNvPr id="7" name="Table 6">
            <a:extLst>
              <a:ext uri="{FF2B5EF4-FFF2-40B4-BE49-F238E27FC236}">
                <a16:creationId xmlns:a16="http://schemas.microsoft.com/office/drawing/2014/main" id="{F346CEAF-EA32-D40D-70D3-E4E57DA9AC10}"/>
              </a:ext>
            </a:extLst>
          </p:cNvPr>
          <p:cNvGraphicFramePr>
            <a:graphicFrameLocks noGrp="1"/>
          </p:cNvGraphicFramePr>
          <p:nvPr>
            <p:extLst>
              <p:ext uri="{D42A27DB-BD31-4B8C-83A1-F6EECF244321}">
                <p14:modId xmlns:p14="http://schemas.microsoft.com/office/powerpoint/2010/main" val="4002333127"/>
              </p:ext>
            </p:extLst>
          </p:nvPr>
        </p:nvGraphicFramePr>
        <p:xfrm>
          <a:off x="4629102" y="2571750"/>
          <a:ext cx="3645202" cy="2225040"/>
        </p:xfrm>
        <a:graphic>
          <a:graphicData uri="http://schemas.openxmlformats.org/drawingml/2006/table">
            <a:tbl>
              <a:tblPr firstRow="1" bandRow="1">
                <a:tableStyleId>{C8E05AB3-D637-4112-B1B0-B9B53A3C5A86}</a:tableStyleId>
              </a:tblPr>
              <a:tblGrid>
                <a:gridCol w="3005122">
                  <a:extLst>
                    <a:ext uri="{9D8B030D-6E8A-4147-A177-3AD203B41FA5}">
                      <a16:colId xmlns:a16="http://schemas.microsoft.com/office/drawing/2014/main" val="539591799"/>
                    </a:ext>
                  </a:extLst>
                </a:gridCol>
                <a:gridCol w="640080">
                  <a:extLst>
                    <a:ext uri="{9D8B030D-6E8A-4147-A177-3AD203B41FA5}">
                      <a16:colId xmlns:a16="http://schemas.microsoft.com/office/drawing/2014/main" val="510376031"/>
                    </a:ext>
                  </a:extLst>
                </a:gridCol>
              </a:tblGrid>
              <a:tr h="370840">
                <a:tc>
                  <a:txBody>
                    <a:bodyPr/>
                    <a:lstStyle/>
                    <a:p>
                      <a:r>
                        <a:rPr lang="en-US" sz="1400" b="1">
                          <a:solidFill>
                            <a:schemeClr val="accent6"/>
                          </a:solidFill>
                        </a:rPr>
                        <a:t>Non–</a:t>
                      </a:r>
                      <a:r>
                        <a:rPr lang="en-US" sz="1400" b="1" err="1">
                          <a:solidFill>
                            <a:schemeClr val="accent6"/>
                          </a:solidFill>
                        </a:rPr>
                        <a:t>Fonctionnelle</a:t>
                      </a:r>
                      <a:endParaRPr lang="en-US">
                        <a:solidFill>
                          <a:schemeClr val="bg1"/>
                        </a:solidFill>
                      </a:endParaRPr>
                    </a:p>
                  </a:txBody>
                  <a:tcPr/>
                </a:tc>
                <a:tc>
                  <a:txBody>
                    <a:bodyPr/>
                    <a:lstStyle/>
                    <a:p>
                      <a:r>
                        <a:rPr lang="en-US">
                          <a:solidFill>
                            <a:schemeClr val="bg1"/>
                          </a:solidFill>
                        </a:rPr>
                        <a:t>Imp</a:t>
                      </a:r>
                    </a:p>
                  </a:txBody>
                  <a:tcPr/>
                </a:tc>
                <a:extLst>
                  <a:ext uri="{0D108BD9-81ED-4DB2-BD59-A6C34878D82A}">
                    <a16:rowId xmlns:a16="http://schemas.microsoft.com/office/drawing/2014/main" val="1716040143"/>
                  </a:ext>
                </a:extLst>
              </a:tr>
              <a:tr h="370840">
                <a:tc>
                  <a:txBody>
                    <a:bodyPr/>
                    <a:lstStyle/>
                    <a:p>
                      <a:r>
                        <a:rPr lang="en-US">
                          <a:solidFill>
                            <a:schemeClr val="bg1"/>
                          </a:solidFill>
                        </a:rPr>
                        <a:t>9) </a:t>
                      </a:r>
                      <a:r>
                        <a:rPr lang="fr-CA" sz="1400" b="0" i="0" u="none" strike="noStrike" cap="none">
                          <a:solidFill>
                            <a:schemeClr val="bg1"/>
                          </a:solidFill>
                          <a:effectLst/>
                          <a:latin typeface="Arial"/>
                          <a:ea typeface="Arial"/>
                          <a:cs typeface="Arial"/>
                          <a:sym typeface="Arial"/>
                        </a:rPr>
                        <a:t>Connectivité variée (mobilité)</a:t>
                      </a:r>
                      <a:endParaRPr lang="en-US">
                        <a:solidFill>
                          <a:schemeClr val="bg1"/>
                        </a:solidFill>
                      </a:endParaRPr>
                    </a:p>
                  </a:txBody>
                  <a:tcPr/>
                </a:tc>
                <a:tc>
                  <a:txBody>
                    <a:bodyPr/>
                    <a:lstStyle/>
                    <a:p>
                      <a:pPr algn="ctr"/>
                      <a:r>
                        <a:rPr lang="en-US">
                          <a:solidFill>
                            <a:schemeClr val="bg1"/>
                          </a:solidFill>
                        </a:rPr>
                        <a:t>5</a:t>
                      </a:r>
                    </a:p>
                  </a:txBody>
                  <a:tcPr/>
                </a:tc>
                <a:extLst>
                  <a:ext uri="{0D108BD9-81ED-4DB2-BD59-A6C34878D82A}">
                    <a16:rowId xmlns:a16="http://schemas.microsoft.com/office/drawing/2014/main" val="1360394360"/>
                  </a:ext>
                </a:extLst>
              </a:tr>
              <a:tr h="370840">
                <a:tc>
                  <a:txBody>
                    <a:bodyPr/>
                    <a:lstStyle/>
                    <a:p>
                      <a:r>
                        <a:rPr lang="en-US">
                          <a:solidFill>
                            <a:schemeClr val="bg1"/>
                          </a:solidFill>
                        </a:rPr>
                        <a:t>10)</a:t>
                      </a:r>
                      <a:r>
                        <a:rPr lang="fr-CA" sz="1400" b="0" i="0" u="none" strike="noStrike" cap="none">
                          <a:solidFill>
                            <a:schemeClr val="bg1"/>
                          </a:solidFill>
                          <a:effectLst/>
                          <a:latin typeface="Arial"/>
                          <a:ea typeface="Arial"/>
                          <a:cs typeface="Arial"/>
                          <a:sym typeface="Arial"/>
                        </a:rPr>
                        <a:t> Interface intuitive</a:t>
                      </a:r>
                      <a:endParaRPr lang="en-US">
                        <a:solidFill>
                          <a:schemeClr val="bg1"/>
                        </a:solidFill>
                      </a:endParaRPr>
                    </a:p>
                  </a:txBody>
                  <a:tcPr/>
                </a:tc>
                <a:tc>
                  <a:txBody>
                    <a:bodyPr/>
                    <a:lstStyle/>
                    <a:p>
                      <a:pPr algn="ctr"/>
                      <a:r>
                        <a:rPr lang="en-US">
                          <a:solidFill>
                            <a:schemeClr val="bg1"/>
                          </a:solidFill>
                        </a:rPr>
                        <a:t>3</a:t>
                      </a:r>
                    </a:p>
                  </a:txBody>
                  <a:tcPr/>
                </a:tc>
                <a:extLst>
                  <a:ext uri="{0D108BD9-81ED-4DB2-BD59-A6C34878D82A}">
                    <a16:rowId xmlns:a16="http://schemas.microsoft.com/office/drawing/2014/main" val="753113681"/>
                  </a:ext>
                </a:extLst>
              </a:tr>
              <a:tr h="370840">
                <a:tc>
                  <a:txBody>
                    <a:bodyPr/>
                    <a:lstStyle/>
                    <a:p>
                      <a:r>
                        <a:rPr lang="en-US">
                          <a:solidFill>
                            <a:schemeClr val="bg1"/>
                          </a:solidFill>
                        </a:rPr>
                        <a:t>11) </a:t>
                      </a:r>
                      <a:r>
                        <a:rPr lang="fr-CA" sz="1400" b="0" i="0" u="none" strike="noStrike" cap="none">
                          <a:solidFill>
                            <a:schemeClr val="bg1"/>
                          </a:solidFill>
                          <a:effectLst/>
                          <a:latin typeface="Arial"/>
                          <a:ea typeface="Arial"/>
                          <a:cs typeface="Arial"/>
                          <a:sym typeface="Arial"/>
                        </a:rPr>
                        <a:t>Esthétique</a:t>
                      </a:r>
                      <a:r>
                        <a:rPr lang="en-CA" sz="1400" b="0" i="0" u="none" strike="noStrike" cap="none">
                          <a:solidFill>
                            <a:schemeClr val="bg1"/>
                          </a:solidFill>
                          <a:effectLst/>
                          <a:latin typeface="Arial"/>
                          <a:ea typeface="Arial"/>
                          <a:cs typeface="Arial"/>
                          <a:sym typeface="Arial"/>
                        </a:rPr>
                        <a:t> </a:t>
                      </a:r>
                      <a:endParaRPr lang="en-US">
                        <a:solidFill>
                          <a:schemeClr val="bg1"/>
                        </a:solidFill>
                      </a:endParaRPr>
                    </a:p>
                  </a:txBody>
                  <a:tcPr/>
                </a:tc>
                <a:tc>
                  <a:txBody>
                    <a:bodyPr/>
                    <a:lstStyle/>
                    <a:p>
                      <a:pPr algn="ctr"/>
                      <a:r>
                        <a:rPr lang="en-US">
                          <a:solidFill>
                            <a:schemeClr val="bg1"/>
                          </a:solidFill>
                        </a:rPr>
                        <a:t>3</a:t>
                      </a:r>
                    </a:p>
                  </a:txBody>
                  <a:tcPr/>
                </a:tc>
                <a:extLst>
                  <a:ext uri="{0D108BD9-81ED-4DB2-BD59-A6C34878D82A}">
                    <a16:rowId xmlns:a16="http://schemas.microsoft.com/office/drawing/2014/main" val="3169588346"/>
                  </a:ext>
                </a:extLst>
              </a:tr>
              <a:tr h="370840">
                <a:tc>
                  <a:txBody>
                    <a:bodyPr/>
                    <a:lstStyle/>
                    <a:p>
                      <a:r>
                        <a:rPr lang="en-US">
                          <a:solidFill>
                            <a:schemeClr val="bg1"/>
                          </a:solidFill>
                        </a:rPr>
                        <a:t>12) </a:t>
                      </a:r>
                      <a:r>
                        <a:rPr lang="en-CA" sz="1400" b="0" i="0" u="none" strike="noStrike" cap="none">
                          <a:solidFill>
                            <a:schemeClr val="bg1"/>
                          </a:solidFill>
                          <a:effectLst/>
                          <a:latin typeface="Arial"/>
                          <a:ea typeface="Arial"/>
                          <a:cs typeface="Arial"/>
                          <a:sym typeface="Arial"/>
                        </a:rPr>
                        <a:t>Maintenance du </a:t>
                      </a:r>
                      <a:r>
                        <a:rPr lang="en-CA" sz="1400" b="0" i="0" u="none" strike="noStrike" cap="none" err="1">
                          <a:solidFill>
                            <a:schemeClr val="bg1"/>
                          </a:solidFill>
                          <a:effectLst/>
                          <a:latin typeface="Arial"/>
                          <a:ea typeface="Arial"/>
                          <a:cs typeface="Arial"/>
                          <a:sym typeface="Arial"/>
                        </a:rPr>
                        <a:t>logiciel</a:t>
                      </a:r>
                      <a:r>
                        <a:rPr lang="en-CA" sz="1400" b="0" i="0" u="none" strike="noStrike" cap="none">
                          <a:solidFill>
                            <a:schemeClr val="bg1"/>
                          </a:solidFill>
                          <a:effectLst/>
                          <a:latin typeface="Arial"/>
                          <a:ea typeface="Arial"/>
                          <a:cs typeface="Arial"/>
                          <a:sym typeface="Arial"/>
                        </a:rPr>
                        <a:t> </a:t>
                      </a:r>
                      <a:endParaRPr lang="en-US">
                        <a:solidFill>
                          <a:schemeClr val="bg1"/>
                        </a:solidFill>
                      </a:endParaRPr>
                    </a:p>
                  </a:txBody>
                  <a:tcPr/>
                </a:tc>
                <a:tc>
                  <a:txBody>
                    <a:bodyPr/>
                    <a:lstStyle/>
                    <a:p>
                      <a:pPr algn="ctr"/>
                      <a:r>
                        <a:rPr lang="en-US">
                          <a:solidFill>
                            <a:schemeClr val="bg1"/>
                          </a:solidFill>
                        </a:rPr>
                        <a:t>4</a:t>
                      </a:r>
                    </a:p>
                  </a:txBody>
                  <a:tcPr/>
                </a:tc>
                <a:extLst>
                  <a:ext uri="{0D108BD9-81ED-4DB2-BD59-A6C34878D82A}">
                    <a16:rowId xmlns:a16="http://schemas.microsoft.com/office/drawing/2014/main" val="3096527894"/>
                  </a:ext>
                </a:extLst>
              </a:tr>
              <a:tr h="370840">
                <a:tc>
                  <a:txBody>
                    <a:bodyPr/>
                    <a:lstStyle/>
                    <a:p>
                      <a:r>
                        <a:rPr lang="en-US">
                          <a:solidFill>
                            <a:schemeClr val="bg1"/>
                          </a:solidFill>
                        </a:rPr>
                        <a:t>13) </a:t>
                      </a:r>
                      <a:r>
                        <a:rPr lang="fr-CA" sz="1400" b="0" i="0" u="none" strike="noStrike" cap="none">
                          <a:solidFill>
                            <a:schemeClr val="bg1"/>
                          </a:solidFill>
                          <a:effectLst/>
                          <a:latin typeface="Arial"/>
                          <a:ea typeface="Arial"/>
                          <a:cs typeface="Arial"/>
                          <a:sym typeface="Arial"/>
                        </a:rPr>
                        <a:t>Langage de l’interface</a:t>
                      </a:r>
                      <a:endParaRPr lang="en-US">
                        <a:solidFill>
                          <a:schemeClr val="bg1"/>
                        </a:solidFill>
                      </a:endParaRPr>
                    </a:p>
                  </a:txBody>
                  <a:tcPr/>
                </a:tc>
                <a:tc>
                  <a:txBody>
                    <a:bodyPr/>
                    <a:lstStyle/>
                    <a:p>
                      <a:pPr algn="ctr"/>
                      <a:r>
                        <a:rPr lang="en-US">
                          <a:solidFill>
                            <a:schemeClr val="bg1"/>
                          </a:solidFill>
                        </a:rPr>
                        <a:t>5</a:t>
                      </a:r>
                    </a:p>
                  </a:txBody>
                  <a:tcPr/>
                </a:tc>
                <a:extLst>
                  <a:ext uri="{0D108BD9-81ED-4DB2-BD59-A6C34878D82A}">
                    <a16:rowId xmlns:a16="http://schemas.microsoft.com/office/drawing/2014/main" val="2779578442"/>
                  </a:ext>
                </a:extLst>
              </a:tr>
            </a:tbl>
          </a:graphicData>
        </a:graphic>
      </p:graphicFrame>
    </p:spTree>
    <p:extLst>
      <p:ext uri="{BB962C8B-B14F-4D97-AF65-F5344CB8AC3E}">
        <p14:creationId xmlns:p14="http://schemas.microsoft.com/office/powerpoint/2010/main" val="2060618453"/>
      </p:ext>
    </p:extLst>
  </p:cSld>
  <p:clrMapOvr>
    <a:masterClrMapping/>
  </p:clrMapOvr>
</p:sld>
</file>

<file path=ppt/theme/theme1.xml><?xml version="1.0" encoding="utf-8"?>
<a:theme xmlns:a="http://schemas.openxmlformats.org/drawingml/2006/main" name="Software Testing Company by Slidesgo">
  <a:themeElements>
    <a:clrScheme name="Simple Light">
      <a:dk1>
        <a:srgbClr val="FFFFFF"/>
      </a:dk1>
      <a:lt1>
        <a:srgbClr val="FFFFFF"/>
      </a:lt1>
      <a:dk2>
        <a:srgbClr val="000607"/>
      </a:dk2>
      <a:lt2>
        <a:srgbClr val="004651"/>
      </a:lt2>
      <a:accent1>
        <a:srgbClr val="00AB8D"/>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1203</Words>
  <Application>Microsoft Office PowerPoint</Application>
  <PresentationFormat>On-screen Show (16:9)</PresentationFormat>
  <Paragraphs>294</Paragraphs>
  <Slides>28</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Palanquin Dark</vt:lpstr>
      <vt:lpstr>Calibri</vt:lpstr>
      <vt:lpstr>Advent Pro Medium</vt:lpstr>
      <vt:lpstr>Advent Pro</vt:lpstr>
      <vt:lpstr>Aldrich</vt:lpstr>
      <vt:lpstr>Roboto Condensed Light</vt:lpstr>
      <vt:lpstr>Chivo</vt:lpstr>
      <vt:lpstr>Wingdings</vt:lpstr>
      <vt:lpstr>Software Testing Company by Slidesgo</vt:lpstr>
      <vt:lpstr>LightBearing</vt:lpstr>
      <vt:lpstr>Ordre du jour </vt:lpstr>
      <vt:lpstr>Introduction</vt:lpstr>
      <vt:lpstr>Énoncé du problème</vt:lpstr>
      <vt:lpstr>Processus de conception </vt:lpstr>
      <vt:lpstr>Développement</vt:lpstr>
      <vt:lpstr>Diagramme de Gantt</vt:lpstr>
      <vt:lpstr>É t a l o n n a g e</vt:lpstr>
      <vt:lpstr>Critères de conception</vt:lpstr>
      <vt:lpstr>Critères de conception</vt:lpstr>
      <vt:lpstr>Concepts préliminaires</vt:lpstr>
      <vt:lpstr>Entité physique</vt:lpstr>
      <vt:lpstr>PowerPoint Presentation</vt:lpstr>
      <vt:lpstr>PowerPoint Presentation</vt:lpstr>
      <vt:lpstr>Concepts préliminaires </vt:lpstr>
      <vt:lpstr>Entité logiciel</vt:lpstr>
      <vt:lpstr>Test logiciel </vt:lpstr>
      <vt:lpstr>Difficulté liée au codage </vt:lpstr>
      <vt:lpstr>Difficulté à renvoyer les numéros de série à Anvil</vt:lpstr>
      <vt:lpstr>Interface</vt:lpstr>
      <vt:lpstr>Interface (Identification)</vt:lpstr>
      <vt:lpstr>Conclusion</vt:lpstr>
      <vt:lpstr>PowerPoint Presentation</vt:lpstr>
      <vt:lpstr>Améliorations futures </vt:lpstr>
      <vt:lpstr>Leçons apprises </vt:lpstr>
      <vt:lpstr>Merci pour votre écoute</vt:lpstr>
      <vt:lpstr>Remerciements</vt:lpstr>
      <vt:lpstr>Références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LightBearing</dc:title>
  <dc:creator>Nadia</dc:creator>
  <cp:lastModifiedBy>Nadia Patricia Rosca</cp:lastModifiedBy>
  <cp:revision>1</cp:revision>
  <cp:lastPrinted>2023-12-02T23:30:24Z</cp:lastPrinted>
  <dcterms:modified xsi:type="dcterms:W3CDTF">2023-12-04T03:11:47Z</dcterms:modified>
</cp:coreProperties>
</file>