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13"/>
  </p:notesMasterIdLst>
  <p:sldIdLst>
    <p:sldId id="260" r:id="rId2"/>
    <p:sldId id="259" r:id="rId3"/>
    <p:sldId id="261" r:id="rId4"/>
    <p:sldId id="257" r:id="rId5"/>
    <p:sldId id="263" r:id="rId6"/>
    <p:sldId id="268" r:id="rId7"/>
    <p:sldId id="269" r:id="rId8"/>
    <p:sldId id="270" r:id="rId9"/>
    <p:sldId id="266" r:id="rId10"/>
    <p:sldId id="267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7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978A7-9796-491D-AB2E-D3DCD643176E}" v="287" dt="2024-02-14T20:33:24.087"/>
    <p1510:client id="{8F893F06-2B09-4182-8B52-7239F04A7358}" v="21" dt="2024-02-14T20:24:25.228"/>
    <p1510:client id="{D7773FA3-B06E-711A-2733-4FA861B6CDF6}" v="2" dt="2024-02-14T20:17:08.804"/>
    <p1510:client id="{DA9FF62E-15CB-6AA1-24F3-D64342763FC5}" v="438" dt="2024-02-14T20:22:03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ery James Taylor" userId="S::atayl111@uottawa.ca::b172b661-5f98-4a51-a5f9-a53b73a8ed89" providerId="AD" clId="Web-{545B847A-48E0-260C-174C-A1DBC5A587DC}"/>
    <pc:docChg chg="modSld">
      <pc:chgData name="Avery James Taylor" userId="S::atayl111@uottawa.ca::b172b661-5f98-4a51-a5f9-a53b73a8ed89" providerId="AD" clId="Web-{545B847A-48E0-260C-174C-A1DBC5A587DC}" dt="2024-02-12T21:07:39.396" v="1"/>
      <pc:docMkLst>
        <pc:docMk/>
      </pc:docMkLst>
      <pc:sldChg chg="modSp">
        <pc:chgData name="Avery James Taylor" userId="S::atayl111@uottawa.ca::b172b661-5f98-4a51-a5f9-a53b73a8ed89" providerId="AD" clId="Web-{545B847A-48E0-260C-174C-A1DBC5A587DC}" dt="2024-02-12T21:07:39.396" v="1"/>
        <pc:sldMkLst>
          <pc:docMk/>
          <pc:sldMk cId="406832495" sldId="262"/>
        </pc:sldMkLst>
        <pc:picChg chg="mod">
          <ac:chgData name="Avery James Taylor" userId="S::atayl111@uottawa.ca::b172b661-5f98-4a51-a5f9-a53b73a8ed89" providerId="AD" clId="Web-{545B847A-48E0-260C-174C-A1DBC5A587DC}" dt="2024-02-12T21:07:39.396" v="1"/>
          <ac:picMkLst>
            <pc:docMk/>
            <pc:sldMk cId="406832495" sldId="262"/>
            <ac:picMk id="1026" creationId="{F8346364-5F15-97DE-4316-3B7F32E40FE6}"/>
          </ac:picMkLst>
        </pc:picChg>
      </pc:sldChg>
      <pc:sldChg chg="modSp">
        <pc:chgData name="Avery James Taylor" userId="S::atayl111@uottawa.ca::b172b661-5f98-4a51-a5f9-a53b73a8ed89" providerId="AD" clId="Web-{545B847A-48E0-260C-174C-A1DBC5A587DC}" dt="2024-02-12T21:07:09.661" v="0"/>
        <pc:sldMkLst>
          <pc:docMk/>
          <pc:sldMk cId="2173120756" sldId="265"/>
        </pc:sldMkLst>
        <pc:picChg chg="mod">
          <ac:chgData name="Avery James Taylor" userId="S::atayl111@uottawa.ca::b172b661-5f98-4a51-a5f9-a53b73a8ed89" providerId="AD" clId="Web-{545B847A-48E0-260C-174C-A1DBC5A587DC}" dt="2024-02-12T21:07:09.661" v="0"/>
          <ac:picMkLst>
            <pc:docMk/>
            <pc:sldMk cId="2173120756" sldId="265"/>
            <ac:picMk id="2050" creationId="{85ECB503-39AD-D722-B86B-9BA67CD18EFD}"/>
          </ac:picMkLst>
        </pc:picChg>
      </pc:sldChg>
    </pc:docChg>
  </pc:docChgLst>
  <pc:docChgLst>
    <pc:chgData clId="Web-{EE269313-B37C-8195-C3F9-AF75D2C1FC55}"/>
    <pc:docChg chg="delSld">
      <pc:chgData name="" userId="" providerId="" clId="Web-{EE269313-B37C-8195-C3F9-AF75D2C1FC55}" dt="2024-02-09T17:32:31.700" v="0"/>
      <pc:docMkLst>
        <pc:docMk/>
      </pc:docMkLst>
      <pc:sldChg chg="del">
        <pc:chgData name="" userId="" providerId="" clId="Web-{EE269313-B37C-8195-C3F9-AF75D2C1FC55}" dt="2024-02-09T17:32:31.700" v="0"/>
        <pc:sldMkLst>
          <pc:docMk/>
          <pc:sldMk cId="1542203158" sldId="256"/>
        </pc:sldMkLst>
      </pc:sldChg>
    </pc:docChg>
  </pc:docChgLst>
  <pc:docChgLst>
    <pc:chgData name="Emily Facette" userId="S::eface076@uottawa.ca::ba585a29-63af-4c69-8eec-4f42033918c6" providerId="AD" clId="Web-{DA9FF62E-15CB-6AA1-24F3-D64342763FC5}"/>
    <pc:docChg chg="addSld modSld">
      <pc:chgData name="Emily Facette" userId="S::eface076@uottawa.ca::ba585a29-63af-4c69-8eec-4f42033918c6" providerId="AD" clId="Web-{DA9FF62E-15CB-6AA1-24F3-D64342763FC5}" dt="2024-02-14T20:22:01.033" v="407" actId="20577"/>
      <pc:docMkLst>
        <pc:docMk/>
      </pc:docMkLst>
      <pc:sldChg chg="modSp">
        <pc:chgData name="Emily Facette" userId="S::eface076@uottawa.ca::ba585a29-63af-4c69-8eec-4f42033918c6" providerId="AD" clId="Web-{DA9FF62E-15CB-6AA1-24F3-D64342763FC5}" dt="2024-02-14T20:12:09.884" v="10" actId="20577"/>
        <pc:sldMkLst>
          <pc:docMk/>
          <pc:sldMk cId="1372247824" sldId="261"/>
        </pc:sldMkLst>
        <pc:spChg chg="mod">
          <ac:chgData name="Emily Facette" userId="S::eface076@uottawa.ca::ba585a29-63af-4c69-8eec-4f42033918c6" providerId="AD" clId="Web-{DA9FF62E-15CB-6AA1-24F3-D64342763FC5}" dt="2024-02-14T20:12:09.884" v="10" actId="20577"/>
          <ac:spMkLst>
            <pc:docMk/>
            <pc:sldMk cId="1372247824" sldId="261"/>
            <ac:spMk id="13" creationId="{57292B37-CCC0-5048-CE92-2F7DFA900AA0}"/>
          </ac:spMkLst>
        </pc:spChg>
      </pc:sldChg>
      <pc:sldChg chg="addSp modSp new">
        <pc:chgData name="Emily Facette" userId="S::eface076@uottawa.ca::ba585a29-63af-4c69-8eec-4f42033918c6" providerId="AD" clId="Web-{DA9FF62E-15CB-6AA1-24F3-D64342763FC5}" dt="2024-02-14T20:22:01.033" v="407" actId="20577"/>
        <pc:sldMkLst>
          <pc:docMk/>
          <pc:sldMk cId="805723975" sldId="271"/>
        </pc:sldMkLst>
        <pc:spChg chg="mod">
          <ac:chgData name="Emily Facette" userId="S::eface076@uottawa.ca::ba585a29-63af-4c69-8eec-4f42033918c6" providerId="AD" clId="Web-{DA9FF62E-15CB-6AA1-24F3-D64342763FC5}" dt="2024-02-14T20:21:23.111" v="381" actId="1076"/>
          <ac:spMkLst>
            <pc:docMk/>
            <pc:sldMk cId="805723975" sldId="271"/>
            <ac:spMk id="2" creationId="{DD294415-C5FB-08F8-54D5-B12CC1A221B5}"/>
          </ac:spMkLst>
        </pc:spChg>
        <pc:spChg chg="add mod">
          <ac:chgData name="Emily Facette" userId="S::eface076@uottawa.ca::ba585a29-63af-4c69-8eec-4f42033918c6" providerId="AD" clId="Web-{DA9FF62E-15CB-6AA1-24F3-D64342763FC5}" dt="2024-02-14T20:22:01.033" v="407" actId="20577"/>
          <ac:spMkLst>
            <pc:docMk/>
            <pc:sldMk cId="805723975" sldId="271"/>
            <ac:spMk id="3" creationId="{7D8A568D-FD19-FD6C-46FD-447F95B4A7D2}"/>
          </ac:spMkLst>
        </pc:spChg>
      </pc:sldChg>
    </pc:docChg>
  </pc:docChgLst>
  <pc:docChgLst>
    <pc:chgData name="Avery James Taylor" userId="S::atayl111@uottawa.ca::b172b661-5f98-4a51-a5f9-a53b73a8ed89" providerId="AD" clId="Web-{D7773FA3-B06E-711A-2733-4FA861B6CDF6}"/>
    <pc:docChg chg="modSld">
      <pc:chgData name="Avery James Taylor" userId="S::atayl111@uottawa.ca::b172b661-5f98-4a51-a5f9-a53b73a8ed89" providerId="AD" clId="Web-{D7773FA3-B06E-711A-2733-4FA861B6CDF6}" dt="2024-02-14T20:17:07.429" v="0" actId="20577"/>
      <pc:docMkLst>
        <pc:docMk/>
      </pc:docMkLst>
      <pc:sldChg chg="modSp">
        <pc:chgData name="Avery James Taylor" userId="S::atayl111@uottawa.ca::b172b661-5f98-4a51-a5f9-a53b73a8ed89" providerId="AD" clId="Web-{D7773FA3-B06E-711A-2733-4FA861B6CDF6}" dt="2024-02-14T20:17:07.429" v="0" actId="20577"/>
        <pc:sldMkLst>
          <pc:docMk/>
          <pc:sldMk cId="805723975" sldId="271"/>
        </pc:sldMkLst>
        <pc:spChg chg="mod">
          <ac:chgData name="Avery James Taylor" userId="S::atayl111@uottawa.ca::b172b661-5f98-4a51-a5f9-a53b73a8ed89" providerId="AD" clId="Web-{D7773FA3-B06E-711A-2733-4FA861B6CDF6}" dt="2024-02-14T20:17:07.429" v="0" actId="20577"/>
          <ac:spMkLst>
            <pc:docMk/>
            <pc:sldMk cId="805723975" sldId="271"/>
            <ac:spMk id="2" creationId="{DD294415-C5FB-08F8-54D5-B12CC1A221B5}"/>
          </ac:spMkLst>
        </pc:spChg>
      </pc:sldChg>
    </pc:docChg>
  </pc:docChgLst>
  <pc:docChgLst>
    <pc:chgData name="Emily Facette" userId="S::eface076@uottawa.ca::ba585a29-63af-4c69-8eec-4f42033918c6" providerId="AD" clId="Web-{7994F3A3-17EB-42ED-A8D4-FCBA8560A152}"/>
    <pc:docChg chg="addSld modSld sldOrd">
      <pc:chgData name="Emily Facette" userId="S::eface076@uottawa.ca::ba585a29-63af-4c69-8eec-4f42033918c6" providerId="AD" clId="Web-{7994F3A3-17EB-42ED-A8D4-FCBA8560A152}" dt="2024-02-12T20:57:20.358" v="30"/>
      <pc:docMkLst>
        <pc:docMk/>
      </pc:docMkLst>
      <pc:sldChg chg="addSp delSp modSp ord">
        <pc:chgData name="Emily Facette" userId="S::eface076@uottawa.ca::ba585a29-63af-4c69-8eec-4f42033918c6" providerId="AD" clId="Web-{7994F3A3-17EB-42ED-A8D4-FCBA8560A152}" dt="2024-02-12T20:56:09.123" v="10"/>
        <pc:sldMkLst>
          <pc:docMk/>
          <pc:sldMk cId="406832495" sldId="262"/>
        </pc:sldMkLst>
        <pc:spChg chg="del">
          <ac:chgData name="Emily Facette" userId="S::eface076@uottawa.ca::ba585a29-63af-4c69-8eec-4f42033918c6" providerId="AD" clId="Web-{7994F3A3-17EB-42ED-A8D4-FCBA8560A152}" dt="2024-02-12T20:55:19.747" v="0"/>
          <ac:spMkLst>
            <pc:docMk/>
            <pc:sldMk cId="406832495" sldId="262"/>
            <ac:spMk id="3" creationId="{6B5655E4-C3CB-763C-7AA2-012B9702D936}"/>
          </ac:spMkLst>
        </pc:spChg>
        <pc:picChg chg="add mod ord modCrop">
          <ac:chgData name="Emily Facette" userId="S::eface076@uottawa.ca::ba585a29-63af-4c69-8eec-4f42033918c6" providerId="AD" clId="Web-{7994F3A3-17EB-42ED-A8D4-FCBA8560A152}" dt="2024-02-12T20:55:47.185" v="5" actId="14100"/>
          <ac:picMkLst>
            <pc:docMk/>
            <pc:sldMk cId="406832495" sldId="262"/>
            <ac:picMk id="4" creationId="{B01AD6E6-329C-70EA-F352-745B50D20125}"/>
          </ac:picMkLst>
        </pc:picChg>
      </pc:sldChg>
      <pc:sldChg chg="addSp modSp add mod replId setBg">
        <pc:chgData name="Emily Facette" userId="S::eface076@uottawa.ca::ba585a29-63af-4c69-8eec-4f42033918c6" providerId="AD" clId="Web-{7994F3A3-17EB-42ED-A8D4-FCBA8560A152}" dt="2024-02-12T20:57:20.358" v="30"/>
        <pc:sldMkLst>
          <pc:docMk/>
          <pc:sldMk cId="1110727441" sldId="263"/>
        </pc:sldMkLst>
        <pc:spChg chg="mod">
          <ac:chgData name="Emily Facette" userId="S::eface076@uottawa.ca::ba585a29-63af-4c69-8eec-4f42033918c6" providerId="AD" clId="Web-{7994F3A3-17EB-42ED-A8D4-FCBA8560A152}" dt="2024-02-12T20:57:20.358" v="30"/>
          <ac:spMkLst>
            <pc:docMk/>
            <pc:sldMk cId="1110727441" sldId="263"/>
            <ac:spMk id="2" creationId="{2ADC84CA-D9B9-966F-1C50-082A2DAC8CD2}"/>
          </ac:spMkLst>
        </pc:spChg>
        <pc:spChg chg="add">
          <ac:chgData name="Emily Facette" userId="S::eface076@uottawa.ca::ba585a29-63af-4c69-8eec-4f42033918c6" providerId="AD" clId="Web-{7994F3A3-17EB-42ED-A8D4-FCBA8560A152}" dt="2024-02-12T20:57:20.358" v="30"/>
          <ac:spMkLst>
            <pc:docMk/>
            <pc:sldMk cId="1110727441" sldId="263"/>
            <ac:spMk id="9" creationId="{09646535-AEF6-4883-A4F9-EEC1F8B4319E}"/>
          </ac:spMkLst>
        </pc:spChg>
        <pc:spChg chg="add">
          <ac:chgData name="Emily Facette" userId="S::eface076@uottawa.ca::ba585a29-63af-4c69-8eec-4f42033918c6" providerId="AD" clId="Web-{7994F3A3-17EB-42ED-A8D4-FCBA8560A152}" dt="2024-02-12T20:57:20.358" v="30"/>
          <ac:spMkLst>
            <pc:docMk/>
            <pc:sldMk cId="1110727441" sldId="263"/>
            <ac:spMk id="11" creationId="{335243F2-87BD-4C47-8358-ACFE608D3DB3}"/>
          </ac:spMkLst>
        </pc:spChg>
        <pc:spChg chg="add">
          <ac:chgData name="Emily Facette" userId="S::eface076@uottawa.ca::ba585a29-63af-4c69-8eec-4f42033918c6" providerId="AD" clId="Web-{7994F3A3-17EB-42ED-A8D4-FCBA8560A152}" dt="2024-02-12T20:57:20.358" v="30"/>
          <ac:spMkLst>
            <pc:docMk/>
            <pc:sldMk cId="1110727441" sldId="263"/>
            <ac:spMk id="13" creationId="{65B33439-EC96-4835-9DF2-CFA3336E0E41}"/>
          </ac:spMkLst>
        </pc:spChg>
        <pc:grpChg chg="add">
          <ac:chgData name="Emily Facette" userId="S::eface076@uottawa.ca::ba585a29-63af-4c69-8eec-4f42033918c6" providerId="AD" clId="Web-{7994F3A3-17EB-42ED-A8D4-FCBA8560A152}" dt="2024-02-12T20:57:20.358" v="30"/>
          <ac:grpSpMkLst>
            <pc:docMk/>
            <pc:sldMk cId="1110727441" sldId="263"/>
            <ac:grpSpMk id="15" creationId="{F2FD01A0-E6FF-41CD-AEBD-279232B90D43}"/>
          </ac:grpSpMkLst>
        </pc:grpChg>
        <pc:grpChg chg="add">
          <ac:chgData name="Emily Facette" userId="S::eface076@uottawa.ca::ba585a29-63af-4c69-8eec-4f42033918c6" providerId="AD" clId="Web-{7994F3A3-17EB-42ED-A8D4-FCBA8560A152}" dt="2024-02-12T20:57:20.358" v="30"/>
          <ac:grpSpMkLst>
            <pc:docMk/>
            <pc:sldMk cId="1110727441" sldId="263"/>
            <ac:grpSpMk id="20" creationId="{3C9AA14C-80A4-427C-A911-28CD20C56E5E}"/>
          </ac:grpSpMkLst>
        </pc:grpChg>
        <pc:picChg chg="mod modCrop">
          <ac:chgData name="Emily Facette" userId="S::eface076@uottawa.ca::ba585a29-63af-4c69-8eec-4f42033918c6" providerId="AD" clId="Web-{7994F3A3-17EB-42ED-A8D4-FCBA8560A152}" dt="2024-02-12T20:57:20.358" v="30"/>
          <ac:picMkLst>
            <pc:docMk/>
            <pc:sldMk cId="1110727441" sldId="263"/>
            <ac:picMk id="4" creationId="{B01AD6E6-329C-70EA-F352-745B50D20125}"/>
          </ac:picMkLst>
        </pc:picChg>
      </pc:sldChg>
      <pc:sldChg chg="addSp delSp modSp new mod setBg">
        <pc:chgData name="Emily Facette" userId="S::eface076@uottawa.ca::ba585a29-63af-4c69-8eec-4f42033918c6" providerId="AD" clId="Web-{7994F3A3-17EB-42ED-A8D4-FCBA8560A152}" dt="2024-02-12T20:57:14.264" v="28" actId="1076"/>
        <pc:sldMkLst>
          <pc:docMk/>
          <pc:sldMk cId="776950831" sldId="264"/>
        </pc:sldMkLst>
        <pc:spChg chg="add del">
          <ac:chgData name="Emily Facette" userId="S::eface076@uottawa.ca::ba585a29-63af-4c69-8eec-4f42033918c6" providerId="AD" clId="Web-{7994F3A3-17EB-42ED-A8D4-FCBA8560A152}" dt="2024-02-12T20:56:52.858" v="20"/>
          <ac:spMkLst>
            <pc:docMk/>
            <pc:sldMk cId="776950831" sldId="264"/>
            <ac:spMk id="2" creationId="{6918CBB0-261A-7233-E606-8EA3DEC7A0BA}"/>
          </ac:spMkLst>
        </pc:spChg>
        <pc:spChg chg="del">
          <ac:chgData name="Emily Facette" userId="S::eface076@uottawa.ca::ba585a29-63af-4c69-8eec-4f42033918c6" providerId="AD" clId="Web-{7994F3A3-17EB-42ED-A8D4-FCBA8560A152}" dt="2024-02-12T20:56:23.311" v="12"/>
          <ac:spMkLst>
            <pc:docMk/>
            <pc:sldMk cId="776950831" sldId="264"/>
            <ac:spMk id="3" creationId="{12E35D7E-8CD9-9159-D634-A3BEA45DF8B5}"/>
          </ac:spMkLst>
        </pc:spChg>
        <pc:spChg chg="add del">
          <ac:chgData name="Emily Facette" userId="S::eface076@uottawa.ca::ba585a29-63af-4c69-8eec-4f42033918c6" providerId="AD" clId="Web-{7994F3A3-17EB-42ED-A8D4-FCBA8560A152}" dt="2024-02-12T20:56:52.858" v="20"/>
          <ac:spMkLst>
            <pc:docMk/>
            <pc:sldMk cId="776950831" sldId="264"/>
            <ac:spMk id="6" creationId="{09646535-AEF6-4883-A4F9-EEC1F8B4319E}"/>
          </ac:spMkLst>
        </pc:spChg>
        <pc:spChg chg="add del">
          <ac:chgData name="Emily Facette" userId="S::eface076@uottawa.ca::ba585a29-63af-4c69-8eec-4f42033918c6" providerId="AD" clId="Web-{7994F3A3-17EB-42ED-A8D4-FCBA8560A152}" dt="2024-02-12T20:56:52.858" v="20"/>
          <ac:spMkLst>
            <pc:docMk/>
            <pc:sldMk cId="776950831" sldId="264"/>
            <ac:spMk id="7" creationId="{BE18C31E-4970-445B-8708-68FBB86DED6D}"/>
          </ac:spMkLst>
        </pc:spChg>
        <pc:spChg chg="add del">
          <ac:chgData name="Emily Facette" userId="S::eface076@uottawa.ca::ba585a29-63af-4c69-8eec-4f42033918c6" providerId="AD" clId="Web-{7994F3A3-17EB-42ED-A8D4-FCBA8560A152}" dt="2024-02-12T20:56:52.858" v="20"/>
          <ac:spMkLst>
            <pc:docMk/>
            <pc:sldMk cId="776950831" sldId="264"/>
            <ac:spMk id="8" creationId="{0AC03E49-9410-44F8-BAE9-E96A4928260C}"/>
          </ac:spMkLst>
        </pc:spChg>
        <pc:spChg chg="add del">
          <ac:chgData name="Emily Facette" userId="S::eface076@uottawa.ca::ba585a29-63af-4c69-8eec-4f42033918c6" providerId="AD" clId="Web-{7994F3A3-17EB-42ED-A8D4-FCBA8560A152}" dt="2024-02-12T20:56:40.467" v="18"/>
          <ac:spMkLst>
            <pc:docMk/>
            <pc:sldMk cId="776950831" sldId="264"/>
            <ac:spMk id="9" creationId="{09646535-AEF6-4883-A4F9-EEC1F8B4319E}"/>
          </ac:spMkLst>
        </pc:spChg>
        <pc:spChg chg="add del">
          <ac:chgData name="Emily Facette" userId="S::eface076@uottawa.ca::ba585a29-63af-4c69-8eec-4f42033918c6" providerId="AD" clId="Web-{7994F3A3-17EB-42ED-A8D4-FCBA8560A152}" dt="2024-02-12T20:56:52.858" v="20"/>
          <ac:spMkLst>
            <pc:docMk/>
            <pc:sldMk cId="776950831" sldId="264"/>
            <ac:spMk id="10" creationId="{76F1CA90-84C9-4052-98FA-85AB762EAA87}"/>
          </ac:spMkLst>
        </pc:spChg>
        <pc:spChg chg="add del">
          <ac:chgData name="Emily Facette" userId="S::eface076@uottawa.ca::ba585a29-63af-4c69-8eec-4f42033918c6" providerId="AD" clId="Web-{7994F3A3-17EB-42ED-A8D4-FCBA8560A152}" dt="2024-02-12T20:56:40.467" v="18"/>
          <ac:spMkLst>
            <pc:docMk/>
            <pc:sldMk cId="776950831" sldId="264"/>
            <ac:spMk id="11" creationId="{0C04A63C-988E-4CDA-93A4-2FE95EAD4E59}"/>
          </ac:spMkLst>
        </pc:spChg>
        <pc:spChg chg="add del">
          <ac:chgData name="Emily Facette" userId="S::eface076@uottawa.ca::ba585a29-63af-4c69-8eec-4f42033918c6" providerId="AD" clId="Web-{7994F3A3-17EB-42ED-A8D4-FCBA8560A152}" dt="2024-02-12T20:56:40.467" v="18"/>
          <ac:spMkLst>
            <pc:docMk/>
            <pc:sldMk cId="776950831" sldId="264"/>
            <ac:spMk id="13" creationId="{62F244BA-9ADF-4F8B-8A82-0BCFD736C55C}"/>
          </ac:spMkLst>
        </pc:spChg>
        <pc:grpChg chg="add del">
          <ac:chgData name="Emily Facette" userId="S::eface076@uottawa.ca::ba585a29-63af-4c69-8eec-4f42033918c6" providerId="AD" clId="Web-{7994F3A3-17EB-42ED-A8D4-FCBA8560A152}" dt="2024-02-12T20:56:40.467" v="18"/>
          <ac:grpSpMkLst>
            <pc:docMk/>
            <pc:sldMk cId="776950831" sldId="264"/>
            <ac:grpSpMk id="15" creationId="{9CE01B79-04E0-42C8-9E4B-CA4E551FF131}"/>
          </ac:grpSpMkLst>
        </pc:grpChg>
        <pc:picChg chg="add mod ord modCrop">
          <ac:chgData name="Emily Facette" userId="S::eface076@uottawa.ca::ba585a29-63af-4c69-8eec-4f42033918c6" providerId="AD" clId="Web-{7994F3A3-17EB-42ED-A8D4-FCBA8560A152}" dt="2024-02-12T20:57:14.264" v="28" actId="1076"/>
          <ac:picMkLst>
            <pc:docMk/>
            <pc:sldMk cId="776950831" sldId="264"/>
            <ac:picMk id="4" creationId="{2E495E9C-F58E-194F-9064-1323CB454C26}"/>
          </ac:picMkLst>
        </pc:picChg>
      </pc:sldChg>
    </pc:docChg>
  </pc:docChgLst>
  <pc:docChgLst>
    <pc:chgData name="Emily Facette" userId="S::eface076@uottawa.ca::ba585a29-63af-4c69-8eec-4f42033918c6" providerId="AD" clId="Web-{B9003DD7-3B64-959D-2B06-776B8539D01F}"/>
    <pc:docChg chg="modSld">
      <pc:chgData name="Emily Facette" userId="S::eface076@uottawa.ca::ba585a29-63af-4c69-8eec-4f42033918c6" providerId="AD" clId="Web-{B9003DD7-3B64-959D-2B06-776B8539D01F}" dt="2024-02-12T23:03:25.450" v="13" actId="20577"/>
      <pc:docMkLst>
        <pc:docMk/>
      </pc:docMkLst>
      <pc:sldChg chg="modSp">
        <pc:chgData name="Emily Facette" userId="S::eface076@uottawa.ca::ba585a29-63af-4c69-8eec-4f42033918c6" providerId="AD" clId="Web-{B9003DD7-3B64-959D-2B06-776B8539D01F}" dt="2024-02-12T23:01:57.777" v="7" actId="20577"/>
        <pc:sldMkLst>
          <pc:docMk/>
          <pc:sldMk cId="1372247824" sldId="261"/>
        </pc:sldMkLst>
        <pc:spChg chg="mod">
          <ac:chgData name="Emily Facette" userId="S::eface076@uottawa.ca::ba585a29-63af-4c69-8eec-4f42033918c6" providerId="AD" clId="Web-{B9003DD7-3B64-959D-2B06-776B8539D01F}" dt="2024-02-12T23:01:57.777" v="7" actId="20577"/>
          <ac:spMkLst>
            <pc:docMk/>
            <pc:sldMk cId="1372247824" sldId="261"/>
            <ac:spMk id="2" creationId="{6BEDBC08-0964-12C6-B8E6-6C72726C17E7}"/>
          </ac:spMkLst>
        </pc:spChg>
        <pc:spChg chg="mod">
          <ac:chgData name="Emily Facette" userId="S::eface076@uottawa.ca::ba585a29-63af-4c69-8eec-4f42033918c6" providerId="AD" clId="Web-{B9003DD7-3B64-959D-2B06-776B8539D01F}" dt="2024-02-12T23:01:45.590" v="1" actId="20577"/>
          <ac:spMkLst>
            <pc:docMk/>
            <pc:sldMk cId="1372247824" sldId="261"/>
            <ac:spMk id="4" creationId="{248073D4-3469-DBD4-2C8E-C4ADFF806974}"/>
          </ac:spMkLst>
        </pc:spChg>
        <pc:spChg chg="mod">
          <ac:chgData name="Emily Facette" userId="S::eface076@uottawa.ca::ba585a29-63af-4c69-8eec-4f42033918c6" providerId="AD" clId="Web-{B9003DD7-3B64-959D-2B06-776B8539D01F}" dt="2024-02-12T23:01:48.496" v="3" actId="20577"/>
          <ac:spMkLst>
            <pc:docMk/>
            <pc:sldMk cId="1372247824" sldId="261"/>
            <ac:spMk id="13" creationId="{57292B37-CCC0-5048-CE92-2F7DFA900AA0}"/>
          </ac:spMkLst>
        </pc:spChg>
      </pc:sldChg>
      <pc:sldChg chg="addSp modSp">
        <pc:chgData name="Emily Facette" userId="S::eface076@uottawa.ca::ba585a29-63af-4c69-8eec-4f42033918c6" providerId="AD" clId="Web-{B9003DD7-3B64-959D-2B06-776B8539D01F}" dt="2024-02-12T23:03:25.450" v="13" actId="20577"/>
        <pc:sldMkLst>
          <pc:docMk/>
          <pc:sldMk cId="1406658591" sldId="267"/>
        </pc:sldMkLst>
        <pc:spChg chg="add mod">
          <ac:chgData name="Emily Facette" userId="S::eface076@uottawa.ca::ba585a29-63af-4c69-8eec-4f42033918c6" providerId="AD" clId="Web-{B9003DD7-3B64-959D-2B06-776B8539D01F}" dt="2024-02-12T23:03:25.450" v="13" actId="20577"/>
          <ac:spMkLst>
            <pc:docMk/>
            <pc:sldMk cId="1406658591" sldId="267"/>
            <ac:spMk id="3" creationId="{BC94D147-12D0-C077-1361-4AC17A2E786D}"/>
          </ac:spMkLst>
        </pc:spChg>
      </pc:sldChg>
    </pc:docChg>
  </pc:docChgLst>
  <pc:docChgLst>
    <pc:chgData name="Avery James Taylor" userId="S::atayl111@uottawa.ca::b172b661-5f98-4a51-a5f9-a53b73a8ed89" providerId="AD" clId="Web-{BE3D31C5-1580-3924-53AC-741227FBECCD}"/>
    <pc:docChg chg="addSld">
      <pc:chgData name="Avery James Taylor" userId="S::atayl111@uottawa.ca::b172b661-5f98-4a51-a5f9-a53b73a8ed89" providerId="AD" clId="Web-{BE3D31C5-1580-3924-53AC-741227FBECCD}" dt="2024-02-09T17:10:52.941" v="0"/>
      <pc:docMkLst>
        <pc:docMk/>
      </pc:docMkLst>
      <pc:sldChg chg="new">
        <pc:chgData name="Avery James Taylor" userId="S::atayl111@uottawa.ca::b172b661-5f98-4a51-a5f9-a53b73a8ed89" providerId="AD" clId="Web-{BE3D31C5-1580-3924-53AC-741227FBECCD}" dt="2024-02-09T17:10:52.941" v="0"/>
        <pc:sldMkLst>
          <pc:docMk/>
          <pc:sldMk cId="1542203158" sldId="256"/>
        </pc:sldMkLst>
      </pc:sldChg>
    </pc:docChg>
  </pc:docChgLst>
  <pc:docChgLst>
    <pc:chgData name="Emily Facette" userId="S::eface076@uottawa.ca::ba585a29-63af-4c69-8eec-4f42033918c6" providerId="AD" clId="Web-{EE269313-B37C-8195-C3F9-AF75D2C1FC55}"/>
    <pc:docChg chg="modSld">
      <pc:chgData name="Emily Facette" userId="S::eface076@uottawa.ca::ba585a29-63af-4c69-8eec-4f42033918c6" providerId="AD" clId="Web-{EE269313-B37C-8195-C3F9-AF75D2C1FC55}" dt="2024-02-09T17:33:03.075" v="1"/>
      <pc:docMkLst>
        <pc:docMk/>
      </pc:docMkLst>
      <pc:sldChg chg="addSp delSp">
        <pc:chgData name="Emily Facette" userId="S::eface076@uottawa.ca::ba585a29-63af-4c69-8eec-4f42033918c6" providerId="AD" clId="Web-{EE269313-B37C-8195-C3F9-AF75D2C1FC55}" dt="2024-02-09T17:33:03.075" v="1"/>
        <pc:sldMkLst>
          <pc:docMk/>
          <pc:sldMk cId="1372247824" sldId="261"/>
        </pc:sldMkLst>
        <pc:cxnChg chg="add del">
          <ac:chgData name="Emily Facette" userId="S::eface076@uottawa.ca::ba585a29-63af-4c69-8eec-4f42033918c6" providerId="AD" clId="Web-{EE269313-B37C-8195-C3F9-AF75D2C1FC55}" dt="2024-02-09T17:33:03.075" v="1"/>
          <ac:cxnSpMkLst>
            <pc:docMk/>
            <pc:sldMk cId="1372247824" sldId="261"/>
            <ac:cxnSpMk id="17" creationId="{EB42115B-27B6-E59B-6571-792F8F381D84}"/>
          </ac:cxnSpMkLst>
        </pc:cxnChg>
      </pc:sldChg>
    </pc:docChg>
  </pc:docChgLst>
  <pc:docChgLst>
    <pc:chgData name="Avery James Taylor" userId="S::atayl111@uottawa.ca::b172b661-5f98-4a51-a5f9-a53b73a8ed89" providerId="AD" clId="Web-{CA328B05-DCA9-25B0-2F4A-3A64A6CE18A1}"/>
    <pc:docChg chg="addSld delSld modSld">
      <pc:chgData name="Avery James Taylor" userId="S::atayl111@uottawa.ca::b172b661-5f98-4a51-a5f9-a53b73a8ed89" providerId="AD" clId="Web-{CA328B05-DCA9-25B0-2F4A-3A64A6CE18A1}" dt="2024-02-09T17:17:08.355" v="93" actId="20577"/>
      <pc:docMkLst>
        <pc:docMk/>
      </pc:docMkLst>
      <pc:sldChg chg="new del">
        <pc:chgData name="Avery James Taylor" userId="S::atayl111@uottawa.ca::b172b661-5f98-4a51-a5f9-a53b73a8ed89" providerId="AD" clId="Web-{CA328B05-DCA9-25B0-2F4A-3A64A6CE18A1}" dt="2024-02-09T17:13:04.570" v="2"/>
        <pc:sldMkLst>
          <pc:docMk/>
          <pc:sldMk cId="277512585" sldId="257"/>
        </pc:sldMkLst>
      </pc:sldChg>
      <pc:sldChg chg="modSp new">
        <pc:chgData name="Avery James Taylor" userId="S::atayl111@uottawa.ca::b172b661-5f98-4a51-a5f9-a53b73a8ed89" providerId="AD" clId="Web-{CA328B05-DCA9-25B0-2F4A-3A64A6CE18A1}" dt="2024-02-09T17:17:08.355" v="93" actId="20577"/>
        <pc:sldMkLst>
          <pc:docMk/>
          <pc:sldMk cId="3436055146" sldId="258"/>
        </pc:sldMkLst>
        <pc:spChg chg="mod">
          <ac:chgData name="Avery James Taylor" userId="S::atayl111@uottawa.ca::b172b661-5f98-4a51-a5f9-a53b73a8ed89" providerId="AD" clId="Web-{CA328B05-DCA9-25B0-2F4A-3A64A6CE18A1}" dt="2024-02-09T17:17:08.355" v="93" actId="20577"/>
          <ac:spMkLst>
            <pc:docMk/>
            <pc:sldMk cId="3436055146" sldId="258"/>
            <ac:spMk id="2" creationId="{4AFBE483-9EB6-E9CA-02B9-9A3C2CA79E59}"/>
          </ac:spMkLst>
        </pc:spChg>
        <pc:spChg chg="mod">
          <ac:chgData name="Avery James Taylor" userId="S::atayl111@uottawa.ca::b172b661-5f98-4a51-a5f9-a53b73a8ed89" providerId="AD" clId="Web-{CA328B05-DCA9-25B0-2F4A-3A64A6CE18A1}" dt="2024-02-09T17:13:14.554" v="4" actId="20577"/>
          <ac:spMkLst>
            <pc:docMk/>
            <pc:sldMk cId="3436055146" sldId="258"/>
            <ac:spMk id="3" creationId="{6DF92C17-5356-8762-2811-616258128AAD}"/>
          </ac:spMkLst>
        </pc:spChg>
        <pc:spChg chg="mod">
          <ac:chgData name="Avery James Taylor" userId="S::atayl111@uottawa.ca::b172b661-5f98-4a51-a5f9-a53b73a8ed89" providerId="AD" clId="Web-{CA328B05-DCA9-25B0-2F4A-3A64A6CE18A1}" dt="2024-02-09T17:15:00.431" v="47" actId="20577"/>
          <ac:spMkLst>
            <pc:docMk/>
            <pc:sldMk cId="3436055146" sldId="258"/>
            <ac:spMk id="4" creationId="{206CF64A-F202-03A4-212E-BB8E3836C778}"/>
          </ac:spMkLst>
        </pc:spChg>
        <pc:spChg chg="mod">
          <ac:chgData name="Avery James Taylor" userId="S::atayl111@uottawa.ca::b172b661-5f98-4a51-a5f9-a53b73a8ed89" providerId="AD" clId="Web-{CA328B05-DCA9-25B0-2F4A-3A64A6CE18A1}" dt="2024-02-09T17:13:18.726" v="15" actId="20577"/>
          <ac:spMkLst>
            <pc:docMk/>
            <pc:sldMk cId="3436055146" sldId="258"/>
            <ac:spMk id="5" creationId="{47D5473C-D490-D5BF-4D21-59039DD06982}"/>
          </ac:spMkLst>
        </pc:spChg>
        <pc:spChg chg="mod">
          <ac:chgData name="Avery James Taylor" userId="S::atayl111@uottawa.ca::b172b661-5f98-4a51-a5f9-a53b73a8ed89" providerId="AD" clId="Web-{CA328B05-DCA9-25B0-2F4A-3A64A6CE18A1}" dt="2024-02-09T17:16:51.433" v="60" actId="20577"/>
          <ac:spMkLst>
            <pc:docMk/>
            <pc:sldMk cId="3436055146" sldId="258"/>
            <ac:spMk id="6" creationId="{2CDCA310-9FC7-CEA5-13FE-466AA58AF40B}"/>
          </ac:spMkLst>
        </pc:spChg>
      </pc:sldChg>
    </pc:docChg>
  </pc:docChgLst>
  <pc:docChgLst>
    <pc:chgData name="Rashad Nesar" userId="a926ddb5-5d16-485d-ba04-7b6765b0803c" providerId="ADAL" clId="{8F893F06-2B09-4182-8B52-7239F04A7358}"/>
    <pc:docChg chg="modSld">
      <pc:chgData name="Rashad Nesar" userId="a926ddb5-5d16-485d-ba04-7b6765b0803c" providerId="ADAL" clId="{8F893F06-2B09-4182-8B52-7239F04A7358}" dt="2024-02-14T20:24:25.228" v="20" actId="14100"/>
      <pc:docMkLst>
        <pc:docMk/>
      </pc:docMkLst>
      <pc:sldChg chg="modSp mod">
        <pc:chgData name="Rashad Nesar" userId="a926ddb5-5d16-485d-ba04-7b6765b0803c" providerId="ADAL" clId="{8F893F06-2B09-4182-8B52-7239F04A7358}" dt="2024-02-14T20:24:25.228" v="20" actId="14100"/>
        <pc:sldMkLst>
          <pc:docMk/>
          <pc:sldMk cId="3455115996" sldId="257"/>
        </pc:sldMkLst>
        <pc:spChg chg="mod">
          <ac:chgData name="Rashad Nesar" userId="a926ddb5-5d16-485d-ba04-7b6765b0803c" providerId="ADAL" clId="{8F893F06-2B09-4182-8B52-7239F04A7358}" dt="2024-02-14T20:24:25.228" v="20" actId="14100"/>
          <ac:spMkLst>
            <pc:docMk/>
            <pc:sldMk cId="3455115996" sldId="257"/>
            <ac:spMk id="2" creationId="{261A91A8-686D-DEE8-78C0-5E3B1EDF24BC}"/>
          </ac:spMkLst>
        </pc:spChg>
      </pc:sldChg>
    </pc:docChg>
  </pc:docChgLst>
  <pc:docChgLst>
    <pc:chgData name="Emily Facette" userId="ba585a29-63af-4c69-8eec-4f42033918c6" providerId="ADAL" clId="{406978A7-9796-491D-AB2E-D3DCD643176E}"/>
    <pc:docChg chg="undo custSel addSld delSld modSld sldOrd addMainMaster delMainMaster">
      <pc:chgData name="Emily Facette" userId="ba585a29-63af-4c69-8eec-4f42033918c6" providerId="ADAL" clId="{406978A7-9796-491D-AB2E-D3DCD643176E}" dt="2024-02-14T20:33:24.087" v="1727" actId="20577"/>
      <pc:docMkLst>
        <pc:docMk/>
      </pc:docMkLst>
      <pc:sldChg chg="addSp delSp modSp new mod setBg modClrScheme addAnim setClrOvrMap chgLayout">
        <pc:chgData name="Emily Facette" userId="ba585a29-63af-4c69-8eec-4f42033918c6" providerId="ADAL" clId="{406978A7-9796-491D-AB2E-D3DCD643176E}" dt="2024-02-09T17:15:24.280" v="470" actId="1076"/>
        <pc:sldMkLst>
          <pc:docMk/>
          <pc:sldMk cId="1886893281" sldId="256"/>
        </pc:sldMkLst>
        <pc:spChg chg="mod">
          <ac:chgData name="Emily Facette" userId="ba585a29-63af-4c69-8eec-4f42033918c6" providerId="ADAL" clId="{406978A7-9796-491D-AB2E-D3DCD643176E}" dt="2024-02-09T17:00:29.339" v="67" actId="26606"/>
          <ac:spMkLst>
            <pc:docMk/>
            <pc:sldMk cId="1886893281" sldId="256"/>
            <ac:spMk id="2" creationId="{B04CCD65-22F8-CED4-AAA2-D21E0AC3C0F8}"/>
          </ac:spMkLst>
        </pc:spChg>
        <pc:spChg chg="mod">
          <ac:chgData name="Emily Facette" userId="ba585a29-63af-4c69-8eec-4f42033918c6" providerId="ADAL" clId="{406978A7-9796-491D-AB2E-D3DCD643176E}" dt="2024-02-09T17:00:29.339" v="67" actId="26606"/>
          <ac:spMkLst>
            <pc:docMk/>
            <pc:sldMk cId="1886893281" sldId="256"/>
            <ac:spMk id="3" creationId="{16A7D8AC-1BA7-F017-CA72-56C0A65C367F}"/>
          </ac:spMkLst>
        </pc:spChg>
        <pc:spChg chg="add mod">
          <ac:chgData name="Emily Facette" userId="ba585a29-63af-4c69-8eec-4f42033918c6" providerId="ADAL" clId="{406978A7-9796-491D-AB2E-D3DCD643176E}" dt="2024-02-09T17:15:24.280" v="470" actId="1076"/>
          <ac:spMkLst>
            <pc:docMk/>
            <pc:sldMk cId="1886893281" sldId="256"/>
            <ac:spMk id="5" creationId="{72D1E47E-71B5-BABC-1207-EFA4855CE2A8}"/>
          </ac:spMkLst>
        </pc:spChg>
        <pc:spChg chg="add del">
          <ac:chgData name="Emily Facette" userId="ba585a29-63af-4c69-8eec-4f42033918c6" providerId="ADAL" clId="{406978A7-9796-491D-AB2E-D3DCD643176E}" dt="2024-02-09T16:59:56.825" v="2" actId="26606"/>
          <ac:spMkLst>
            <pc:docMk/>
            <pc:sldMk cId="1886893281" sldId="256"/>
            <ac:spMk id="9" creationId="{06E15305-164C-44CD-9E0F-420C2DC1B32A}"/>
          </ac:spMkLst>
        </pc:spChg>
        <pc:spChg chg="add del">
          <ac:chgData name="Emily Facette" userId="ba585a29-63af-4c69-8eec-4f42033918c6" providerId="ADAL" clId="{406978A7-9796-491D-AB2E-D3DCD643176E}" dt="2024-02-09T16:59:56.825" v="2" actId="26606"/>
          <ac:spMkLst>
            <pc:docMk/>
            <pc:sldMk cId="1886893281" sldId="256"/>
            <ac:spMk id="11" creationId="{1D983374-3839-4F06-972D-B4C3CF238079}"/>
          </ac:spMkLst>
        </pc:spChg>
        <pc:spChg chg="add del">
          <ac:chgData name="Emily Facette" userId="ba585a29-63af-4c69-8eec-4f42033918c6" providerId="ADAL" clId="{406978A7-9796-491D-AB2E-D3DCD643176E}" dt="2024-02-09T16:59:56.825" v="2" actId="26606"/>
          <ac:spMkLst>
            <pc:docMk/>
            <pc:sldMk cId="1886893281" sldId="256"/>
            <ac:spMk id="13" creationId="{F1D5403D-09EC-41DB-B916-A09C0E5AEC2B}"/>
          </ac:spMkLst>
        </pc:spChg>
        <pc:spChg chg="add del">
          <ac:chgData name="Emily Facette" userId="ba585a29-63af-4c69-8eec-4f42033918c6" providerId="ADAL" clId="{406978A7-9796-491D-AB2E-D3DCD643176E}" dt="2024-02-09T17:00:00.634" v="4" actId="26606"/>
          <ac:spMkLst>
            <pc:docMk/>
            <pc:sldMk cId="1886893281" sldId="256"/>
            <ac:spMk id="15" creationId="{3FCCF64C-025C-49FE-AD65-24765768E05B}"/>
          </ac:spMkLst>
        </pc:spChg>
        <pc:spChg chg="add del">
          <ac:chgData name="Emily Facette" userId="ba585a29-63af-4c69-8eec-4f42033918c6" providerId="ADAL" clId="{406978A7-9796-491D-AB2E-D3DCD643176E}" dt="2024-02-09T17:00:00.634" v="4" actId="26606"/>
          <ac:spMkLst>
            <pc:docMk/>
            <pc:sldMk cId="1886893281" sldId="256"/>
            <ac:spMk id="16" creationId="{89FFDEFC-31F0-4114-BCCB-64AD2B579E6B}"/>
          </ac:spMkLst>
        </pc:spChg>
        <pc:spChg chg="add del">
          <ac:chgData name="Emily Facette" userId="ba585a29-63af-4c69-8eec-4f42033918c6" providerId="ADAL" clId="{406978A7-9796-491D-AB2E-D3DCD643176E}" dt="2024-02-09T17:00:00.634" v="4" actId="26606"/>
          <ac:spMkLst>
            <pc:docMk/>
            <pc:sldMk cId="1886893281" sldId="256"/>
            <ac:spMk id="17" creationId="{C312A434-F7D2-4A14-A037-B9762E209CEF}"/>
          </ac:spMkLst>
        </pc:spChg>
        <pc:spChg chg="add del">
          <ac:chgData name="Emily Facette" userId="ba585a29-63af-4c69-8eec-4f42033918c6" providerId="ADAL" clId="{406978A7-9796-491D-AB2E-D3DCD643176E}" dt="2024-02-09T17:00:29.339" v="67" actId="26606"/>
          <ac:spMkLst>
            <pc:docMk/>
            <pc:sldMk cId="1886893281" sldId="256"/>
            <ac:spMk id="20" creationId="{8A95209C-5275-4E15-8EA7-7F42980ABF2D}"/>
          </ac:spMkLst>
        </pc:spChg>
        <pc:spChg chg="add del">
          <ac:chgData name="Emily Facette" userId="ba585a29-63af-4c69-8eec-4f42033918c6" providerId="ADAL" clId="{406978A7-9796-491D-AB2E-D3DCD643176E}" dt="2024-02-09T17:00:29.339" v="67" actId="26606"/>
          <ac:spMkLst>
            <pc:docMk/>
            <pc:sldMk cId="1886893281" sldId="256"/>
            <ac:spMk id="22" creationId="{4F2ED431-E304-4FF0-9F4E-032783C9D612}"/>
          </ac:spMkLst>
        </pc:spChg>
        <pc:spChg chg="add del">
          <ac:chgData name="Emily Facette" userId="ba585a29-63af-4c69-8eec-4f42033918c6" providerId="ADAL" clId="{406978A7-9796-491D-AB2E-D3DCD643176E}" dt="2024-02-09T17:00:29.339" v="67" actId="26606"/>
          <ac:spMkLst>
            <pc:docMk/>
            <pc:sldMk cId="1886893281" sldId="256"/>
            <ac:spMk id="23" creationId="{4E87FCFB-2CCE-460D-B3DD-557C8BD1B94A}"/>
          </ac:spMkLst>
        </pc:spChg>
        <pc:spChg chg="add">
          <ac:chgData name="Emily Facette" userId="ba585a29-63af-4c69-8eec-4f42033918c6" providerId="ADAL" clId="{406978A7-9796-491D-AB2E-D3DCD643176E}" dt="2024-02-09T17:00:29.339" v="67" actId="26606"/>
          <ac:spMkLst>
            <pc:docMk/>
            <pc:sldMk cId="1886893281" sldId="256"/>
            <ac:spMk id="28" creationId="{0149A9F6-B857-488C-AC3A-007B78165715}"/>
          </ac:spMkLst>
        </pc:spChg>
        <pc:spChg chg="add">
          <ac:chgData name="Emily Facette" userId="ba585a29-63af-4c69-8eec-4f42033918c6" providerId="ADAL" clId="{406978A7-9796-491D-AB2E-D3DCD643176E}" dt="2024-02-09T17:00:29.339" v="67" actId="26606"/>
          <ac:spMkLst>
            <pc:docMk/>
            <pc:sldMk cId="1886893281" sldId="256"/>
            <ac:spMk id="30" creationId="{249EFD05-C377-44BE-91F0-1D17C1D9BF60}"/>
          </ac:spMkLst>
        </pc:spChg>
        <pc:grpChg chg="add">
          <ac:chgData name="Emily Facette" userId="ba585a29-63af-4c69-8eec-4f42033918c6" providerId="ADAL" clId="{406978A7-9796-491D-AB2E-D3DCD643176E}" dt="2024-02-09T17:00:29.339" v="67" actId="26606"/>
          <ac:grpSpMkLst>
            <pc:docMk/>
            <pc:sldMk cId="1886893281" sldId="256"/>
            <ac:grpSpMk id="32" creationId="{F2FD01A0-E6FF-41CD-AEBD-279232B90D43}"/>
          </ac:grpSpMkLst>
        </pc:grpChg>
        <pc:grpChg chg="add">
          <ac:chgData name="Emily Facette" userId="ba585a29-63af-4c69-8eec-4f42033918c6" providerId="ADAL" clId="{406978A7-9796-491D-AB2E-D3DCD643176E}" dt="2024-02-09T17:00:29.339" v="67" actId="26606"/>
          <ac:grpSpMkLst>
            <pc:docMk/>
            <pc:sldMk cId="1886893281" sldId="256"/>
            <ac:grpSpMk id="37" creationId="{3C9AA14C-80A4-427C-A911-28CD20C56E5E}"/>
          </ac:grpSpMkLst>
        </pc:grpChg>
        <pc:picChg chg="add del">
          <ac:chgData name="Emily Facette" userId="ba585a29-63af-4c69-8eec-4f42033918c6" providerId="ADAL" clId="{406978A7-9796-491D-AB2E-D3DCD643176E}" dt="2024-02-09T16:59:56.825" v="2" actId="26606"/>
          <ac:picMkLst>
            <pc:docMk/>
            <pc:sldMk cId="1886893281" sldId="256"/>
            <ac:picMk id="4" creationId="{08076013-0C0B-14D2-9B6D-F60EF3EBB88A}"/>
          </ac:picMkLst>
        </pc:picChg>
        <pc:picChg chg="add del">
          <ac:chgData name="Emily Facette" userId="ba585a29-63af-4c69-8eec-4f42033918c6" providerId="ADAL" clId="{406978A7-9796-491D-AB2E-D3DCD643176E}" dt="2024-02-09T17:00:00.634" v="4" actId="26606"/>
          <ac:picMkLst>
            <pc:docMk/>
            <pc:sldMk cId="1886893281" sldId="256"/>
            <ac:picMk id="18" creationId="{98C5D908-FE7C-456A-B192-37E4D732AD6B}"/>
          </ac:picMkLst>
        </pc:picChg>
        <pc:picChg chg="add mod ord">
          <ac:chgData name="Emily Facette" userId="ba585a29-63af-4c69-8eec-4f42033918c6" providerId="ADAL" clId="{406978A7-9796-491D-AB2E-D3DCD643176E}" dt="2024-02-09T17:00:29.339" v="67" actId="26606"/>
          <ac:picMkLst>
            <pc:docMk/>
            <pc:sldMk cId="1886893281" sldId="256"/>
            <ac:picMk id="21" creationId="{4C31E780-C447-3A37-99E6-E3B64207D01C}"/>
          </ac:picMkLst>
        </pc:picChg>
      </pc:sldChg>
      <pc:sldChg chg="addSp delSp modSp new add del mod ord setBg">
        <pc:chgData name="Emily Facette" userId="ba585a29-63af-4c69-8eec-4f42033918c6" providerId="ADAL" clId="{406978A7-9796-491D-AB2E-D3DCD643176E}" dt="2024-02-09T17:18:55.329" v="486" actId="47"/>
        <pc:sldMkLst>
          <pc:docMk/>
          <pc:sldMk cId="3455115996" sldId="257"/>
        </pc:sldMkLst>
        <pc:spChg chg="mod">
          <ac:chgData name="Emily Facette" userId="ba585a29-63af-4c69-8eec-4f42033918c6" providerId="ADAL" clId="{406978A7-9796-491D-AB2E-D3DCD643176E}" dt="2024-02-09T17:04:55.081" v="201" actId="1076"/>
          <ac:spMkLst>
            <pc:docMk/>
            <pc:sldMk cId="3455115996" sldId="257"/>
            <ac:spMk id="2" creationId="{261A91A8-686D-DEE8-78C0-5E3B1EDF24BC}"/>
          </ac:spMkLst>
        </pc:spChg>
        <pc:spChg chg="add del mod">
          <ac:chgData name="Emily Facette" userId="ba585a29-63af-4c69-8eec-4f42033918c6" providerId="ADAL" clId="{406978A7-9796-491D-AB2E-D3DCD643176E}" dt="2024-02-09T17:03:48.263" v="192" actId="26606"/>
          <ac:spMkLst>
            <pc:docMk/>
            <pc:sldMk cId="3455115996" sldId="257"/>
            <ac:spMk id="3" creationId="{0CE9E9E7-E98F-CBE1-ED4A-6BF3123C0FED}"/>
          </ac:spMkLst>
        </pc:spChg>
        <pc:spChg chg="add del">
          <ac:chgData name="Emily Facette" userId="ba585a29-63af-4c69-8eec-4f42033918c6" providerId="ADAL" clId="{406978A7-9796-491D-AB2E-D3DCD643176E}" dt="2024-02-09T17:03:24.067" v="181" actId="26606"/>
          <ac:spMkLst>
            <pc:docMk/>
            <pc:sldMk cId="3455115996" sldId="257"/>
            <ac:spMk id="9" creationId="{308119F7-B84E-4EBF-919F-A9B0F6D92473}"/>
          </ac:spMkLst>
        </pc:spChg>
        <pc:spChg chg="add del">
          <ac:chgData name="Emily Facette" userId="ba585a29-63af-4c69-8eec-4f42033918c6" providerId="ADAL" clId="{406978A7-9796-491D-AB2E-D3DCD643176E}" dt="2024-02-09T17:03:30.904" v="185" actId="26606"/>
          <ac:spMkLst>
            <pc:docMk/>
            <pc:sldMk cId="3455115996" sldId="257"/>
            <ac:spMk id="10" creationId="{2A3E2477-CB24-4FE6-B9C0-F9800FF83EF6}"/>
          </ac:spMkLst>
        </pc:spChg>
        <pc:spChg chg="add del">
          <ac:chgData name="Emily Facette" userId="ba585a29-63af-4c69-8eec-4f42033918c6" providerId="ADAL" clId="{406978A7-9796-491D-AB2E-D3DCD643176E}" dt="2024-02-09T17:03:24.067" v="181" actId="26606"/>
          <ac:spMkLst>
            <pc:docMk/>
            <pc:sldMk cId="3455115996" sldId="257"/>
            <ac:spMk id="11" creationId="{DAA17479-17CB-402A-8689-750C6F38584C}"/>
          </ac:spMkLst>
        </pc:spChg>
        <pc:spChg chg="add del">
          <ac:chgData name="Emily Facette" userId="ba585a29-63af-4c69-8eec-4f42033918c6" providerId="ADAL" clId="{406978A7-9796-491D-AB2E-D3DCD643176E}" dt="2024-02-09T17:03:30.904" v="185" actId="26606"/>
          <ac:spMkLst>
            <pc:docMk/>
            <pc:sldMk cId="3455115996" sldId="257"/>
            <ac:spMk id="12" creationId="{B965638C-2268-4A1B-96C3-95E79EF44B96}"/>
          </ac:spMkLst>
        </pc:spChg>
        <pc:spChg chg="add del">
          <ac:chgData name="Emily Facette" userId="ba585a29-63af-4c69-8eec-4f42033918c6" providerId="ADAL" clId="{406978A7-9796-491D-AB2E-D3DCD643176E}" dt="2024-02-09T17:03:24.067" v="181" actId="26606"/>
          <ac:spMkLst>
            <pc:docMk/>
            <pc:sldMk cId="3455115996" sldId="257"/>
            <ac:spMk id="13" creationId="{F534AA72-89BF-4BB0-B339-DEB9FC7F1BF2}"/>
          </ac:spMkLst>
        </pc:spChg>
        <pc:spChg chg="add del">
          <ac:chgData name="Emily Facette" userId="ba585a29-63af-4c69-8eec-4f42033918c6" providerId="ADAL" clId="{406978A7-9796-491D-AB2E-D3DCD643176E}" dt="2024-02-09T17:03:30.904" v="185" actId="26606"/>
          <ac:spMkLst>
            <pc:docMk/>
            <pc:sldMk cId="3455115996" sldId="257"/>
            <ac:spMk id="14" creationId="{97D0825D-5142-4F4A-A141-3CCD5E99CB4F}"/>
          </ac:spMkLst>
        </pc:spChg>
        <pc:spChg chg="add del">
          <ac:chgData name="Emily Facette" userId="ba585a29-63af-4c69-8eec-4f42033918c6" providerId="ADAL" clId="{406978A7-9796-491D-AB2E-D3DCD643176E}" dt="2024-02-09T17:03:30.904" v="185" actId="26606"/>
          <ac:spMkLst>
            <pc:docMk/>
            <pc:sldMk cId="3455115996" sldId="257"/>
            <ac:spMk id="17" creationId="{0CE9E9E7-E98F-CBE1-ED4A-6BF3123C0FED}"/>
          </ac:spMkLst>
        </pc:spChg>
        <pc:spChg chg="add del">
          <ac:chgData name="Emily Facette" userId="ba585a29-63af-4c69-8eec-4f42033918c6" providerId="ADAL" clId="{406978A7-9796-491D-AB2E-D3DCD643176E}" dt="2024-02-09T17:03:45.499" v="187" actId="26606"/>
          <ac:spMkLst>
            <pc:docMk/>
            <pc:sldMk cId="3455115996" sldId="257"/>
            <ac:spMk id="19" creationId="{2BFB0E95-9CAE-4968-A118-2B9F7C8BBBEC}"/>
          </ac:spMkLst>
        </pc:spChg>
        <pc:spChg chg="add del">
          <ac:chgData name="Emily Facette" userId="ba585a29-63af-4c69-8eec-4f42033918c6" providerId="ADAL" clId="{406978A7-9796-491D-AB2E-D3DCD643176E}" dt="2024-02-09T17:03:45.499" v="187" actId="26606"/>
          <ac:spMkLst>
            <pc:docMk/>
            <pc:sldMk cId="3455115996" sldId="257"/>
            <ac:spMk id="20" creationId="{90BBC371-361C-45F7-9235-C3252E336B5B}"/>
          </ac:spMkLst>
        </pc:spChg>
        <pc:spChg chg="add del">
          <ac:chgData name="Emily Facette" userId="ba585a29-63af-4c69-8eec-4f42033918c6" providerId="ADAL" clId="{406978A7-9796-491D-AB2E-D3DCD643176E}" dt="2024-02-09T17:03:45.499" v="187" actId="26606"/>
          <ac:spMkLst>
            <pc:docMk/>
            <pc:sldMk cId="3455115996" sldId="257"/>
            <ac:spMk id="21" creationId="{4172FA92-6FD3-495F-95A0-4FD85861D89C}"/>
          </ac:spMkLst>
        </pc:spChg>
        <pc:spChg chg="add del">
          <ac:chgData name="Emily Facette" userId="ba585a29-63af-4c69-8eec-4f42033918c6" providerId="ADAL" clId="{406978A7-9796-491D-AB2E-D3DCD643176E}" dt="2024-02-09T17:03:46.545" v="189" actId="26606"/>
          <ac:spMkLst>
            <pc:docMk/>
            <pc:sldMk cId="3455115996" sldId="257"/>
            <ac:spMk id="24" creationId="{05D1035C-3BF0-4FE0-B3A3-1062F86009CA}"/>
          </ac:spMkLst>
        </pc:spChg>
        <pc:spChg chg="add del">
          <ac:chgData name="Emily Facette" userId="ba585a29-63af-4c69-8eec-4f42033918c6" providerId="ADAL" clId="{406978A7-9796-491D-AB2E-D3DCD643176E}" dt="2024-02-09T17:03:46.545" v="189" actId="26606"/>
          <ac:spMkLst>
            <pc:docMk/>
            <pc:sldMk cId="3455115996" sldId="257"/>
            <ac:spMk id="25" creationId="{0CE9E9E7-E98F-CBE1-ED4A-6BF3123C0FED}"/>
          </ac:spMkLst>
        </pc:spChg>
        <pc:spChg chg="add del">
          <ac:chgData name="Emily Facette" userId="ba585a29-63af-4c69-8eec-4f42033918c6" providerId="ADAL" clId="{406978A7-9796-491D-AB2E-D3DCD643176E}" dt="2024-02-09T17:03:48.231" v="191" actId="26606"/>
          <ac:spMkLst>
            <pc:docMk/>
            <pc:sldMk cId="3455115996" sldId="257"/>
            <ac:spMk id="28" creationId="{5ED9E2D9-EE69-4775-8CE5-9EAC35AD2F2E}"/>
          </ac:spMkLst>
        </pc:spChg>
        <pc:spChg chg="add del">
          <ac:chgData name="Emily Facette" userId="ba585a29-63af-4c69-8eec-4f42033918c6" providerId="ADAL" clId="{406978A7-9796-491D-AB2E-D3DCD643176E}" dt="2024-02-09T17:03:48.231" v="191" actId="26606"/>
          <ac:spMkLst>
            <pc:docMk/>
            <pc:sldMk cId="3455115996" sldId="257"/>
            <ac:spMk id="29" creationId="{3D75B673-1FA7-415E-8B2E-7A0550C8BDDF}"/>
          </ac:spMkLst>
        </pc:spChg>
        <pc:spChg chg="add del">
          <ac:chgData name="Emily Facette" userId="ba585a29-63af-4c69-8eec-4f42033918c6" providerId="ADAL" clId="{406978A7-9796-491D-AB2E-D3DCD643176E}" dt="2024-02-09T17:03:48.231" v="191" actId="26606"/>
          <ac:spMkLst>
            <pc:docMk/>
            <pc:sldMk cId="3455115996" sldId="257"/>
            <ac:spMk id="31" creationId="{0CE9E9E7-E98F-CBE1-ED4A-6BF3123C0FED}"/>
          </ac:spMkLst>
        </pc:spChg>
        <pc:spChg chg="add del">
          <ac:chgData name="Emily Facette" userId="ba585a29-63af-4c69-8eec-4f42033918c6" providerId="ADAL" clId="{406978A7-9796-491D-AB2E-D3DCD643176E}" dt="2024-02-09T17:04:30.921" v="195" actId="26606"/>
          <ac:spMkLst>
            <pc:docMk/>
            <pc:sldMk cId="3455115996" sldId="257"/>
            <ac:spMk id="33" creationId="{05D1035C-3BF0-4FE0-B3A3-1062F86009CA}"/>
          </ac:spMkLst>
        </pc:spChg>
        <pc:spChg chg="add mod">
          <ac:chgData name="Emily Facette" userId="ba585a29-63af-4c69-8eec-4f42033918c6" providerId="ADAL" clId="{406978A7-9796-491D-AB2E-D3DCD643176E}" dt="2024-02-09T17:04:50.494" v="200" actId="403"/>
          <ac:spMkLst>
            <pc:docMk/>
            <pc:sldMk cId="3455115996" sldId="257"/>
            <ac:spMk id="34" creationId="{0CE9E9E7-E98F-CBE1-ED4A-6BF3123C0FED}"/>
          </ac:spMkLst>
        </pc:spChg>
        <pc:spChg chg="add">
          <ac:chgData name="Emily Facette" userId="ba585a29-63af-4c69-8eec-4f42033918c6" providerId="ADAL" clId="{406978A7-9796-491D-AB2E-D3DCD643176E}" dt="2024-02-09T17:04:30.921" v="195" actId="26606"/>
          <ac:spMkLst>
            <pc:docMk/>
            <pc:sldMk cId="3455115996" sldId="257"/>
            <ac:spMk id="40" creationId="{05D1035C-3BF0-4FE0-B3A3-1062F86009CA}"/>
          </ac:spMkLst>
        </pc:spChg>
        <pc:graphicFrameChg chg="add del">
          <ac:chgData name="Emily Facette" userId="ba585a29-63af-4c69-8eec-4f42033918c6" providerId="ADAL" clId="{406978A7-9796-491D-AB2E-D3DCD643176E}" dt="2024-02-09T17:03:24.067" v="181" actId="26606"/>
          <ac:graphicFrameMkLst>
            <pc:docMk/>
            <pc:sldMk cId="3455115996" sldId="257"/>
            <ac:graphicFrameMk id="5" creationId="{15A061EC-434E-6D70-14EE-9479D51FFE89}"/>
          </ac:graphicFrameMkLst>
        </pc:graphicFrameChg>
        <pc:graphicFrameChg chg="add del">
          <ac:chgData name="Emily Facette" userId="ba585a29-63af-4c69-8eec-4f42033918c6" providerId="ADAL" clId="{406978A7-9796-491D-AB2E-D3DCD643176E}" dt="2024-02-09T17:03:29.049" v="183" actId="26606"/>
          <ac:graphicFrameMkLst>
            <pc:docMk/>
            <pc:sldMk cId="3455115996" sldId="257"/>
            <ac:graphicFrameMk id="15" creationId="{CBFA639F-1403-E8FA-991A-7C5BF17EB298}"/>
          </ac:graphicFrameMkLst>
        </pc:graphicFrameChg>
        <pc:graphicFrameChg chg="add del">
          <ac:chgData name="Emily Facette" userId="ba585a29-63af-4c69-8eec-4f42033918c6" providerId="ADAL" clId="{406978A7-9796-491D-AB2E-D3DCD643176E}" dt="2024-02-09T17:03:45.499" v="187" actId="26606"/>
          <ac:graphicFrameMkLst>
            <pc:docMk/>
            <pc:sldMk cId="3455115996" sldId="257"/>
            <ac:graphicFrameMk id="22" creationId="{FFE6B855-FDB0-14C0-D08B-0E5DF0AB42BA}"/>
          </ac:graphicFrameMkLst>
        </pc:graphicFrameChg>
        <pc:picChg chg="add del">
          <ac:chgData name="Emily Facette" userId="ba585a29-63af-4c69-8eec-4f42033918c6" providerId="ADAL" clId="{406978A7-9796-491D-AB2E-D3DCD643176E}" dt="2024-02-09T17:03:30.904" v="185" actId="26606"/>
          <ac:picMkLst>
            <pc:docMk/>
            <pc:sldMk cId="3455115996" sldId="257"/>
            <ac:picMk id="7" creationId="{BEA7A709-F9E8-2F9F-0268-A73B0D84643A}"/>
          </ac:picMkLst>
        </pc:picChg>
        <pc:picChg chg="add del">
          <ac:chgData name="Emily Facette" userId="ba585a29-63af-4c69-8eec-4f42033918c6" providerId="ADAL" clId="{406978A7-9796-491D-AB2E-D3DCD643176E}" dt="2024-02-09T17:03:46.545" v="189" actId="26606"/>
          <ac:picMkLst>
            <pc:docMk/>
            <pc:sldMk cId="3455115996" sldId="257"/>
            <ac:picMk id="26" creationId="{5CA6FE7B-1471-9BFF-4DC5-F58CA57CA418}"/>
          </ac:picMkLst>
        </pc:picChg>
        <pc:picChg chg="add del">
          <ac:chgData name="Emily Facette" userId="ba585a29-63af-4c69-8eec-4f42033918c6" providerId="ADAL" clId="{406978A7-9796-491D-AB2E-D3DCD643176E}" dt="2024-02-09T17:03:48.231" v="191" actId="26606"/>
          <ac:picMkLst>
            <pc:docMk/>
            <pc:sldMk cId="3455115996" sldId="257"/>
            <ac:picMk id="30" creationId="{F2C53251-30CA-0FFF-C5C3-B2345DF2C90A}"/>
          </ac:picMkLst>
        </pc:picChg>
        <pc:picChg chg="add mod">
          <ac:chgData name="Emily Facette" userId="ba585a29-63af-4c69-8eec-4f42033918c6" providerId="ADAL" clId="{406978A7-9796-491D-AB2E-D3DCD643176E}" dt="2024-02-09T17:05:30.325" v="202" actId="14826"/>
          <ac:picMkLst>
            <pc:docMk/>
            <pc:sldMk cId="3455115996" sldId="257"/>
            <ac:picMk id="35" creationId="{5CA6FE7B-1471-9BFF-4DC5-F58CA57CA418}"/>
          </ac:picMkLst>
        </pc:picChg>
      </pc:sldChg>
      <pc:sldChg chg="modSp new del mod">
        <pc:chgData name="Emily Facette" userId="ba585a29-63af-4c69-8eec-4f42033918c6" providerId="ADAL" clId="{406978A7-9796-491D-AB2E-D3DCD643176E}" dt="2024-02-09T17:14:19.723" v="456" actId="2696"/>
        <pc:sldMkLst>
          <pc:docMk/>
          <pc:sldMk cId="982988460" sldId="258"/>
        </pc:sldMkLst>
        <pc:spChg chg="mod">
          <ac:chgData name="Emily Facette" userId="ba585a29-63af-4c69-8eec-4f42033918c6" providerId="ADAL" clId="{406978A7-9796-491D-AB2E-D3DCD643176E}" dt="2024-02-09T17:07:57.345" v="248" actId="21"/>
          <ac:spMkLst>
            <pc:docMk/>
            <pc:sldMk cId="982988460" sldId="258"/>
            <ac:spMk id="2" creationId="{EFFC1D14-5A72-6077-B7A6-E1F86B4A3C94}"/>
          </ac:spMkLst>
        </pc:spChg>
      </pc:sldChg>
      <pc:sldChg chg="new del">
        <pc:chgData name="Emily Facette" userId="ba585a29-63af-4c69-8eec-4f42033918c6" providerId="ADAL" clId="{406978A7-9796-491D-AB2E-D3DCD643176E}" dt="2024-02-09T17:05:36.381" v="204" actId="680"/>
        <pc:sldMkLst>
          <pc:docMk/>
          <pc:sldMk cId="1962522867" sldId="258"/>
        </pc:sldMkLst>
      </pc:sldChg>
      <pc:sldChg chg="new del">
        <pc:chgData name="Emily Facette" userId="ba585a29-63af-4c69-8eec-4f42033918c6" providerId="ADAL" clId="{406978A7-9796-491D-AB2E-D3DCD643176E}" dt="2024-02-09T17:05:38.389" v="206" actId="680"/>
        <pc:sldMkLst>
          <pc:docMk/>
          <pc:sldMk cId="3142215598" sldId="258"/>
        </pc:sldMkLst>
      </pc:sldChg>
      <pc:sldChg chg="modSp del mod ord">
        <pc:chgData name="Emily Facette" userId="ba585a29-63af-4c69-8eec-4f42033918c6" providerId="ADAL" clId="{406978A7-9796-491D-AB2E-D3DCD643176E}" dt="2024-02-09T17:18:52.171" v="484" actId="47"/>
        <pc:sldMkLst>
          <pc:docMk/>
          <pc:sldMk cId="3436055146" sldId="258"/>
        </pc:sldMkLst>
        <pc:spChg chg="mod">
          <ac:chgData name="Emily Facette" userId="ba585a29-63af-4c69-8eec-4f42033918c6" providerId="ADAL" clId="{406978A7-9796-491D-AB2E-D3DCD643176E}" dt="2024-02-09T17:17:02.461" v="473" actId="20577"/>
          <ac:spMkLst>
            <pc:docMk/>
            <pc:sldMk cId="3436055146" sldId="258"/>
            <ac:spMk id="6" creationId="{2CDCA310-9FC7-CEA5-13FE-466AA58AF40B}"/>
          </ac:spMkLst>
        </pc:spChg>
      </pc:sldChg>
      <pc:sldChg chg="new del">
        <pc:chgData name="Emily Facette" userId="ba585a29-63af-4c69-8eec-4f42033918c6" providerId="ADAL" clId="{406978A7-9796-491D-AB2E-D3DCD643176E}" dt="2024-02-09T17:05:43.357" v="208" actId="680"/>
        <pc:sldMkLst>
          <pc:docMk/>
          <pc:sldMk cId="3712426763" sldId="258"/>
        </pc:sldMkLst>
      </pc:sldChg>
      <pc:sldChg chg="addSp delSp modSp add mod">
        <pc:chgData name="Emily Facette" userId="ba585a29-63af-4c69-8eec-4f42033918c6" providerId="ADAL" clId="{406978A7-9796-491D-AB2E-D3DCD643176E}" dt="2024-02-14T02:56:31.846" v="1653"/>
        <pc:sldMkLst>
          <pc:docMk/>
          <pc:sldMk cId="2585527945" sldId="259"/>
        </pc:sldMkLst>
        <pc:spChg chg="mod">
          <ac:chgData name="Emily Facette" userId="ba585a29-63af-4c69-8eec-4f42033918c6" providerId="ADAL" clId="{406978A7-9796-491D-AB2E-D3DCD643176E}" dt="2024-02-09T17:14:15.264" v="455" actId="20577"/>
          <ac:spMkLst>
            <pc:docMk/>
            <pc:sldMk cId="2585527945" sldId="259"/>
            <ac:spMk id="2" creationId="{0DABB3FF-E740-A7B8-486B-CA0B506251B9}"/>
          </ac:spMkLst>
        </pc:spChg>
        <pc:spChg chg="add mod">
          <ac:chgData name="Emily Facette" userId="ba585a29-63af-4c69-8eec-4f42033918c6" providerId="ADAL" clId="{406978A7-9796-491D-AB2E-D3DCD643176E}" dt="2024-02-09T17:14:31.854" v="458" actId="1076"/>
          <ac:spMkLst>
            <pc:docMk/>
            <pc:sldMk cId="2585527945" sldId="259"/>
            <ac:spMk id="3" creationId="{00B92E61-29C4-1EA3-80F8-00381A336929}"/>
          </ac:spMkLst>
        </pc:spChg>
        <pc:spChg chg="del">
          <ac:chgData name="Emily Facette" userId="ba585a29-63af-4c69-8eec-4f42033918c6" providerId="ADAL" clId="{406978A7-9796-491D-AB2E-D3DCD643176E}" dt="2024-02-09T17:06:27.293" v="215" actId="26606"/>
          <ac:spMkLst>
            <pc:docMk/>
            <pc:sldMk cId="2585527945" sldId="259"/>
            <ac:spMk id="34" creationId="{E72734A7-CEC9-9458-7C58-D17DDADE972E}"/>
          </ac:spMkLst>
        </pc:spChg>
        <pc:spChg chg="del">
          <ac:chgData name="Emily Facette" userId="ba585a29-63af-4c69-8eec-4f42033918c6" providerId="ADAL" clId="{406978A7-9796-491D-AB2E-D3DCD643176E}" dt="2024-02-09T17:06:27.293" v="215" actId="26606"/>
          <ac:spMkLst>
            <pc:docMk/>
            <pc:sldMk cId="2585527945" sldId="259"/>
            <ac:spMk id="40" creationId="{B1BA1962-637E-B943-DFA2-69B95E39BBE9}"/>
          </ac:spMkLst>
        </pc:spChg>
        <pc:spChg chg="add">
          <ac:chgData name="Emily Facette" userId="ba585a29-63af-4c69-8eec-4f42033918c6" providerId="ADAL" clId="{406978A7-9796-491D-AB2E-D3DCD643176E}" dt="2024-02-09T17:06:27.293" v="215" actId="26606"/>
          <ac:spMkLst>
            <pc:docMk/>
            <pc:sldMk cId="2585527945" sldId="259"/>
            <ac:spMk id="46" creationId="{2BFB0E95-9CAE-4968-A118-2B9F7C8BBBEC}"/>
          </ac:spMkLst>
        </pc:spChg>
        <pc:spChg chg="add">
          <ac:chgData name="Emily Facette" userId="ba585a29-63af-4c69-8eec-4f42033918c6" providerId="ADAL" clId="{406978A7-9796-491D-AB2E-D3DCD643176E}" dt="2024-02-09T17:06:27.293" v="215" actId="26606"/>
          <ac:spMkLst>
            <pc:docMk/>
            <pc:sldMk cId="2585527945" sldId="259"/>
            <ac:spMk id="48" creationId="{90BBC371-361C-45F7-9235-C3252E336B5B}"/>
          </ac:spMkLst>
        </pc:spChg>
        <pc:spChg chg="add">
          <ac:chgData name="Emily Facette" userId="ba585a29-63af-4c69-8eec-4f42033918c6" providerId="ADAL" clId="{406978A7-9796-491D-AB2E-D3DCD643176E}" dt="2024-02-09T17:06:27.293" v="215" actId="26606"/>
          <ac:spMkLst>
            <pc:docMk/>
            <pc:sldMk cId="2585527945" sldId="259"/>
            <ac:spMk id="50" creationId="{4172FA92-6FD3-495F-95A0-4FD85861D89C}"/>
          </ac:spMkLst>
        </pc:spChg>
        <pc:graphicFrameChg chg="add mod modGraphic">
          <ac:chgData name="Emily Facette" userId="ba585a29-63af-4c69-8eec-4f42033918c6" providerId="ADAL" clId="{406978A7-9796-491D-AB2E-D3DCD643176E}" dt="2024-02-14T02:56:31.846" v="1653"/>
          <ac:graphicFrameMkLst>
            <pc:docMk/>
            <pc:sldMk cId="2585527945" sldId="259"/>
            <ac:graphicFrameMk id="42" creationId="{43C5E4B2-0CC8-75A9-E3B7-7C7A3D2F1FE9}"/>
          </ac:graphicFrameMkLst>
        </pc:graphicFrameChg>
        <pc:picChg chg="del">
          <ac:chgData name="Emily Facette" userId="ba585a29-63af-4c69-8eec-4f42033918c6" providerId="ADAL" clId="{406978A7-9796-491D-AB2E-D3DCD643176E}" dt="2024-02-09T17:06:24.859" v="214" actId="478"/>
          <ac:picMkLst>
            <pc:docMk/>
            <pc:sldMk cId="2585527945" sldId="259"/>
            <ac:picMk id="35" creationId="{BC02EEA9-524D-7E23-5B38-4039FB7348EC}"/>
          </ac:picMkLst>
        </pc:picChg>
      </pc:sldChg>
      <pc:sldChg chg="addSp delSp modSp new mod setBg">
        <pc:chgData name="Emily Facette" userId="ba585a29-63af-4c69-8eec-4f42033918c6" providerId="ADAL" clId="{406978A7-9796-491D-AB2E-D3DCD643176E}" dt="2024-02-09T17:31:06.570" v="653" actId="20577"/>
        <pc:sldMkLst>
          <pc:docMk/>
          <pc:sldMk cId="1372247824" sldId="261"/>
        </pc:sldMkLst>
        <pc:spChg chg="mod">
          <ac:chgData name="Emily Facette" userId="ba585a29-63af-4c69-8eec-4f42033918c6" providerId="ADAL" clId="{406978A7-9796-491D-AB2E-D3DCD643176E}" dt="2024-02-09T17:25:01.363" v="635" actId="403"/>
          <ac:spMkLst>
            <pc:docMk/>
            <pc:sldMk cId="1372247824" sldId="261"/>
            <ac:spMk id="2" creationId="{6BEDBC08-0964-12C6-B8E6-6C72726C17E7}"/>
          </ac:spMkLst>
        </pc:spChg>
        <pc:spChg chg="del mod">
          <ac:chgData name="Emily Facette" userId="ba585a29-63af-4c69-8eec-4f42033918c6" providerId="ADAL" clId="{406978A7-9796-491D-AB2E-D3DCD643176E}" dt="2024-02-09T17:20:59.482" v="535" actId="478"/>
          <ac:spMkLst>
            <pc:docMk/>
            <pc:sldMk cId="1372247824" sldId="261"/>
            <ac:spMk id="3" creationId="{4BD45D2B-F4C9-CB87-4C3A-ACB0D96BE6B7}"/>
          </ac:spMkLst>
        </pc:spChg>
        <pc:spChg chg="mod">
          <ac:chgData name="Emily Facette" userId="ba585a29-63af-4c69-8eec-4f42033918c6" providerId="ADAL" clId="{406978A7-9796-491D-AB2E-D3DCD643176E}" dt="2024-02-09T17:31:00.797" v="651" actId="123"/>
          <ac:spMkLst>
            <pc:docMk/>
            <pc:sldMk cId="1372247824" sldId="261"/>
            <ac:spMk id="4" creationId="{248073D4-3469-DBD4-2C8E-C4ADFF806974}"/>
          </ac:spMkLst>
        </pc:spChg>
        <pc:spChg chg="del mod">
          <ac:chgData name="Emily Facette" userId="ba585a29-63af-4c69-8eec-4f42033918c6" providerId="ADAL" clId="{406978A7-9796-491D-AB2E-D3DCD643176E}" dt="2024-02-09T17:20:57.170" v="534" actId="478"/>
          <ac:spMkLst>
            <pc:docMk/>
            <pc:sldMk cId="1372247824" sldId="261"/>
            <ac:spMk id="5" creationId="{12ECA379-AC43-4886-F7F1-696F6912D0DF}"/>
          </ac:spMkLst>
        </pc:spChg>
        <pc:spChg chg="del mod">
          <ac:chgData name="Emily Facette" userId="ba585a29-63af-4c69-8eec-4f42033918c6" providerId="ADAL" clId="{406978A7-9796-491D-AB2E-D3DCD643176E}" dt="2024-02-09T17:24:51.383" v="627" actId="478"/>
          <ac:spMkLst>
            <pc:docMk/>
            <pc:sldMk cId="1372247824" sldId="261"/>
            <ac:spMk id="6" creationId="{D676C51C-9CA0-B773-C4C1-FF700736063B}"/>
          </ac:spMkLst>
        </pc:spChg>
        <pc:spChg chg="add del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12" creationId="{09646535-AEF6-4883-A4F9-EEC1F8B4319E}"/>
          </ac:spMkLst>
        </pc:spChg>
        <pc:spChg chg="add mod">
          <ac:chgData name="Emily Facette" userId="ba585a29-63af-4c69-8eec-4f42033918c6" providerId="ADAL" clId="{406978A7-9796-491D-AB2E-D3DCD643176E}" dt="2024-02-09T17:31:06.570" v="653" actId="20577"/>
          <ac:spMkLst>
            <pc:docMk/>
            <pc:sldMk cId="1372247824" sldId="261"/>
            <ac:spMk id="13" creationId="{57292B37-CCC0-5048-CE92-2F7DFA900AA0}"/>
          </ac:spMkLst>
        </pc:spChg>
        <pc:spChg chg="add del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14" creationId="{2BFB0E95-9CAE-4968-A118-2B9F7C8BBBEC}"/>
          </ac:spMkLst>
        </pc:spChg>
        <pc:spChg chg="add del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16" creationId="{90BBC371-361C-45F7-9235-C3252E336B5B}"/>
          </ac:spMkLst>
        </pc:spChg>
        <pc:spChg chg="add del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18" creationId="{4172FA92-6FD3-495F-95A0-4FD85861D89C}"/>
          </ac:spMkLst>
        </pc:spChg>
        <pc:spChg chg="add del">
          <ac:chgData name="Emily Facette" userId="ba585a29-63af-4c69-8eec-4f42033918c6" providerId="ADAL" clId="{406978A7-9796-491D-AB2E-D3DCD643176E}" dt="2024-02-09T17:21:08.330" v="537" actId="26606"/>
          <ac:spMkLst>
            <pc:docMk/>
            <pc:sldMk cId="1372247824" sldId="261"/>
            <ac:spMk id="23" creationId="{09646535-AEF6-4883-A4F9-EEC1F8B4319E}"/>
          </ac:spMkLst>
        </pc:spChg>
        <pc:spChg chg="add del">
          <ac:chgData name="Emily Facette" userId="ba585a29-63af-4c69-8eec-4f42033918c6" providerId="ADAL" clId="{406978A7-9796-491D-AB2E-D3DCD643176E}" dt="2024-02-09T17:21:08.330" v="537" actId="26606"/>
          <ac:spMkLst>
            <pc:docMk/>
            <pc:sldMk cId="1372247824" sldId="261"/>
            <ac:spMk id="25" creationId="{DB7EFF05-A8DA-4B3E-9C21-7A04283D4852}"/>
          </ac:spMkLst>
        </pc:spChg>
        <pc:spChg chg="add del">
          <ac:chgData name="Emily Facette" userId="ba585a29-63af-4c69-8eec-4f42033918c6" providerId="ADAL" clId="{406978A7-9796-491D-AB2E-D3DCD643176E}" dt="2024-02-09T17:21:08.330" v="537" actId="26606"/>
          <ac:spMkLst>
            <pc:docMk/>
            <pc:sldMk cId="1372247824" sldId="261"/>
            <ac:spMk id="27" creationId="{3F58D3F4-AD3E-4263-85BF-7EB71245838E}"/>
          </ac:spMkLst>
        </pc:spChg>
        <pc:spChg chg="add del">
          <ac:chgData name="Emily Facette" userId="ba585a29-63af-4c69-8eec-4f42033918c6" providerId="ADAL" clId="{406978A7-9796-491D-AB2E-D3DCD643176E}" dt="2024-02-09T17:21:08.330" v="537" actId="26606"/>
          <ac:spMkLst>
            <pc:docMk/>
            <pc:sldMk cId="1372247824" sldId="261"/>
            <ac:spMk id="29" creationId="{B383AC10-A272-4982-A610-DDA728D78139}"/>
          </ac:spMkLst>
        </pc:spChg>
        <pc:spChg chg="add del">
          <ac:chgData name="Emily Facette" userId="ba585a29-63af-4c69-8eec-4f42033918c6" providerId="ADAL" clId="{406978A7-9796-491D-AB2E-D3DCD643176E}" dt="2024-02-09T17:21:08.330" v="537" actId="26606"/>
          <ac:spMkLst>
            <pc:docMk/>
            <pc:sldMk cId="1372247824" sldId="261"/>
            <ac:spMk id="31" creationId="{F6FDED66-1461-4834-9923-329986747FE6}"/>
          </ac:spMkLst>
        </pc:spChg>
        <pc:spChg chg="add del">
          <ac:chgData name="Emily Facette" userId="ba585a29-63af-4c69-8eec-4f42033918c6" providerId="ADAL" clId="{406978A7-9796-491D-AB2E-D3DCD643176E}" dt="2024-02-09T17:21:08.330" v="537" actId="26606"/>
          <ac:spMkLst>
            <pc:docMk/>
            <pc:sldMk cId="1372247824" sldId="261"/>
            <ac:spMk id="33" creationId="{1607CD53-0FF9-47E9-94AD-2BF64BA801B1}"/>
          </ac:spMkLst>
        </pc:spChg>
        <pc:spChg chg="add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35" creationId="{09646535-AEF6-4883-A4F9-EEC1F8B4319E}"/>
          </ac:spMkLst>
        </pc:spChg>
        <pc:spChg chg="add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36" creationId="{DB7EFF05-A8DA-4B3E-9C21-7A04283D4852}"/>
          </ac:spMkLst>
        </pc:spChg>
        <pc:spChg chg="add mod">
          <ac:chgData name="Emily Facette" userId="ba585a29-63af-4c69-8eec-4f42033918c6" providerId="ADAL" clId="{406978A7-9796-491D-AB2E-D3DCD643176E}" dt="2024-02-09T17:22:04.589" v="554" actId="207"/>
          <ac:spMkLst>
            <pc:docMk/>
            <pc:sldMk cId="1372247824" sldId="261"/>
            <ac:spMk id="37" creationId="{C52E2836-9095-4D3C-85DB-A013CBD51365}"/>
          </ac:spMkLst>
        </pc:spChg>
        <pc:spChg chg="add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38" creationId="{A92B8916-626C-4C83-B808-82B7DF02CA35}"/>
          </ac:spMkLst>
        </pc:spChg>
        <pc:spChg chg="add mod">
          <ac:chgData name="Emily Facette" userId="ba585a29-63af-4c69-8eec-4f42033918c6" providerId="ADAL" clId="{406978A7-9796-491D-AB2E-D3DCD643176E}" dt="2024-02-09T17:22:04.589" v="554" actId="207"/>
          <ac:spMkLst>
            <pc:docMk/>
            <pc:sldMk cId="1372247824" sldId="261"/>
            <ac:spMk id="39" creationId="{14DAEE6D-D7E7-4E31-9E45-96B6E2F6E0CB}"/>
          </ac:spMkLst>
        </pc:spChg>
        <pc:spChg chg="add">
          <ac:chgData name="Emily Facette" userId="ba585a29-63af-4c69-8eec-4f42033918c6" providerId="ADAL" clId="{406978A7-9796-491D-AB2E-D3DCD643176E}" dt="2024-02-09T17:21:08.357" v="538" actId="26606"/>
          <ac:spMkLst>
            <pc:docMk/>
            <pc:sldMk cId="1372247824" sldId="261"/>
            <ac:spMk id="40" creationId="{5D976E54-F014-4833-9EB7-2588113E1C06}"/>
          </ac:spMkLst>
        </pc:spChg>
        <pc:cxnChg chg="add del mod">
          <ac:chgData name="Emily Facette" userId="ba585a29-63af-4c69-8eec-4f42033918c6" providerId="ADAL" clId="{406978A7-9796-491D-AB2E-D3DCD643176E}" dt="2024-02-09T17:20:15.469" v="498" actId="478"/>
          <ac:cxnSpMkLst>
            <pc:docMk/>
            <pc:sldMk cId="1372247824" sldId="261"/>
            <ac:cxnSpMk id="8" creationId="{261417A1-D5CB-0A8A-AB0A-67BDFBD25BA7}"/>
          </ac:cxnSpMkLst>
        </pc:cxnChg>
        <pc:cxnChg chg="add mod">
          <ac:chgData name="Emily Facette" userId="ba585a29-63af-4c69-8eec-4f42033918c6" providerId="ADAL" clId="{406978A7-9796-491D-AB2E-D3DCD643176E}" dt="2024-02-09T17:30:34.180" v="641" actId="14100"/>
          <ac:cxnSpMkLst>
            <pc:docMk/>
            <pc:sldMk cId="1372247824" sldId="261"/>
            <ac:cxnSpMk id="17" creationId="{EB42115B-27B6-E59B-6571-792F8F381D84}"/>
          </ac:cxnSpMkLst>
        </pc:cxnChg>
      </pc:sldChg>
      <pc:sldChg chg="addSp delSp modSp new del mod setBg">
        <pc:chgData name="Emily Facette" userId="ba585a29-63af-4c69-8eec-4f42033918c6" providerId="ADAL" clId="{406978A7-9796-491D-AB2E-D3DCD643176E}" dt="2024-02-13T15:04:29.794" v="1620" actId="2696"/>
        <pc:sldMkLst>
          <pc:docMk/>
          <pc:sldMk cId="406832495" sldId="262"/>
        </pc:sldMkLst>
        <pc:spChg chg="mod">
          <ac:chgData name="Emily Facette" userId="ba585a29-63af-4c69-8eec-4f42033918c6" providerId="ADAL" clId="{406978A7-9796-491D-AB2E-D3DCD643176E}" dt="2024-02-13T15:04:11.842" v="1615" actId="21"/>
          <ac:spMkLst>
            <pc:docMk/>
            <pc:sldMk cId="406832495" sldId="262"/>
            <ac:spMk id="2" creationId="{2ADC84CA-D9B9-966F-1C50-082A2DAC8CD2}"/>
          </ac:spMkLst>
        </pc:spChg>
        <pc:spChg chg="add mod">
          <ac:chgData name="Emily Facette" userId="ba585a29-63af-4c69-8eec-4f42033918c6" providerId="ADAL" clId="{406978A7-9796-491D-AB2E-D3DCD643176E}" dt="2024-02-13T15:04:02.615" v="1613" actId="21"/>
          <ac:spMkLst>
            <pc:docMk/>
            <pc:sldMk cId="406832495" sldId="262"/>
            <ac:spMk id="3" creationId="{2F30708E-2E97-CBD5-6B37-3585D3B5F68F}"/>
          </ac:spMkLst>
        </pc:spChg>
        <pc:spChg chg="add del mod">
          <ac:chgData name="Emily Facette" userId="ba585a29-63af-4c69-8eec-4f42033918c6" providerId="ADAL" clId="{406978A7-9796-491D-AB2E-D3DCD643176E}" dt="2024-02-12T21:05:28.891" v="1312"/>
          <ac:spMkLst>
            <pc:docMk/>
            <pc:sldMk cId="406832495" sldId="262"/>
            <ac:spMk id="6" creationId="{189A26E4-FBD7-65F8-D7FF-9EC1C8C2894E}"/>
          </ac:spMkLst>
        </pc:spChg>
        <pc:spChg chg="add">
          <ac:chgData name="Emily Facette" userId="ba585a29-63af-4c69-8eec-4f42033918c6" providerId="ADAL" clId="{406978A7-9796-491D-AB2E-D3DCD643176E}" dt="2024-02-12T21:05:47.335" v="1318" actId="26606"/>
          <ac:spMkLst>
            <pc:docMk/>
            <pc:sldMk cId="406832495" sldId="262"/>
            <ac:spMk id="1031" creationId="{09646535-AEF6-4883-A4F9-EEC1F8B4319E}"/>
          </ac:spMkLst>
        </pc:spChg>
        <pc:spChg chg="add">
          <ac:chgData name="Emily Facette" userId="ba585a29-63af-4c69-8eec-4f42033918c6" providerId="ADAL" clId="{406978A7-9796-491D-AB2E-D3DCD643176E}" dt="2024-02-12T21:05:47.335" v="1318" actId="26606"/>
          <ac:spMkLst>
            <pc:docMk/>
            <pc:sldMk cId="406832495" sldId="262"/>
            <ac:spMk id="1033" creationId="{74E3E963-7ADC-4469-A079-F78B0BC6F60C}"/>
          </ac:spMkLst>
        </pc:spChg>
        <pc:spChg chg="add">
          <ac:chgData name="Emily Facette" userId="ba585a29-63af-4c69-8eec-4f42033918c6" providerId="ADAL" clId="{406978A7-9796-491D-AB2E-D3DCD643176E}" dt="2024-02-12T21:05:47.335" v="1318" actId="26606"/>
          <ac:spMkLst>
            <pc:docMk/>
            <pc:sldMk cId="406832495" sldId="262"/>
            <ac:spMk id="1035" creationId="{C864DEA4-D6B8-4DEF-B1D0-6D5672FA8D22}"/>
          </ac:spMkLst>
        </pc:spChg>
        <pc:grpChg chg="add">
          <ac:chgData name="Emily Facette" userId="ba585a29-63af-4c69-8eec-4f42033918c6" providerId="ADAL" clId="{406978A7-9796-491D-AB2E-D3DCD643176E}" dt="2024-02-12T21:05:47.335" v="1318" actId="26606"/>
          <ac:grpSpMkLst>
            <pc:docMk/>
            <pc:sldMk cId="406832495" sldId="262"/>
            <ac:grpSpMk id="1037" creationId="{3C9AA14C-80A4-427C-A911-28CD20C56E5E}"/>
          </ac:grpSpMkLst>
        </pc:grpChg>
        <pc:grpChg chg="add">
          <ac:chgData name="Emily Facette" userId="ba585a29-63af-4c69-8eec-4f42033918c6" providerId="ADAL" clId="{406978A7-9796-491D-AB2E-D3DCD643176E}" dt="2024-02-12T21:05:47.335" v="1318" actId="26606"/>
          <ac:grpSpMkLst>
            <pc:docMk/>
            <pc:sldMk cId="406832495" sldId="262"/>
            <ac:grpSpMk id="1042" creationId="{F2FD01A0-E6FF-41CD-AEBD-279232B90D43}"/>
          </ac:grpSpMkLst>
        </pc:grpChg>
        <pc:picChg chg="del">
          <ac:chgData name="Emily Facette" userId="ba585a29-63af-4c69-8eec-4f42033918c6" providerId="ADAL" clId="{406978A7-9796-491D-AB2E-D3DCD643176E}" dt="2024-02-12T21:05:07.403" v="1311" actId="478"/>
          <ac:picMkLst>
            <pc:docMk/>
            <pc:sldMk cId="406832495" sldId="262"/>
            <ac:picMk id="4" creationId="{B01AD6E6-329C-70EA-F352-745B50D20125}"/>
          </ac:picMkLst>
        </pc:picChg>
        <pc:picChg chg="add del mod">
          <ac:chgData name="Emily Facette" userId="ba585a29-63af-4c69-8eec-4f42033918c6" providerId="ADAL" clId="{406978A7-9796-491D-AB2E-D3DCD643176E}" dt="2024-02-13T15:04:02.615" v="1613" actId="21"/>
          <ac:picMkLst>
            <pc:docMk/>
            <pc:sldMk cId="406832495" sldId="262"/>
            <ac:picMk id="1026" creationId="{F8346364-5F15-97DE-4316-3B7F32E40FE6}"/>
          </ac:picMkLst>
        </pc:picChg>
      </pc:sldChg>
      <pc:sldChg chg="addSp delSp modSp mod addAnim">
        <pc:chgData name="Emily Facette" userId="ba585a29-63af-4c69-8eec-4f42033918c6" providerId="ADAL" clId="{406978A7-9796-491D-AB2E-D3DCD643176E}" dt="2024-02-12T21:04:50.071" v="1310" actId="1076"/>
        <pc:sldMkLst>
          <pc:docMk/>
          <pc:sldMk cId="1110727441" sldId="263"/>
        </pc:sldMkLst>
        <pc:spChg chg="add mod ord">
          <ac:chgData name="Emily Facette" userId="ba585a29-63af-4c69-8eec-4f42033918c6" providerId="ADAL" clId="{406978A7-9796-491D-AB2E-D3DCD643176E}" dt="2024-02-12T21:04:50.071" v="1310" actId="1076"/>
          <ac:spMkLst>
            <pc:docMk/>
            <pc:sldMk cId="1110727441" sldId="263"/>
            <ac:spMk id="3" creationId="{78A1DA83-6428-566F-B5AD-1A89B7FD4431}"/>
          </ac:spMkLst>
        </pc:spChg>
        <pc:spChg chg="del">
          <ac:chgData name="Emily Facette" userId="ba585a29-63af-4c69-8eec-4f42033918c6" providerId="ADAL" clId="{406978A7-9796-491D-AB2E-D3DCD643176E}" dt="2024-02-12T21:01:19.068" v="683" actId="26606"/>
          <ac:spMkLst>
            <pc:docMk/>
            <pc:sldMk cId="1110727441" sldId="263"/>
            <ac:spMk id="77" creationId="{09646535-AEF6-4883-A4F9-EEC1F8B4319E}"/>
          </ac:spMkLst>
        </pc:spChg>
        <pc:spChg chg="del">
          <ac:chgData name="Emily Facette" userId="ba585a29-63af-4c69-8eec-4f42033918c6" providerId="ADAL" clId="{406978A7-9796-491D-AB2E-D3DCD643176E}" dt="2024-02-12T21:01:19.068" v="683" actId="26606"/>
          <ac:spMkLst>
            <pc:docMk/>
            <pc:sldMk cId="1110727441" sldId="263"/>
            <ac:spMk id="82" creationId="{7FEECB93-933C-477B-BC7D-C2F2F6271A66}"/>
          </ac:spMkLst>
        </pc:spChg>
        <pc:spChg chg="del">
          <ac:chgData name="Emily Facette" userId="ba585a29-63af-4c69-8eec-4f42033918c6" providerId="ADAL" clId="{406978A7-9796-491D-AB2E-D3DCD643176E}" dt="2024-02-12T21:01:19.068" v="683" actId="26606"/>
          <ac:spMkLst>
            <pc:docMk/>
            <pc:sldMk cId="1110727441" sldId="263"/>
            <ac:spMk id="83" creationId="{497BC505-FE0C-4637-A29D-B71DFBBBAA71}"/>
          </ac:spMkLst>
        </pc:spChg>
        <pc:spChg chg="add">
          <ac:chgData name="Emily Facette" userId="ba585a29-63af-4c69-8eec-4f42033918c6" providerId="ADAL" clId="{406978A7-9796-491D-AB2E-D3DCD643176E}" dt="2024-02-12T21:01:19.068" v="683" actId="26606"/>
          <ac:spMkLst>
            <pc:docMk/>
            <pc:sldMk cId="1110727441" sldId="263"/>
            <ac:spMk id="88" creationId="{09646535-AEF6-4883-A4F9-EEC1F8B4319E}"/>
          </ac:spMkLst>
        </pc:spChg>
        <pc:spChg chg="add">
          <ac:chgData name="Emily Facette" userId="ba585a29-63af-4c69-8eec-4f42033918c6" providerId="ADAL" clId="{406978A7-9796-491D-AB2E-D3DCD643176E}" dt="2024-02-12T21:01:19.068" v="683" actId="26606"/>
          <ac:spMkLst>
            <pc:docMk/>
            <pc:sldMk cId="1110727441" sldId="263"/>
            <ac:spMk id="90" creationId="{7FEECB93-933C-477B-BC7D-C2F2F6271A66}"/>
          </ac:spMkLst>
        </pc:spChg>
        <pc:spChg chg="add">
          <ac:chgData name="Emily Facette" userId="ba585a29-63af-4c69-8eec-4f42033918c6" providerId="ADAL" clId="{406978A7-9796-491D-AB2E-D3DCD643176E}" dt="2024-02-12T21:01:19.068" v="683" actId="26606"/>
          <ac:spMkLst>
            <pc:docMk/>
            <pc:sldMk cId="1110727441" sldId="263"/>
            <ac:spMk id="92" creationId="{497BC505-FE0C-4637-A29D-B71DFBBBAA71}"/>
          </ac:spMkLst>
        </pc:spChg>
        <pc:grpChg chg="del">
          <ac:chgData name="Emily Facette" userId="ba585a29-63af-4c69-8eec-4f42033918c6" providerId="ADAL" clId="{406978A7-9796-491D-AB2E-D3DCD643176E}" dt="2024-02-12T21:01:19.068" v="683" actId="26606"/>
          <ac:grpSpMkLst>
            <pc:docMk/>
            <pc:sldMk cId="1110727441" sldId="263"/>
            <ac:grpSpMk id="73" creationId="{F2FD01A0-E6FF-41CD-AEBD-279232B90D43}"/>
          </ac:grpSpMkLst>
        </pc:grpChg>
        <pc:grpChg chg="del">
          <ac:chgData name="Emily Facette" userId="ba585a29-63af-4c69-8eec-4f42033918c6" providerId="ADAL" clId="{406978A7-9796-491D-AB2E-D3DCD643176E}" dt="2024-02-12T21:01:19.068" v="683" actId="26606"/>
          <ac:grpSpMkLst>
            <pc:docMk/>
            <pc:sldMk cId="1110727441" sldId="263"/>
            <ac:grpSpMk id="78" creationId="{3C9AA14C-80A4-427C-A911-28CD20C56E5E}"/>
          </ac:grpSpMkLst>
        </pc:grpChg>
        <pc:grpChg chg="add">
          <ac:chgData name="Emily Facette" userId="ba585a29-63af-4c69-8eec-4f42033918c6" providerId="ADAL" clId="{406978A7-9796-491D-AB2E-D3DCD643176E}" dt="2024-02-12T21:01:19.068" v="683" actId="26606"/>
          <ac:grpSpMkLst>
            <pc:docMk/>
            <pc:sldMk cId="1110727441" sldId="263"/>
            <ac:grpSpMk id="94" creationId="{F2FD01A0-E6FF-41CD-AEBD-279232B90D43}"/>
          </ac:grpSpMkLst>
        </pc:grpChg>
        <pc:grpChg chg="add">
          <ac:chgData name="Emily Facette" userId="ba585a29-63af-4c69-8eec-4f42033918c6" providerId="ADAL" clId="{406978A7-9796-491D-AB2E-D3DCD643176E}" dt="2024-02-12T21:01:19.068" v="683" actId="26606"/>
          <ac:grpSpMkLst>
            <pc:docMk/>
            <pc:sldMk cId="1110727441" sldId="263"/>
            <ac:grpSpMk id="99" creationId="{3C9AA14C-80A4-427C-A911-28CD20C56E5E}"/>
          </ac:grpSpMkLst>
        </pc:grpChg>
        <pc:picChg chg="mod ord">
          <ac:chgData name="Emily Facette" userId="ba585a29-63af-4c69-8eec-4f42033918c6" providerId="ADAL" clId="{406978A7-9796-491D-AB2E-D3DCD643176E}" dt="2024-02-12T21:04:24.455" v="1305" actId="167"/>
          <ac:picMkLst>
            <pc:docMk/>
            <pc:sldMk cId="1110727441" sldId="263"/>
            <ac:picMk id="44" creationId="{A1EAB201-6F30-F468-F8EB-6C31C0EA74CF}"/>
          </ac:picMkLst>
        </pc:picChg>
      </pc:sldChg>
      <pc:sldChg chg="addSp delSp modSp del mod setBg">
        <pc:chgData name="Emily Facette" userId="ba585a29-63af-4c69-8eec-4f42033918c6" providerId="ADAL" clId="{406978A7-9796-491D-AB2E-D3DCD643176E}" dt="2024-02-13T15:05:21.550" v="1638" actId="2696"/>
        <pc:sldMkLst>
          <pc:docMk/>
          <pc:sldMk cId="776950831" sldId="264"/>
        </pc:sldMkLst>
        <pc:spChg chg="mod">
          <ac:chgData name="Emily Facette" userId="ba585a29-63af-4c69-8eec-4f42033918c6" providerId="ADAL" clId="{406978A7-9796-491D-AB2E-D3DCD643176E}" dt="2024-02-13T15:04:46.306" v="1623" actId="21"/>
          <ac:spMkLst>
            <pc:docMk/>
            <pc:sldMk cId="776950831" sldId="264"/>
            <ac:spMk id="2" creationId="{6918CBB0-261A-7233-E606-8EA3DEC7A0BA}"/>
          </ac:spMkLst>
        </pc:spChg>
        <pc:spChg chg="add mod">
          <ac:chgData name="Emily Facette" userId="ba585a29-63af-4c69-8eec-4f42033918c6" providerId="ADAL" clId="{406978A7-9796-491D-AB2E-D3DCD643176E}" dt="2024-02-13T15:04:52.603" v="1625" actId="21"/>
          <ac:spMkLst>
            <pc:docMk/>
            <pc:sldMk cId="776950831" sldId="264"/>
            <ac:spMk id="5" creationId="{B7DAB34C-4BF5-A98D-EFB5-ECBAC7413A49}"/>
          </ac:spMkLst>
        </pc:spChg>
        <pc:spChg chg="add">
          <ac:chgData name="Emily Facette" userId="ba585a29-63af-4c69-8eec-4f42033918c6" providerId="ADAL" clId="{406978A7-9796-491D-AB2E-D3DCD643176E}" dt="2024-02-12T21:06:20.047" v="1342" actId="26606"/>
          <ac:spMkLst>
            <pc:docMk/>
            <pc:sldMk cId="776950831" sldId="264"/>
            <ac:spMk id="12" creationId="{09646535-AEF6-4883-A4F9-EEC1F8B4319E}"/>
          </ac:spMkLst>
        </pc:spChg>
        <pc:spChg chg="add">
          <ac:chgData name="Emily Facette" userId="ba585a29-63af-4c69-8eec-4f42033918c6" providerId="ADAL" clId="{406978A7-9796-491D-AB2E-D3DCD643176E}" dt="2024-02-12T21:06:20.047" v="1342" actId="26606"/>
          <ac:spMkLst>
            <pc:docMk/>
            <pc:sldMk cId="776950831" sldId="264"/>
            <ac:spMk id="14" creationId="{335243F2-87BD-4C47-8358-ACFE608D3DB3}"/>
          </ac:spMkLst>
        </pc:spChg>
        <pc:spChg chg="add">
          <ac:chgData name="Emily Facette" userId="ba585a29-63af-4c69-8eec-4f42033918c6" providerId="ADAL" clId="{406978A7-9796-491D-AB2E-D3DCD643176E}" dt="2024-02-12T21:06:20.047" v="1342" actId="26606"/>
          <ac:spMkLst>
            <pc:docMk/>
            <pc:sldMk cId="776950831" sldId="264"/>
            <ac:spMk id="19" creationId="{65B33439-EC96-4835-9DF2-CFA3336E0E41}"/>
          </ac:spMkLst>
        </pc:spChg>
        <pc:grpChg chg="add">
          <ac:chgData name="Emily Facette" userId="ba585a29-63af-4c69-8eec-4f42033918c6" providerId="ADAL" clId="{406978A7-9796-491D-AB2E-D3DCD643176E}" dt="2024-02-12T21:06:20.047" v="1342" actId="26606"/>
          <ac:grpSpMkLst>
            <pc:docMk/>
            <pc:sldMk cId="776950831" sldId="264"/>
            <ac:grpSpMk id="20" creationId="{3C9AA14C-80A4-427C-A911-28CD20C56E5E}"/>
          </ac:grpSpMkLst>
        </pc:grpChg>
        <pc:grpChg chg="add">
          <ac:chgData name="Emily Facette" userId="ba585a29-63af-4c69-8eec-4f42033918c6" providerId="ADAL" clId="{406978A7-9796-491D-AB2E-D3DCD643176E}" dt="2024-02-12T21:06:20.047" v="1342" actId="26606"/>
          <ac:grpSpMkLst>
            <pc:docMk/>
            <pc:sldMk cId="776950831" sldId="264"/>
            <ac:grpSpMk id="24" creationId="{F2FD01A0-E6FF-41CD-AEBD-279232B90D43}"/>
          </ac:grpSpMkLst>
        </pc:grpChg>
        <pc:picChg chg="del mod">
          <ac:chgData name="Emily Facette" userId="ba585a29-63af-4c69-8eec-4f42033918c6" providerId="ADAL" clId="{406978A7-9796-491D-AB2E-D3DCD643176E}" dt="2024-02-13T15:04:52.603" v="1625" actId="21"/>
          <ac:picMkLst>
            <pc:docMk/>
            <pc:sldMk cId="776950831" sldId="264"/>
            <ac:picMk id="4" creationId="{2E495E9C-F58E-194F-9064-1323CB454C26}"/>
          </ac:picMkLst>
        </pc:picChg>
      </pc:sldChg>
      <pc:sldChg chg="addSp delSp modSp del mod setBg">
        <pc:chgData name="Emily Facette" userId="ba585a29-63af-4c69-8eec-4f42033918c6" providerId="ADAL" clId="{406978A7-9796-491D-AB2E-D3DCD643176E}" dt="2024-02-13T15:03:47.529" v="1607" actId="2696"/>
        <pc:sldMkLst>
          <pc:docMk/>
          <pc:sldMk cId="2173120756" sldId="265"/>
        </pc:sldMkLst>
        <pc:spChg chg="mod">
          <ac:chgData name="Emily Facette" userId="ba585a29-63af-4c69-8eec-4f42033918c6" providerId="ADAL" clId="{406978A7-9796-491D-AB2E-D3DCD643176E}" dt="2024-02-12T21:05:57.567" v="1320" actId="26606"/>
          <ac:spMkLst>
            <pc:docMk/>
            <pc:sldMk cId="2173120756" sldId="265"/>
            <ac:spMk id="2" creationId="{03165694-9BD2-5EA6-6B30-CC90906CB9AE}"/>
          </ac:spMkLst>
        </pc:spChg>
        <pc:spChg chg="del mod ord">
          <ac:chgData name="Emily Facette" userId="ba585a29-63af-4c69-8eec-4f42033918c6" providerId="ADAL" clId="{406978A7-9796-491D-AB2E-D3DCD643176E}" dt="2024-02-12T21:05:51.467" v="1319" actId="478"/>
          <ac:spMkLst>
            <pc:docMk/>
            <pc:sldMk cId="2173120756" sldId="265"/>
            <ac:spMk id="3" creationId="{697295CE-E3AB-F565-6C4D-9217129AF6E1}"/>
          </ac:spMkLst>
        </pc:spChg>
        <pc:spChg chg="add del">
          <ac:chgData name="Emily Facette" userId="ba585a29-63af-4c69-8eec-4f42033918c6" providerId="ADAL" clId="{406978A7-9796-491D-AB2E-D3DCD643176E}" dt="2024-02-12T21:05:57.567" v="1320" actId="26606"/>
          <ac:spMkLst>
            <pc:docMk/>
            <pc:sldMk cId="2173120756" sldId="265"/>
            <ac:spMk id="2055" creationId="{119D8FB3-DC82-4F23-93E9-2D2E26F225A0}"/>
          </ac:spMkLst>
        </pc:spChg>
        <pc:spChg chg="add del">
          <ac:chgData name="Emily Facette" userId="ba585a29-63af-4c69-8eec-4f42033918c6" providerId="ADAL" clId="{406978A7-9796-491D-AB2E-D3DCD643176E}" dt="2024-02-12T21:05:57.567" v="1320" actId="26606"/>
          <ac:spMkLst>
            <pc:docMk/>
            <pc:sldMk cId="2173120756" sldId="265"/>
            <ac:spMk id="2057" creationId="{BE054836-96E4-4E15-9E6C-1AE7ED17FC6C}"/>
          </ac:spMkLst>
        </pc:spChg>
        <pc:spChg chg="add">
          <ac:chgData name="Emily Facette" userId="ba585a29-63af-4c69-8eec-4f42033918c6" providerId="ADAL" clId="{406978A7-9796-491D-AB2E-D3DCD643176E}" dt="2024-02-12T21:05:57.567" v="1320" actId="26606"/>
          <ac:spMkLst>
            <pc:docMk/>
            <pc:sldMk cId="2173120756" sldId="265"/>
            <ac:spMk id="2062" creationId="{09646535-AEF6-4883-A4F9-EEC1F8B4319E}"/>
          </ac:spMkLst>
        </pc:spChg>
        <pc:spChg chg="add">
          <ac:chgData name="Emily Facette" userId="ba585a29-63af-4c69-8eec-4f42033918c6" providerId="ADAL" clId="{406978A7-9796-491D-AB2E-D3DCD643176E}" dt="2024-02-12T21:05:57.567" v="1320" actId="26606"/>
          <ac:spMkLst>
            <pc:docMk/>
            <pc:sldMk cId="2173120756" sldId="265"/>
            <ac:spMk id="2064" creationId="{335243F2-87BD-4C47-8358-ACFE608D3DB3}"/>
          </ac:spMkLst>
        </pc:spChg>
        <pc:spChg chg="add">
          <ac:chgData name="Emily Facette" userId="ba585a29-63af-4c69-8eec-4f42033918c6" providerId="ADAL" clId="{406978A7-9796-491D-AB2E-D3DCD643176E}" dt="2024-02-12T21:05:57.567" v="1320" actId="26606"/>
          <ac:spMkLst>
            <pc:docMk/>
            <pc:sldMk cId="2173120756" sldId="265"/>
            <ac:spMk id="2066" creationId="{65B33439-EC96-4835-9DF2-CFA3336E0E41}"/>
          </ac:spMkLst>
        </pc:spChg>
        <pc:grpChg chg="add">
          <ac:chgData name="Emily Facette" userId="ba585a29-63af-4c69-8eec-4f42033918c6" providerId="ADAL" clId="{406978A7-9796-491D-AB2E-D3DCD643176E}" dt="2024-02-12T21:05:57.567" v="1320" actId="26606"/>
          <ac:grpSpMkLst>
            <pc:docMk/>
            <pc:sldMk cId="2173120756" sldId="265"/>
            <ac:grpSpMk id="2068" creationId="{F2FD01A0-E6FF-41CD-AEBD-279232B90D43}"/>
          </ac:grpSpMkLst>
        </pc:grpChg>
        <pc:grpChg chg="add">
          <ac:chgData name="Emily Facette" userId="ba585a29-63af-4c69-8eec-4f42033918c6" providerId="ADAL" clId="{406978A7-9796-491D-AB2E-D3DCD643176E}" dt="2024-02-12T21:05:57.567" v="1320" actId="26606"/>
          <ac:grpSpMkLst>
            <pc:docMk/>
            <pc:sldMk cId="2173120756" sldId="265"/>
            <ac:grpSpMk id="2073" creationId="{3C9AA14C-80A4-427C-A911-28CD20C56E5E}"/>
          </ac:grpSpMkLst>
        </pc:grpChg>
        <pc:picChg chg="add del mod">
          <ac:chgData name="Emily Facette" userId="ba585a29-63af-4c69-8eec-4f42033918c6" providerId="ADAL" clId="{406978A7-9796-491D-AB2E-D3DCD643176E}" dt="2024-02-13T15:03:33.043" v="1603" actId="21"/>
          <ac:picMkLst>
            <pc:docMk/>
            <pc:sldMk cId="2173120756" sldId="265"/>
            <ac:picMk id="2050" creationId="{85ECB503-39AD-D722-B86B-9BA67CD18EFD}"/>
          </ac:picMkLst>
        </pc:picChg>
      </pc:sldChg>
      <pc:sldChg chg="addSp delSp modSp new mod setBg">
        <pc:chgData name="Emily Facette" userId="ba585a29-63af-4c69-8eec-4f42033918c6" providerId="ADAL" clId="{406978A7-9796-491D-AB2E-D3DCD643176E}" dt="2024-02-14T03:01:23.290" v="1702" actId="27636"/>
        <pc:sldMkLst>
          <pc:docMk/>
          <pc:sldMk cId="829404481" sldId="266"/>
        </pc:sldMkLst>
        <pc:spChg chg="mod">
          <ac:chgData name="Emily Facette" userId="ba585a29-63af-4c69-8eec-4f42033918c6" providerId="ADAL" clId="{406978A7-9796-491D-AB2E-D3DCD643176E}" dt="2024-02-12T21:09:40.918" v="1502" actId="20577"/>
          <ac:spMkLst>
            <pc:docMk/>
            <pc:sldMk cId="829404481" sldId="266"/>
            <ac:spMk id="2" creationId="{C9410FB3-AE9D-9F30-D17D-B4D4C8BA6AE4}"/>
          </ac:spMkLst>
        </pc:spChg>
        <pc:spChg chg="mod">
          <ac:chgData name="Emily Facette" userId="ba585a29-63af-4c69-8eec-4f42033918c6" providerId="ADAL" clId="{406978A7-9796-491D-AB2E-D3DCD643176E}" dt="2024-02-14T03:01:23.290" v="1702" actId="27636"/>
          <ac:spMkLst>
            <pc:docMk/>
            <pc:sldMk cId="829404481" sldId="266"/>
            <ac:spMk id="3" creationId="{A398BD5F-D361-18DD-50AA-E57FE5ACA8BF}"/>
          </ac:spMkLst>
        </pc:spChg>
        <pc:spChg chg="add del">
          <ac:chgData name="Emily Facette" userId="ba585a29-63af-4c69-8eec-4f42033918c6" providerId="ADAL" clId="{406978A7-9796-491D-AB2E-D3DCD643176E}" dt="2024-02-12T21:07:18.264" v="1430" actId="26606"/>
          <ac:spMkLst>
            <pc:docMk/>
            <pc:sldMk cId="829404481" sldId="266"/>
            <ac:spMk id="8" creationId="{76A10F56-4600-4E72-882F-DF9A3D70548A}"/>
          </ac:spMkLst>
        </pc:spChg>
        <pc:spChg chg="add">
          <ac:chgData name="Emily Facette" userId="ba585a29-63af-4c69-8eec-4f42033918c6" providerId="ADAL" clId="{406978A7-9796-491D-AB2E-D3DCD643176E}" dt="2024-02-12T21:07:18.277" v="1431" actId="26606"/>
          <ac:spMkLst>
            <pc:docMk/>
            <pc:sldMk cId="829404481" sldId="266"/>
            <ac:spMk id="9" creationId="{05D1035C-3BF0-4FE0-B3A3-1062F86009CA}"/>
          </ac:spMkLst>
        </pc:spChg>
        <pc:spChg chg="add del">
          <ac:chgData name="Emily Facette" userId="ba585a29-63af-4c69-8eec-4f42033918c6" providerId="ADAL" clId="{406978A7-9796-491D-AB2E-D3DCD643176E}" dt="2024-02-12T21:07:18.264" v="1430" actId="26606"/>
          <ac:spMkLst>
            <pc:docMk/>
            <pc:sldMk cId="829404481" sldId="266"/>
            <ac:spMk id="10" creationId="{44E7C649-57E0-4A93-B134-67101C0725AD}"/>
          </ac:spMkLst>
        </pc:spChg>
        <pc:spChg chg="add del">
          <ac:chgData name="Emily Facette" userId="ba585a29-63af-4c69-8eec-4f42033918c6" providerId="ADAL" clId="{406978A7-9796-491D-AB2E-D3DCD643176E}" dt="2024-02-12T21:07:18.264" v="1430" actId="26606"/>
          <ac:spMkLst>
            <pc:docMk/>
            <pc:sldMk cId="829404481" sldId="266"/>
            <ac:spMk id="12" creationId="{AA35AF4F-B82E-435B-8949-29173A0559E8}"/>
          </ac:spMkLst>
        </pc:spChg>
        <pc:picChg chg="add mod">
          <ac:chgData name="Emily Facette" userId="ba585a29-63af-4c69-8eec-4f42033918c6" providerId="ADAL" clId="{406978A7-9796-491D-AB2E-D3DCD643176E}" dt="2024-02-12T21:11:53.514" v="1585" actId="14826"/>
          <ac:picMkLst>
            <pc:docMk/>
            <pc:sldMk cId="829404481" sldId="266"/>
            <ac:picMk id="5" creationId="{CB343280-6377-BA97-3751-9F4B553D774C}"/>
          </ac:picMkLst>
        </pc:picChg>
      </pc:sldChg>
      <pc:sldChg chg="addSp delSp modSp new mod setBg">
        <pc:chgData name="Emily Facette" userId="ba585a29-63af-4c69-8eec-4f42033918c6" providerId="ADAL" clId="{406978A7-9796-491D-AB2E-D3DCD643176E}" dt="2024-02-12T21:13:27.429" v="1602" actId="207"/>
        <pc:sldMkLst>
          <pc:docMk/>
          <pc:sldMk cId="1406658591" sldId="267"/>
        </pc:sldMkLst>
        <pc:spChg chg="mod">
          <ac:chgData name="Emily Facette" userId="ba585a29-63af-4c69-8eec-4f42033918c6" providerId="ADAL" clId="{406978A7-9796-491D-AB2E-D3DCD643176E}" dt="2024-02-12T21:13:27.429" v="1602" actId="207"/>
          <ac:spMkLst>
            <pc:docMk/>
            <pc:sldMk cId="1406658591" sldId="267"/>
            <ac:spMk id="2" creationId="{F746585D-1B24-C8A9-2F6E-66608603D4AD}"/>
          </ac:spMkLst>
        </pc:spChg>
        <pc:spChg chg="del">
          <ac:chgData name="Emily Facette" userId="ba585a29-63af-4c69-8eec-4f42033918c6" providerId="ADAL" clId="{406978A7-9796-491D-AB2E-D3DCD643176E}" dt="2024-02-12T21:12:23.950" v="1597" actId="478"/>
          <ac:spMkLst>
            <pc:docMk/>
            <pc:sldMk cId="1406658591" sldId="267"/>
            <ac:spMk id="3" creationId="{6B47F0E6-B0DE-F82B-DF12-2ACFCCB66150}"/>
          </ac:spMkLst>
        </pc:spChg>
        <pc:spChg chg="add">
          <ac:chgData name="Emily Facette" userId="ba585a29-63af-4c69-8eec-4f42033918c6" providerId="ADAL" clId="{406978A7-9796-491D-AB2E-D3DCD643176E}" dt="2024-02-12T21:12:32.317" v="1598" actId="26606"/>
          <ac:spMkLst>
            <pc:docMk/>
            <pc:sldMk cId="1406658591" sldId="267"/>
            <ac:spMk id="8" creationId="{09646535-AEF6-4883-A4F9-EEC1F8B4319E}"/>
          </ac:spMkLst>
        </pc:spChg>
        <pc:spChg chg="add">
          <ac:chgData name="Emily Facette" userId="ba585a29-63af-4c69-8eec-4f42033918c6" providerId="ADAL" clId="{406978A7-9796-491D-AB2E-D3DCD643176E}" dt="2024-02-12T21:12:32.317" v="1598" actId="26606"/>
          <ac:spMkLst>
            <pc:docMk/>
            <pc:sldMk cId="1406658591" sldId="267"/>
            <ac:spMk id="10" creationId="{BDE63055-C438-4977-B234-872D73E6C459}"/>
          </ac:spMkLst>
        </pc:spChg>
        <pc:spChg chg="add">
          <ac:chgData name="Emily Facette" userId="ba585a29-63af-4c69-8eec-4f42033918c6" providerId="ADAL" clId="{406978A7-9796-491D-AB2E-D3DCD643176E}" dt="2024-02-12T21:12:32.317" v="1598" actId="26606"/>
          <ac:spMkLst>
            <pc:docMk/>
            <pc:sldMk cId="1406658591" sldId="267"/>
            <ac:spMk id="12" creationId="{497BC505-FE0C-4637-A29D-B71DFBBBAA71}"/>
          </ac:spMkLst>
        </pc:spChg>
        <pc:grpChg chg="add">
          <ac:chgData name="Emily Facette" userId="ba585a29-63af-4c69-8eec-4f42033918c6" providerId="ADAL" clId="{406978A7-9796-491D-AB2E-D3DCD643176E}" dt="2024-02-12T21:12:32.317" v="1598" actId="26606"/>
          <ac:grpSpMkLst>
            <pc:docMk/>
            <pc:sldMk cId="1406658591" sldId="267"/>
            <ac:grpSpMk id="14" creationId="{F2FD01A0-E6FF-41CD-AEBD-279232B90D43}"/>
          </ac:grpSpMkLst>
        </pc:grpChg>
        <pc:grpChg chg="add">
          <ac:chgData name="Emily Facette" userId="ba585a29-63af-4c69-8eec-4f42033918c6" providerId="ADAL" clId="{406978A7-9796-491D-AB2E-D3DCD643176E}" dt="2024-02-12T21:12:32.317" v="1598" actId="26606"/>
          <ac:grpSpMkLst>
            <pc:docMk/>
            <pc:sldMk cId="1406658591" sldId="267"/>
            <ac:grpSpMk id="19" creationId="{3C9AA14C-80A4-427C-A911-28CD20C56E5E}"/>
          </ac:grpSpMkLst>
        </pc:grpChg>
        <pc:picChg chg="add mod">
          <ac:chgData name="Emily Facette" userId="ba585a29-63af-4c69-8eec-4f42033918c6" providerId="ADAL" clId="{406978A7-9796-491D-AB2E-D3DCD643176E}" dt="2024-02-12T21:13:13.761" v="1600" actId="14826"/>
          <ac:picMkLst>
            <pc:docMk/>
            <pc:sldMk cId="1406658591" sldId="267"/>
            <ac:picMk id="4" creationId="{2F719913-610A-1917-5BBC-FCA04F9CD311}"/>
          </ac:picMkLst>
        </pc:picChg>
      </pc:sldChg>
      <pc:sldChg chg="addSp modSp mod">
        <pc:chgData name="Emily Facette" userId="ba585a29-63af-4c69-8eec-4f42033918c6" providerId="ADAL" clId="{406978A7-9796-491D-AB2E-D3DCD643176E}" dt="2024-02-13T15:05:51.074" v="1645" actId="1076"/>
        <pc:sldMkLst>
          <pc:docMk/>
          <pc:sldMk cId="198215822" sldId="268"/>
        </pc:sldMkLst>
        <pc:spChg chg="mod">
          <ac:chgData name="Emily Facette" userId="ba585a29-63af-4c69-8eec-4f42033918c6" providerId="ADAL" clId="{406978A7-9796-491D-AB2E-D3DCD643176E}" dt="2024-02-13T15:05:37.778" v="1642" actId="404"/>
          <ac:spMkLst>
            <pc:docMk/>
            <pc:sldMk cId="198215822" sldId="268"/>
            <ac:spMk id="2" creationId="{AE117295-FCCA-D123-144C-6C73A786DD4C}"/>
          </ac:spMkLst>
        </pc:spChg>
        <pc:picChg chg="add mod">
          <ac:chgData name="Emily Facette" userId="ba585a29-63af-4c69-8eec-4f42033918c6" providerId="ADAL" clId="{406978A7-9796-491D-AB2E-D3DCD643176E}" dt="2024-02-13T15:05:51.074" v="1645" actId="1076"/>
          <ac:picMkLst>
            <pc:docMk/>
            <pc:sldMk cId="198215822" sldId="268"/>
            <ac:picMk id="2050" creationId="{85ECB503-39AD-D722-B86B-9BA67CD18EFD}"/>
          </ac:picMkLst>
        </pc:picChg>
      </pc:sldChg>
      <pc:sldChg chg="addSp modSp new mod">
        <pc:chgData name="Emily Facette" userId="ba585a29-63af-4c69-8eec-4f42033918c6" providerId="ADAL" clId="{406978A7-9796-491D-AB2E-D3DCD643176E}" dt="2024-02-13T15:05:27.311" v="1639" actId="1076"/>
        <pc:sldMkLst>
          <pc:docMk/>
          <pc:sldMk cId="610729430" sldId="269"/>
        </pc:sldMkLst>
        <pc:spChg chg="mod">
          <ac:chgData name="Emily Facette" userId="ba585a29-63af-4c69-8eec-4f42033918c6" providerId="ADAL" clId="{406978A7-9796-491D-AB2E-D3DCD643176E}" dt="2024-02-13T15:04:35.921" v="1621" actId="1076"/>
          <ac:spMkLst>
            <pc:docMk/>
            <pc:sldMk cId="610729430" sldId="269"/>
            <ac:spMk id="2" creationId="{E1E037B0-4E11-0F04-E678-5C6773BD11E8}"/>
          </ac:spMkLst>
        </pc:spChg>
        <pc:picChg chg="add mod">
          <ac:chgData name="Emily Facette" userId="ba585a29-63af-4c69-8eec-4f42033918c6" providerId="ADAL" clId="{406978A7-9796-491D-AB2E-D3DCD643176E}" dt="2024-02-13T15:05:27.311" v="1639" actId="1076"/>
          <ac:picMkLst>
            <pc:docMk/>
            <pc:sldMk cId="610729430" sldId="269"/>
            <ac:picMk id="1026" creationId="{F8346364-5F15-97DE-4316-3B7F32E40FE6}"/>
          </ac:picMkLst>
        </pc:picChg>
      </pc:sldChg>
      <pc:sldChg chg="new del">
        <pc:chgData name="Emily Facette" userId="ba585a29-63af-4c69-8eec-4f42033918c6" providerId="ADAL" clId="{406978A7-9796-491D-AB2E-D3DCD643176E}" dt="2024-02-13T15:03:52.885" v="1611" actId="680"/>
        <pc:sldMkLst>
          <pc:docMk/>
          <pc:sldMk cId="3604411592" sldId="269"/>
        </pc:sldMkLst>
      </pc:sldChg>
      <pc:sldChg chg="addSp modSp new mod">
        <pc:chgData name="Emily Facette" userId="ba585a29-63af-4c69-8eec-4f42033918c6" providerId="ADAL" clId="{406978A7-9796-491D-AB2E-D3DCD643176E}" dt="2024-02-13T15:05:17.921" v="1637" actId="1076"/>
        <pc:sldMkLst>
          <pc:docMk/>
          <pc:sldMk cId="1068746712" sldId="270"/>
        </pc:sldMkLst>
        <pc:spChg chg="mod">
          <ac:chgData name="Emily Facette" userId="ba585a29-63af-4c69-8eec-4f42033918c6" providerId="ADAL" clId="{406978A7-9796-491D-AB2E-D3DCD643176E}" dt="2024-02-13T15:05:14.127" v="1635" actId="1076"/>
          <ac:spMkLst>
            <pc:docMk/>
            <pc:sldMk cId="1068746712" sldId="270"/>
            <ac:spMk id="2" creationId="{C744B3F6-21AF-3E86-9F03-B6077DD86801}"/>
          </ac:spMkLst>
        </pc:spChg>
        <pc:picChg chg="add mod">
          <ac:chgData name="Emily Facette" userId="ba585a29-63af-4c69-8eec-4f42033918c6" providerId="ADAL" clId="{406978A7-9796-491D-AB2E-D3DCD643176E}" dt="2024-02-13T15:05:17.921" v="1637" actId="1076"/>
          <ac:picMkLst>
            <pc:docMk/>
            <pc:sldMk cId="1068746712" sldId="270"/>
            <ac:picMk id="4" creationId="{2E495E9C-F58E-194F-9064-1323CB454C26}"/>
          </ac:picMkLst>
        </pc:picChg>
      </pc:sldChg>
      <pc:sldChg chg="new del">
        <pc:chgData name="Emily Facette" userId="ba585a29-63af-4c69-8eec-4f42033918c6" providerId="ADAL" clId="{406978A7-9796-491D-AB2E-D3DCD643176E}" dt="2024-02-13T15:03:52.856" v="1610" actId="680"/>
        <pc:sldMkLst>
          <pc:docMk/>
          <pc:sldMk cId="1982955333" sldId="270"/>
        </pc:sldMkLst>
      </pc:sldChg>
      <pc:sldChg chg="delSp modSp del mod">
        <pc:chgData name="Emily Facette" userId="ba585a29-63af-4c69-8eec-4f42033918c6" providerId="ADAL" clId="{406978A7-9796-491D-AB2E-D3DCD643176E}" dt="2024-02-14T20:33:10.093" v="1717" actId="2696"/>
        <pc:sldMkLst>
          <pc:docMk/>
          <pc:sldMk cId="805723975" sldId="271"/>
        </pc:sldMkLst>
        <pc:spChg chg="mod">
          <ac:chgData name="Emily Facette" userId="ba585a29-63af-4c69-8eec-4f42033918c6" providerId="ADAL" clId="{406978A7-9796-491D-AB2E-D3DCD643176E}" dt="2024-02-14T20:32:58.784" v="1712" actId="27636"/>
          <ac:spMkLst>
            <pc:docMk/>
            <pc:sldMk cId="805723975" sldId="271"/>
            <ac:spMk id="2" creationId="{DD294415-C5FB-08F8-54D5-B12CC1A221B5}"/>
          </ac:spMkLst>
        </pc:spChg>
        <pc:spChg chg="del">
          <ac:chgData name="Emily Facette" userId="ba585a29-63af-4c69-8eec-4f42033918c6" providerId="ADAL" clId="{406978A7-9796-491D-AB2E-D3DCD643176E}" dt="2024-02-14T20:33:05.119" v="1715" actId="21"/>
          <ac:spMkLst>
            <pc:docMk/>
            <pc:sldMk cId="805723975" sldId="271"/>
            <ac:spMk id="3" creationId="{7D8A568D-FD19-FD6C-46FD-447F95B4A7D2}"/>
          </ac:spMkLst>
        </pc:spChg>
      </pc:sldChg>
      <pc:sldChg chg="new del">
        <pc:chgData name="Emily Facette" userId="ba585a29-63af-4c69-8eec-4f42033918c6" providerId="ADAL" clId="{406978A7-9796-491D-AB2E-D3DCD643176E}" dt="2024-02-14T20:32:47.885" v="1709" actId="2696"/>
        <pc:sldMkLst>
          <pc:docMk/>
          <pc:sldMk cId="2227647496" sldId="272"/>
        </pc:sldMkLst>
      </pc:sldChg>
      <pc:sldChg chg="addSp delSp modSp new mod setBg">
        <pc:chgData name="Emily Facette" userId="ba585a29-63af-4c69-8eec-4f42033918c6" providerId="ADAL" clId="{406978A7-9796-491D-AB2E-D3DCD643176E}" dt="2024-02-14T20:33:24.087" v="1727" actId="20577"/>
        <pc:sldMkLst>
          <pc:docMk/>
          <pc:sldMk cId="1591638491" sldId="273"/>
        </pc:sldMkLst>
        <pc:spChg chg="del mod">
          <ac:chgData name="Emily Facette" userId="ba585a29-63af-4c69-8eec-4f42033918c6" providerId="ADAL" clId="{406978A7-9796-491D-AB2E-D3DCD643176E}" dt="2024-02-14T20:33:07.561" v="1716"/>
          <ac:spMkLst>
            <pc:docMk/>
            <pc:sldMk cId="1591638491" sldId="273"/>
            <ac:spMk id="2" creationId="{FCD5EC6B-904D-8CF2-48FB-19BD5FE316A2}"/>
          </ac:spMkLst>
        </pc:spChg>
        <pc:spChg chg="mod">
          <ac:chgData name="Emily Facette" userId="ba585a29-63af-4c69-8eec-4f42033918c6" providerId="ADAL" clId="{406978A7-9796-491D-AB2E-D3DCD643176E}" dt="2024-02-14T20:33:24.087" v="1727" actId="20577"/>
          <ac:spMkLst>
            <pc:docMk/>
            <pc:sldMk cId="1591638491" sldId="273"/>
            <ac:spMk id="3" creationId="{6CEF76A9-7629-F15E-680F-0737959CAAEB}"/>
          </ac:spMkLst>
        </pc:spChg>
        <pc:spChg chg="add mod">
          <ac:chgData name="Emily Facette" userId="ba585a29-63af-4c69-8eec-4f42033918c6" providerId="ADAL" clId="{406978A7-9796-491D-AB2E-D3DCD643176E}" dt="2024-02-14T20:33:07.561" v="1716"/>
          <ac:spMkLst>
            <pc:docMk/>
            <pc:sldMk cId="1591638491" sldId="273"/>
            <ac:spMk id="4" creationId="{7D8A568D-FD19-FD6C-46FD-447F95B4A7D2}"/>
          </ac:spMkLst>
        </pc:spChg>
        <pc:spChg chg="add">
          <ac:chgData name="Emily Facette" userId="ba585a29-63af-4c69-8eec-4f42033918c6" providerId="ADAL" clId="{406978A7-9796-491D-AB2E-D3DCD643176E}" dt="2024-02-14T20:32:55.921" v="1710" actId="26606"/>
          <ac:spMkLst>
            <pc:docMk/>
            <pc:sldMk cId="1591638491" sldId="273"/>
            <ac:spMk id="8" creationId="{6E9D6223-8D87-4038-BE74-D5224B024FFD}"/>
          </ac:spMkLst>
        </pc:spChg>
        <pc:spChg chg="add">
          <ac:chgData name="Emily Facette" userId="ba585a29-63af-4c69-8eec-4f42033918c6" providerId="ADAL" clId="{406978A7-9796-491D-AB2E-D3DCD643176E}" dt="2024-02-14T20:32:55.921" v="1710" actId="26606"/>
          <ac:spMkLst>
            <pc:docMk/>
            <pc:sldMk cId="1591638491" sldId="273"/>
            <ac:spMk id="10" creationId="{A46FBF49-EC0D-4E09-A77B-DB4E8257E7EA}"/>
          </ac:spMkLst>
        </pc:spChg>
        <pc:spChg chg="add">
          <ac:chgData name="Emily Facette" userId="ba585a29-63af-4c69-8eec-4f42033918c6" providerId="ADAL" clId="{406978A7-9796-491D-AB2E-D3DCD643176E}" dt="2024-02-14T20:32:55.921" v="1710" actId="26606"/>
          <ac:spMkLst>
            <pc:docMk/>
            <pc:sldMk cId="1591638491" sldId="273"/>
            <ac:spMk id="12" creationId="{63AA13D0-BF0A-4B8F-9FD6-CAE2DCD93980}"/>
          </ac:spMkLst>
        </pc:spChg>
        <pc:spChg chg="add">
          <ac:chgData name="Emily Facette" userId="ba585a29-63af-4c69-8eec-4f42033918c6" providerId="ADAL" clId="{406978A7-9796-491D-AB2E-D3DCD643176E}" dt="2024-02-14T20:32:55.921" v="1710" actId="26606"/>
          <ac:spMkLst>
            <pc:docMk/>
            <pc:sldMk cId="1591638491" sldId="273"/>
            <ac:spMk id="14" creationId="{15BE2CF8-7196-4BC3-B312-B0EE486D92FB}"/>
          </ac:spMkLst>
        </pc:spChg>
      </pc:sldChg>
      <pc:sldMasterChg chg="add del addSldLayout delSldLayout">
        <pc:chgData name="Emily Facette" userId="ba585a29-63af-4c69-8eec-4f42033918c6" providerId="ADAL" clId="{406978A7-9796-491D-AB2E-D3DCD643176E}" dt="2024-02-09T17:00:00.713" v="5" actId="26606"/>
        <pc:sldMasterMkLst>
          <pc:docMk/>
          <pc:sldMasterMk cId="792697427" sldId="2147483648"/>
        </pc:sldMasterMkLst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2352484403" sldId="2147483649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2704953726" sldId="2147483650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2747582255" sldId="2147483651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1951293314" sldId="2147483652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1725050740" sldId="2147483653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801374382" sldId="2147483654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1731539243" sldId="2147483655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1326228156" sldId="2147483656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362646470" sldId="2147483657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1741366292" sldId="2147483658"/>
          </pc:sldLayoutMkLst>
        </pc:sldLayoutChg>
        <pc:sldLayoutChg chg="add del">
          <pc:chgData name="Emily Facette" userId="ba585a29-63af-4c69-8eec-4f42033918c6" providerId="ADAL" clId="{406978A7-9796-491D-AB2E-D3DCD643176E}" dt="2024-02-09T17:00:00.713" v="5" actId="26606"/>
          <pc:sldLayoutMkLst>
            <pc:docMk/>
            <pc:sldMasterMk cId="792697427" sldId="2147483648"/>
            <pc:sldLayoutMk cId="590380607" sldId="2147483659"/>
          </pc:sldLayoutMkLst>
        </pc:sldLayoutChg>
      </pc:sldMasterChg>
      <pc:sldMasterChg chg="add del replId addSldLayout delSldLayout">
        <pc:chgData name="Emily Facette" userId="ba585a29-63af-4c69-8eec-4f42033918c6" providerId="ADAL" clId="{406978A7-9796-491D-AB2E-D3DCD643176E}" dt="2024-02-09T17:00:00.634" v="4" actId="26606"/>
        <pc:sldMasterMkLst>
          <pc:docMk/>
          <pc:sldMasterMk cId="3202567575" sldId="2147483660"/>
        </pc:sldMasterMkLst>
        <pc:sldLayoutChg chg="add del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2635711682" sldId="2147483661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1657230137" sldId="2147483662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3980560571" sldId="2147483663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4042005846" sldId="2147483664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3386755432" sldId="2147483665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1726037469" sldId="2147483666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3217486607" sldId="2147483667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3408184009" sldId="2147483668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1322761868" sldId="2147483669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709725755" sldId="2147483670"/>
          </pc:sldLayoutMkLst>
        </pc:sldLayoutChg>
        <pc:sldLayoutChg chg="add del replId">
          <pc:chgData name="Emily Facette" userId="ba585a29-63af-4c69-8eec-4f42033918c6" providerId="ADAL" clId="{406978A7-9796-491D-AB2E-D3DCD643176E}" dt="2024-02-09T17:00:00.634" v="4" actId="26606"/>
          <pc:sldLayoutMkLst>
            <pc:docMk/>
            <pc:sldMasterMk cId="3202567575" sldId="2147483660"/>
            <pc:sldLayoutMk cId="1805142866" sldId="2147483671"/>
          </pc:sldLayoutMkLst>
        </pc:sldLayoutChg>
      </pc:sldMasterChg>
      <pc:sldMasterChg chg="add del addSldLayout delSldLayout">
        <pc:chgData name="Emily Facette" userId="ba585a29-63af-4c69-8eec-4f42033918c6" providerId="ADAL" clId="{406978A7-9796-491D-AB2E-D3DCD643176E}" dt="2024-02-09T16:59:56.825" v="2" actId="26606"/>
        <pc:sldMasterMkLst>
          <pc:docMk/>
          <pc:sldMasterMk cId="77698220" sldId="2147483673"/>
        </pc:sldMasterMkLst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3367469289" sldId="2147483662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3440443330" sldId="2147483663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546881300" sldId="2147483664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1250725458" sldId="2147483665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2650356258" sldId="2147483666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1937285171" sldId="2147483667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380634228" sldId="2147483668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1850297226" sldId="2147483669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3994540854" sldId="2147483670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1351531937" sldId="2147483671"/>
          </pc:sldLayoutMkLst>
        </pc:sldLayoutChg>
        <pc:sldLayoutChg chg="add del">
          <pc:chgData name="Emily Facette" userId="ba585a29-63af-4c69-8eec-4f42033918c6" providerId="ADAL" clId="{406978A7-9796-491D-AB2E-D3DCD643176E}" dt="2024-02-09T16:59:56.825" v="2" actId="26606"/>
          <pc:sldLayoutMkLst>
            <pc:docMk/>
            <pc:sldMasterMk cId="77698220" sldId="2147483673"/>
            <pc:sldLayoutMk cId="386537621" sldId="2147483672"/>
          </pc:sldLayoutMkLst>
        </pc:sldLayoutChg>
      </pc:sldMasterChg>
      <pc:sldMasterChg chg="add del addSldLayout delSldLayout">
        <pc:chgData name="Emily Facette" userId="ba585a29-63af-4c69-8eec-4f42033918c6" providerId="ADAL" clId="{406978A7-9796-491D-AB2E-D3DCD643176E}" dt="2024-02-09T17:00:29.339" v="67" actId="26606"/>
        <pc:sldMasterMkLst>
          <pc:docMk/>
          <pc:sldMasterMk cId="546351552" sldId="2147483751"/>
        </pc:sldMasterMkLst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1134768140" sldId="2147483740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2027737352" sldId="2147483741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51853941" sldId="2147483742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1712656068" sldId="2147483743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1217805704" sldId="2147483744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2368019627" sldId="2147483745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1255348805" sldId="2147483746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2724129462" sldId="2147483747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1095650784" sldId="2147483748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1658951398" sldId="2147483749"/>
          </pc:sldLayoutMkLst>
        </pc:sldLayoutChg>
        <pc:sldLayoutChg chg="add del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546351552" sldId="2147483751"/>
            <pc:sldLayoutMk cId="3318059564" sldId="2147483750"/>
          </pc:sldLayoutMkLst>
        </pc:sldLayoutChg>
      </pc:sldMasterChg>
      <pc:sldMasterChg chg="add addSldLayout">
        <pc:chgData name="Emily Facette" userId="ba585a29-63af-4c69-8eec-4f42033918c6" providerId="ADAL" clId="{406978A7-9796-491D-AB2E-D3DCD643176E}" dt="2024-02-09T17:00:29.339" v="67" actId="26606"/>
        <pc:sldMasterMkLst>
          <pc:docMk/>
          <pc:sldMasterMk cId="2379125251" sldId="2147483775"/>
        </pc:sldMasterMkLst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3190023766" sldId="2147483764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3100622157" sldId="2147483765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3255816126" sldId="2147483766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1178411149" sldId="2147483767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1631827219" sldId="2147483768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3304110397" sldId="2147483769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1324644461" sldId="2147483770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1521747468" sldId="2147483771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363515584" sldId="2147483772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4098416561" sldId="2147483773"/>
          </pc:sldLayoutMkLst>
        </pc:sldLayoutChg>
        <pc:sldLayoutChg chg="add">
          <pc:chgData name="Emily Facette" userId="ba585a29-63af-4c69-8eec-4f42033918c6" providerId="ADAL" clId="{406978A7-9796-491D-AB2E-D3DCD643176E}" dt="2024-02-09T17:00:29.339" v="67" actId="26606"/>
          <pc:sldLayoutMkLst>
            <pc:docMk/>
            <pc:sldMasterMk cId="2379125251" sldId="2147483775"/>
            <pc:sldLayoutMk cId="1931814686" sldId="2147483774"/>
          </pc:sldLayoutMkLst>
        </pc:sldLayoutChg>
      </pc:sldMasterChg>
    </pc:docChg>
  </pc:docChgLst>
  <pc:docChgLst>
    <pc:chgData name="Emily Facette" userId="S::eface076@uottawa.ca::ba585a29-63af-4c69-8eec-4f42033918c6" providerId="AD" clId="Web-{3F9ACCEB-9129-E59D-9ABB-928F21DC4C6C}"/>
    <pc:docChg chg="addSld modSld">
      <pc:chgData name="Emily Facette" userId="S::eface076@uottawa.ca::ba585a29-63af-4c69-8eec-4f42033918c6" providerId="AD" clId="Web-{3F9ACCEB-9129-E59D-9ABB-928F21DC4C6C}" dt="2024-02-13T15:02:49.653" v="17" actId="20577"/>
      <pc:docMkLst>
        <pc:docMk/>
      </pc:docMkLst>
      <pc:sldChg chg="modSp">
        <pc:chgData name="Emily Facette" userId="S::eface076@uottawa.ca::ba585a29-63af-4c69-8eec-4f42033918c6" providerId="AD" clId="Web-{3F9ACCEB-9129-E59D-9ABB-928F21DC4C6C}" dt="2024-02-13T15:01:17.294" v="0"/>
        <pc:sldMkLst>
          <pc:docMk/>
          <pc:sldMk cId="1886893281" sldId="260"/>
        </pc:sldMkLst>
        <pc:picChg chg="mod">
          <ac:chgData name="Emily Facette" userId="S::eface076@uottawa.ca::ba585a29-63af-4c69-8eec-4f42033918c6" providerId="AD" clId="Web-{3F9ACCEB-9129-E59D-9ABB-928F21DC4C6C}" dt="2024-02-13T15:01:17.294" v="0"/>
          <ac:picMkLst>
            <pc:docMk/>
            <pc:sldMk cId="1886893281" sldId="260"/>
            <ac:picMk id="21" creationId="{4C31E780-C447-3A37-99E6-E3B64207D01C}"/>
          </ac:picMkLst>
        </pc:picChg>
      </pc:sldChg>
      <pc:sldChg chg="modSp">
        <pc:chgData name="Emily Facette" userId="S::eface076@uottawa.ca::ba585a29-63af-4c69-8eec-4f42033918c6" providerId="AD" clId="Web-{3F9ACCEB-9129-E59D-9ABB-928F21DC4C6C}" dt="2024-02-13T15:02:35.497" v="14" actId="1076"/>
        <pc:sldMkLst>
          <pc:docMk/>
          <pc:sldMk cId="406832495" sldId="262"/>
        </pc:sldMkLst>
        <pc:spChg chg="mod">
          <ac:chgData name="Emily Facette" userId="S::eface076@uottawa.ca::ba585a29-63af-4c69-8eec-4f42033918c6" providerId="AD" clId="Web-{3F9ACCEB-9129-E59D-9ABB-928F21DC4C6C}" dt="2024-02-13T15:02:13.091" v="8" actId="1076"/>
          <ac:spMkLst>
            <pc:docMk/>
            <pc:sldMk cId="406832495" sldId="262"/>
            <ac:spMk id="2" creationId="{2ADC84CA-D9B9-966F-1C50-082A2DAC8CD2}"/>
          </ac:spMkLst>
        </pc:spChg>
        <pc:picChg chg="mod ord">
          <ac:chgData name="Emily Facette" userId="S::eface076@uottawa.ca::ba585a29-63af-4c69-8eec-4f42033918c6" providerId="AD" clId="Web-{3F9ACCEB-9129-E59D-9ABB-928F21DC4C6C}" dt="2024-02-13T15:02:35.497" v="14" actId="1076"/>
          <ac:picMkLst>
            <pc:docMk/>
            <pc:sldMk cId="406832495" sldId="262"/>
            <ac:picMk id="1026" creationId="{F8346364-5F15-97DE-4316-3B7F32E40FE6}"/>
          </ac:picMkLst>
        </pc:picChg>
      </pc:sldChg>
      <pc:sldChg chg="modSp">
        <pc:chgData name="Emily Facette" userId="S::eface076@uottawa.ca::ba585a29-63af-4c69-8eec-4f42033918c6" providerId="AD" clId="Web-{3F9ACCEB-9129-E59D-9ABB-928F21DC4C6C}" dt="2024-02-13T15:02:47.263" v="16" actId="20577"/>
        <pc:sldMkLst>
          <pc:docMk/>
          <pc:sldMk cId="2173120756" sldId="265"/>
        </pc:sldMkLst>
        <pc:spChg chg="mod">
          <ac:chgData name="Emily Facette" userId="S::eface076@uottawa.ca::ba585a29-63af-4c69-8eec-4f42033918c6" providerId="AD" clId="Web-{3F9ACCEB-9129-E59D-9ABB-928F21DC4C6C}" dt="2024-02-13T15:02:47.263" v="16" actId="20577"/>
          <ac:spMkLst>
            <pc:docMk/>
            <pc:sldMk cId="2173120756" sldId="265"/>
            <ac:spMk id="2" creationId="{03165694-9BD2-5EA6-6B30-CC90906CB9AE}"/>
          </ac:spMkLst>
        </pc:spChg>
        <pc:picChg chg="mod">
          <ac:chgData name="Emily Facette" userId="S::eface076@uottawa.ca::ba585a29-63af-4c69-8eec-4f42033918c6" providerId="AD" clId="Web-{3F9ACCEB-9129-E59D-9ABB-928F21DC4C6C}" dt="2024-02-13T15:01:57.575" v="5" actId="1076"/>
          <ac:picMkLst>
            <pc:docMk/>
            <pc:sldMk cId="2173120756" sldId="265"/>
            <ac:picMk id="2050" creationId="{85ECB503-39AD-D722-B86B-9BA67CD18EFD}"/>
          </ac:picMkLst>
        </pc:picChg>
      </pc:sldChg>
      <pc:sldChg chg="modSp new">
        <pc:chgData name="Emily Facette" userId="S::eface076@uottawa.ca::ba585a29-63af-4c69-8eec-4f42033918c6" providerId="AD" clId="Web-{3F9ACCEB-9129-E59D-9ABB-928F21DC4C6C}" dt="2024-02-13T15:02:49.653" v="17" actId="20577"/>
        <pc:sldMkLst>
          <pc:docMk/>
          <pc:sldMk cId="198215822" sldId="268"/>
        </pc:sldMkLst>
        <pc:spChg chg="mod">
          <ac:chgData name="Emily Facette" userId="S::eface076@uottawa.ca::ba585a29-63af-4c69-8eec-4f42033918c6" providerId="AD" clId="Web-{3F9ACCEB-9129-E59D-9ABB-928F21DC4C6C}" dt="2024-02-13T15:02:49.653" v="17" actId="20577"/>
          <ac:spMkLst>
            <pc:docMk/>
            <pc:sldMk cId="198215822" sldId="268"/>
            <ac:spMk id="2" creationId="{AE117295-FCCA-D123-144C-6C73A786DD4C}"/>
          </ac:spMkLst>
        </pc:spChg>
      </pc:sldChg>
    </pc:docChg>
  </pc:docChgLst>
  <pc:docChgLst>
    <pc:chgData name="Emily Facette" userId="S::eface076@uottawa.ca::ba585a29-63af-4c69-8eec-4f42033918c6" providerId="AD" clId="Web-{183BEC68-CA05-13A1-DB58-0AA74289E8F2}"/>
    <pc:docChg chg="addSld modSld">
      <pc:chgData name="Emily Facette" userId="S::eface076@uottawa.ca::ba585a29-63af-4c69-8eec-4f42033918c6" providerId="AD" clId="Web-{183BEC68-CA05-13A1-DB58-0AA74289E8F2}" dt="2024-02-12T21:00:28.757" v="18"/>
      <pc:docMkLst>
        <pc:docMk/>
      </pc:docMkLst>
      <pc:sldChg chg="addSp delSp modSp">
        <pc:chgData name="Emily Facette" userId="S::eface076@uottawa.ca::ba585a29-63af-4c69-8eec-4f42033918c6" providerId="AD" clId="Web-{183BEC68-CA05-13A1-DB58-0AA74289E8F2}" dt="2024-02-12T21:00:28.757" v="18"/>
        <pc:sldMkLst>
          <pc:docMk/>
          <pc:sldMk cId="1110727441" sldId="263"/>
        </pc:sldMkLst>
        <pc:spChg chg="mod">
          <ac:chgData name="Emily Facette" userId="S::eface076@uottawa.ca::ba585a29-63af-4c69-8eec-4f42033918c6" providerId="AD" clId="Web-{183BEC68-CA05-13A1-DB58-0AA74289E8F2}" dt="2024-02-12T21:00:28.741" v="17"/>
          <ac:spMkLst>
            <pc:docMk/>
            <pc:sldMk cId="1110727441" sldId="263"/>
            <ac:spMk id="2" creationId="{2ADC84CA-D9B9-966F-1C50-082A2DAC8CD2}"/>
          </ac:spMkLst>
        </pc:spChg>
        <pc:spChg chg="add del mod">
          <ac:chgData name="Emily Facette" userId="S::eface076@uottawa.ca::ba585a29-63af-4c69-8eec-4f42033918c6" providerId="AD" clId="Web-{183BEC68-CA05-13A1-DB58-0AA74289E8F2}" dt="2024-02-12T20:59:35.663" v="12"/>
          <ac:spMkLst>
            <pc:docMk/>
            <pc:sldMk cId="1110727441" sldId="263"/>
            <ac:spMk id="5" creationId="{1118686E-9D1B-24C1-DF50-B9184C69E1C5}"/>
          </ac:spMkLst>
        </pc:spChg>
        <pc:spChg chg="del">
          <ac:chgData name="Emily Facette" userId="S::eface076@uottawa.ca::ba585a29-63af-4c69-8eec-4f42033918c6" providerId="AD" clId="Web-{183BEC68-CA05-13A1-DB58-0AA74289E8F2}" dt="2024-02-12T20:58:17.709" v="0"/>
          <ac:spMkLst>
            <pc:docMk/>
            <pc:sldMk cId="1110727441" sldId="263"/>
            <ac:spMk id="9" creationId="{09646535-AEF6-4883-A4F9-EEC1F8B4319E}"/>
          </ac:spMkLst>
        </pc:spChg>
        <pc:spChg chg="del">
          <ac:chgData name="Emily Facette" userId="S::eface076@uottawa.ca::ba585a29-63af-4c69-8eec-4f42033918c6" providerId="AD" clId="Web-{183BEC68-CA05-13A1-DB58-0AA74289E8F2}" dt="2024-02-12T20:58:17.709" v="0"/>
          <ac:spMkLst>
            <pc:docMk/>
            <pc:sldMk cId="1110727441" sldId="263"/>
            <ac:spMk id="11" creationId="{335243F2-87BD-4C47-8358-ACFE608D3DB3}"/>
          </ac:spMkLst>
        </pc:spChg>
        <pc:spChg chg="del">
          <ac:chgData name="Emily Facette" userId="S::eface076@uottawa.ca::ba585a29-63af-4c69-8eec-4f42033918c6" providerId="AD" clId="Web-{183BEC68-CA05-13A1-DB58-0AA74289E8F2}" dt="2024-02-12T20:58:17.709" v="0"/>
          <ac:spMkLst>
            <pc:docMk/>
            <pc:sldMk cId="1110727441" sldId="263"/>
            <ac:spMk id="13" creationId="{65B33439-EC96-4835-9DF2-CFA3336E0E41}"/>
          </ac:spMkLst>
        </pc:spChg>
        <pc:spChg chg="add del">
          <ac:chgData name="Emily Facette" userId="S::eface076@uottawa.ca::ba585a29-63af-4c69-8eec-4f42033918c6" providerId="AD" clId="Web-{183BEC68-CA05-13A1-DB58-0AA74289E8F2}" dt="2024-02-12T20:59:35.663" v="12"/>
          <ac:spMkLst>
            <pc:docMk/>
            <pc:sldMk cId="1110727441" sldId="263"/>
            <ac:spMk id="28" creationId="{09646535-AEF6-4883-A4F9-EEC1F8B4319E}"/>
          </ac:spMkLst>
        </pc:spChg>
        <pc:spChg chg="add del">
          <ac:chgData name="Emily Facette" userId="S::eface076@uottawa.ca::ba585a29-63af-4c69-8eec-4f42033918c6" providerId="AD" clId="Web-{183BEC68-CA05-13A1-DB58-0AA74289E8F2}" dt="2024-02-12T20:59:35.663" v="12"/>
          <ac:spMkLst>
            <pc:docMk/>
            <pc:sldMk cId="1110727441" sldId="263"/>
            <ac:spMk id="30" creationId="{335243F2-87BD-4C47-8358-ACFE608D3DB3}"/>
          </ac:spMkLst>
        </pc:spChg>
        <pc:spChg chg="add del">
          <ac:chgData name="Emily Facette" userId="S::eface076@uottawa.ca::ba585a29-63af-4c69-8eec-4f42033918c6" providerId="AD" clId="Web-{183BEC68-CA05-13A1-DB58-0AA74289E8F2}" dt="2024-02-12T20:59:35.663" v="12"/>
          <ac:spMkLst>
            <pc:docMk/>
            <pc:sldMk cId="1110727441" sldId="263"/>
            <ac:spMk id="32" creationId="{65B33439-EC96-4835-9DF2-CFA3336E0E41}"/>
          </ac:spMkLst>
        </pc:spChg>
        <pc:spChg chg="add del">
          <ac:chgData name="Emily Facette" userId="S::eface076@uottawa.ca::ba585a29-63af-4c69-8eec-4f42033918c6" providerId="AD" clId="Web-{183BEC68-CA05-13A1-DB58-0AA74289E8F2}" dt="2024-02-12T21:00:28.757" v="18"/>
          <ac:spMkLst>
            <pc:docMk/>
            <pc:sldMk cId="1110727441" sldId="263"/>
            <ac:spMk id="48" creationId="{09646535-AEF6-4883-A4F9-EEC1F8B4319E}"/>
          </ac:spMkLst>
        </pc:spChg>
        <pc:spChg chg="add del">
          <ac:chgData name="Emily Facette" userId="S::eface076@uottawa.ca::ba585a29-63af-4c69-8eec-4f42033918c6" providerId="AD" clId="Web-{183BEC68-CA05-13A1-DB58-0AA74289E8F2}" dt="2024-02-12T21:00:28.757" v="18"/>
          <ac:spMkLst>
            <pc:docMk/>
            <pc:sldMk cId="1110727441" sldId="263"/>
            <ac:spMk id="50" creationId="{7FEECB93-933C-477B-BC7D-C2F2F6271A66}"/>
          </ac:spMkLst>
        </pc:spChg>
        <pc:spChg chg="add del">
          <ac:chgData name="Emily Facette" userId="S::eface076@uottawa.ca::ba585a29-63af-4c69-8eec-4f42033918c6" providerId="AD" clId="Web-{183BEC68-CA05-13A1-DB58-0AA74289E8F2}" dt="2024-02-12T21:00:28.757" v="18"/>
          <ac:spMkLst>
            <pc:docMk/>
            <pc:sldMk cId="1110727441" sldId="263"/>
            <ac:spMk id="52" creationId="{497BC505-FE0C-4637-A29D-B71DFBBBAA71}"/>
          </ac:spMkLst>
        </pc:spChg>
        <pc:spChg chg="add del">
          <ac:chgData name="Emily Facette" userId="S::eface076@uottawa.ca::ba585a29-63af-4c69-8eec-4f42033918c6" providerId="AD" clId="Web-{183BEC68-CA05-13A1-DB58-0AA74289E8F2}" dt="2024-02-12T21:00:28.741" v="17"/>
          <ac:spMkLst>
            <pc:docMk/>
            <pc:sldMk cId="1110727441" sldId="263"/>
            <ac:spMk id="67" creationId="{09646535-AEF6-4883-A4F9-EEC1F8B4319E}"/>
          </ac:spMkLst>
        </pc:spChg>
        <pc:spChg chg="add del">
          <ac:chgData name="Emily Facette" userId="S::eface076@uottawa.ca::ba585a29-63af-4c69-8eec-4f42033918c6" providerId="AD" clId="Web-{183BEC68-CA05-13A1-DB58-0AA74289E8F2}" dt="2024-02-12T21:00:28.741" v="17"/>
          <ac:spMkLst>
            <pc:docMk/>
            <pc:sldMk cId="1110727441" sldId="263"/>
            <ac:spMk id="69" creationId="{3E760B8C-89FC-4C84-BDDB-42EAB2395F15}"/>
          </ac:spMkLst>
        </pc:spChg>
        <pc:spChg chg="add del">
          <ac:chgData name="Emily Facette" userId="S::eface076@uottawa.ca::ba585a29-63af-4c69-8eec-4f42033918c6" providerId="AD" clId="Web-{183BEC68-CA05-13A1-DB58-0AA74289E8F2}" dt="2024-02-12T21:00:28.741" v="17"/>
          <ac:spMkLst>
            <pc:docMk/>
            <pc:sldMk cId="1110727441" sldId="263"/>
            <ac:spMk id="71" creationId="{26D9977B-0E49-40A1-B999-9C80377FCF76}"/>
          </ac:spMkLst>
        </pc:spChg>
        <pc:spChg chg="add">
          <ac:chgData name="Emily Facette" userId="S::eface076@uottawa.ca::ba585a29-63af-4c69-8eec-4f42033918c6" providerId="AD" clId="Web-{183BEC68-CA05-13A1-DB58-0AA74289E8F2}" dt="2024-02-12T21:00:28.757" v="18"/>
          <ac:spMkLst>
            <pc:docMk/>
            <pc:sldMk cId="1110727441" sldId="263"/>
            <ac:spMk id="77" creationId="{09646535-AEF6-4883-A4F9-EEC1F8B4319E}"/>
          </ac:spMkLst>
        </pc:spChg>
        <pc:spChg chg="add">
          <ac:chgData name="Emily Facette" userId="S::eface076@uottawa.ca::ba585a29-63af-4c69-8eec-4f42033918c6" providerId="AD" clId="Web-{183BEC68-CA05-13A1-DB58-0AA74289E8F2}" dt="2024-02-12T21:00:28.757" v="18"/>
          <ac:spMkLst>
            <pc:docMk/>
            <pc:sldMk cId="1110727441" sldId="263"/>
            <ac:spMk id="82" creationId="{7FEECB93-933C-477B-BC7D-C2F2F6271A66}"/>
          </ac:spMkLst>
        </pc:spChg>
        <pc:spChg chg="add">
          <ac:chgData name="Emily Facette" userId="S::eface076@uottawa.ca::ba585a29-63af-4c69-8eec-4f42033918c6" providerId="AD" clId="Web-{183BEC68-CA05-13A1-DB58-0AA74289E8F2}" dt="2024-02-12T21:00:28.757" v="18"/>
          <ac:spMkLst>
            <pc:docMk/>
            <pc:sldMk cId="1110727441" sldId="263"/>
            <ac:spMk id="83" creationId="{497BC505-FE0C-4637-A29D-B71DFBBBAA71}"/>
          </ac:spMkLst>
        </pc:spChg>
        <pc:grpChg chg="del">
          <ac:chgData name="Emily Facette" userId="S::eface076@uottawa.ca::ba585a29-63af-4c69-8eec-4f42033918c6" providerId="AD" clId="Web-{183BEC68-CA05-13A1-DB58-0AA74289E8F2}" dt="2024-02-12T20:58:17.709" v="0"/>
          <ac:grpSpMkLst>
            <pc:docMk/>
            <pc:sldMk cId="1110727441" sldId="263"/>
            <ac:grpSpMk id="15" creationId="{F2FD01A0-E6FF-41CD-AEBD-279232B90D43}"/>
          </ac:grpSpMkLst>
        </pc:grpChg>
        <pc:grpChg chg="del">
          <ac:chgData name="Emily Facette" userId="S::eface076@uottawa.ca::ba585a29-63af-4c69-8eec-4f42033918c6" providerId="AD" clId="Web-{183BEC68-CA05-13A1-DB58-0AA74289E8F2}" dt="2024-02-12T20:58:17.709" v="0"/>
          <ac:grpSpMkLst>
            <pc:docMk/>
            <pc:sldMk cId="1110727441" sldId="263"/>
            <ac:grpSpMk id="20" creationId="{3C9AA14C-80A4-427C-A911-28CD20C56E5E}"/>
          </ac:grpSpMkLst>
        </pc:grpChg>
        <pc:grpChg chg="add del">
          <ac:chgData name="Emily Facette" userId="S::eface076@uottawa.ca::ba585a29-63af-4c69-8eec-4f42033918c6" providerId="AD" clId="Web-{183BEC68-CA05-13A1-DB58-0AA74289E8F2}" dt="2024-02-12T20:59:35.663" v="12"/>
          <ac:grpSpMkLst>
            <pc:docMk/>
            <pc:sldMk cId="1110727441" sldId="263"/>
            <ac:grpSpMk id="34" creationId="{F2FD01A0-E6FF-41CD-AEBD-279232B90D43}"/>
          </ac:grpSpMkLst>
        </pc:grpChg>
        <pc:grpChg chg="add del">
          <ac:chgData name="Emily Facette" userId="S::eface076@uottawa.ca::ba585a29-63af-4c69-8eec-4f42033918c6" providerId="AD" clId="Web-{183BEC68-CA05-13A1-DB58-0AA74289E8F2}" dt="2024-02-12T20:59:35.663" v="12"/>
          <ac:grpSpMkLst>
            <pc:docMk/>
            <pc:sldMk cId="1110727441" sldId="263"/>
            <ac:grpSpMk id="39" creationId="{3C9AA14C-80A4-427C-A911-28CD20C56E5E}"/>
          </ac:grpSpMkLst>
        </pc:grpChg>
        <pc:grpChg chg="add del">
          <ac:chgData name="Emily Facette" userId="S::eface076@uottawa.ca::ba585a29-63af-4c69-8eec-4f42033918c6" providerId="AD" clId="Web-{183BEC68-CA05-13A1-DB58-0AA74289E8F2}" dt="2024-02-12T21:00:28.757" v="18"/>
          <ac:grpSpMkLst>
            <pc:docMk/>
            <pc:sldMk cId="1110727441" sldId="263"/>
            <ac:grpSpMk id="54" creationId="{F2FD01A0-E6FF-41CD-AEBD-279232B90D43}"/>
          </ac:grpSpMkLst>
        </pc:grpChg>
        <pc:grpChg chg="add del">
          <ac:chgData name="Emily Facette" userId="S::eface076@uottawa.ca::ba585a29-63af-4c69-8eec-4f42033918c6" providerId="AD" clId="Web-{183BEC68-CA05-13A1-DB58-0AA74289E8F2}" dt="2024-02-12T21:00:28.757" v="18"/>
          <ac:grpSpMkLst>
            <pc:docMk/>
            <pc:sldMk cId="1110727441" sldId="263"/>
            <ac:grpSpMk id="59" creationId="{3C9AA14C-80A4-427C-A911-28CD20C56E5E}"/>
          </ac:grpSpMkLst>
        </pc:grpChg>
        <pc:grpChg chg="add">
          <ac:chgData name="Emily Facette" userId="S::eface076@uottawa.ca::ba585a29-63af-4c69-8eec-4f42033918c6" providerId="AD" clId="Web-{183BEC68-CA05-13A1-DB58-0AA74289E8F2}" dt="2024-02-12T21:00:28.757" v="18"/>
          <ac:grpSpMkLst>
            <pc:docMk/>
            <pc:sldMk cId="1110727441" sldId="263"/>
            <ac:grpSpMk id="73" creationId="{F2FD01A0-E6FF-41CD-AEBD-279232B90D43}"/>
          </ac:grpSpMkLst>
        </pc:grpChg>
        <pc:grpChg chg="add">
          <ac:chgData name="Emily Facette" userId="S::eface076@uottawa.ca::ba585a29-63af-4c69-8eec-4f42033918c6" providerId="AD" clId="Web-{183BEC68-CA05-13A1-DB58-0AA74289E8F2}" dt="2024-02-12T21:00:28.757" v="18"/>
          <ac:grpSpMkLst>
            <pc:docMk/>
            <pc:sldMk cId="1110727441" sldId="263"/>
            <ac:grpSpMk id="78" creationId="{3C9AA14C-80A4-427C-A911-28CD20C56E5E}"/>
          </ac:grpSpMkLst>
        </pc:grpChg>
        <pc:picChg chg="del mod">
          <ac:chgData name="Emily Facette" userId="S::eface076@uottawa.ca::ba585a29-63af-4c69-8eec-4f42033918c6" providerId="AD" clId="Web-{183BEC68-CA05-13A1-DB58-0AA74289E8F2}" dt="2024-02-12T20:59:13.209" v="5"/>
          <ac:picMkLst>
            <pc:docMk/>
            <pc:sldMk cId="1110727441" sldId="263"/>
            <ac:picMk id="4" creationId="{B01AD6E6-329C-70EA-F352-745B50D20125}"/>
          </ac:picMkLst>
        </pc:picChg>
        <pc:picChg chg="add mod">
          <ac:chgData name="Emily Facette" userId="S::eface076@uottawa.ca::ba585a29-63af-4c69-8eec-4f42033918c6" providerId="AD" clId="Web-{183BEC68-CA05-13A1-DB58-0AA74289E8F2}" dt="2024-02-12T21:00:28.757" v="18"/>
          <ac:picMkLst>
            <pc:docMk/>
            <pc:sldMk cId="1110727441" sldId="263"/>
            <ac:picMk id="44" creationId="{A1EAB201-6F30-F468-F8EB-6C31C0EA74CF}"/>
          </ac:picMkLst>
        </pc:picChg>
      </pc:sldChg>
      <pc:sldChg chg="modSp new">
        <pc:chgData name="Emily Facette" userId="S::eface076@uottawa.ca::ba585a29-63af-4c69-8eec-4f42033918c6" providerId="AD" clId="Web-{183BEC68-CA05-13A1-DB58-0AA74289E8F2}" dt="2024-02-12T20:59:27.506" v="11" actId="20577"/>
        <pc:sldMkLst>
          <pc:docMk/>
          <pc:sldMk cId="2173120756" sldId="265"/>
        </pc:sldMkLst>
        <pc:spChg chg="mod">
          <ac:chgData name="Emily Facette" userId="S::eface076@uottawa.ca::ba585a29-63af-4c69-8eec-4f42033918c6" providerId="AD" clId="Web-{183BEC68-CA05-13A1-DB58-0AA74289E8F2}" dt="2024-02-12T20:59:27.506" v="11" actId="20577"/>
          <ac:spMkLst>
            <pc:docMk/>
            <pc:sldMk cId="2173120756" sldId="265"/>
            <ac:spMk id="2" creationId="{03165694-9BD2-5EA6-6B30-CC90906CB9AE}"/>
          </ac:spMkLst>
        </pc:spChg>
      </pc:sldChg>
    </pc:docChg>
  </pc:docChgLst>
  <pc:docChgLst>
    <pc:chgData name="Emily Facette" userId="S::eface076@uottawa.ca::ba585a29-63af-4c69-8eec-4f42033918c6" providerId="AD" clId="Web-{6A8D5A2D-1904-A6CD-3198-0D0D23212B35}"/>
    <pc:docChg chg="modSld">
      <pc:chgData name="Emily Facette" userId="S::eface076@uottawa.ca::ba585a29-63af-4c69-8eec-4f42033918c6" providerId="AD" clId="Web-{6A8D5A2D-1904-A6CD-3198-0D0D23212B35}" dt="2024-02-14T02:55:21.990" v="45" actId="20577"/>
      <pc:docMkLst>
        <pc:docMk/>
      </pc:docMkLst>
      <pc:sldChg chg="modSp">
        <pc:chgData name="Emily Facette" userId="S::eface076@uottawa.ca::ba585a29-63af-4c69-8eec-4f42033918c6" providerId="AD" clId="Web-{6A8D5A2D-1904-A6CD-3198-0D0D23212B35}" dt="2024-02-14T02:55:21.990" v="45" actId="20577"/>
        <pc:sldMkLst>
          <pc:docMk/>
          <pc:sldMk cId="2585527945" sldId="259"/>
        </pc:sldMkLst>
        <pc:graphicFrameChg chg="modGraphic">
          <ac:chgData name="Emily Facette" userId="S::eface076@uottawa.ca::ba585a29-63af-4c69-8eec-4f42033918c6" providerId="AD" clId="Web-{6A8D5A2D-1904-A6CD-3198-0D0D23212B35}" dt="2024-02-14T02:55:21.990" v="45" actId="20577"/>
          <ac:graphicFrameMkLst>
            <pc:docMk/>
            <pc:sldMk cId="2585527945" sldId="259"/>
            <ac:graphicFrameMk id="42" creationId="{43C5E4B2-0CC8-75A9-E3B7-7C7A3D2F1FE9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C621B-923E-4D00-9958-3D83A9AE06D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BDEE9AD-E90D-4F4A-BE7D-A1E3087DA525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0" i="0">
              <a:solidFill>
                <a:schemeClr val="tx1"/>
              </a:solidFill>
              <a:effectLst/>
              <a:latin typeface="Aptos"/>
            </a:rPr>
            <a:t>- Designed to be safe</a:t>
          </a:r>
          <a:br>
            <a:rPr lang="en-US" b="0" i="0">
              <a:solidFill>
                <a:schemeClr val="tx1"/>
              </a:solidFill>
              <a:effectLst/>
              <a:latin typeface="Aptos"/>
            </a:rPr>
          </a:br>
          <a:r>
            <a:rPr lang="en-US" b="0" i="0">
              <a:solidFill>
                <a:schemeClr val="tx1"/>
              </a:solidFill>
              <a:effectLst/>
              <a:latin typeface="Aptos"/>
            </a:rPr>
            <a:t>- Inexpensive</a:t>
          </a:r>
          <a:br>
            <a:rPr lang="en-US" b="0" i="0">
              <a:solidFill>
                <a:schemeClr val="tx1"/>
              </a:solidFill>
              <a:effectLst/>
              <a:latin typeface="Aptos"/>
            </a:rPr>
          </a:br>
          <a:r>
            <a:rPr lang="en-US" b="0" i="0">
              <a:solidFill>
                <a:schemeClr val="tx1"/>
              </a:solidFill>
              <a:effectLst/>
              <a:latin typeface="Aptos"/>
            </a:rPr>
            <a:t>- Stable and able to accommodate a high rotational speed </a:t>
          </a:r>
          <a:br>
            <a:rPr lang="en-US" b="0" i="0">
              <a:solidFill>
                <a:schemeClr val="tx1"/>
              </a:solidFill>
              <a:effectLst/>
              <a:latin typeface="Aptos"/>
            </a:rPr>
          </a:br>
          <a:r>
            <a:rPr lang="en-US" b="0" i="0">
              <a:solidFill>
                <a:schemeClr val="tx1"/>
              </a:solidFill>
              <a:effectLst/>
              <a:latin typeface="Aptos"/>
            </a:rPr>
            <a:t>- Durable</a:t>
          </a:r>
        </a:p>
        <a:p>
          <a:pPr algn="l">
            <a:lnSpc>
              <a:spcPct val="100000"/>
            </a:lnSpc>
          </a:pPr>
          <a:r>
            <a:rPr lang="en-US" b="0" i="0">
              <a:solidFill>
                <a:schemeClr val="tx1"/>
              </a:solidFill>
              <a:effectLst/>
              <a:latin typeface="Aptos"/>
            </a:rPr>
            <a:t>- </a:t>
          </a:r>
          <a:r>
            <a:rPr lang="en-US" b="0" i="0">
              <a:effectLst/>
              <a:latin typeface="Aptos"/>
            </a:rPr>
            <a:t>Rotate </a:t>
          </a:r>
          <a:r>
            <a:rPr lang="en-US" b="0" i="0">
              <a:solidFill>
                <a:schemeClr val="tx1"/>
              </a:solidFill>
              <a:effectLst/>
              <a:latin typeface="Aptos"/>
            </a:rPr>
            <a:t>Components  </a:t>
          </a:r>
          <a:endParaRPr lang="en-US" b="1" i="0">
            <a:solidFill>
              <a:schemeClr val="tx1"/>
            </a:solidFill>
            <a:effectLst/>
            <a:latin typeface="Rockwell Nova Light"/>
          </a:endParaRPr>
        </a:p>
      </dgm:t>
    </dgm:pt>
    <dgm:pt modelId="{CF75669C-FA58-49A3-848A-1A907C9C9272}" type="parTrans" cxnId="{5F8B6341-A8ED-4849-972C-C19B55382CDD}">
      <dgm:prSet/>
      <dgm:spPr/>
      <dgm:t>
        <a:bodyPr/>
        <a:lstStyle/>
        <a:p>
          <a:endParaRPr lang="en-US"/>
        </a:p>
      </dgm:t>
    </dgm:pt>
    <dgm:pt modelId="{641D163A-9F91-40F6-99E2-307F768079A7}" type="sibTrans" cxnId="{5F8B6341-A8ED-4849-972C-C19B55382CDD}">
      <dgm:prSet/>
      <dgm:spPr/>
      <dgm:t>
        <a:bodyPr/>
        <a:lstStyle/>
        <a:p>
          <a:endParaRPr lang="en-US"/>
        </a:p>
      </dgm:t>
    </dgm:pt>
    <dgm:pt modelId="{6AB3684A-3A0B-4A2C-9DE5-BDBC3670037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i="0">
              <a:solidFill>
                <a:schemeClr val="tx1"/>
              </a:solidFill>
              <a:effectLst/>
              <a:latin typeface="Aptos"/>
            </a:rPr>
            <a:t>FUNCTION</a:t>
          </a:r>
          <a:endParaRPr lang="en-US">
            <a:solidFill>
              <a:schemeClr val="tx1"/>
            </a:solidFill>
            <a:latin typeface="Aptos"/>
          </a:endParaRPr>
        </a:p>
      </dgm:t>
    </dgm:pt>
    <dgm:pt modelId="{CCAFBFB4-F170-44F3-B64E-5F5CC88FF1D5}" type="parTrans" cxnId="{506AF061-12FC-411B-B039-C83E3A36117A}">
      <dgm:prSet/>
      <dgm:spPr/>
      <dgm:t>
        <a:bodyPr/>
        <a:lstStyle/>
        <a:p>
          <a:endParaRPr lang="en-US"/>
        </a:p>
      </dgm:t>
    </dgm:pt>
    <dgm:pt modelId="{33E4CFF8-51F9-4FDD-BD26-EF593E0E5346}" type="sibTrans" cxnId="{506AF061-12FC-411B-B039-C83E3A36117A}">
      <dgm:prSet/>
      <dgm:spPr/>
      <dgm:t>
        <a:bodyPr/>
        <a:lstStyle/>
        <a:p>
          <a:endParaRPr lang="en-US"/>
        </a:p>
      </dgm:t>
    </dgm:pt>
    <dgm:pt modelId="{E7E74B42-864B-40E8-B6A1-11912DC1CF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solidFill>
                <a:schemeClr val="tx1"/>
              </a:solidFill>
              <a:effectLst/>
              <a:latin typeface="Aptos" panose="020B0004020202020204" pitchFamily="34" charset="0"/>
            </a:rPr>
            <a:t>- Test a variety of</a:t>
          </a:r>
          <a:endParaRPr lang="en-US">
            <a:solidFill>
              <a:schemeClr val="tx1"/>
            </a:solidFill>
          </a:endParaRPr>
        </a:p>
      </dgm:t>
    </dgm:pt>
    <dgm:pt modelId="{24DF96C2-BFE3-46D4-93C1-2C70AE4AEA70}" type="parTrans" cxnId="{2BE02528-909D-4AF6-A2FC-19E7C5DE2594}">
      <dgm:prSet/>
      <dgm:spPr/>
      <dgm:t>
        <a:bodyPr/>
        <a:lstStyle/>
        <a:p>
          <a:endParaRPr lang="en-US"/>
        </a:p>
      </dgm:t>
    </dgm:pt>
    <dgm:pt modelId="{BF63B911-CA28-4A50-B780-CE70F298FC40}" type="sibTrans" cxnId="{2BE02528-909D-4AF6-A2FC-19E7C5DE2594}">
      <dgm:prSet/>
      <dgm:spPr/>
      <dgm:t>
        <a:bodyPr/>
        <a:lstStyle/>
        <a:p>
          <a:endParaRPr lang="en-US"/>
        </a:p>
      </dgm:t>
    </dgm:pt>
    <dgm:pt modelId="{7E27002F-E01D-423C-8430-07AA9C9EA52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i="0">
              <a:solidFill>
                <a:schemeClr val="tx1"/>
              </a:solidFill>
              <a:effectLst/>
              <a:latin typeface="Aptos"/>
            </a:rPr>
            <a:t>THEORY AND TESTING</a:t>
          </a:r>
          <a:r>
            <a:rPr lang="en-US" b="0" i="0">
              <a:solidFill>
                <a:schemeClr val="tx1"/>
              </a:solidFill>
              <a:effectLst/>
              <a:latin typeface="Aptos"/>
            </a:rPr>
            <a:t> </a:t>
          </a:r>
          <a:endParaRPr lang="en-US">
            <a:solidFill>
              <a:schemeClr val="tx1"/>
            </a:solidFill>
            <a:latin typeface="Aptos"/>
          </a:endParaRPr>
        </a:p>
      </dgm:t>
    </dgm:pt>
    <dgm:pt modelId="{D9E21EC1-4C4B-4EC5-9AA2-ACE80BBD06C7}" type="parTrans" cxnId="{6ADD42A5-C83E-46F7-AEF2-C50EC1AB5680}">
      <dgm:prSet/>
      <dgm:spPr/>
      <dgm:t>
        <a:bodyPr/>
        <a:lstStyle/>
        <a:p>
          <a:endParaRPr lang="en-US"/>
        </a:p>
      </dgm:t>
    </dgm:pt>
    <dgm:pt modelId="{4A48940B-71F5-464A-AFF2-9086FC995FFC}" type="sibTrans" cxnId="{6ADD42A5-C83E-46F7-AEF2-C50EC1AB5680}">
      <dgm:prSet/>
      <dgm:spPr/>
      <dgm:t>
        <a:bodyPr/>
        <a:lstStyle/>
        <a:p>
          <a:endParaRPr lang="en-US"/>
        </a:p>
      </dgm:t>
    </dgm:pt>
    <dgm:pt modelId="{44FA2A97-D865-493B-9E70-B7D58C3CB2C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aseline="0">
              <a:solidFill>
                <a:schemeClr val="tx1"/>
              </a:solidFill>
            </a:rPr>
            <a:t>DESIGN</a:t>
          </a:r>
          <a:endParaRPr lang="en-US">
            <a:solidFill>
              <a:schemeClr val="tx1"/>
            </a:solidFill>
          </a:endParaRPr>
        </a:p>
      </dgm:t>
    </dgm:pt>
    <dgm:pt modelId="{79A3A9E5-374A-4335-BBDD-AE063E882B45}" type="sibTrans" cxnId="{2F7D8437-C568-433A-9806-A5D3596A9558}">
      <dgm:prSet/>
      <dgm:spPr/>
      <dgm:t>
        <a:bodyPr/>
        <a:lstStyle/>
        <a:p>
          <a:endParaRPr lang="en-US"/>
        </a:p>
      </dgm:t>
    </dgm:pt>
    <dgm:pt modelId="{B45E755F-0284-4411-9DF0-331B07864843}" type="parTrans" cxnId="{2F7D8437-C568-433A-9806-A5D3596A9558}">
      <dgm:prSet/>
      <dgm:spPr/>
      <dgm:t>
        <a:bodyPr/>
        <a:lstStyle/>
        <a:p>
          <a:endParaRPr lang="en-US"/>
        </a:p>
      </dgm:t>
    </dgm:pt>
    <dgm:pt modelId="{338E8AA3-06A7-4714-85FA-9439F468407D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  <a:effectLst/>
              <a:latin typeface="Aptos" panose="020B0004020202020204" pitchFamily="34" charset="0"/>
            </a:rPr>
            <a:t>Materials</a:t>
          </a:r>
          <a:endParaRPr lang="en-US">
            <a:solidFill>
              <a:schemeClr val="tx1"/>
            </a:solidFill>
          </a:endParaRPr>
        </a:p>
      </dgm:t>
    </dgm:pt>
    <dgm:pt modelId="{DBBE5A63-CEBC-44C8-9DA0-171064A52572}" type="parTrans" cxnId="{00BB841B-3CA6-405A-863D-1EA4A5BEC178}">
      <dgm:prSet/>
      <dgm:spPr/>
      <dgm:t>
        <a:bodyPr/>
        <a:lstStyle/>
        <a:p>
          <a:endParaRPr lang="en-CA"/>
        </a:p>
      </dgm:t>
    </dgm:pt>
    <dgm:pt modelId="{AD8DC8DF-8302-40A4-BA0F-B6F84069A01D}" type="sibTrans" cxnId="{00BB841B-3CA6-405A-863D-1EA4A5BEC178}">
      <dgm:prSet/>
      <dgm:spPr/>
      <dgm:t>
        <a:bodyPr/>
        <a:lstStyle/>
        <a:p>
          <a:endParaRPr lang="en-CA"/>
        </a:p>
      </dgm:t>
    </dgm:pt>
    <dgm:pt modelId="{2C1DFC71-88B7-4A29-B8BE-0B93491B3D51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  <a:effectLst/>
              <a:latin typeface="Aptos" panose="020B0004020202020204" pitchFamily="34" charset="0"/>
            </a:rPr>
            <a:t>Temperatures</a:t>
          </a:r>
          <a:endParaRPr lang="en-US">
            <a:solidFill>
              <a:schemeClr val="tx1"/>
            </a:solidFill>
          </a:endParaRPr>
        </a:p>
      </dgm:t>
    </dgm:pt>
    <dgm:pt modelId="{1BCE8A6C-63A2-46DF-B96B-596D7E70EC3C}" type="parTrans" cxnId="{AF1A2838-57B6-4515-A087-5D24A0EC2863}">
      <dgm:prSet/>
      <dgm:spPr/>
      <dgm:t>
        <a:bodyPr/>
        <a:lstStyle/>
        <a:p>
          <a:endParaRPr lang="en-CA"/>
        </a:p>
      </dgm:t>
    </dgm:pt>
    <dgm:pt modelId="{BD4B92FF-4B6B-4712-8146-554200F321D1}" type="sibTrans" cxnId="{AF1A2838-57B6-4515-A087-5D24A0EC2863}">
      <dgm:prSet/>
      <dgm:spPr/>
      <dgm:t>
        <a:bodyPr/>
        <a:lstStyle/>
        <a:p>
          <a:endParaRPr lang="en-CA"/>
        </a:p>
      </dgm:t>
    </dgm:pt>
    <dgm:pt modelId="{BD0FEE38-429D-4B8C-8BEE-49E9EEE63219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  <a:effectLst/>
              <a:latin typeface="Aptos" panose="020B0004020202020204" pitchFamily="34" charset="0"/>
            </a:rPr>
            <a:t>Diameter of component</a:t>
          </a:r>
          <a:endParaRPr lang="en-US">
            <a:solidFill>
              <a:schemeClr val="tx1"/>
            </a:solidFill>
          </a:endParaRPr>
        </a:p>
      </dgm:t>
    </dgm:pt>
    <dgm:pt modelId="{5DC73DF9-5544-4A46-B521-37AF4907ED05}" type="parTrans" cxnId="{D903D532-7320-44D1-98A0-7F9A1090E9F1}">
      <dgm:prSet/>
      <dgm:spPr/>
      <dgm:t>
        <a:bodyPr/>
        <a:lstStyle/>
        <a:p>
          <a:endParaRPr lang="en-CA"/>
        </a:p>
      </dgm:t>
    </dgm:pt>
    <dgm:pt modelId="{17BF9CE0-9CCF-46BD-97C6-48E0C6371174}" type="sibTrans" cxnId="{D903D532-7320-44D1-98A0-7F9A1090E9F1}">
      <dgm:prSet/>
      <dgm:spPr/>
      <dgm:t>
        <a:bodyPr/>
        <a:lstStyle/>
        <a:p>
          <a:endParaRPr lang="en-CA"/>
        </a:p>
      </dgm:t>
    </dgm:pt>
    <dgm:pt modelId="{15C112E1-9E3E-4FB7-BA9D-717A8512B58E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  <a:effectLst/>
              <a:latin typeface="Aptos" panose="020B0004020202020204" pitchFamily="34" charset="0"/>
            </a:rPr>
            <a:t>Fluid viscosities</a:t>
          </a:r>
          <a:endParaRPr lang="en-US">
            <a:solidFill>
              <a:schemeClr val="tx1"/>
            </a:solidFill>
          </a:endParaRPr>
        </a:p>
      </dgm:t>
    </dgm:pt>
    <dgm:pt modelId="{602CA9C9-BCF5-4D37-8810-527E58531F80}" type="parTrans" cxnId="{1D818339-8DAA-45B7-878D-3673D7727CCA}">
      <dgm:prSet/>
      <dgm:spPr/>
      <dgm:t>
        <a:bodyPr/>
        <a:lstStyle/>
        <a:p>
          <a:endParaRPr lang="en-CA"/>
        </a:p>
      </dgm:t>
    </dgm:pt>
    <dgm:pt modelId="{C6A97CD0-D31C-4DE6-BCD2-4BF9E679F371}" type="sibTrans" cxnId="{1D818339-8DAA-45B7-878D-3673D7727CCA}">
      <dgm:prSet/>
      <dgm:spPr/>
      <dgm:t>
        <a:bodyPr/>
        <a:lstStyle/>
        <a:p>
          <a:endParaRPr lang="en-CA"/>
        </a:p>
      </dgm:t>
    </dgm:pt>
    <dgm:pt modelId="{16B4DFD3-AA80-4012-876F-4BAB5FC9F08B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  <a:effectLst/>
              <a:latin typeface="Aptos"/>
            </a:rPr>
            <a:t>Abrasion</a:t>
          </a:r>
          <a:endParaRPr lang="en-US">
            <a:solidFill>
              <a:schemeClr val="tx1"/>
            </a:solidFill>
            <a:latin typeface="Aptos"/>
          </a:endParaRPr>
        </a:p>
      </dgm:t>
    </dgm:pt>
    <dgm:pt modelId="{F6367581-15E7-47D1-B1AC-A9C6522D3189}" type="parTrans" cxnId="{110323EB-A992-4396-B30E-C64E25901AEF}">
      <dgm:prSet/>
      <dgm:spPr/>
      <dgm:t>
        <a:bodyPr/>
        <a:lstStyle/>
        <a:p>
          <a:endParaRPr lang="en-CA"/>
        </a:p>
      </dgm:t>
    </dgm:pt>
    <dgm:pt modelId="{60BE4B24-C4A7-4E92-9236-533BD430C536}" type="sibTrans" cxnId="{110323EB-A992-4396-B30E-C64E25901AEF}">
      <dgm:prSet/>
      <dgm:spPr/>
      <dgm:t>
        <a:bodyPr/>
        <a:lstStyle/>
        <a:p>
          <a:endParaRPr lang="en-CA"/>
        </a:p>
      </dgm:t>
    </dgm:pt>
    <dgm:pt modelId="{5937649D-FED7-4492-9EA7-5E1977D3D910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  <a:effectLst/>
              <a:latin typeface="Aptos"/>
            </a:rPr>
            <a:t>Rotational speeds. </a:t>
          </a:r>
          <a:endParaRPr lang="en-US">
            <a:solidFill>
              <a:schemeClr val="tx1"/>
            </a:solidFill>
            <a:latin typeface="Aptos"/>
          </a:endParaRPr>
        </a:p>
      </dgm:t>
    </dgm:pt>
    <dgm:pt modelId="{D704AFC8-BBD0-4323-971F-E06CB5C1BBD3}" type="parTrans" cxnId="{0CDEB557-A481-4B1C-B257-0C385E9B4827}">
      <dgm:prSet/>
      <dgm:spPr/>
      <dgm:t>
        <a:bodyPr/>
        <a:lstStyle/>
        <a:p>
          <a:endParaRPr lang="en-CA"/>
        </a:p>
      </dgm:t>
    </dgm:pt>
    <dgm:pt modelId="{424ED752-B03A-4855-8B65-0E19D495BC50}" type="sibTrans" cxnId="{0CDEB557-A481-4B1C-B257-0C385E9B4827}">
      <dgm:prSet/>
      <dgm:spPr/>
      <dgm:t>
        <a:bodyPr/>
        <a:lstStyle/>
        <a:p>
          <a:endParaRPr lang="en-CA"/>
        </a:p>
      </dgm:t>
    </dgm:pt>
    <dgm:pt modelId="{7CA450A8-2F69-4DD7-9E59-393DB33CFE12}" type="pres">
      <dgm:prSet presAssocID="{C71C621B-923E-4D00-9958-3D83A9AE06D5}" presName="root" presStyleCnt="0">
        <dgm:presLayoutVars>
          <dgm:dir/>
          <dgm:resizeHandles val="exact"/>
        </dgm:presLayoutVars>
      </dgm:prSet>
      <dgm:spPr/>
    </dgm:pt>
    <dgm:pt modelId="{EF2C6706-7BA3-4562-AE17-53031DABF14F}" type="pres">
      <dgm:prSet presAssocID="{44FA2A97-D865-493B-9E70-B7D58C3CB2C8}" presName="compNode" presStyleCnt="0"/>
      <dgm:spPr/>
    </dgm:pt>
    <dgm:pt modelId="{19EED932-1869-4DA4-BF22-333C08AF720C}" type="pres">
      <dgm:prSet presAssocID="{44FA2A97-D865-493B-9E70-B7D58C3CB2C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 female outline"/>
        </a:ext>
      </dgm:extLst>
    </dgm:pt>
    <dgm:pt modelId="{29DF6424-F329-48DA-A99E-D8C519941335}" type="pres">
      <dgm:prSet presAssocID="{44FA2A97-D865-493B-9E70-B7D58C3CB2C8}" presName="iconSpace" presStyleCnt="0"/>
      <dgm:spPr/>
    </dgm:pt>
    <dgm:pt modelId="{73D18319-0448-4EB6-BBAD-9B05B5B7E55A}" type="pres">
      <dgm:prSet presAssocID="{44FA2A97-D865-493B-9E70-B7D58C3CB2C8}" presName="parTx" presStyleLbl="revTx" presStyleIdx="0" presStyleCnt="6">
        <dgm:presLayoutVars>
          <dgm:chMax val="0"/>
          <dgm:chPref val="0"/>
        </dgm:presLayoutVars>
      </dgm:prSet>
      <dgm:spPr/>
    </dgm:pt>
    <dgm:pt modelId="{38E4E77E-79E7-4DF5-999A-28B32FB2E93C}" type="pres">
      <dgm:prSet presAssocID="{44FA2A97-D865-493B-9E70-B7D58C3CB2C8}" presName="txSpace" presStyleCnt="0"/>
      <dgm:spPr/>
    </dgm:pt>
    <dgm:pt modelId="{362F4B1D-AFA3-497D-B1A5-ED1B177E4B87}" type="pres">
      <dgm:prSet presAssocID="{44FA2A97-D865-493B-9E70-B7D58C3CB2C8}" presName="desTx" presStyleLbl="revTx" presStyleIdx="1" presStyleCnt="6" custScaleX="122283">
        <dgm:presLayoutVars/>
      </dgm:prSet>
      <dgm:spPr/>
    </dgm:pt>
    <dgm:pt modelId="{51FBB977-4F7B-4351-84B1-C1C99F0820E3}" type="pres">
      <dgm:prSet presAssocID="{79A3A9E5-374A-4335-BBDD-AE063E882B45}" presName="sibTrans" presStyleCnt="0"/>
      <dgm:spPr/>
    </dgm:pt>
    <dgm:pt modelId="{8E6C0C66-849A-4D0E-8262-6393FA113D1B}" type="pres">
      <dgm:prSet presAssocID="{6AB3684A-3A0B-4A2C-9DE5-BDBC3670037A}" presName="compNode" presStyleCnt="0"/>
      <dgm:spPr/>
    </dgm:pt>
    <dgm:pt modelId="{1BB3E849-1C34-4E91-911C-962DB0F9A33A}" type="pres">
      <dgm:prSet presAssocID="{6AB3684A-3A0B-4A2C-9DE5-BDBC3670037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A781C88D-BF20-4E4F-BB83-8766446AC9D3}" type="pres">
      <dgm:prSet presAssocID="{6AB3684A-3A0B-4A2C-9DE5-BDBC3670037A}" presName="iconSpace" presStyleCnt="0"/>
      <dgm:spPr/>
    </dgm:pt>
    <dgm:pt modelId="{C33C17C1-F8DB-4EE4-AE27-177234DA3E8C}" type="pres">
      <dgm:prSet presAssocID="{6AB3684A-3A0B-4A2C-9DE5-BDBC3670037A}" presName="parTx" presStyleLbl="revTx" presStyleIdx="2" presStyleCnt="6">
        <dgm:presLayoutVars>
          <dgm:chMax val="0"/>
          <dgm:chPref val="0"/>
        </dgm:presLayoutVars>
      </dgm:prSet>
      <dgm:spPr/>
    </dgm:pt>
    <dgm:pt modelId="{D9E92DC4-AF88-43EB-A285-12A6B6C2CEFA}" type="pres">
      <dgm:prSet presAssocID="{6AB3684A-3A0B-4A2C-9DE5-BDBC3670037A}" presName="txSpace" presStyleCnt="0"/>
      <dgm:spPr/>
    </dgm:pt>
    <dgm:pt modelId="{BA21DB9F-2D06-4D8B-9706-905F12361166}" type="pres">
      <dgm:prSet presAssocID="{6AB3684A-3A0B-4A2C-9DE5-BDBC3670037A}" presName="desTx" presStyleLbl="revTx" presStyleIdx="3" presStyleCnt="6">
        <dgm:presLayoutVars/>
      </dgm:prSet>
      <dgm:spPr/>
    </dgm:pt>
    <dgm:pt modelId="{C2171895-3B93-4DE7-A6F6-5BFC3D5A809D}" type="pres">
      <dgm:prSet presAssocID="{33E4CFF8-51F9-4FDD-BD26-EF593E0E5346}" presName="sibTrans" presStyleCnt="0"/>
      <dgm:spPr/>
    </dgm:pt>
    <dgm:pt modelId="{6EFF6196-DA82-48EB-AA2D-71A22AE6EB90}" type="pres">
      <dgm:prSet presAssocID="{7E27002F-E01D-423C-8430-07AA9C9EA52F}" presName="compNode" presStyleCnt="0"/>
      <dgm:spPr/>
    </dgm:pt>
    <dgm:pt modelId="{D3E70FB7-C76F-4BDE-9C19-A0998A5DB765}" type="pres">
      <dgm:prSet presAssocID="{7E27002F-E01D-423C-8430-07AA9C9EA5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house scene"/>
        </a:ext>
      </dgm:extLst>
    </dgm:pt>
    <dgm:pt modelId="{1AFC69C1-0F65-4CAD-A60C-45166E43D53A}" type="pres">
      <dgm:prSet presAssocID="{7E27002F-E01D-423C-8430-07AA9C9EA52F}" presName="iconSpace" presStyleCnt="0"/>
      <dgm:spPr/>
    </dgm:pt>
    <dgm:pt modelId="{2F953095-F339-4311-AAB9-2C9CFB6E4F6B}" type="pres">
      <dgm:prSet presAssocID="{7E27002F-E01D-423C-8430-07AA9C9EA52F}" presName="parTx" presStyleLbl="revTx" presStyleIdx="4" presStyleCnt="6">
        <dgm:presLayoutVars>
          <dgm:chMax val="0"/>
          <dgm:chPref val="0"/>
        </dgm:presLayoutVars>
      </dgm:prSet>
      <dgm:spPr/>
    </dgm:pt>
    <dgm:pt modelId="{88CA8039-11D6-48EC-9884-296C65B232C3}" type="pres">
      <dgm:prSet presAssocID="{7E27002F-E01D-423C-8430-07AA9C9EA52F}" presName="txSpace" presStyleCnt="0"/>
      <dgm:spPr/>
    </dgm:pt>
    <dgm:pt modelId="{8469DAA5-B333-4523-A8CF-179DC8A10575}" type="pres">
      <dgm:prSet presAssocID="{7E27002F-E01D-423C-8430-07AA9C9EA52F}" presName="desTx" presStyleLbl="revTx" presStyleIdx="5" presStyleCnt="6">
        <dgm:presLayoutVars/>
      </dgm:prSet>
      <dgm:spPr/>
    </dgm:pt>
  </dgm:ptLst>
  <dgm:cxnLst>
    <dgm:cxn modelId="{00BB841B-3CA6-405A-863D-1EA4A5BEC178}" srcId="{E7E74B42-864B-40E8-B6A1-11912DC1CF16}" destId="{338E8AA3-06A7-4714-85FA-9439F468407D}" srcOrd="0" destOrd="0" parTransId="{DBBE5A63-CEBC-44C8-9DA0-171064A52572}" sibTransId="{AD8DC8DF-8302-40A4-BA0F-B6F84069A01D}"/>
    <dgm:cxn modelId="{2BE02528-909D-4AF6-A2FC-19E7C5DE2594}" srcId="{6AB3684A-3A0B-4A2C-9DE5-BDBC3670037A}" destId="{E7E74B42-864B-40E8-B6A1-11912DC1CF16}" srcOrd="0" destOrd="0" parTransId="{24DF96C2-BFE3-46D4-93C1-2C70AE4AEA70}" sibTransId="{BF63B911-CA28-4A50-B780-CE70F298FC40}"/>
    <dgm:cxn modelId="{C8B5D02C-8141-40FD-8A9D-B93F1216CBB8}" type="presOf" srcId="{44FA2A97-D865-493B-9E70-B7D58C3CB2C8}" destId="{73D18319-0448-4EB6-BBAD-9B05B5B7E55A}" srcOrd="0" destOrd="0" presId="urn:microsoft.com/office/officeart/2018/5/layout/CenteredIconLabelDescriptionList"/>
    <dgm:cxn modelId="{EB812832-8E60-4629-8876-B54610CEFD2F}" type="presOf" srcId="{7E27002F-E01D-423C-8430-07AA9C9EA52F}" destId="{2F953095-F339-4311-AAB9-2C9CFB6E4F6B}" srcOrd="0" destOrd="0" presId="urn:microsoft.com/office/officeart/2018/5/layout/CenteredIconLabelDescriptionList"/>
    <dgm:cxn modelId="{D903D532-7320-44D1-98A0-7F9A1090E9F1}" srcId="{E7E74B42-864B-40E8-B6A1-11912DC1CF16}" destId="{BD0FEE38-429D-4B8C-8BEE-49E9EEE63219}" srcOrd="2" destOrd="0" parTransId="{5DC73DF9-5544-4A46-B521-37AF4907ED05}" sibTransId="{17BF9CE0-9CCF-46BD-97C6-48E0C6371174}"/>
    <dgm:cxn modelId="{1A2BA034-9B80-4565-8DF6-C8A6B7420842}" type="presOf" srcId="{C71C621B-923E-4D00-9958-3D83A9AE06D5}" destId="{7CA450A8-2F69-4DD7-9E59-393DB33CFE12}" srcOrd="0" destOrd="0" presId="urn:microsoft.com/office/officeart/2018/5/layout/CenteredIconLabelDescriptionList"/>
    <dgm:cxn modelId="{2F7D8437-C568-433A-9806-A5D3596A9558}" srcId="{C71C621B-923E-4D00-9958-3D83A9AE06D5}" destId="{44FA2A97-D865-493B-9E70-B7D58C3CB2C8}" srcOrd="0" destOrd="0" parTransId="{B45E755F-0284-4411-9DF0-331B07864843}" sibTransId="{79A3A9E5-374A-4335-BBDD-AE063E882B45}"/>
    <dgm:cxn modelId="{AF1A2838-57B6-4515-A087-5D24A0EC2863}" srcId="{E7E74B42-864B-40E8-B6A1-11912DC1CF16}" destId="{2C1DFC71-88B7-4A29-B8BE-0B93491B3D51}" srcOrd="1" destOrd="0" parTransId="{1BCE8A6C-63A2-46DF-B96B-596D7E70EC3C}" sibTransId="{BD4B92FF-4B6B-4712-8146-554200F321D1}"/>
    <dgm:cxn modelId="{1D818339-8DAA-45B7-878D-3673D7727CCA}" srcId="{E7E74B42-864B-40E8-B6A1-11912DC1CF16}" destId="{15C112E1-9E3E-4FB7-BA9D-717A8512B58E}" srcOrd="3" destOrd="0" parTransId="{602CA9C9-BCF5-4D37-8810-527E58531F80}" sibTransId="{C6A97CD0-D31C-4DE6-BCD2-4BF9E679F371}"/>
    <dgm:cxn modelId="{2413963E-DEE9-4D0F-AFBF-85F1A77F1A1D}" type="presOf" srcId="{15C112E1-9E3E-4FB7-BA9D-717A8512B58E}" destId="{BA21DB9F-2D06-4D8B-9706-905F12361166}" srcOrd="0" destOrd="4" presId="urn:microsoft.com/office/officeart/2018/5/layout/CenteredIconLabelDescriptionList"/>
    <dgm:cxn modelId="{5F8B6341-A8ED-4849-972C-C19B55382CDD}" srcId="{44FA2A97-D865-493B-9E70-B7D58C3CB2C8}" destId="{6BDEE9AD-E90D-4F4A-BE7D-A1E3087DA525}" srcOrd="0" destOrd="0" parTransId="{CF75669C-FA58-49A3-848A-1A907C9C9272}" sibTransId="{641D163A-9F91-40F6-99E2-307F768079A7}"/>
    <dgm:cxn modelId="{506AF061-12FC-411B-B039-C83E3A36117A}" srcId="{C71C621B-923E-4D00-9958-3D83A9AE06D5}" destId="{6AB3684A-3A0B-4A2C-9DE5-BDBC3670037A}" srcOrd="1" destOrd="0" parTransId="{CCAFBFB4-F170-44F3-B64E-5F5CC88FF1D5}" sibTransId="{33E4CFF8-51F9-4FDD-BD26-EF593E0E5346}"/>
    <dgm:cxn modelId="{65C60A6B-BA17-44BA-A35E-590548C3F88B}" type="presOf" srcId="{E7E74B42-864B-40E8-B6A1-11912DC1CF16}" destId="{BA21DB9F-2D06-4D8B-9706-905F12361166}" srcOrd="0" destOrd="0" presId="urn:microsoft.com/office/officeart/2018/5/layout/CenteredIconLabelDescriptionList"/>
    <dgm:cxn modelId="{6496EC50-12EA-4F77-A6B2-BBF8C272A132}" type="presOf" srcId="{BD0FEE38-429D-4B8C-8BEE-49E9EEE63219}" destId="{BA21DB9F-2D06-4D8B-9706-905F12361166}" srcOrd="0" destOrd="3" presId="urn:microsoft.com/office/officeart/2018/5/layout/CenteredIconLabelDescriptionList"/>
    <dgm:cxn modelId="{79D19D76-950C-4846-AAD6-54EAEC6C7A55}" type="presOf" srcId="{338E8AA3-06A7-4714-85FA-9439F468407D}" destId="{BA21DB9F-2D06-4D8B-9706-905F12361166}" srcOrd="0" destOrd="1" presId="urn:microsoft.com/office/officeart/2018/5/layout/CenteredIconLabelDescriptionList"/>
    <dgm:cxn modelId="{0CDEB557-A481-4B1C-B257-0C385E9B4827}" srcId="{E7E74B42-864B-40E8-B6A1-11912DC1CF16}" destId="{5937649D-FED7-4492-9EA7-5E1977D3D910}" srcOrd="5" destOrd="0" parTransId="{D704AFC8-BBD0-4323-971F-E06CB5C1BBD3}" sibTransId="{424ED752-B03A-4855-8B65-0E19D495BC50}"/>
    <dgm:cxn modelId="{F2C6BE83-BCE6-4A2F-A1CA-8810DEBE03BD}" type="presOf" srcId="{5937649D-FED7-4492-9EA7-5E1977D3D910}" destId="{BA21DB9F-2D06-4D8B-9706-905F12361166}" srcOrd="0" destOrd="6" presId="urn:microsoft.com/office/officeart/2018/5/layout/CenteredIconLabelDescriptionList"/>
    <dgm:cxn modelId="{5B44169F-41BE-410D-886F-B2702D2B38CA}" type="presOf" srcId="{2C1DFC71-88B7-4A29-B8BE-0B93491B3D51}" destId="{BA21DB9F-2D06-4D8B-9706-905F12361166}" srcOrd="0" destOrd="2" presId="urn:microsoft.com/office/officeart/2018/5/layout/CenteredIconLabelDescriptionList"/>
    <dgm:cxn modelId="{6ADD42A5-C83E-46F7-AEF2-C50EC1AB5680}" srcId="{C71C621B-923E-4D00-9958-3D83A9AE06D5}" destId="{7E27002F-E01D-423C-8430-07AA9C9EA52F}" srcOrd="2" destOrd="0" parTransId="{D9E21EC1-4C4B-4EC5-9AA2-ACE80BBD06C7}" sibTransId="{4A48940B-71F5-464A-AFF2-9086FC995FFC}"/>
    <dgm:cxn modelId="{54185DB2-D121-4397-8AFC-700D9DCCEAD3}" type="presOf" srcId="{16B4DFD3-AA80-4012-876F-4BAB5FC9F08B}" destId="{BA21DB9F-2D06-4D8B-9706-905F12361166}" srcOrd="0" destOrd="5" presId="urn:microsoft.com/office/officeart/2018/5/layout/CenteredIconLabelDescriptionList"/>
    <dgm:cxn modelId="{1DF117D8-FEE1-4496-935E-07D7527FE010}" type="presOf" srcId="{6AB3684A-3A0B-4A2C-9DE5-BDBC3670037A}" destId="{C33C17C1-F8DB-4EE4-AE27-177234DA3E8C}" srcOrd="0" destOrd="0" presId="urn:microsoft.com/office/officeart/2018/5/layout/CenteredIconLabelDescriptionList"/>
    <dgm:cxn modelId="{D61FEDDA-76E9-4B44-AB43-39CF2231827B}" type="presOf" srcId="{6BDEE9AD-E90D-4F4A-BE7D-A1E3087DA525}" destId="{362F4B1D-AFA3-497D-B1A5-ED1B177E4B87}" srcOrd="0" destOrd="0" presId="urn:microsoft.com/office/officeart/2018/5/layout/CenteredIconLabelDescriptionList"/>
    <dgm:cxn modelId="{110323EB-A992-4396-B30E-C64E25901AEF}" srcId="{E7E74B42-864B-40E8-B6A1-11912DC1CF16}" destId="{16B4DFD3-AA80-4012-876F-4BAB5FC9F08B}" srcOrd="4" destOrd="0" parTransId="{F6367581-15E7-47D1-B1AC-A9C6522D3189}" sibTransId="{60BE4B24-C4A7-4E92-9236-533BD430C536}"/>
    <dgm:cxn modelId="{F54D1222-0E07-4B59-9146-A86412E5E257}" type="presParOf" srcId="{7CA450A8-2F69-4DD7-9E59-393DB33CFE12}" destId="{EF2C6706-7BA3-4562-AE17-53031DABF14F}" srcOrd="0" destOrd="0" presId="urn:microsoft.com/office/officeart/2018/5/layout/CenteredIconLabelDescriptionList"/>
    <dgm:cxn modelId="{14007288-0FE5-4145-890A-3FE728F0759E}" type="presParOf" srcId="{EF2C6706-7BA3-4562-AE17-53031DABF14F}" destId="{19EED932-1869-4DA4-BF22-333C08AF720C}" srcOrd="0" destOrd="0" presId="urn:microsoft.com/office/officeart/2018/5/layout/CenteredIconLabelDescriptionList"/>
    <dgm:cxn modelId="{915A74B2-3EB3-4924-97D9-E9060C7EEF12}" type="presParOf" srcId="{EF2C6706-7BA3-4562-AE17-53031DABF14F}" destId="{29DF6424-F329-48DA-A99E-D8C519941335}" srcOrd="1" destOrd="0" presId="urn:microsoft.com/office/officeart/2018/5/layout/CenteredIconLabelDescriptionList"/>
    <dgm:cxn modelId="{6C3CBD0E-7848-40DC-9A4C-76BB27279C0E}" type="presParOf" srcId="{EF2C6706-7BA3-4562-AE17-53031DABF14F}" destId="{73D18319-0448-4EB6-BBAD-9B05B5B7E55A}" srcOrd="2" destOrd="0" presId="urn:microsoft.com/office/officeart/2018/5/layout/CenteredIconLabelDescriptionList"/>
    <dgm:cxn modelId="{3643D32A-683B-4BC9-A1CB-6E5BD863DB37}" type="presParOf" srcId="{EF2C6706-7BA3-4562-AE17-53031DABF14F}" destId="{38E4E77E-79E7-4DF5-999A-28B32FB2E93C}" srcOrd="3" destOrd="0" presId="urn:microsoft.com/office/officeart/2018/5/layout/CenteredIconLabelDescriptionList"/>
    <dgm:cxn modelId="{F1B80CBC-D5FE-4BD0-A25B-E4F7D2790B08}" type="presParOf" srcId="{EF2C6706-7BA3-4562-AE17-53031DABF14F}" destId="{362F4B1D-AFA3-497D-B1A5-ED1B177E4B87}" srcOrd="4" destOrd="0" presId="urn:microsoft.com/office/officeart/2018/5/layout/CenteredIconLabelDescriptionList"/>
    <dgm:cxn modelId="{382A9D85-02E0-47EC-A58C-1CBF38BD534C}" type="presParOf" srcId="{7CA450A8-2F69-4DD7-9E59-393DB33CFE12}" destId="{51FBB977-4F7B-4351-84B1-C1C99F0820E3}" srcOrd="1" destOrd="0" presId="urn:microsoft.com/office/officeart/2018/5/layout/CenteredIconLabelDescriptionList"/>
    <dgm:cxn modelId="{39B8D512-5F58-4253-A711-99BD800A9E6B}" type="presParOf" srcId="{7CA450A8-2F69-4DD7-9E59-393DB33CFE12}" destId="{8E6C0C66-849A-4D0E-8262-6393FA113D1B}" srcOrd="2" destOrd="0" presId="urn:microsoft.com/office/officeart/2018/5/layout/CenteredIconLabelDescriptionList"/>
    <dgm:cxn modelId="{030D9C5F-10F9-459F-97CD-1228A71F4BD0}" type="presParOf" srcId="{8E6C0C66-849A-4D0E-8262-6393FA113D1B}" destId="{1BB3E849-1C34-4E91-911C-962DB0F9A33A}" srcOrd="0" destOrd="0" presId="urn:microsoft.com/office/officeart/2018/5/layout/CenteredIconLabelDescriptionList"/>
    <dgm:cxn modelId="{4083BEA9-D851-4144-8A46-8E12E154E8BC}" type="presParOf" srcId="{8E6C0C66-849A-4D0E-8262-6393FA113D1B}" destId="{A781C88D-BF20-4E4F-BB83-8766446AC9D3}" srcOrd="1" destOrd="0" presId="urn:microsoft.com/office/officeart/2018/5/layout/CenteredIconLabelDescriptionList"/>
    <dgm:cxn modelId="{DED332FA-EC24-4414-B995-886123A3113B}" type="presParOf" srcId="{8E6C0C66-849A-4D0E-8262-6393FA113D1B}" destId="{C33C17C1-F8DB-4EE4-AE27-177234DA3E8C}" srcOrd="2" destOrd="0" presId="urn:microsoft.com/office/officeart/2018/5/layout/CenteredIconLabelDescriptionList"/>
    <dgm:cxn modelId="{6C075C66-DB11-4719-9A5D-12729CE68660}" type="presParOf" srcId="{8E6C0C66-849A-4D0E-8262-6393FA113D1B}" destId="{D9E92DC4-AF88-43EB-A285-12A6B6C2CEFA}" srcOrd="3" destOrd="0" presId="urn:microsoft.com/office/officeart/2018/5/layout/CenteredIconLabelDescriptionList"/>
    <dgm:cxn modelId="{A05CB535-0490-4225-8F99-5B38F95A4664}" type="presParOf" srcId="{8E6C0C66-849A-4D0E-8262-6393FA113D1B}" destId="{BA21DB9F-2D06-4D8B-9706-905F12361166}" srcOrd="4" destOrd="0" presId="urn:microsoft.com/office/officeart/2018/5/layout/CenteredIconLabelDescriptionList"/>
    <dgm:cxn modelId="{52CC3819-64E8-44D6-873B-11670517DEC5}" type="presParOf" srcId="{7CA450A8-2F69-4DD7-9E59-393DB33CFE12}" destId="{C2171895-3B93-4DE7-A6F6-5BFC3D5A809D}" srcOrd="3" destOrd="0" presId="urn:microsoft.com/office/officeart/2018/5/layout/CenteredIconLabelDescriptionList"/>
    <dgm:cxn modelId="{4188B844-8CE8-4684-8FD7-A9991AA1E438}" type="presParOf" srcId="{7CA450A8-2F69-4DD7-9E59-393DB33CFE12}" destId="{6EFF6196-DA82-48EB-AA2D-71A22AE6EB90}" srcOrd="4" destOrd="0" presId="urn:microsoft.com/office/officeart/2018/5/layout/CenteredIconLabelDescriptionList"/>
    <dgm:cxn modelId="{6915879F-6AF3-4ACF-949E-5896E46C71E6}" type="presParOf" srcId="{6EFF6196-DA82-48EB-AA2D-71A22AE6EB90}" destId="{D3E70FB7-C76F-4BDE-9C19-A0998A5DB765}" srcOrd="0" destOrd="0" presId="urn:microsoft.com/office/officeart/2018/5/layout/CenteredIconLabelDescriptionList"/>
    <dgm:cxn modelId="{448D1AF0-D80E-4079-BF68-F311A377C1F1}" type="presParOf" srcId="{6EFF6196-DA82-48EB-AA2D-71A22AE6EB90}" destId="{1AFC69C1-0F65-4CAD-A60C-45166E43D53A}" srcOrd="1" destOrd="0" presId="urn:microsoft.com/office/officeart/2018/5/layout/CenteredIconLabelDescriptionList"/>
    <dgm:cxn modelId="{9A37EF63-65D3-46F2-8F22-445E78C99286}" type="presParOf" srcId="{6EFF6196-DA82-48EB-AA2D-71A22AE6EB90}" destId="{2F953095-F339-4311-AAB9-2C9CFB6E4F6B}" srcOrd="2" destOrd="0" presId="urn:microsoft.com/office/officeart/2018/5/layout/CenteredIconLabelDescriptionList"/>
    <dgm:cxn modelId="{72C5545E-1BE0-41E6-A0AB-AE2D861D841B}" type="presParOf" srcId="{6EFF6196-DA82-48EB-AA2D-71A22AE6EB90}" destId="{88CA8039-11D6-48EC-9884-296C65B232C3}" srcOrd="3" destOrd="0" presId="urn:microsoft.com/office/officeart/2018/5/layout/CenteredIconLabelDescriptionList"/>
    <dgm:cxn modelId="{8B4B47A0-1E20-40FE-B234-09E016292D16}" type="presParOf" srcId="{6EFF6196-DA82-48EB-AA2D-71A22AE6EB90}" destId="{8469DAA5-B333-4523-A8CF-179DC8A1057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ED932-1869-4DA4-BF22-333C08AF720C}">
      <dsp:nvSpPr>
        <dsp:cNvPr id="0" name=""/>
        <dsp:cNvSpPr/>
      </dsp:nvSpPr>
      <dsp:spPr>
        <a:xfrm>
          <a:off x="1322700" y="83292"/>
          <a:ext cx="1047786" cy="10001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18319-0448-4EB6-BBAD-9B05B5B7E55A}">
      <dsp:nvSpPr>
        <dsp:cNvPr id="0" name=""/>
        <dsp:cNvSpPr/>
      </dsp:nvSpPr>
      <dsp:spPr>
        <a:xfrm>
          <a:off x="349755" y="1230515"/>
          <a:ext cx="2993675" cy="428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 baseline="0">
              <a:solidFill>
                <a:schemeClr val="tx1"/>
              </a:solidFill>
            </a:rPr>
            <a:t>DESIGN</a:t>
          </a:r>
          <a:endParaRPr lang="en-US" sz="2200" kern="1200">
            <a:solidFill>
              <a:schemeClr val="tx1"/>
            </a:solidFill>
          </a:endParaRPr>
        </a:p>
      </dsp:txBody>
      <dsp:txXfrm>
        <a:off x="349755" y="1230515"/>
        <a:ext cx="2993675" cy="428619"/>
      </dsp:txXfrm>
    </dsp:sp>
    <dsp:sp modelId="{362F4B1D-AFA3-497D-B1A5-ED1B177E4B87}">
      <dsp:nvSpPr>
        <dsp:cNvPr id="0" name=""/>
        <dsp:cNvSpPr/>
      </dsp:nvSpPr>
      <dsp:spPr>
        <a:xfrm>
          <a:off x="16215" y="1727558"/>
          <a:ext cx="3660756" cy="1776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- Designed to be safe</a:t>
          </a:r>
          <a:br>
            <a:rPr lang="en-US" sz="1700" b="0" i="0" kern="1200">
              <a:solidFill>
                <a:schemeClr val="tx1"/>
              </a:solidFill>
              <a:effectLst/>
              <a:latin typeface="Aptos"/>
            </a:rPr>
          </a:b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- Inexpensive</a:t>
          </a:r>
          <a:br>
            <a:rPr lang="en-US" sz="1700" b="0" i="0" kern="1200">
              <a:solidFill>
                <a:schemeClr val="tx1"/>
              </a:solidFill>
              <a:effectLst/>
              <a:latin typeface="Aptos"/>
            </a:rPr>
          </a:b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- Stable and able to accommodate a high rotational speed </a:t>
          </a:r>
          <a:br>
            <a:rPr lang="en-US" sz="1700" b="0" i="0" kern="1200">
              <a:solidFill>
                <a:schemeClr val="tx1"/>
              </a:solidFill>
              <a:effectLst/>
              <a:latin typeface="Aptos"/>
            </a:rPr>
          </a:b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- Durable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- </a:t>
          </a:r>
          <a:r>
            <a:rPr lang="en-US" sz="1700" b="0" i="0" kern="1200">
              <a:effectLst/>
              <a:latin typeface="Aptos"/>
            </a:rPr>
            <a:t>Rotate </a:t>
          </a: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Components  </a:t>
          </a:r>
          <a:endParaRPr lang="en-US" sz="1700" b="1" i="0" kern="1200">
            <a:solidFill>
              <a:schemeClr val="tx1"/>
            </a:solidFill>
            <a:effectLst/>
            <a:latin typeface="Rockwell Nova Light"/>
          </a:endParaRPr>
        </a:p>
      </dsp:txBody>
      <dsp:txXfrm>
        <a:off x="16215" y="1727558"/>
        <a:ext cx="3660756" cy="1776899"/>
      </dsp:txXfrm>
    </dsp:sp>
    <dsp:sp modelId="{1BB3E849-1C34-4E91-911C-962DB0F9A33A}">
      <dsp:nvSpPr>
        <dsp:cNvPr id="0" name=""/>
        <dsp:cNvSpPr/>
      </dsp:nvSpPr>
      <dsp:spPr>
        <a:xfrm>
          <a:off x="5173809" y="83292"/>
          <a:ext cx="1047786" cy="10001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C17C1-F8DB-4EE4-AE27-177234DA3E8C}">
      <dsp:nvSpPr>
        <dsp:cNvPr id="0" name=""/>
        <dsp:cNvSpPr/>
      </dsp:nvSpPr>
      <dsp:spPr>
        <a:xfrm>
          <a:off x="4200865" y="1230515"/>
          <a:ext cx="2993675" cy="428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b="1" i="0" kern="1200">
              <a:solidFill>
                <a:schemeClr val="tx1"/>
              </a:solidFill>
              <a:effectLst/>
              <a:latin typeface="Aptos"/>
            </a:rPr>
            <a:t>FUNCTION</a:t>
          </a:r>
          <a:endParaRPr lang="en-US" sz="2200" kern="1200">
            <a:solidFill>
              <a:schemeClr val="tx1"/>
            </a:solidFill>
            <a:latin typeface="Aptos"/>
          </a:endParaRPr>
        </a:p>
      </dsp:txBody>
      <dsp:txXfrm>
        <a:off x="4200865" y="1230515"/>
        <a:ext cx="2993675" cy="428619"/>
      </dsp:txXfrm>
    </dsp:sp>
    <dsp:sp modelId="{BA21DB9F-2D06-4D8B-9706-905F12361166}">
      <dsp:nvSpPr>
        <dsp:cNvPr id="0" name=""/>
        <dsp:cNvSpPr/>
      </dsp:nvSpPr>
      <dsp:spPr>
        <a:xfrm>
          <a:off x="4200865" y="1727558"/>
          <a:ext cx="2993675" cy="1776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chemeClr val="tx1"/>
              </a:solidFill>
              <a:effectLst/>
              <a:latin typeface="Aptos" panose="020B0004020202020204" pitchFamily="34" charset="0"/>
            </a:rPr>
            <a:t>- Test a variety of</a:t>
          </a:r>
          <a:endParaRPr lang="en-US" sz="1700" kern="120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solidFill>
                <a:schemeClr val="tx1"/>
              </a:solidFill>
              <a:effectLst/>
              <a:latin typeface="Aptos" panose="020B0004020202020204" pitchFamily="34" charset="0"/>
            </a:rPr>
            <a:t>Materials</a:t>
          </a:r>
          <a:endParaRPr lang="en-US" sz="1700" kern="120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solidFill>
                <a:schemeClr val="tx1"/>
              </a:solidFill>
              <a:effectLst/>
              <a:latin typeface="Aptos" panose="020B0004020202020204" pitchFamily="34" charset="0"/>
            </a:rPr>
            <a:t>Temperatures</a:t>
          </a:r>
          <a:endParaRPr lang="en-US" sz="1700" kern="120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solidFill>
                <a:schemeClr val="tx1"/>
              </a:solidFill>
              <a:effectLst/>
              <a:latin typeface="Aptos" panose="020B0004020202020204" pitchFamily="34" charset="0"/>
            </a:rPr>
            <a:t>Diameter of component</a:t>
          </a:r>
          <a:endParaRPr lang="en-US" sz="1700" kern="120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solidFill>
                <a:schemeClr val="tx1"/>
              </a:solidFill>
              <a:effectLst/>
              <a:latin typeface="Aptos" panose="020B0004020202020204" pitchFamily="34" charset="0"/>
            </a:rPr>
            <a:t>Fluid viscosities</a:t>
          </a:r>
          <a:endParaRPr lang="en-US" sz="1700" kern="120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Abrasion</a:t>
          </a:r>
          <a:endParaRPr lang="en-US" sz="1700" kern="1200">
            <a:solidFill>
              <a:schemeClr val="tx1"/>
            </a:solidFill>
            <a:latin typeface="Apto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solidFill>
                <a:schemeClr val="tx1"/>
              </a:solidFill>
              <a:effectLst/>
              <a:latin typeface="Aptos"/>
            </a:rPr>
            <a:t>Rotational speeds. </a:t>
          </a:r>
          <a:endParaRPr lang="en-US" sz="1700" kern="1200">
            <a:solidFill>
              <a:schemeClr val="tx1"/>
            </a:solidFill>
            <a:latin typeface="Aptos"/>
          </a:endParaRPr>
        </a:p>
      </dsp:txBody>
      <dsp:txXfrm>
        <a:off x="4200865" y="1727558"/>
        <a:ext cx="2993675" cy="1776899"/>
      </dsp:txXfrm>
    </dsp:sp>
    <dsp:sp modelId="{D3E70FB7-C76F-4BDE-9C19-A0998A5DB765}">
      <dsp:nvSpPr>
        <dsp:cNvPr id="0" name=""/>
        <dsp:cNvSpPr/>
      </dsp:nvSpPr>
      <dsp:spPr>
        <a:xfrm>
          <a:off x="8691378" y="83292"/>
          <a:ext cx="1047786" cy="10001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53095-F339-4311-AAB9-2C9CFB6E4F6B}">
      <dsp:nvSpPr>
        <dsp:cNvPr id="0" name=""/>
        <dsp:cNvSpPr/>
      </dsp:nvSpPr>
      <dsp:spPr>
        <a:xfrm>
          <a:off x="7718433" y="1230515"/>
          <a:ext cx="2993675" cy="428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b="1" i="0" kern="1200">
              <a:solidFill>
                <a:schemeClr val="tx1"/>
              </a:solidFill>
              <a:effectLst/>
              <a:latin typeface="Aptos"/>
            </a:rPr>
            <a:t>THEORY AND TESTING</a:t>
          </a:r>
          <a:r>
            <a:rPr lang="en-US" sz="2200" b="0" i="0" kern="1200">
              <a:solidFill>
                <a:schemeClr val="tx1"/>
              </a:solidFill>
              <a:effectLst/>
              <a:latin typeface="Aptos"/>
            </a:rPr>
            <a:t> </a:t>
          </a:r>
          <a:endParaRPr lang="en-US" sz="2200" kern="1200">
            <a:solidFill>
              <a:schemeClr val="tx1"/>
            </a:solidFill>
            <a:latin typeface="Aptos"/>
          </a:endParaRPr>
        </a:p>
      </dsp:txBody>
      <dsp:txXfrm>
        <a:off x="7718433" y="1230515"/>
        <a:ext cx="2993675" cy="428619"/>
      </dsp:txXfrm>
    </dsp:sp>
    <dsp:sp modelId="{8469DAA5-B333-4523-A8CF-179DC8A10575}">
      <dsp:nvSpPr>
        <dsp:cNvPr id="0" name=""/>
        <dsp:cNvSpPr/>
      </dsp:nvSpPr>
      <dsp:spPr>
        <a:xfrm>
          <a:off x="7718433" y="1727558"/>
          <a:ext cx="2993675" cy="1776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3CCC8-826B-4D28-999E-16D21E295C6D}" type="datetimeFigureOut">
              <a:rPr lang="en-CA" smtClean="0"/>
              <a:t>2024-02-14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75749-1900-446E-AA2E-F73C547D64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209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75749-1900-446E-AA2E-F73C547D64A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865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4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1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4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1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2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2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1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February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25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3980&amp;picture=rock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149A9F6-B857-488C-AC3A-007B7816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9EFD05-C377-44BE-91F0-1D17C1D9B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CCD65-22F8-CED4-AAA2-D21E0AC3C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49389"/>
            <a:ext cx="5015638" cy="20750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/>
              <a:t>Acceleration rock erosion system</a:t>
            </a:r>
            <a:endParaRPr lang="en-CA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7D8AC-1BA7-F017-CA72-56C0A65C3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8"/>
            <a:ext cx="5015638" cy="1219439"/>
          </a:xfrm>
        </p:spPr>
        <p:txBody>
          <a:bodyPr>
            <a:normAutofit/>
          </a:bodyPr>
          <a:lstStyle/>
          <a:p>
            <a:r>
              <a:rPr lang="en-US"/>
              <a:t>GNG 1103</a:t>
            </a:r>
          </a:p>
          <a:p>
            <a:r>
              <a:rPr lang="en-US"/>
              <a:t>Group F-12</a:t>
            </a:r>
            <a:endParaRPr lang="en-CA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21" name="Picture 20" descr="A stone background">
            <a:extLst>
              <a:ext uri="{FF2B5EF4-FFF2-40B4-BE49-F238E27FC236}">
                <a16:creationId xmlns:a16="http://schemas.microsoft.com/office/drawing/2014/main" id="{4C31E780-C447-3A37-99E6-E3B64207D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6" r="16186"/>
          <a:stretch/>
        </p:blipFill>
        <p:spPr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1E47E-71B5-BABC-1207-EFA4855CE2A8}"/>
              </a:ext>
            </a:extLst>
          </p:cNvPr>
          <p:cNvSpPr txBox="1"/>
          <p:nvPr/>
        </p:nvSpPr>
        <p:spPr>
          <a:xfrm>
            <a:off x="9444520" y="5827061"/>
            <a:ext cx="2864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CA" sz="1400" b="0" i="0">
                <a:effectLst/>
                <a:latin typeface="Aptos Display" panose="020B0004020202020204" pitchFamily="34" charset="0"/>
              </a:rPr>
              <a:t>Avery Taylor (300366472)  </a:t>
            </a:r>
            <a:endParaRPr lang="en-CA" sz="1400" b="0" i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CA" sz="1400" b="0" i="0">
                <a:effectLst/>
                <a:latin typeface="Aptos Display" panose="020B0004020202020204" pitchFamily="34" charset="0"/>
              </a:rPr>
              <a:t>Emily Facette (300109170)  </a:t>
            </a:r>
            <a:endParaRPr lang="en-CA" sz="1400" b="0" i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CA" sz="1400" b="0" i="0">
                <a:effectLst/>
                <a:latin typeface="Aptos Display" panose="020B0004020202020204" pitchFamily="34" charset="0"/>
              </a:rPr>
              <a:t>Rashad </a:t>
            </a:r>
            <a:r>
              <a:rPr lang="en-CA" sz="1400" b="0" i="0" err="1">
                <a:effectLst/>
                <a:latin typeface="Aptos Display" panose="020B0004020202020204" pitchFamily="34" charset="0"/>
              </a:rPr>
              <a:t>Nesar</a:t>
            </a:r>
            <a:r>
              <a:rPr lang="en-CA" sz="1400" b="0" i="0">
                <a:effectLst/>
                <a:latin typeface="Aptos Display" panose="020B0004020202020204" pitchFamily="34" charset="0"/>
              </a:rPr>
              <a:t> (300372555)  </a:t>
            </a:r>
            <a:endParaRPr lang="en-CA" sz="1400" b="0" i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CA" sz="1400" b="0" i="0">
                <a:effectLst/>
                <a:latin typeface="Aptos Display" panose="020B0004020202020204" pitchFamily="34" charset="0"/>
              </a:rPr>
              <a:t>Annabelle </a:t>
            </a:r>
            <a:r>
              <a:rPr lang="en-CA" sz="1400" b="0" i="0" err="1">
                <a:effectLst/>
                <a:latin typeface="Aptos Display" panose="020B0004020202020204" pitchFamily="34" charset="0"/>
              </a:rPr>
              <a:t>Osazuwa</a:t>
            </a:r>
            <a:r>
              <a:rPr lang="en-CA" sz="1400" b="0" i="0">
                <a:effectLst/>
                <a:latin typeface="Aptos Display" panose="020B0004020202020204" pitchFamily="34" charset="0"/>
              </a:rPr>
              <a:t> (300361617)  </a:t>
            </a:r>
            <a:endParaRPr lang="en-CA" sz="1400" b="0" i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CA" sz="1400" b="0" i="0">
                <a:effectLst/>
                <a:latin typeface="Aptos" panose="020B0004020202020204" pitchFamily="34" charset="0"/>
              </a:rPr>
              <a:t>  </a:t>
            </a:r>
            <a:endParaRPr lang="en-CA" sz="1400" b="0" i="0">
              <a:effectLst/>
              <a:latin typeface="Segoe UI" panose="020B0502040204020203" pitchFamily="34" charset="0"/>
            </a:endParaRPr>
          </a:p>
          <a:p>
            <a:endParaRPr lang="en-CA" sz="1400"/>
          </a:p>
        </p:txBody>
      </p:sp>
    </p:spTree>
    <p:extLst>
      <p:ext uri="{BB962C8B-B14F-4D97-AF65-F5344CB8AC3E}">
        <p14:creationId xmlns:p14="http://schemas.microsoft.com/office/powerpoint/2010/main" val="188689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DE63055-C438-4977-B234-872D73E6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lectronics protoboard">
            <a:extLst>
              <a:ext uri="{FF2B5EF4-FFF2-40B4-BE49-F238E27FC236}">
                <a16:creationId xmlns:a16="http://schemas.microsoft.com/office/drawing/2014/main" id="{2F719913-610A-1917-5BBC-FCA04F9C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6585D-1B24-C8A9-2F6E-66608603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75" y="-27232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5706" y="5503147"/>
            <a:ext cx="2117174" cy="588806"/>
            <a:chOff x="4549904" y="5078157"/>
            <a:chExt cx="3023338" cy="840818"/>
          </a:xfrm>
        </p:grpSpPr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C94D147-12D0-C077-1361-4AC17A2E786D}"/>
              </a:ext>
            </a:extLst>
          </p:cNvPr>
          <p:cNvSpPr txBox="1"/>
          <p:nvPr/>
        </p:nvSpPr>
        <p:spPr>
          <a:xfrm>
            <a:off x="1285875" y="1800225"/>
            <a:ext cx="31718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57CB8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40665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E9D6223-8D87-4038-BE74-D5224B024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6FBF49-EC0D-4E09-A77B-DB4E8257E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AA13D0-BF0A-4B8F-9FD6-CAE2DCD93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9705717" cy="6858000"/>
          </a:xfrm>
          <a:custGeom>
            <a:avLst/>
            <a:gdLst>
              <a:gd name="connsiteX0" fmla="*/ 0 w 9705717"/>
              <a:gd name="connsiteY0" fmla="*/ 0 h 6858000"/>
              <a:gd name="connsiteX1" fmla="*/ 8892014 w 9705717"/>
              <a:gd name="connsiteY1" fmla="*/ 0 h 6858000"/>
              <a:gd name="connsiteX2" fmla="*/ 8948109 w 9705717"/>
              <a:gd name="connsiteY2" fmla="*/ 119185 h 6858000"/>
              <a:gd name="connsiteX3" fmla="*/ 9361712 w 9705717"/>
              <a:gd name="connsiteY3" fmla="*/ 1009060 h 6858000"/>
              <a:gd name="connsiteX4" fmla="*/ 9569814 w 9705717"/>
              <a:gd name="connsiteY4" fmla="*/ 4722415 h 6858000"/>
              <a:gd name="connsiteX5" fmla="*/ 8937785 w 9705717"/>
              <a:gd name="connsiteY5" fmla="*/ 6619105 h 6858000"/>
              <a:gd name="connsiteX6" fmla="*/ 8749280 w 9705717"/>
              <a:gd name="connsiteY6" fmla="*/ 6858000 h 6858000"/>
              <a:gd name="connsiteX7" fmla="*/ 0 w 970571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05717" h="6858000">
                <a:moveTo>
                  <a:pt x="0" y="0"/>
                </a:moveTo>
                <a:lnTo>
                  <a:pt x="8892014" y="0"/>
                </a:lnTo>
                <a:lnTo>
                  <a:pt x="8948109" y="119185"/>
                </a:lnTo>
                <a:cubicBezTo>
                  <a:pt x="9080774" y="406683"/>
                  <a:pt x="9216041" y="706568"/>
                  <a:pt x="9361712" y="1009060"/>
                </a:cubicBezTo>
                <a:cubicBezTo>
                  <a:pt x="9986018" y="2093861"/>
                  <a:pt x="9569814" y="4346908"/>
                  <a:pt x="9569814" y="4722415"/>
                </a:cubicBezTo>
                <a:cubicBezTo>
                  <a:pt x="9569814" y="5635108"/>
                  <a:pt x="9260912" y="6189243"/>
                  <a:pt x="8937785" y="6619105"/>
                </a:cubicBezTo>
                <a:lnTo>
                  <a:pt x="87492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F76A9-7629-F15E-680F-0737959CA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390389"/>
            <a:ext cx="7547178" cy="4848485"/>
          </a:xfrm>
        </p:spPr>
        <p:txBody>
          <a:bodyPr>
            <a:normAutofit/>
          </a:bodyPr>
          <a:lstStyle/>
          <a:p>
            <a:r>
              <a:rPr lang="en-US"/>
              <a:t>1- What did you/do not like from each design?</a:t>
            </a:r>
            <a:br>
              <a:rPr lang="en-US"/>
            </a:br>
            <a:br>
              <a:rPr lang="en-US"/>
            </a:br>
            <a:r>
              <a:rPr lang="en-US"/>
              <a:t>2- Have we included the features which you had anticipated? </a:t>
            </a:r>
            <a:r>
              <a:rPr lang="en-US">
                <a:ea typeface="+mj-lt"/>
                <a:cs typeface="+mj-lt"/>
              </a:rPr>
              <a:t> And has anything changed since the last meeting in terms of your design requirements?</a:t>
            </a:r>
            <a:br>
              <a:rPr lang="en-US">
                <a:ea typeface="+mj-lt"/>
                <a:cs typeface="+mj-lt"/>
              </a:rPr>
            </a:br>
            <a:br>
              <a:rPr lang="en-US"/>
            </a:br>
            <a:r>
              <a:rPr lang="en-US"/>
              <a:t>3- Do the prototypes meet your expected needs/ would you like anything added?</a:t>
            </a:r>
            <a:br>
              <a:rPr lang="en-US"/>
            </a:br>
            <a:br>
              <a:rPr lang="en-US"/>
            </a:br>
            <a:r>
              <a:rPr lang="en-US"/>
              <a:t>4- Are any other testing parameters to be met?</a:t>
            </a:r>
            <a:br>
              <a:rPr lang="en-US"/>
            </a:br>
            <a:r>
              <a:rPr lang="en-US"/>
              <a:t> </a:t>
            </a:r>
            <a:endParaRPr lang="en-CA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5BE2CF8-7196-4BC3-B312-B0EE486D9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5824556">
            <a:off x="8226571" y="2916066"/>
            <a:ext cx="3518890" cy="3293724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A568D-FD19-FD6C-46FD-447F95B4A7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619125"/>
            <a:ext cx="6911975" cy="14779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Rockwell Nova Light"/>
              </a:rPr>
              <a:t>Our questions for you</a:t>
            </a:r>
          </a:p>
        </p:txBody>
      </p:sp>
    </p:spTree>
    <p:extLst>
      <p:ext uri="{BB962C8B-B14F-4D97-AF65-F5344CB8AC3E}">
        <p14:creationId xmlns:p14="http://schemas.microsoft.com/office/powerpoint/2010/main" val="159163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99D92-AEBA-FB2A-FCD9-43A74E55D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BFB0E95-9CAE-4968-A118-2B9F7C8BB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BBC371-361C-45F7-9235-C3252E336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BB3FF-E740-A7B8-486B-CA0B50625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681586"/>
          </a:xfrm>
        </p:spPr>
        <p:txBody>
          <a:bodyPr wrap="square">
            <a:normAutofit/>
          </a:bodyPr>
          <a:lstStyle/>
          <a:p>
            <a:r>
              <a:rPr lang="en-US"/>
              <a:t>Design Needs</a:t>
            </a:r>
            <a:endParaRPr lang="en-CA"/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4172FA92-6FD3-495F-95A0-4FD85861D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" y="1734458"/>
            <a:ext cx="12191501" cy="5123544"/>
          </a:xfrm>
          <a:custGeom>
            <a:avLst/>
            <a:gdLst>
              <a:gd name="connsiteX0" fmla="*/ 9255953 w 12191501"/>
              <a:gd name="connsiteY0" fmla="*/ 0 h 4430825"/>
              <a:gd name="connsiteX1" fmla="*/ 10762189 w 12191501"/>
              <a:gd name="connsiteY1" fmla="*/ 67992 h 4430825"/>
              <a:gd name="connsiteX2" fmla="*/ 11364025 w 12191501"/>
              <a:gd name="connsiteY2" fmla="*/ 57486 h 4430825"/>
              <a:gd name="connsiteX3" fmla="*/ 12096632 w 12191501"/>
              <a:gd name="connsiteY3" fmla="*/ 44699 h 4430825"/>
              <a:gd name="connsiteX4" fmla="*/ 12191501 w 12191501"/>
              <a:gd name="connsiteY4" fmla="*/ 43042 h 4430825"/>
              <a:gd name="connsiteX5" fmla="*/ 12191501 w 12191501"/>
              <a:gd name="connsiteY5" fmla="*/ 4430825 h 4430825"/>
              <a:gd name="connsiteX6" fmla="*/ 0 w 12191501"/>
              <a:gd name="connsiteY6" fmla="*/ 4430825 h 4430825"/>
              <a:gd name="connsiteX7" fmla="*/ 10182 w 12191501"/>
              <a:gd name="connsiteY7" fmla="*/ 95053 h 4430825"/>
              <a:gd name="connsiteX8" fmla="*/ 70972 w 12191501"/>
              <a:gd name="connsiteY8" fmla="*/ 97164 h 4430825"/>
              <a:gd name="connsiteX9" fmla="*/ 1281624 w 12191501"/>
              <a:gd name="connsiteY9" fmla="*/ 139193 h 4430825"/>
              <a:gd name="connsiteX10" fmla="*/ 2485297 w 12191501"/>
              <a:gd name="connsiteY10" fmla="*/ 118183 h 4430825"/>
              <a:gd name="connsiteX11" fmla="*/ 3237591 w 12191501"/>
              <a:gd name="connsiteY11" fmla="*/ 105051 h 4430825"/>
              <a:gd name="connsiteX12" fmla="*/ 3989887 w 12191501"/>
              <a:gd name="connsiteY12" fmla="*/ 91920 h 4430825"/>
              <a:gd name="connsiteX13" fmla="*/ 9255953 w 12191501"/>
              <a:gd name="connsiteY13" fmla="*/ 0 h 443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501" h="4430825">
                <a:moveTo>
                  <a:pt x="9255953" y="0"/>
                </a:moveTo>
                <a:cubicBezTo>
                  <a:pt x="10762189" y="67992"/>
                  <a:pt x="10762189" y="67992"/>
                  <a:pt x="10762189" y="67992"/>
                </a:cubicBezTo>
                <a:cubicBezTo>
                  <a:pt x="11364025" y="57486"/>
                  <a:pt x="11364025" y="57486"/>
                  <a:pt x="11364025" y="57486"/>
                </a:cubicBezTo>
                <a:cubicBezTo>
                  <a:pt x="11589714" y="53547"/>
                  <a:pt x="11836561" y="49238"/>
                  <a:pt x="12096632" y="44699"/>
                </a:cubicBezTo>
                <a:lnTo>
                  <a:pt x="12191501" y="43042"/>
                </a:lnTo>
                <a:lnTo>
                  <a:pt x="12191501" y="4430825"/>
                </a:lnTo>
                <a:lnTo>
                  <a:pt x="0" y="4430825"/>
                </a:lnTo>
                <a:lnTo>
                  <a:pt x="10182" y="95053"/>
                </a:lnTo>
                <a:lnTo>
                  <a:pt x="70972" y="97164"/>
                </a:lnTo>
                <a:cubicBezTo>
                  <a:pt x="1281624" y="139193"/>
                  <a:pt x="1281624" y="139193"/>
                  <a:pt x="1281624" y="139193"/>
                </a:cubicBezTo>
                <a:cubicBezTo>
                  <a:pt x="2485297" y="118183"/>
                  <a:pt x="2485297" y="118183"/>
                  <a:pt x="2485297" y="118183"/>
                </a:cubicBezTo>
                <a:cubicBezTo>
                  <a:pt x="2786215" y="112930"/>
                  <a:pt x="2936672" y="110304"/>
                  <a:pt x="3237591" y="105051"/>
                </a:cubicBezTo>
                <a:cubicBezTo>
                  <a:pt x="3538508" y="99800"/>
                  <a:pt x="3839426" y="94546"/>
                  <a:pt x="3989887" y="91920"/>
                </a:cubicBezTo>
                <a:cubicBezTo>
                  <a:pt x="9255953" y="0"/>
                  <a:pt x="9255953" y="0"/>
                  <a:pt x="9255953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42" name="Content Placeholder 2">
            <a:extLst>
              <a:ext uri="{FF2B5EF4-FFF2-40B4-BE49-F238E27FC236}">
                <a16:creationId xmlns:a16="http://schemas.microsoft.com/office/drawing/2014/main" id="{43C5E4B2-0CC8-75A9-E3B7-7C7A3D2F1F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114468"/>
              </p:ext>
            </p:extLst>
          </p:nvPr>
        </p:nvGraphicFramePr>
        <p:xfrm>
          <a:off x="720725" y="2541588"/>
          <a:ext cx="10728325" cy="358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B92E61-29C4-1EA3-80F8-00381A336929}"/>
              </a:ext>
            </a:extLst>
          </p:cNvPr>
          <p:cNvSpPr txBox="1"/>
          <p:nvPr/>
        </p:nvSpPr>
        <p:spPr>
          <a:xfrm>
            <a:off x="8304756" y="4207475"/>
            <a:ext cx="3350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>
                <a:effectLst/>
                <a:latin typeface="Aptos" panose="020B0004020202020204" pitchFamily="34" charset="0"/>
              </a:rPr>
              <a:t>- Obtain empirical proof </a:t>
            </a:r>
            <a:br>
              <a:rPr lang="en-US" sz="1800" b="0" i="0">
                <a:effectLst/>
                <a:latin typeface="Aptos" panose="020B0004020202020204" pitchFamily="34" charset="0"/>
              </a:rPr>
            </a:br>
            <a:r>
              <a:rPr lang="en-US" sz="1800" b="0" i="0">
                <a:effectLst/>
                <a:latin typeface="Aptos" panose="020B0004020202020204" pitchFamily="34" charset="0"/>
              </a:rPr>
              <a:t>- The process will be repeatable  </a:t>
            </a:r>
            <a:br>
              <a:rPr lang="en-US" sz="1800" b="0" i="0">
                <a:effectLst/>
                <a:latin typeface="Aptos" panose="020B0004020202020204" pitchFamily="34" charset="0"/>
              </a:rPr>
            </a:br>
            <a:r>
              <a:rPr lang="en-US" sz="1800" b="0" i="0">
                <a:effectLst/>
                <a:latin typeface="Aptos" panose="020B0004020202020204" pitchFamily="34" charset="0"/>
              </a:rPr>
              <a:t>- Erosion should be visible in a week or two after testing</a:t>
            </a:r>
            <a:br>
              <a:rPr lang="en-US" sz="1800" b="0" i="0">
                <a:effectLst/>
                <a:latin typeface="Aptos" panose="020B0004020202020204" pitchFamily="34" charset="0"/>
              </a:rPr>
            </a:br>
            <a:r>
              <a:rPr lang="en-US" sz="1800" b="0" i="0">
                <a:effectLst/>
                <a:latin typeface="Aptos" panose="020B0004020202020204" pitchFamily="34" charset="0"/>
              </a:rPr>
              <a:t>- Minimal Maintenance </a:t>
            </a:r>
            <a:br>
              <a:rPr lang="en-US" sz="1800" b="0" i="0">
                <a:effectLst/>
                <a:latin typeface="Aptos" panose="020B0004020202020204" pitchFamily="34" charset="0"/>
              </a:rPr>
            </a:b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527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2E2836-9095-4D3C-85DB-A013CBD5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92B8916-626C-4C83-B808-82B7DF02C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4DAEE6D-D7E7-4E31-9E45-96B6E2F6E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896809 h 6858000"/>
              <a:gd name="connsiteX3" fmla="*/ 12035397 w 12192000"/>
              <a:gd name="connsiteY3" fmla="*/ 5061653 h 6858000"/>
              <a:gd name="connsiteX4" fmla="*/ 9984875 w 12192000"/>
              <a:gd name="connsiteY4" fmla="*/ 6788992 h 6858000"/>
              <a:gd name="connsiteX5" fmla="*/ 9851219 w 12192000"/>
              <a:gd name="connsiteY5" fmla="*/ 6858000 h 6858000"/>
              <a:gd name="connsiteX6" fmla="*/ 3573504 w 12192000"/>
              <a:gd name="connsiteY6" fmla="*/ 6858000 h 6858000"/>
              <a:gd name="connsiteX7" fmla="*/ 3556746 w 12192000"/>
              <a:gd name="connsiteY7" fmla="*/ 6850756 h 6858000"/>
              <a:gd name="connsiteX8" fmla="*/ 3261231 w 12192000"/>
              <a:gd name="connsiteY8" fmla="*/ 6719645 h 6858000"/>
              <a:gd name="connsiteX9" fmla="*/ 956496 w 12192000"/>
              <a:gd name="connsiteY9" fmla="*/ 4131559 h 6858000"/>
              <a:gd name="connsiteX10" fmla="*/ 26515 w 12192000"/>
              <a:gd name="connsiteY10" fmla="*/ 2316866 h 6858000"/>
              <a:gd name="connsiteX11" fmla="*/ 0 w 12192000"/>
              <a:gd name="connsiteY11" fmla="*/ 2231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896809"/>
                </a:lnTo>
                <a:lnTo>
                  <a:pt x="12035397" y="5061653"/>
                </a:lnTo>
                <a:cubicBezTo>
                  <a:pt x="11302532" y="5870430"/>
                  <a:pt x="10648639" y="6426464"/>
                  <a:pt x="9984875" y="6788992"/>
                </a:cubicBezTo>
                <a:lnTo>
                  <a:pt x="9851219" y="6858000"/>
                </a:lnTo>
                <a:lnTo>
                  <a:pt x="3573504" y="6858000"/>
                </a:lnTo>
                <a:lnTo>
                  <a:pt x="3556746" y="6850756"/>
                </a:lnTo>
                <a:cubicBezTo>
                  <a:pt x="3450765" y="6804314"/>
                  <a:pt x="3352207" y="6760084"/>
                  <a:pt x="3261231" y="6719645"/>
                </a:cubicBezTo>
                <a:cubicBezTo>
                  <a:pt x="2573854" y="6234379"/>
                  <a:pt x="1765175" y="5425602"/>
                  <a:pt x="956496" y="4131559"/>
                </a:cubicBezTo>
                <a:cubicBezTo>
                  <a:pt x="552156" y="3565416"/>
                  <a:pt x="238793" y="2958833"/>
                  <a:pt x="26515" y="2316866"/>
                </a:cubicBezTo>
                <a:lnTo>
                  <a:pt x="0" y="223100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DBC08-0964-12C6-B8E6-6C72726C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586" y="5704536"/>
            <a:ext cx="6471575" cy="3238964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b="1" i="1">
                <a:latin typeface="+mn-lt"/>
              </a:rPr>
              <a:t>User Needs</a:t>
            </a:r>
          </a:p>
        </p:txBody>
      </p:sp>
      <p:sp>
        <p:nvSpPr>
          <p:cNvPr id="40" name="Freeform 10">
            <a:extLst>
              <a:ext uri="{FF2B5EF4-FFF2-40B4-BE49-F238E27FC236}">
                <a16:creationId xmlns:a16="http://schemas.microsoft.com/office/drawing/2014/main" id="{5D976E54-F014-4833-9EB7-2588113E1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5824556">
            <a:off x="607106" y="4045531"/>
            <a:ext cx="2158648" cy="2020521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073D4-3469-DBD4-2C8E-C4ADFF806974}"/>
              </a:ext>
            </a:extLst>
          </p:cNvPr>
          <p:cNvSpPr>
            <a:spLocks/>
          </p:cNvSpPr>
          <p:nvPr/>
        </p:nvSpPr>
        <p:spPr>
          <a:xfrm>
            <a:off x="468190" y="319414"/>
            <a:ext cx="5500462" cy="434058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sz="2800" b="1" spc="20"/>
              <a:t>Need</a:t>
            </a:r>
            <a:endParaRPr lang="en-US" b="1" spc="20"/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AutoNum type="arabicPeriod"/>
            </a:pPr>
            <a:r>
              <a:rPr lang="en-US" spc="20"/>
              <a:t>The prototype should be safe to use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AutoNum type="arabicPeriod"/>
            </a:pPr>
            <a:r>
              <a:rPr lang="en-US" spc="20"/>
              <a:t>The prototype should be flexible enough to test a variety of materials, temperatures, diameter of components, fluid viscosities, abrasion, and rotational speeds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AutoNum type="arabicPeriod"/>
            </a:pPr>
            <a:r>
              <a:rPr lang="en-US" spc="20"/>
              <a:t>The prototype set up should be used to accelerate erosion testing by rotating components.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AutoNum type="arabicPeriod"/>
            </a:pPr>
            <a:r>
              <a:rPr lang="en-US" spc="20"/>
              <a:t>Erosion should be visible in a week or two after testing started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endParaRPr lang="en-US" spc="2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292B37-CCC0-5048-CE92-2F7DFA900AA0}"/>
              </a:ext>
            </a:extLst>
          </p:cNvPr>
          <p:cNvSpPr txBox="1"/>
          <p:nvPr/>
        </p:nvSpPr>
        <p:spPr>
          <a:xfrm>
            <a:off x="5968652" y="314219"/>
            <a:ext cx="6097044" cy="41628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832104">
              <a:lnSpc>
                <a:spcPct val="90000"/>
              </a:lnSpc>
              <a:spcAft>
                <a:spcPts val="600"/>
              </a:spcAft>
            </a:pPr>
            <a:r>
              <a:rPr lang="en-US" sz="2800" b="1" spc="20"/>
              <a:t>Design Criteria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Tx/>
              <a:buAutoNum type="arabicPeriod"/>
            </a:pPr>
            <a:r>
              <a:rPr lang="en-US" spc="20"/>
              <a:t>The prototype will have a limiter on how high the speed and temperature can get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Tx/>
              <a:buAutoNum type="arabicPeriod"/>
            </a:pPr>
            <a:r>
              <a:rPr lang="en-US" spc="20"/>
              <a:t>A limiting sensor for water temperature will be used. A spout will be installed on the barrel for ease of draining liquids. 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Tx/>
              <a:buAutoNum type="arabicPeriod"/>
            </a:pPr>
            <a:r>
              <a:rPr lang="en-US" spc="20"/>
              <a:t>The prototype will have a variable speed motor to spin the tested material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Tx/>
              <a:buAutoNum type="arabicPeriod"/>
            </a:pPr>
            <a:r>
              <a:rPr lang="en-US" spc="20"/>
              <a:t>A variety of abrasive materials and high temperatures will be tested</a:t>
            </a:r>
          </a:p>
          <a:p>
            <a:pPr indent="-228600" algn="just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endParaRPr lang="en-US" spc="2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42115B-27B6-E59B-6571-792F8F381D84}"/>
              </a:ext>
            </a:extLst>
          </p:cNvPr>
          <p:cNvCxnSpPr>
            <a:cxnSpLocks/>
          </p:cNvCxnSpPr>
          <p:nvPr/>
        </p:nvCxnSpPr>
        <p:spPr>
          <a:xfrm flipH="1" flipV="1">
            <a:off x="4891414" y="6456633"/>
            <a:ext cx="7300586" cy="679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24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A91A8-686D-DEE8-78C0-5E3B1EDF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75" y="136948"/>
            <a:ext cx="5662937" cy="1477328"/>
          </a:xfrm>
        </p:spPr>
        <p:txBody>
          <a:bodyPr wrap="square" anchor="ctr">
            <a:normAutofit/>
          </a:bodyPr>
          <a:lstStyle/>
          <a:p>
            <a:r>
              <a:rPr lang="en-US"/>
              <a:t>Problem Statement and Goal</a:t>
            </a:r>
            <a:endParaRPr lang="en-CA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CE9E9E7-E98F-CBE1-ED4A-6BF3123C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37" y="1402915"/>
            <a:ext cx="5261025" cy="505425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b="0" i="0">
                <a:effectLst/>
                <a:latin typeface="Aptos" panose="020B0004020202020204" pitchFamily="34" charset="0"/>
              </a:rPr>
              <a:t>Designing and developing an erosion testing system which is: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latin typeface="Aptos" panose="020B0004020202020204" pitchFamily="34" charset="0"/>
              </a:rPr>
              <a:t>S</a:t>
            </a:r>
            <a:r>
              <a:rPr lang="en-US" sz="1800" b="0" i="0">
                <a:effectLst/>
                <a:latin typeface="Aptos" panose="020B0004020202020204" pitchFamily="34" charset="0"/>
              </a:rPr>
              <a:t>afe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latin typeface="Aptos" panose="020B0004020202020204" pitchFamily="34" charset="0"/>
              </a:rPr>
              <a:t>E</a:t>
            </a:r>
            <a:r>
              <a:rPr lang="en-US" sz="1800" b="0" i="0">
                <a:effectLst/>
                <a:latin typeface="Aptos" panose="020B0004020202020204" pitchFamily="34" charset="0"/>
              </a:rPr>
              <a:t>conomic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latin typeface="Aptos" panose="020B0004020202020204" pitchFamily="34" charset="0"/>
              </a:rPr>
              <a:t>D</a:t>
            </a:r>
            <a:r>
              <a:rPr lang="en-US" sz="1800" b="0" i="0">
                <a:effectLst/>
                <a:latin typeface="Aptos" panose="020B0004020202020204" pitchFamily="34" charset="0"/>
              </a:rPr>
              <a:t>urable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latin typeface="Aptos" panose="020B0004020202020204" pitchFamily="34" charset="0"/>
              </a:rPr>
              <a:t>S</a:t>
            </a:r>
            <a:r>
              <a:rPr lang="en-US" sz="1800" b="0" i="0">
                <a:effectLst/>
                <a:latin typeface="Aptos" panose="020B0004020202020204" pitchFamily="34" charset="0"/>
              </a:rPr>
              <a:t>table</a:t>
            </a:r>
          </a:p>
          <a:p>
            <a:pPr>
              <a:lnSpc>
                <a:spcPct val="110000"/>
              </a:lnSpc>
            </a:pPr>
            <a:r>
              <a:rPr lang="en-US" sz="1800" b="0" i="0">
                <a:effectLst/>
                <a:latin typeface="Aptos" panose="020B0004020202020204" pitchFamily="34" charset="0"/>
              </a:rPr>
              <a:t>The system must be</a:t>
            </a:r>
          </a:p>
          <a:p>
            <a:pPr lvl="1">
              <a:lnSpc>
                <a:spcPct val="110000"/>
              </a:lnSpc>
            </a:pPr>
            <a:r>
              <a:rPr lang="en-US" sz="1800">
                <a:latin typeface="Aptos" panose="020B0004020202020204" pitchFamily="34" charset="0"/>
              </a:rPr>
              <a:t>F</a:t>
            </a:r>
            <a:r>
              <a:rPr lang="en-US" sz="1800" b="0" i="0">
                <a:effectLst/>
                <a:latin typeface="Aptos" panose="020B0004020202020204" pitchFamily="34" charset="0"/>
              </a:rPr>
              <a:t>lexible </a:t>
            </a:r>
          </a:p>
          <a:p>
            <a:pPr lvl="1">
              <a:lnSpc>
                <a:spcPct val="110000"/>
              </a:lnSpc>
            </a:pPr>
            <a:r>
              <a:rPr lang="en-US" sz="1800" b="0" i="0">
                <a:effectLst/>
                <a:latin typeface="Aptos" panose="020B0004020202020204" pitchFamily="34" charset="0"/>
              </a:rPr>
              <a:t>Repeatable </a:t>
            </a:r>
          </a:p>
          <a:p>
            <a:pPr lvl="1">
              <a:lnSpc>
                <a:spcPct val="110000"/>
              </a:lnSpc>
            </a:pPr>
            <a:r>
              <a:rPr lang="en-US" sz="1800" b="0" i="0">
                <a:effectLst/>
                <a:latin typeface="Aptos" panose="020B0004020202020204" pitchFamily="34" charset="0"/>
              </a:rPr>
              <a:t>Accommodate different testing parameters.</a:t>
            </a:r>
          </a:p>
          <a:p>
            <a:pPr>
              <a:lnSpc>
                <a:spcPct val="110000"/>
              </a:lnSpc>
            </a:pPr>
            <a:r>
              <a:rPr lang="en-US" sz="1800">
                <a:latin typeface="Aptos" panose="020B0004020202020204" pitchFamily="34" charset="0"/>
              </a:rPr>
              <a:t>Th</a:t>
            </a:r>
            <a:r>
              <a:rPr lang="en-US" sz="1800" b="0" i="0">
                <a:effectLst/>
                <a:latin typeface="Aptos" panose="020B0004020202020204" pitchFamily="34" charset="0"/>
              </a:rPr>
              <a:t>e goal is to create a design which will allow for a deeper understanding of how different factors affect the rate of erosion. </a:t>
            </a:r>
            <a:endParaRPr lang="en-CA" sz="18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CA6FE7B-1471-9BFF-4DC5-F58CA57CA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475" r="22475"/>
          <a:stretch/>
        </p:blipFill>
        <p:spPr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511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Electronic circuit board with processor">
            <a:extLst>
              <a:ext uri="{FF2B5EF4-FFF2-40B4-BE49-F238E27FC236}">
                <a16:creationId xmlns:a16="http://schemas.microsoft.com/office/drawing/2014/main" id="{A1EAB201-6F30-F468-F8EB-6C31C0EA7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7" r="-1" b="1359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1DA83-6428-566F-B5AD-1A89B7FD4431}"/>
              </a:ext>
            </a:extLst>
          </p:cNvPr>
          <p:cNvSpPr/>
          <p:nvPr/>
        </p:nvSpPr>
        <p:spPr>
          <a:xfrm>
            <a:off x="0" y="-10"/>
            <a:ext cx="12191997" cy="685800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7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C84CA-D9B9-966F-1C50-082A2DAC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55847"/>
            <a:ext cx="5015638" cy="206855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/>
              <a:t>Design Ideas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96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97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01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7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7295-FCCA-D123-144C-6C73A786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09" y="61792"/>
            <a:ext cx="10728322" cy="1477328"/>
          </a:xfrm>
        </p:spPr>
        <p:txBody>
          <a:bodyPr/>
          <a:lstStyle/>
          <a:p>
            <a:pPr algn="ctr"/>
            <a:r>
              <a:rPr lang="en-US" sz="4800">
                <a:ea typeface="+mj-lt"/>
                <a:cs typeface="+mj-lt"/>
              </a:rPr>
              <a:t>Design Idea 1</a:t>
            </a:r>
            <a:endParaRPr lang="en-US" sz="4800">
              <a:solidFill>
                <a:srgbClr val="000000"/>
              </a:solidFill>
              <a:ea typeface="+mj-lt"/>
              <a:cs typeface="+mj-lt"/>
            </a:endParaRPr>
          </a:p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ECB503-39AD-D722-B86B-9BA67CD18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2731"/>
          <a:stretch/>
        </p:blipFill>
        <p:spPr bwMode="auto">
          <a:xfrm>
            <a:off x="1630199" y="826718"/>
            <a:ext cx="8931602" cy="5847777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37B0-4E11-0F04-E678-5C6773BD1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663" y="136948"/>
            <a:ext cx="10728322" cy="1477328"/>
          </a:xfrm>
        </p:spPr>
        <p:txBody>
          <a:bodyPr>
            <a:normAutofit/>
          </a:bodyPr>
          <a:lstStyle/>
          <a:p>
            <a:r>
              <a:rPr lang="en-US" sz="3600" spc="-100"/>
              <a:t>Design Idea 2</a:t>
            </a:r>
            <a:endParaRPr lang="en-CA" sz="3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346364-5F15-97DE-4316-3B7F32E4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11445" y="757680"/>
            <a:ext cx="10169110" cy="578891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2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B3F6-21AF-3E86-9F03-B6077DD8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15" y="2122323"/>
            <a:ext cx="2023200" cy="1477328"/>
          </a:xfrm>
        </p:spPr>
        <p:txBody>
          <a:bodyPr>
            <a:normAutofit/>
          </a:bodyPr>
          <a:lstStyle/>
          <a:p>
            <a:r>
              <a:rPr lang="en-US" sz="4400" spc="-100"/>
              <a:t>Design Idea 3</a:t>
            </a:r>
            <a:endParaRPr lang="en-CA" sz="4400"/>
          </a:p>
        </p:txBody>
      </p:sp>
      <p:pic>
        <p:nvPicPr>
          <p:cNvPr id="4" name="Content Placeholder 3" descr="A diagram of a cylinder&#10;&#10;Description automatically generated">
            <a:extLst>
              <a:ext uri="{FF2B5EF4-FFF2-40B4-BE49-F238E27FC236}">
                <a16:creationId xmlns:a16="http://schemas.microsoft.com/office/drawing/2014/main" id="{2E495E9C-F58E-194F-9064-1323CB45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35"/>
          <a:stretch/>
        </p:blipFill>
        <p:spPr>
          <a:xfrm>
            <a:off x="3153106" y="367416"/>
            <a:ext cx="8504916" cy="6123167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8746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10FB3-AE9D-9F30-D17D-B4D4C8BA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5907137" cy="1477328"/>
          </a:xfrm>
        </p:spPr>
        <p:txBody>
          <a:bodyPr wrap="square" anchor="ctr">
            <a:normAutofit/>
          </a:bodyPr>
          <a:lstStyle/>
          <a:p>
            <a:r>
              <a:rPr lang="en-US"/>
              <a:t>Conclusions and Future Works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BD5F-D361-18DD-50AA-E57FE5ACA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73" y="1820863"/>
            <a:ext cx="5277153" cy="3873767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Design 1</a:t>
            </a:r>
          </a:p>
          <a:p>
            <a:pPr lvl="1"/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Motor on top</a:t>
            </a:r>
          </a:p>
          <a:p>
            <a:pPr lvl="1"/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Baffles</a:t>
            </a:r>
          </a:p>
          <a:p>
            <a:pPr lvl="1"/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Water heater</a:t>
            </a:r>
          </a:p>
          <a:p>
            <a:pPr lvl="1"/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Plastic Barrel</a:t>
            </a:r>
          </a:p>
          <a:p>
            <a:pPr lvl="1"/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Clamp for samples</a:t>
            </a:r>
          </a:p>
          <a:p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Scheduling</a:t>
            </a:r>
          </a:p>
          <a:p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Selection of Parts</a:t>
            </a:r>
          </a:p>
          <a:p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Cost Analysis</a:t>
            </a:r>
          </a:p>
          <a:p>
            <a:r>
              <a:rPr lang="en-US">
                <a:solidFill>
                  <a:schemeClr val="tx1">
                    <a:lumMod val="95000"/>
                    <a:alpha val="58000"/>
                  </a:schemeClr>
                </a:solidFill>
              </a:rPr>
              <a:t>Prototype construction</a:t>
            </a:r>
          </a:p>
          <a:p>
            <a:pPr lvl="1"/>
            <a:endParaRPr lang="en-US">
              <a:solidFill>
                <a:schemeClr val="tx1">
                  <a:lumMod val="95000"/>
                  <a:alpha val="58000"/>
                </a:schemeClr>
              </a:solidFill>
            </a:endParaRP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5" name="Picture 4" descr="Gears up close">
            <a:extLst>
              <a:ext uri="{FF2B5EF4-FFF2-40B4-BE49-F238E27FC236}">
                <a16:creationId xmlns:a16="http://schemas.microsoft.com/office/drawing/2014/main" id="{CB343280-6377-BA97-3751-9F4B553D7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1" r="31570" b="-1"/>
          <a:stretch/>
        </p:blipFill>
        <p:spPr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9404481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BlobVTI</vt:lpstr>
      <vt:lpstr>Acceleration rock erosion system</vt:lpstr>
      <vt:lpstr>Design Needs</vt:lpstr>
      <vt:lpstr>User Needs</vt:lpstr>
      <vt:lpstr>Problem Statement and Goal</vt:lpstr>
      <vt:lpstr>Design Ideas</vt:lpstr>
      <vt:lpstr>Design Idea 1 </vt:lpstr>
      <vt:lpstr>Design Idea 2</vt:lpstr>
      <vt:lpstr>Design Idea 3</vt:lpstr>
      <vt:lpstr>Conclusions and Future Works</vt:lpstr>
      <vt:lpstr>Thank you!</vt:lpstr>
      <vt:lpstr>Our questions for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Facette</dc:creator>
  <cp:revision>1</cp:revision>
  <dcterms:created xsi:type="dcterms:W3CDTF">2024-02-09T16:59:31Z</dcterms:created>
  <dcterms:modified xsi:type="dcterms:W3CDTF">2024-02-14T20:33:34Z</dcterms:modified>
</cp:coreProperties>
</file>