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0" r:id="rId3"/>
    <p:sldId id="262" r:id="rId4"/>
    <p:sldId id="261" r:id="rId5"/>
    <p:sldId id="258" r:id="rId6"/>
    <p:sldId id="278" r:id="rId7"/>
    <p:sldId id="279" r:id="rId8"/>
    <p:sldId id="281" r:id="rId9"/>
    <p:sldId id="282" r:id="rId10"/>
    <p:sldId id="280" r:id="rId11"/>
    <p:sldId id="274" r:id="rId12"/>
    <p:sldId id="28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C0A641-44BE-1604-AF98-AADD19E419AE}" name="Lauren Olszaniecki" initials="LO" userId="S::lolsz054@uottawa.ca::36438c5c-ac5a-4812-8ae9-045d0be65b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E974C-F5B2-C44D-0B36-FA9BB96FFF2C}" v="3" dt="2024-04-03T17:41:02.825"/>
    <p1510:client id="{8A68E4CC-466E-48EE-9D33-EB336228DF64}" v="14" dt="2024-04-04T14:15:1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ra Hasib" userId="S::yhasi055@uottawa.ca::d7a84431-98e6-4c34-ad38-ae724683d80f" providerId="AD" clId="Web-{28D70B13-5765-E284-0483-1C3260926A18}"/>
    <pc:docChg chg="modSld">
      <pc:chgData name="Yusra Hasib" userId="S::yhasi055@uottawa.ca::d7a84431-98e6-4c34-ad38-ae724683d80f" providerId="AD" clId="Web-{28D70B13-5765-E284-0483-1C3260926A18}" dt="2024-03-15T15:31:21.712" v="5" actId="20577"/>
      <pc:docMkLst>
        <pc:docMk/>
      </pc:docMkLst>
      <pc:sldChg chg="modSp">
        <pc:chgData name="Yusra Hasib" userId="S::yhasi055@uottawa.ca::d7a84431-98e6-4c34-ad38-ae724683d80f" providerId="AD" clId="Web-{28D70B13-5765-E284-0483-1C3260926A18}" dt="2024-03-15T15:31:21.712" v="5" actId="20577"/>
        <pc:sldMkLst>
          <pc:docMk/>
          <pc:sldMk cId="3202655738" sldId="261"/>
        </pc:sldMkLst>
        <pc:spChg chg="mod">
          <ac:chgData name="Yusra Hasib" userId="S::yhasi055@uottawa.ca::d7a84431-98e6-4c34-ad38-ae724683d80f" providerId="AD" clId="Web-{28D70B13-5765-E284-0483-1C3260926A18}" dt="2024-03-15T15:31:21.712" v="5" actId="20577"/>
          <ac:spMkLst>
            <pc:docMk/>
            <pc:sldMk cId="3202655738" sldId="261"/>
            <ac:spMk id="3" creationId="{0939A585-BD2A-586A-FC4D-382F6E382FCE}"/>
          </ac:spMkLst>
        </pc:spChg>
      </pc:sldChg>
    </pc:docChg>
  </pc:docChgLst>
  <pc:docChgLst>
    <pc:chgData name="Lauren Olszaniecki" userId="S::lolsz054@uottawa.ca::36438c5c-ac5a-4812-8ae9-045d0be65b74" providerId="AD" clId="Web-{DACBBFC0-DA6C-BC73-540E-550A9EAD7D38}"/>
    <pc:docChg chg="addSld modSld">
      <pc:chgData name="Lauren Olszaniecki" userId="S::lolsz054@uottawa.ca::36438c5c-ac5a-4812-8ae9-045d0be65b74" providerId="AD" clId="Web-{DACBBFC0-DA6C-BC73-540E-550A9EAD7D38}" dt="2024-03-12T00:45:22.039" v="48" actId="20577"/>
      <pc:docMkLst>
        <pc:docMk/>
      </pc:docMkLst>
      <pc:sldChg chg="addSp delSp">
        <pc:chgData name="Lauren Olszaniecki" userId="S::lolsz054@uottawa.ca::36438c5c-ac5a-4812-8ae9-045d0be65b74" providerId="AD" clId="Web-{DACBBFC0-DA6C-BC73-540E-550A9EAD7D38}" dt="2024-03-11T15:43:47.017" v="4"/>
        <pc:sldMkLst>
          <pc:docMk/>
          <pc:sldMk cId="3059316376" sldId="256"/>
        </pc:sldMkLst>
        <pc:spChg chg="del">
          <ac:chgData name="Lauren Olszaniecki" userId="S::lolsz054@uottawa.ca::36438c5c-ac5a-4812-8ae9-045d0be65b74" providerId="AD" clId="Web-{DACBBFC0-DA6C-BC73-540E-550A9EAD7D38}" dt="2024-03-11T15:43:46.298" v="3"/>
          <ac:spMkLst>
            <pc:docMk/>
            <pc:sldMk cId="3059316376" sldId="256"/>
            <ac:spMk id="2" creationId="{00000000-0000-0000-0000-000000000000}"/>
          </ac:spMkLst>
        </pc:spChg>
        <pc:spChg chg="del">
          <ac:chgData name="Lauren Olszaniecki" userId="S::lolsz054@uottawa.ca::36438c5c-ac5a-4812-8ae9-045d0be65b74" providerId="AD" clId="Web-{DACBBFC0-DA6C-BC73-540E-550A9EAD7D38}" dt="2024-03-11T15:43:46.298" v="2"/>
          <ac:spMkLst>
            <pc:docMk/>
            <pc:sldMk cId="3059316376" sldId="256"/>
            <ac:spMk id="3" creationId="{00000000-0000-0000-0000-000000000000}"/>
          </ac:spMkLst>
        </pc:spChg>
        <pc:spChg chg="add del">
          <ac:chgData name="Lauren Olszaniecki" userId="S::lolsz054@uottawa.ca::36438c5c-ac5a-4812-8ae9-045d0be65b74" providerId="AD" clId="Web-{DACBBFC0-DA6C-BC73-540E-550A9EAD7D38}" dt="2024-03-11T15:43:43.376" v="1"/>
          <ac:spMkLst>
            <pc:docMk/>
            <pc:sldMk cId="3059316376" sldId="256"/>
            <ac:spMk id="4" creationId="{51AED3C0-EE7B-9B75-D05D-8D9818F888FB}"/>
          </ac:spMkLst>
        </pc:spChg>
        <pc:spChg chg="add del">
          <ac:chgData name="Lauren Olszaniecki" userId="S::lolsz054@uottawa.ca::36438c5c-ac5a-4812-8ae9-045d0be65b74" providerId="AD" clId="Web-{DACBBFC0-DA6C-BC73-540E-550A9EAD7D38}" dt="2024-03-11T15:43:43.376" v="1"/>
          <ac:spMkLst>
            <pc:docMk/>
            <pc:sldMk cId="3059316376" sldId="256"/>
            <ac:spMk id="5" creationId="{57702C63-1A6C-B45F-6BB1-D6BF5464E060}"/>
          </ac:spMkLst>
        </pc:spChg>
        <pc:spChg chg="add del">
          <ac:chgData name="Lauren Olszaniecki" userId="S::lolsz054@uottawa.ca::36438c5c-ac5a-4812-8ae9-045d0be65b74" providerId="AD" clId="Web-{DACBBFC0-DA6C-BC73-540E-550A9EAD7D38}" dt="2024-03-11T15:43:43.376" v="1"/>
          <ac:spMkLst>
            <pc:docMk/>
            <pc:sldMk cId="3059316376" sldId="256"/>
            <ac:spMk id="6" creationId="{0646571A-29F9-7FE7-3A45-01CA767AFDE9}"/>
          </ac:spMkLst>
        </pc:spChg>
        <pc:spChg chg="add">
          <ac:chgData name="Lauren Olszaniecki" userId="S::lolsz054@uottawa.ca::36438c5c-ac5a-4812-8ae9-045d0be65b74" providerId="AD" clId="Web-{DACBBFC0-DA6C-BC73-540E-550A9EAD7D38}" dt="2024-03-11T15:43:47.017" v="4"/>
          <ac:spMkLst>
            <pc:docMk/>
            <pc:sldMk cId="3059316376" sldId="256"/>
            <ac:spMk id="8" creationId="{D641E034-5C0B-FB11-DE22-177BFCA99CE6}"/>
          </ac:spMkLst>
        </pc:spChg>
        <pc:spChg chg="add">
          <ac:chgData name="Lauren Olszaniecki" userId="S::lolsz054@uottawa.ca::36438c5c-ac5a-4812-8ae9-045d0be65b74" providerId="AD" clId="Web-{DACBBFC0-DA6C-BC73-540E-550A9EAD7D38}" dt="2024-03-11T15:43:47.017" v="4"/>
          <ac:spMkLst>
            <pc:docMk/>
            <pc:sldMk cId="3059316376" sldId="256"/>
            <ac:spMk id="9" creationId="{2826EE5C-DE28-CB13-DBF3-23264AE4F58E}"/>
          </ac:spMkLst>
        </pc:spChg>
        <pc:spChg chg="add">
          <ac:chgData name="Lauren Olszaniecki" userId="S::lolsz054@uottawa.ca::36438c5c-ac5a-4812-8ae9-045d0be65b74" providerId="AD" clId="Web-{DACBBFC0-DA6C-BC73-540E-550A9EAD7D38}" dt="2024-03-11T15:43:47.017" v="4"/>
          <ac:spMkLst>
            <pc:docMk/>
            <pc:sldMk cId="3059316376" sldId="256"/>
            <ac:spMk id="10" creationId="{0646571A-29F9-7FE7-3A45-01CA767AFDE9}"/>
          </ac:spMkLst>
        </pc:spChg>
        <pc:picChg chg="add del">
          <ac:chgData name="Lauren Olszaniecki" userId="S::lolsz054@uottawa.ca::36438c5c-ac5a-4812-8ae9-045d0be65b74" providerId="AD" clId="Web-{DACBBFC0-DA6C-BC73-540E-550A9EAD7D38}" dt="2024-03-11T15:43:43.376" v="1"/>
          <ac:picMkLst>
            <pc:docMk/>
            <pc:sldMk cId="3059316376" sldId="256"/>
            <ac:picMk id="7" creationId="{4CB502F7-44BB-9612-5AB4-64172CADCC4F}"/>
          </ac:picMkLst>
        </pc:picChg>
        <pc:picChg chg="add">
          <ac:chgData name="Lauren Olszaniecki" userId="S::lolsz054@uottawa.ca::36438c5c-ac5a-4812-8ae9-045d0be65b74" providerId="AD" clId="Web-{DACBBFC0-DA6C-BC73-540E-550A9EAD7D38}" dt="2024-03-11T15:43:47.017" v="4"/>
          <ac:picMkLst>
            <pc:docMk/>
            <pc:sldMk cId="3059316376" sldId="256"/>
            <ac:picMk id="11" creationId="{4CB502F7-44BB-9612-5AB4-64172CADCC4F}"/>
          </ac:picMkLst>
        </pc:picChg>
      </pc:sldChg>
      <pc:sldChg chg="modSp new">
        <pc:chgData name="Lauren Olszaniecki" userId="S::lolsz054@uottawa.ca::36438c5c-ac5a-4812-8ae9-045d0be65b74" providerId="AD" clId="Web-{DACBBFC0-DA6C-BC73-540E-550A9EAD7D38}" dt="2024-03-11T15:45:18.502" v="25" actId="20577"/>
        <pc:sldMkLst>
          <pc:docMk/>
          <pc:sldMk cId="1689588482" sldId="257"/>
        </pc:sldMkLst>
        <pc:spChg chg="mod">
          <ac:chgData name="Lauren Olszaniecki" userId="S::lolsz054@uottawa.ca::36438c5c-ac5a-4812-8ae9-045d0be65b74" providerId="AD" clId="Web-{DACBBFC0-DA6C-BC73-540E-550A9EAD7D38}" dt="2024-03-11T15:45:18.502" v="25" actId="20577"/>
          <ac:spMkLst>
            <pc:docMk/>
            <pc:sldMk cId="1689588482" sldId="257"/>
            <ac:spMk id="2" creationId="{F5925FAC-BB2F-6040-AE97-79F52548ABDA}"/>
          </ac:spMkLst>
        </pc:spChg>
      </pc:sldChg>
      <pc:sldChg chg="modSp new">
        <pc:chgData name="Lauren Olszaniecki" userId="S::lolsz054@uottawa.ca::36438c5c-ac5a-4812-8ae9-045d0be65b74" providerId="AD" clId="Web-{DACBBFC0-DA6C-BC73-540E-550A9EAD7D38}" dt="2024-03-11T15:45:34.800" v="29" actId="20577"/>
        <pc:sldMkLst>
          <pc:docMk/>
          <pc:sldMk cId="22926256" sldId="258"/>
        </pc:sldMkLst>
        <pc:spChg chg="mod">
          <ac:chgData name="Lauren Olszaniecki" userId="S::lolsz054@uottawa.ca::36438c5c-ac5a-4812-8ae9-045d0be65b74" providerId="AD" clId="Web-{DACBBFC0-DA6C-BC73-540E-550A9EAD7D38}" dt="2024-03-11T15:45:34.800" v="29" actId="20577"/>
          <ac:spMkLst>
            <pc:docMk/>
            <pc:sldMk cId="22926256" sldId="258"/>
            <ac:spMk id="2" creationId="{164D33F2-BE8B-A97B-1D86-3E560C9C8312}"/>
          </ac:spMkLst>
        </pc:spChg>
      </pc:sldChg>
      <pc:sldChg chg="modSp new">
        <pc:chgData name="Lauren Olszaniecki" userId="S::lolsz054@uottawa.ca::36438c5c-ac5a-4812-8ae9-045d0be65b74" providerId="AD" clId="Web-{DACBBFC0-DA6C-BC73-540E-550A9EAD7D38}" dt="2024-03-12T00:45:22.039" v="48" actId="20577"/>
        <pc:sldMkLst>
          <pc:docMk/>
          <pc:sldMk cId="740536980" sldId="259"/>
        </pc:sldMkLst>
        <pc:spChg chg="mod">
          <ac:chgData name="Lauren Olszaniecki" userId="S::lolsz054@uottawa.ca::36438c5c-ac5a-4812-8ae9-045d0be65b74" providerId="AD" clId="Web-{DACBBFC0-DA6C-BC73-540E-550A9EAD7D38}" dt="2024-03-12T00:45:22.039" v="48" actId="20577"/>
          <ac:spMkLst>
            <pc:docMk/>
            <pc:sldMk cId="740536980" sldId="259"/>
            <ac:spMk id="2" creationId="{BB0AD9D3-5226-05F8-4A8C-42A5545F5CBD}"/>
          </ac:spMkLst>
        </pc:spChg>
      </pc:sldChg>
      <pc:sldChg chg="modSp new">
        <pc:chgData name="Lauren Olszaniecki" userId="S::lolsz054@uottawa.ca::36438c5c-ac5a-4812-8ae9-045d0be65b74" providerId="AD" clId="Web-{DACBBFC0-DA6C-BC73-540E-550A9EAD7D38}" dt="2024-03-11T15:46:38.144" v="42" actId="20577"/>
        <pc:sldMkLst>
          <pc:docMk/>
          <pc:sldMk cId="692011330" sldId="260"/>
        </pc:sldMkLst>
        <pc:spChg chg="mod">
          <ac:chgData name="Lauren Olszaniecki" userId="S::lolsz054@uottawa.ca::36438c5c-ac5a-4812-8ae9-045d0be65b74" providerId="AD" clId="Web-{DACBBFC0-DA6C-BC73-540E-550A9EAD7D38}" dt="2024-03-11T15:46:38.144" v="42" actId="20577"/>
          <ac:spMkLst>
            <pc:docMk/>
            <pc:sldMk cId="692011330" sldId="260"/>
            <ac:spMk id="2" creationId="{F15BB707-99FB-BE69-5F34-ABEBF7CB425B}"/>
          </ac:spMkLst>
        </pc:spChg>
      </pc:sldChg>
    </pc:docChg>
  </pc:docChgLst>
  <pc:docChgLst>
    <pc:chgData name="Gurshaan Grewal" userId="S::ggrew025@uottawa.ca::710fc972-61e4-4888-8fcf-25e35df7c120" providerId="AD" clId="Web-{3B4EF762-8247-B6EE-B074-1D4F20C9FBFC}"/>
    <pc:docChg chg="modSld">
      <pc:chgData name="Gurshaan Grewal" userId="S::ggrew025@uottawa.ca::710fc972-61e4-4888-8fcf-25e35df7c120" providerId="AD" clId="Web-{3B4EF762-8247-B6EE-B074-1D4F20C9FBFC}" dt="2024-03-15T04:23:23.453" v="29" actId="1076"/>
      <pc:docMkLst>
        <pc:docMk/>
      </pc:docMkLst>
      <pc:sldChg chg="addSp delSp modSp">
        <pc:chgData name="Gurshaan Grewal" userId="S::ggrew025@uottawa.ca::710fc972-61e4-4888-8fcf-25e35df7c120" providerId="AD" clId="Web-{3B4EF762-8247-B6EE-B074-1D4F20C9FBFC}" dt="2024-03-15T04:23:23.453" v="29" actId="1076"/>
        <pc:sldMkLst>
          <pc:docMk/>
          <pc:sldMk cId="22926256" sldId="258"/>
        </pc:sldMkLst>
        <pc:spChg chg="del">
          <ac:chgData name="Gurshaan Grewal" userId="S::ggrew025@uottawa.ca::710fc972-61e4-4888-8fcf-25e35df7c120" providerId="AD" clId="Web-{3B4EF762-8247-B6EE-B074-1D4F20C9FBFC}" dt="2024-03-15T04:21:33.780" v="13"/>
          <ac:spMkLst>
            <pc:docMk/>
            <pc:sldMk cId="22926256" sldId="258"/>
            <ac:spMk id="3" creationId="{33EC6786-1D5B-6F01-5B1B-5E3A42989D19}"/>
          </ac:spMkLst>
        </pc:spChg>
        <pc:picChg chg="add mod ord">
          <ac:chgData name="Gurshaan Grewal" userId="S::ggrew025@uottawa.ca::710fc972-61e4-4888-8fcf-25e35df7c120" providerId="AD" clId="Web-{3B4EF762-8247-B6EE-B074-1D4F20C9FBFC}" dt="2024-03-15T04:21:36.905" v="14" actId="1076"/>
          <ac:picMkLst>
            <pc:docMk/>
            <pc:sldMk cId="22926256" sldId="258"/>
            <ac:picMk id="4" creationId="{0464926F-666F-B5F8-D0CD-D491A5F6A81C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4:22:01.155" v="19" actId="1076"/>
          <ac:picMkLst>
            <pc:docMk/>
            <pc:sldMk cId="22926256" sldId="258"/>
            <ac:picMk id="5" creationId="{08B9F5D8-9D50-BDB2-6A24-444F2B81ADF4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4:22:26.453" v="24" actId="1076"/>
          <ac:picMkLst>
            <pc:docMk/>
            <pc:sldMk cId="22926256" sldId="258"/>
            <ac:picMk id="6" creationId="{BAEB2823-FBA6-0541-4545-2989A5257FDD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4:22:40.312" v="26" actId="1076"/>
          <ac:picMkLst>
            <pc:docMk/>
            <pc:sldMk cId="22926256" sldId="258"/>
            <ac:picMk id="7" creationId="{E6340956-E390-0368-AE53-9787A66F0C37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4:23:23.453" v="29" actId="1076"/>
          <ac:picMkLst>
            <pc:docMk/>
            <pc:sldMk cId="22926256" sldId="258"/>
            <ac:picMk id="8" creationId="{77AE02E9-C423-48B9-11CF-2EB9927353DB}"/>
          </ac:picMkLst>
        </pc:picChg>
      </pc:sldChg>
      <pc:sldChg chg="addSp delSp modSp">
        <pc:chgData name="Gurshaan Grewal" userId="S::ggrew025@uottawa.ca::710fc972-61e4-4888-8fcf-25e35df7c120" providerId="AD" clId="Web-{3B4EF762-8247-B6EE-B074-1D4F20C9FBFC}" dt="2024-03-15T03:59:54.263" v="12" actId="14100"/>
        <pc:sldMkLst>
          <pc:docMk/>
          <pc:sldMk cId="3487234366" sldId="266"/>
        </pc:sldMkLst>
        <pc:spChg chg="del">
          <ac:chgData name="Gurshaan Grewal" userId="S::ggrew025@uottawa.ca::710fc972-61e4-4888-8fcf-25e35df7c120" providerId="AD" clId="Web-{3B4EF762-8247-B6EE-B074-1D4F20C9FBFC}" dt="2024-03-15T03:57:25.309" v="0"/>
          <ac:spMkLst>
            <pc:docMk/>
            <pc:sldMk cId="3487234366" sldId="266"/>
            <ac:spMk id="3" creationId="{4E6AE164-527F-C68A-7569-47682585AB9B}"/>
          </ac:spMkLst>
        </pc:spChg>
        <pc:spChg chg="del">
          <ac:chgData name="Gurshaan Grewal" userId="S::ggrew025@uottawa.ca::710fc972-61e4-4888-8fcf-25e35df7c120" providerId="AD" clId="Web-{3B4EF762-8247-B6EE-B074-1D4F20C9FBFC}" dt="2024-03-15T03:57:37.074" v="4"/>
          <ac:spMkLst>
            <pc:docMk/>
            <pc:sldMk cId="3487234366" sldId="266"/>
            <ac:spMk id="5" creationId="{B1C00CCE-FF1F-6018-9B9F-DA701024A1C4}"/>
          </ac:spMkLst>
        </pc:spChg>
        <pc:spChg chg="del">
          <ac:chgData name="Gurshaan Grewal" userId="S::ggrew025@uottawa.ca::710fc972-61e4-4888-8fcf-25e35df7c120" providerId="AD" clId="Web-{3B4EF762-8247-B6EE-B074-1D4F20C9FBFC}" dt="2024-03-15T03:59:09.919" v="7"/>
          <ac:spMkLst>
            <pc:docMk/>
            <pc:sldMk cId="3487234366" sldId="266"/>
            <ac:spMk id="7" creationId="{B0664392-354F-D05A-6E44-851AC188BF4E}"/>
          </ac:spMkLst>
        </pc:spChg>
        <pc:spChg chg="del">
          <ac:chgData name="Gurshaan Grewal" userId="S::ggrew025@uottawa.ca::710fc972-61e4-4888-8fcf-25e35df7c120" providerId="AD" clId="Web-{3B4EF762-8247-B6EE-B074-1D4F20C9FBFC}" dt="2024-03-15T03:57:31.887" v="3"/>
          <ac:spMkLst>
            <pc:docMk/>
            <pc:sldMk cId="3487234366" sldId="266"/>
            <ac:spMk id="9" creationId="{9236C62A-208A-5F08-7960-CF57B371AA0A}"/>
          </ac:spMkLst>
        </pc:spChg>
        <pc:picChg chg="add mod ord">
          <ac:chgData name="Gurshaan Grewal" userId="S::ggrew025@uottawa.ca::710fc972-61e4-4888-8fcf-25e35df7c120" providerId="AD" clId="Web-{3B4EF762-8247-B6EE-B074-1D4F20C9FBFC}" dt="2024-03-15T03:57:30.496" v="2" actId="1076"/>
          <ac:picMkLst>
            <pc:docMk/>
            <pc:sldMk cId="3487234366" sldId="266"/>
            <ac:picMk id="4" creationId="{A0D66985-C593-E97F-0836-32FC89773278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3:59:02.966" v="6" actId="1076"/>
          <ac:picMkLst>
            <pc:docMk/>
            <pc:sldMk cId="3487234366" sldId="266"/>
            <ac:picMk id="6" creationId="{84033643-7161-D6FB-4552-792A352053DA}"/>
          </ac:picMkLst>
        </pc:picChg>
        <pc:picChg chg="add mod">
          <ac:chgData name="Gurshaan Grewal" userId="S::ggrew025@uottawa.ca::710fc972-61e4-4888-8fcf-25e35df7c120" providerId="AD" clId="Web-{3B4EF762-8247-B6EE-B074-1D4F20C9FBFC}" dt="2024-03-15T03:59:54.263" v="12" actId="14100"/>
          <ac:picMkLst>
            <pc:docMk/>
            <pc:sldMk cId="3487234366" sldId="266"/>
            <ac:picMk id="8" creationId="{36D6BD83-67A8-5E25-DFB5-BA22A83AA686}"/>
          </ac:picMkLst>
        </pc:picChg>
      </pc:sldChg>
    </pc:docChg>
  </pc:docChgLst>
  <pc:docChgLst>
    <pc:chgData name="Lauren Olszaniecki" userId="S::lolsz054@uottawa.ca::36438c5c-ac5a-4812-8ae9-045d0be65b74" providerId="AD" clId="Web-{6585141A-B2FA-7F4C-E926-6AE88C0C8769}"/>
    <pc:docChg chg="modSld">
      <pc:chgData name="Lauren Olszaniecki" userId="S::lolsz054@uottawa.ca::36438c5c-ac5a-4812-8ae9-045d0be65b74" providerId="AD" clId="Web-{6585141A-B2FA-7F4C-E926-6AE88C0C8769}" dt="2024-03-20T16:37:48.904" v="6" actId="20577"/>
      <pc:docMkLst>
        <pc:docMk/>
      </pc:docMkLst>
      <pc:sldChg chg="delCm">
        <pc:chgData name="Lauren Olszaniecki" userId="S::lolsz054@uottawa.ca::36438c5c-ac5a-4812-8ae9-045d0be65b74" providerId="AD" clId="Web-{6585141A-B2FA-7F4C-E926-6AE88C0C8769}" dt="2024-03-20T16:37:02.622" v="0"/>
        <pc:sldMkLst>
          <pc:docMk/>
          <pc:sldMk cId="295357056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uren Olszaniecki" userId="S::lolsz054@uottawa.ca::36438c5c-ac5a-4812-8ae9-045d0be65b74" providerId="AD" clId="Web-{6585141A-B2FA-7F4C-E926-6AE88C0C8769}" dt="2024-03-20T16:37:02.622" v="0"/>
              <pc2:cmMkLst xmlns:pc2="http://schemas.microsoft.com/office/powerpoint/2019/9/main/command">
                <pc:docMk/>
                <pc:sldMk cId="295357056" sldId="262"/>
                <pc2:cmMk id="{C5CA7B08-F0FD-4979-9104-7C41A201D2E6}"/>
              </pc2:cmMkLst>
            </pc226:cmChg>
          </p:ext>
        </pc:extLst>
      </pc:sldChg>
      <pc:sldChg chg="modSp">
        <pc:chgData name="Lauren Olszaniecki" userId="S::lolsz054@uottawa.ca::36438c5c-ac5a-4812-8ae9-045d0be65b74" providerId="AD" clId="Web-{6585141A-B2FA-7F4C-E926-6AE88C0C8769}" dt="2024-03-20T16:37:36.341" v="2" actId="20577"/>
        <pc:sldMkLst>
          <pc:docMk/>
          <pc:sldMk cId="1184810934" sldId="279"/>
        </pc:sldMkLst>
        <pc:spChg chg="mod">
          <ac:chgData name="Lauren Olszaniecki" userId="S::lolsz054@uottawa.ca::36438c5c-ac5a-4812-8ae9-045d0be65b74" providerId="AD" clId="Web-{6585141A-B2FA-7F4C-E926-6AE88C0C8769}" dt="2024-03-20T16:37:36.341" v="2" actId="20577"/>
          <ac:spMkLst>
            <pc:docMk/>
            <pc:sldMk cId="1184810934" sldId="279"/>
            <ac:spMk id="11" creationId="{124929CE-C33C-03A2-B3A4-F60BD62EE60E}"/>
          </ac:spMkLst>
        </pc:spChg>
      </pc:sldChg>
      <pc:sldChg chg="modSp">
        <pc:chgData name="Lauren Olszaniecki" userId="S::lolsz054@uottawa.ca::36438c5c-ac5a-4812-8ae9-045d0be65b74" providerId="AD" clId="Web-{6585141A-B2FA-7F4C-E926-6AE88C0C8769}" dt="2024-03-20T16:37:48.904" v="6" actId="20577"/>
        <pc:sldMkLst>
          <pc:docMk/>
          <pc:sldMk cId="3145583906" sldId="281"/>
        </pc:sldMkLst>
        <pc:spChg chg="mod">
          <ac:chgData name="Lauren Olszaniecki" userId="S::lolsz054@uottawa.ca::36438c5c-ac5a-4812-8ae9-045d0be65b74" providerId="AD" clId="Web-{6585141A-B2FA-7F4C-E926-6AE88C0C8769}" dt="2024-03-20T16:37:48.904" v="6" actId="20577"/>
          <ac:spMkLst>
            <pc:docMk/>
            <pc:sldMk cId="3145583906" sldId="281"/>
            <ac:spMk id="4" creationId="{0A7E0A44-CD57-1F66-B1FD-E3B57A876E06}"/>
          </ac:spMkLst>
        </pc:spChg>
      </pc:sldChg>
    </pc:docChg>
  </pc:docChgLst>
  <pc:docChgLst>
    <pc:chgData name="Ahmad Muslat" userId="S::amusl039@uottawa.ca::152480d0-3626-406a-9507-39a02a2734da" providerId="AD" clId="Web-{AAD1606E-796D-0B3B-77F1-C0ACC51388EA}"/>
    <pc:docChg chg="modSld">
      <pc:chgData name="Ahmad Muslat" userId="S::amusl039@uottawa.ca::152480d0-3626-406a-9507-39a02a2734da" providerId="AD" clId="Web-{AAD1606E-796D-0B3B-77F1-C0ACC51388EA}" dt="2024-03-13T03:03:13.462" v="395" actId="20577"/>
      <pc:docMkLst>
        <pc:docMk/>
      </pc:docMkLst>
      <pc:sldChg chg="addSp delSp modSp">
        <pc:chgData name="Ahmad Muslat" userId="S::amusl039@uottawa.ca::152480d0-3626-406a-9507-39a02a2734da" providerId="AD" clId="Web-{AAD1606E-796D-0B3B-77F1-C0ACC51388EA}" dt="2024-03-13T03:03:13.462" v="395" actId="20577"/>
        <pc:sldMkLst>
          <pc:docMk/>
          <pc:sldMk cId="692011330" sldId="260"/>
        </pc:sldMkLst>
        <pc:spChg chg="mod">
          <ac:chgData name="Ahmad Muslat" userId="S::amusl039@uottawa.ca::152480d0-3626-406a-9507-39a02a2734da" providerId="AD" clId="Web-{AAD1606E-796D-0B3B-77F1-C0ACC51388EA}" dt="2024-03-13T03:03:13.462" v="395" actId="20577"/>
          <ac:spMkLst>
            <pc:docMk/>
            <pc:sldMk cId="692011330" sldId="260"/>
            <ac:spMk id="3" creationId="{1BDFE01D-9B37-E323-2EA8-F9A07302C0D2}"/>
          </ac:spMkLst>
        </pc:spChg>
        <pc:picChg chg="add del mod">
          <ac:chgData name="Ahmad Muslat" userId="S::amusl039@uottawa.ca::152480d0-3626-406a-9507-39a02a2734da" providerId="AD" clId="Web-{AAD1606E-796D-0B3B-77F1-C0ACC51388EA}" dt="2024-03-13T02:45:58.979" v="378"/>
          <ac:picMkLst>
            <pc:docMk/>
            <pc:sldMk cId="692011330" sldId="260"/>
            <ac:picMk id="4" creationId="{FD897D77-3DC1-6C61-546D-575D37C7E8E4}"/>
          </ac:picMkLst>
        </pc:picChg>
      </pc:sldChg>
      <pc:sldChg chg="modSp">
        <pc:chgData name="Ahmad Muslat" userId="S::amusl039@uottawa.ca::152480d0-3626-406a-9507-39a02a2734da" providerId="AD" clId="Web-{AAD1606E-796D-0B3B-77F1-C0ACC51388EA}" dt="2024-03-13T01:43:00.187" v="206" actId="20577"/>
        <pc:sldMkLst>
          <pc:docMk/>
          <pc:sldMk cId="498772200" sldId="263"/>
        </pc:sldMkLst>
        <pc:spChg chg="mod">
          <ac:chgData name="Ahmad Muslat" userId="S::amusl039@uottawa.ca::152480d0-3626-406a-9507-39a02a2734da" providerId="AD" clId="Web-{AAD1606E-796D-0B3B-77F1-C0ACC51388EA}" dt="2024-03-13T01:43:00.187" v="206" actId="20577"/>
          <ac:spMkLst>
            <pc:docMk/>
            <pc:sldMk cId="498772200" sldId="263"/>
            <ac:spMk id="2" creationId="{4A34AFF1-8A3F-3B9F-0638-48667C82D941}"/>
          </ac:spMkLst>
        </pc:spChg>
      </pc:sldChg>
      <pc:sldChg chg="addSp modSp">
        <pc:chgData name="Ahmad Muslat" userId="S::amusl039@uottawa.ca::152480d0-3626-406a-9507-39a02a2734da" providerId="AD" clId="Web-{AAD1606E-796D-0B3B-77F1-C0ACC51388EA}" dt="2024-03-13T01:42:13.499" v="203" actId="20577"/>
        <pc:sldMkLst>
          <pc:docMk/>
          <pc:sldMk cId="3669010251" sldId="270"/>
        </pc:sldMkLst>
        <pc:spChg chg="mod">
          <ac:chgData name="Ahmad Muslat" userId="S::amusl039@uottawa.ca::152480d0-3626-406a-9507-39a02a2734da" providerId="AD" clId="Web-{AAD1606E-796D-0B3B-77F1-C0ACC51388EA}" dt="2024-03-13T01:37:27.792" v="40" actId="20577"/>
          <ac:spMkLst>
            <pc:docMk/>
            <pc:sldMk cId="3669010251" sldId="270"/>
            <ac:spMk id="2" creationId="{4836C507-B697-8458-652B-A4C1F5DE3B67}"/>
          </ac:spMkLst>
        </pc:spChg>
        <pc:spChg chg="mod">
          <ac:chgData name="Ahmad Muslat" userId="S::amusl039@uottawa.ca::152480d0-3626-406a-9507-39a02a2734da" providerId="AD" clId="Web-{AAD1606E-796D-0B3B-77F1-C0ACC51388EA}" dt="2024-03-13T01:42:13.499" v="203" actId="20577"/>
          <ac:spMkLst>
            <pc:docMk/>
            <pc:sldMk cId="3669010251" sldId="270"/>
            <ac:spMk id="3" creationId="{CFE52C40-2B0C-E2BD-910F-D5CE692E8096}"/>
          </ac:spMkLst>
        </pc:spChg>
        <pc:picChg chg="add mod">
          <ac:chgData name="Ahmad Muslat" userId="S::amusl039@uottawa.ca::152480d0-3626-406a-9507-39a02a2734da" providerId="AD" clId="Web-{AAD1606E-796D-0B3B-77F1-C0ACC51388EA}" dt="2024-03-13T01:40:19.247" v="173" actId="1076"/>
          <ac:picMkLst>
            <pc:docMk/>
            <pc:sldMk cId="3669010251" sldId="270"/>
            <ac:picMk id="4" creationId="{11A007C5-7E53-4330-AC41-5E780A0194D2}"/>
          </ac:picMkLst>
        </pc:picChg>
      </pc:sldChg>
    </pc:docChg>
  </pc:docChgLst>
  <pc:docChgLst>
    <pc:chgData name="Lauren Olszaniecki" userId="S::lolsz054@uottawa.ca::36438c5c-ac5a-4812-8ae9-045d0be65b74" providerId="AD" clId="Web-{0F16E043-3481-546E-C2A4-A48025F3D563}"/>
    <pc:docChg chg="addSld delSld modSld modMainMaster">
      <pc:chgData name="Lauren Olszaniecki" userId="S::lolsz054@uottawa.ca::36438c5c-ac5a-4812-8ae9-045d0be65b74" providerId="AD" clId="Web-{0F16E043-3481-546E-C2A4-A48025F3D563}" dt="2024-03-28T23:08:56.798" v="387"/>
      <pc:docMkLst>
        <pc:docMk/>
      </pc:docMkLst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059316376" sldId="256"/>
        </pc:sldMkLst>
      </pc:sldChg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22926256" sldId="258"/>
        </pc:sldMkLst>
      </pc:sldChg>
      <pc:sldChg chg="add del modTransition">
        <pc:chgData name="Lauren Olszaniecki" userId="S::lolsz054@uottawa.ca::36438c5c-ac5a-4812-8ae9-045d0be65b74" providerId="AD" clId="Web-{0F16E043-3481-546E-C2A4-A48025F3D563}" dt="2024-03-28T22:47:22.725" v="145"/>
        <pc:sldMkLst>
          <pc:docMk/>
          <pc:sldMk cId="692011330" sldId="260"/>
        </pc:sldMkLst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202655738" sldId="261"/>
        </pc:sldMkLst>
        <pc:spChg chg="mod">
          <ac:chgData name="Lauren Olszaniecki" userId="S::lolsz054@uottawa.ca::36438c5c-ac5a-4812-8ae9-045d0be65b74" providerId="AD" clId="Web-{0F16E043-3481-546E-C2A4-A48025F3D563}" dt="2024-03-28T22:59:27.458" v="319" actId="20577"/>
          <ac:spMkLst>
            <pc:docMk/>
            <pc:sldMk cId="3202655738" sldId="261"/>
            <ac:spMk id="3" creationId="{0939A585-BD2A-586A-FC4D-382F6E382FCE}"/>
          </ac:spMkLst>
        </pc:spChg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295357056" sldId="262"/>
        </pc:sldMkLst>
        <pc:spChg chg="mod">
          <ac:chgData name="Lauren Olszaniecki" userId="S::lolsz054@uottawa.ca::36438c5c-ac5a-4812-8ae9-045d0be65b74" providerId="AD" clId="Web-{0F16E043-3481-546E-C2A4-A48025F3D563}" dt="2024-03-28T23:01:02.007" v="352" actId="20577"/>
          <ac:spMkLst>
            <pc:docMk/>
            <pc:sldMk cId="295357056" sldId="262"/>
            <ac:spMk id="3" creationId="{4D2C1CC5-909C-A1AE-47FD-61647AAEC2A5}"/>
          </ac:spMkLst>
        </pc:spChg>
      </pc:sldChg>
      <pc:sldChg chg="del modTransition">
        <pc:chgData name="Lauren Olszaniecki" userId="S::lolsz054@uottawa.ca::36438c5c-ac5a-4812-8ae9-045d0be65b74" providerId="AD" clId="Web-{0F16E043-3481-546E-C2A4-A48025F3D563}" dt="2024-03-28T22:45:02.300" v="100"/>
        <pc:sldMkLst>
          <pc:docMk/>
          <pc:sldMk cId="2901468883" sldId="267"/>
        </pc:sldMkLst>
      </pc:sldChg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088048144" sldId="268"/>
        </pc:sldMkLst>
      </pc:sldChg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403941852" sldId="269"/>
        </pc:sldMkLst>
      </pc:sldChg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669010251" sldId="270"/>
        </pc:sldMkLst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2457610304" sldId="271"/>
        </pc:sldMkLst>
        <pc:graphicFrameChg chg="modGraphic">
          <ac:chgData name="Lauren Olszaniecki" userId="S::lolsz054@uottawa.ca::36438c5c-ac5a-4812-8ae9-045d0be65b74" providerId="AD" clId="Web-{0F16E043-3481-546E-C2A4-A48025F3D563}" dt="2024-03-28T22:47:09.537" v="144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534830423" sldId="274"/>
        </pc:sldMkLst>
        <pc:graphicFrameChg chg="mod modGraphic">
          <ac:chgData name="Lauren Olszaniecki" userId="S::lolsz054@uottawa.ca::36438c5c-ac5a-4812-8ae9-045d0be65b74" providerId="AD" clId="Web-{0F16E043-3481-546E-C2A4-A48025F3D563}" dt="2024-03-28T22:37:18.759" v="55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1368471891" sldId="278"/>
        </pc:sldMkLst>
        <pc:spChg chg="mod">
          <ac:chgData name="Lauren Olszaniecki" userId="S::lolsz054@uottawa.ca::36438c5c-ac5a-4812-8ae9-045d0be65b74" providerId="AD" clId="Web-{0F16E043-3481-546E-C2A4-A48025F3D563}" dt="2024-03-28T23:01:43.867" v="364" actId="20577"/>
          <ac:spMkLst>
            <pc:docMk/>
            <pc:sldMk cId="1368471891" sldId="278"/>
            <ac:spMk id="16" creationId="{BDF50BC4-E655-6C80-D0A1-78BB9F1088A0}"/>
          </ac:spMkLst>
        </pc:spChg>
      </pc:sldChg>
      <pc:sldChg chg="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1184810934" sldId="279"/>
        </pc:sldMkLst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1331408145" sldId="280"/>
        </pc:sldMkLst>
        <pc:spChg chg="mod">
          <ac:chgData name="Lauren Olszaniecki" userId="S::lolsz054@uottawa.ca::36438c5c-ac5a-4812-8ae9-045d0be65b74" providerId="AD" clId="Web-{0F16E043-3481-546E-C2A4-A48025F3D563}" dt="2024-03-28T23:02:48.025" v="370" actId="20577"/>
          <ac:spMkLst>
            <pc:docMk/>
            <pc:sldMk cId="1331408145" sldId="280"/>
            <ac:spMk id="18" creationId="{7C3F4DD9-1CA7-86FB-D147-F995FF8C1B6A}"/>
          </ac:spMkLst>
        </pc:spChg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3145583906" sldId="281"/>
        </pc:sldMkLst>
        <pc:spChg chg="mod">
          <ac:chgData name="Lauren Olszaniecki" userId="S::lolsz054@uottawa.ca::36438c5c-ac5a-4812-8ae9-045d0be65b74" providerId="AD" clId="Web-{0F16E043-3481-546E-C2A4-A48025F3D563}" dt="2024-03-28T22:43:13.626" v="66" actId="20577"/>
          <ac:spMkLst>
            <pc:docMk/>
            <pc:sldMk cId="3145583906" sldId="281"/>
            <ac:spMk id="16" creationId="{E0F21418-B766-7260-E997-1CFBEC7A9233}"/>
          </ac:spMkLst>
        </pc:spChg>
      </pc:sldChg>
      <pc:sldChg chg="modSp modTransition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2842513895" sldId="282"/>
        </pc:sldMkLst>
        <pc:spChg chg="mod">
          <ac:chgData name="Lauren Olszaniecki" userId="S::lolsz054@uottawa.ca::36438c5c-ac5a-4812-8ae9-045d0be65b74" providerId="AD" clId="Web-{0F16E043-3481-546E-C2A4-A48025F3D563}" dt="2024-03-28T23:02:12.946" v="366" actId="14100"/>
          <ac:spMkLst>
            <pc:docMk/>
            <pc:sldMk cId="2842513895" sldId="282"/>
            <ac:spMk id="16" creationId="{E0F21418-B766-7260-E997-1CFBEC7A9233}"/>
          </ac:spMkLst>
        </pc:spChg>
        <pc:picChg chg="mod">
          <ac:chgData name="Lauren Olszaniecki" userId="S::lolsz054@uottawa.ca::36438c5c-ac5a-4812-8ae9-045d0be65b74" providerId="AD" clId="Web-{0F16E043-3481-546E-C2A4-A48025F3D563}" dt="2024-03-28T23:02:06.258" v="365" actId="1076"/>
          <ac:picMkLst>
            <pc:docMk/>
            <pc:sldMk cId="2842513895" sldId="282"/>
            <ac:picMk id="9" creationId="{EA5E9F61-D54D-AAA8-B1F3-5E8026A9BE7B}"/>
          </ac:picMkLst>
        </pc:picChg>
      </pc:sldChg>
      <pc:sldChg chg="addSp delSp modSp new mod modTransition modClrScheme chgLayout">
        <pc:chgData name="Lauren Olszaniecki" userId="S::lolsz054@uottawa.ca::36438c5c-ac5a-4812-8ae9-045d0be65b74" providerId="AD" clId="Web-{0F16E043-3481-546E-C2A4-A48025F3D563}" dt="2024-03-28T23:08:56.798" v="387"/>
        <pc:sldMkLst>
          <pc:docMk/>
          <pc:sldMk cId="1953842614" sldId="283"/>
        </pc:sldMkLst>
        <pc:spChg chg="mod ord">
          <ac:chgData name="Lauren Olszaniecki" userId="S::lolsz054@uottawa.ca::36438c5c-ac5a-4812-8ae9-045d0be65b74" providerId="AD" clId="Web-{0F16E043-3481-546E-C2A4-A48025F3D563}" dt="2024-03-28T23:08:50.688" v="386"/>
          <ac:spMkLst>
            <pc:docMk/>
            <pc:sldMk cId="1953842614" sldId="283"/>
            <ac:spMk id="2" creationId="{849D3462-34FA-F052-A96C-26EEDE6B6470}"/>
          </ac:spMkLst>
        </pc:spChg>
        <pc:spChg chg="del">
          <ac:chgData name="Lauren Olszaniecki" userId="S::lolsz054@uottawa.ca::36438c5c-ac5a-4812-8ae9-045d0be65b74" providerId="AD" clId="Web-{0F16E043-3481-546E-C2A4-A48025F3D563}" dt="2024-03-28T23:08:33.079" v="384"/>
          <ac:spMkLst>
            <pc:docMk/>
            <pc:sldMk cId="1953842614" sldId="283"/>
            <ac:spMk id="3" creationId="{B2777144-F3D5-FC46-8325-174A253F789D}"/>
          </ac:spMkLst>
        </pc:spChg>
        <pc:spChg chg="add del mod ord">
          <ac:chgData name="Lauren Olszaniecki" userId="S::lolsz054@uottawa.ca::36438c5c-ac5a-4812-8ae9-045d0be65b74" providerId="AD" clId="Web-{0F16E043-3481-546E-C2A4-A48025F3D563}" dt="2024-03-28T23:08:50.688" v="386"/>
          <ac:spMkLst>
            <pc:docMk/>
            <pc:sldMk cId="1953842614" sldId="283"/>
            <ac:spMk id="4" creationId="{8DA9851E-3116-6D50-45FD-56FBE72D411C}"/>
          </ac:spMkLst>
        </pc:spChg>
        <pc:spChg chg="add del mod ord">
          <ac:chgData name="Lauren Olszaniecki" userId="S::lolsz054@uottawa.ca::36438c5c-ac5a-4812-8ae9-045d0be65b74" providerId="AD" clId="Web-{0F16E043-3481-546E-C2A4-A48025F3D563}" dt="2024-03-28T23:08:50.688" v="386"/>
          <ac:spMkLst>
            <pc:docMk/>
            <pc:sldMk cId="1953842614" sldId="283"/>
            <ac:spMk id="5" creationId="{FC7A7DC2-45F9-8D90-CAE3-C0A83A829FAB}"/>
          </ac:spMkLst>
        </pc:spChg>
      </pc:sldChg>
      <pc:sldMasterChg chg="modTransition modSldLayout">
        <pc:chgData name="Lauren Olszaniecki" userId="S::lolsz054@uottawa.ca::36438c5c-ac5a-4812-8ae9-045d0be65b74" providerId="AD" clId="Web-{0F16E043-3481-546E-C2A4-A48025F3D563}" dt="2024-03-28T23:08:56.798" v="387"/>
        <pc:sldMasterMkLst>
          <pc:docMk/>
          <pc:sldMasterMk cId="0" sldId="2147483840"/>
        </pc:sldMasterMkLst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1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2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3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4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5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6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7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8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49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50"/>
          </pc:sldLayoutMkLst>
        </pc:sldLayoutChg>
        <pc:sldLayoutChg chg="modTransition">
          <pc:chgData name="Lauren Olszaniecki" userId="S::lolsz054@uottawa.ca::36438c5c-ac5a-4812-8ae9-045d0be65b74" providerId="AD" clId="Web-{0F16E043-3481-546E-C2A4-A48025F3D563}" dt="2024-03-28T23:08:56.798" v="387"/>
          <pc:sldLayoutMkLst>
            <pc:docMk/>
            <pc:sldMasterMk cId="0" sldId="2147483840"/>
            <pc:sldLayoutMk cId="0" sldId="2147483851"/>
          </pc:sldLayoutMkLst>
        </pc:sldLayoutChg>
      </pc:sldMasterChg>
    </pc:docChg>
  </pc:docChgLst>
  <pc:docChgLst>
    <pc:chgData name="Yusra Hasib" userId="S::yhasi055@uottawa.ca::d7a84431-98e6-4c34-ad38-ae724683d80f" providerId="AD" clId="Web-{5B34E0D8-179E-C480-FF07-5428D1C77B6D}"/>
    <pc:docChg chg="modSld">
      <pc:chgData name="Yusra Hasib" userId="S::yhasi055@uottawa.ca::d7a84431-98e6-4c34-ad38-ae724683d80f" providerId="AD" clId="Web-{5B34E0D8-179E-C480-FF07-5428D1C77B6D}" dt="2024-03-20T02:39:14.369" v="11"/>
      <pc:docMkLst>
        <pc:docMk/>
      </pc:docMkLst>
      <pc:sldChg chg="modSp">
        <pc:chgData name="Yusra Hasib" userId="S::yhasi055@uottawa.ca::d7a84431-98e6-4c34-ad38-ae724683d80f" providerId="AD" clId="Web-{5B34E0D8-179E-C480-FF07-5428D1C77B6D}" dt="2024-03-20T02:39:14.369" v="11"/>
        <pc:sldMkLst>
          <pc:docMk/>
          <pc:sldMk cId="3534830423" sldId="274"/>
        </pc:sldMkLst>
        <pc:graphicFrameChg chg="mod modGraphic">
          <ac:chgData name="Yusra Hasib" userId="S::yhasi055@uottawa.ca::d7a84431-98e6-4c34-ad38-ae724683d80f" providerId="AD" clId="Web-{5B34E0D8-179E-C480-FF07-5428D1C77B6D}" dt="2024-03-20T02:39:14.369" v="11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</pc:docChg>
  </pc:docChgLst>
  <pc:docChgLst>
    <pc:chgData name="Lauren Olszaniecki" userId="S::lolsz054@uottawa.ca::36438c5c-ac5a-4812-8ae9-045d0be65b74" providerId="AD" clId="Web-{548C16A6-5C18-1709-D777-D94A301906A7}"/>
    <pc:docChg chg="addSld delSld modSld sldOrd">
      <pc:chgData name="Lauren Olszaniecki" userId="S::lolsz054@uottawa.ca::36438c5c-ac5a-4812-8ae9-045d0be65b74" providerId="AD" clId="Web-{548C16A6-5C18-1709-D777-D94A301906A7}" dt="2024-03-15T15:19:25.181" v="519" actId="1076"/>
      <pc:docMkLst>
        <pc:docMk/>
      </pc:docMkLst>
      <pc:sldChg chg="modSp">
        <pc:chgData name="Lauren Olszaniecki" userId="S::lolsz054@uottawa.ca::36438c5c-ac5a-4812-8ae9-045d0be65b74" providerId="AD" clId="Web-{548C16A6-5C18-1709-D777-D94A301906A7}" dt="2024-03-15T15:19:25.181" v="519" actId="1076"/>
        <pc:sldMkLst>
          <pc:docMk/>
          <pc:sldMk cId="3059316376" sldId="256"/>
        </pc:sldMkLst>
        <pc:spChg chg="mod">
          <ac:chgData name="Lauren Olszaniecki" userId="S::lolsz054@uottawa.ca::36438c5c-ac5a-4812-8ae9-045d0be65b74" providerId="AD" clId="Web-{548C16A6-5C18-1709-D777-D94A301906A7}" dt="2024-03-15T15:19:17.259" v="517" actId="1076"/>
          <ac:spMkLst>
            <pc:docMk/>
            <pc:sldMk cId="3059316376" sldId="256"/>
            <ac:spMk id="8" creationId="{D641E034-5C0B-FB11-DE22-177BFCA99CE6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19:25.181" v="519" actId="1076"/>
          <ac:spMkLst>
            <pc:docMk/>
            <pc:sldMk cId="3059316376" sldId="256"/>
            <ac:spMk id="9" creationId="{2826EE5C-DE28-CB13-DBF3-23264AE4F58E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15:14.992" v="468" actId="1076"/>
          <ac:spMkLst>
            <pc:docMk/>
            <pc:sldMk cId="3059316376" sldId="256"/>
            <ac:spMk id="10" creationId="{0646571A-29F9-7FE7-3A45-01CA767AFDE9}"/>
          </ac:spMkLst>
        </pc:spChg>
      </pc:sldChg>
      <pc:sldChg chg="addSp delSp modSp mod setBg">
        <pc:chgData name="Lauren Olszaniecki" userId="S::lolsz054@uottawa.ca::36438c5c-ac5a-4812-8ae9-045d0be65b74" providerId="AD" clId="Web-{548C16A6-5C18-1709-D777-D94A301906A7}" dt="2024-03-15T15:08:19.333" v="345" actId="1076"/>
        <pc:sldMkLst>
          <pc:docMk/>
          <pc:sldMk cId="22926256" sldId="258"/>
        </pc:sldMkLst>
        <pc:spChg chg="mod">
          <ac:chgData name="Lauren Olszaniecki" userId="S::lolsz054@uottawa.ca::36438c5c-ac5a-4812-8ae9-045d0be65b74" providerId="AD" clId="Web-{548C16A6-5C18-1709-D777-D94A301906A7}" dt="2024-03-15T15:07:05.082" v="320" actId="1076"/>
          <ac:spMkLst>
            <pc:docMk/>
            <pc:sldMk cId="22926256" sldId="258"/>
            <ac:spMk id="2" creationId="{164D33F2-BE8B-A97B-1D86-3E560C9C8312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07:27.567" v="326" actId="20577"/>
          <ac:spMkLst>
            <pc:docMk/>
            <pc:sldMk cId="22926256" sldId="258"/>
            <ac:spMk id="3" creationId="{7024BCB6-A56A-D51F-D769-50C8ADD35C3F}"/>
          </ac:spMkLst>
        </pc:spChg>
        <pc:spChg chg="add">
          <ac:chgData name="Lauren Olszaniecki" userId="S::lolsz054@uottawa.ca::36438c5c-ac5a-4812-8ae9-045d0be65b74" providerId="AD" clId="Web-{548C16A6-5C18-1709-D777-D94A301906A7}" dt="2024-03-15T15:07:00.942" v="319"/>
          <ac:spMkLst>
            <pc:docMk/>
            <pc:sldMk cId="22926256" sldId="258"/>
            <ac:spMk id="14" creationId="{A566E947-FB18-4E34-92A1-7AE6603498AE}"/>
          </ac:spMkLst>
        </pc:spChg>
        <pc:spChg chg="add">
          <ac:chgData name="Lauren Olszaniecki" userId="S::lolsz054@uottawa.ca::36438c5c-ac5a-4812-8ae9-045d0be65b74" providerId="AD" clId="Web-{548C16A6-5C18-1709-D777-D94A301906A7}" dt="2024-03-15T15:07:00.942" v="319"/>
          <ac:spMkLst>
            <pc:docMk/>
            <pc:sldMk cId="22926256" sldId="258"/>
            <ac:spMk id="16" creationId="{7E1FB687-F018-4798-90C8-38F1111E1A6B}"/>
          </ac:spMkLst>
        </pc:spChg>
        <pc:spChg chg="add">
          <ac:chgData name="Lauren Olszaniecki" userId="S::lolsz054@uottawa.ca::36438c5c-ac5a-4812-8ae9-045d0be65b74" providerId="AD" clId="Web-{548C16A6-5C18-1709-D777-D94A301906A7}" dt="2024-03-15T15:07:00.942" v="319"/>
          <ac:spMkLst>
            <pc:docMk/>
            <pc:sldMk cId="22926256" sldId="258"/>
            <ac:spMk id="18" creationId="{99BAA161-AE24-467D-9AE2-A99E23CD71CD}"/>
          </ac:spMkLst>
        </pc:spChg>
        <pc:picChg chg="mod">
          <ac:chgData name="Lauren Olszaniecki" userId="S::lolsz054@uottawa.ca::36438c5c-ac5a-4812-8ae9-045d0be65b74" providerId="AD" clId="Web-{548C16A6-5C18-1709-D777-D94A301906A7}" dt="2024-03-15T15:08:09.833" v="342" actId="1076"/>
          <ac:picMkLst>
            <pc:docMk/>
            <pc:sldMk cId="22926256" sldId="258"/>
            <ac:picMk id="4" creationId="{0464926F-666F-B5F8-D0CD-D491A5F6A81C}"/>
          </ac:picMkLst>
        </pc:picChg>
        <pc:picChg chg="del">
          <ac:chgData name="Lauren Olszaniecki" userId="S::lolsz054@uottawa.ca::36438c5c-ac5a-4812-8ae9-045d0be65b74" providerId="AD" clId="Web-{548C16A6-5C18-1709-D777-D94A301906A7}" dt="2024-03-15T13:10:24.610" v="1"/>
          <ac:picMkLst>
            <pc:docMk/>
            <pc:sldMk cId="22926256" sldId="258"/>
            <ac:picMk id="5" creationId="{08B9F5D8-9D50-BDB2-6A24-444F2B81ADF4}"/>
          </ac:picMkLst>
        </pc:picChg>
        <pc:picChg chg="mod">
          <ac:chgData name="Lauren Olszaniecki" userId="S::lolsz054@uottawa.ca::36438c5c-ac5a-4812-8ae9-045d0be65b74" providerId="AD" clId="Web-{548C16A6-5C18-1709-D777-D94A301906A7}" dt="2024-03-15T15:07:53.020" v="337" actId="1076"/>
          <ac:picMkLst>
            <pc:docMk/>
            <pc:sldMk cId="22926256" sldId="258"/>
            <ac:picMk id="6" creationId="{BAEB2823-FBA6-0541-4545-2989A5257FDD}"/>
          </ac:picMkLst>
        </pc:picChg>
        <pc:picChg chg="mod">
          <ac:chgData name="Lauren Olszaniecki" userId="S::lolsz054@uottawa.ca::36438c5c-ac5a-4812-8ae9-045d0be65b74" providerId="AD" clId="Web-{548C16A6-5C18-1709-D777-D94A301906A7}" dt="2024-03-15T15:08:16.395" v="344" actId="1076"/>
          <ac:picMkLst>
            <pc:docMk/>
            <pc:sldMk cId="22926256" sldId="258"/>
            <ac:picMk id="7" creationId="{E6340956-E390-0368-AE53-9787A66F0C37}"/>
          </ac:picMkLst>
        </pc:picChg>
        <pc:picChg chg="mod">
          <ac:chgData name="Lauren Olszaniecki" userId="S::lolsz054@uottawa.ca::36438c5c-ac5a-4812-8ae9-045d0be65b74" providerId="AD" clId="Web-{548C16A6-5C18-1709-D777-D94A301906A7}" dt="2024-03-15T15:08:19.333" v="345" actId="1076"/>
          <ac:picMkLst>
            <pc:docMk/>
            <pc:sldMk cId="22926256" sldId="258"/>
            <ac:picMk id="8" creationId="{77AE02E9-C423-48B9-11CF-2EB9927353DB}"/>
          </ac:picMkLst>
        </pc:picChg>
        <pc:picChg chg="add mod">
          <ac:chgData name="Lauren Olszaniecki" userId="S::lolsz054@uottawa.ca::36438c5c-ac5a-4812-8ae9-045d0be65b74" providerId="AD" clId="Web-{548C16A6-5C18-1709-D777-D94A301906A7}" dt="2024-03-15T15:08:00.723" v="341" actId="1076"/>
          <ac:picMkLst>
            <pc:docMk/>
            <pc:sldMk cId="22926256" sldId="258"/>
            <ac:picMk id="9" creationId="{8C692913-4CBD-6D8D-DFBA-7C099FCEE509}"/>
          </ac:picMkLst>
        </pc:picChg>
      </pc:sldChg>
      <pc:sldChg chg="addSp delSp modSp mod setBg">
        <pc:chgData name="Lauren Olszaniecki" userId="S::lolsz054@uottawa.ca::36438c5c-ac5a-4812-8ae9-045d0be65b74" providerId="AD" clId="Web-{548C16A6-5C18-1709-D777-D94A301906A7}" dt="2024-03-15T15:03:01.721" v="205"/>
        <pc:sldMkLst>
          <pc:docMk/>
          <pc:sldMk cId="692011330" sldId="260"/>
        </pc:sldMkLst>
        <pc:spChg chg="mod">
          <ac:chgData name="Lauren Olszaniecki" userId="S::lolsz054@uottawa.ca::36438c5c-ac5a-4812-8ae9-045d0be65b74" providerId="AD" clId="Web-{548C16A6-5C18-1709-D777-D94A301906A7}" dt="2024-03-15T15:02:31.580" v="200"/>
          <ac:spMkLst>
            <pc:docMk/>
            <pc:sldMk cId="692011330" sldId="260"/>
            <ac:spMk id="2" creationId="{F15BB707-99FB-BE69-5F34-ABEBF7CB425B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0:12.158" v="174"/>
          <ac:spMkLst>
            <pc:docMk/>
            <pc:sldMk cId="692011330" sldId="260"/>
            <ac:spMk id="54" creationId="{D7C3FCAB-497C-6030-C937-71768C173EEC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0:26.923" v="177"/>
          <ac:spMkLst>
            <pc:docMk/>
            <pc:sldMk cId="692011330" sldId="260"/>
            <ac:spMk id="152" creationId="{C4740C23-F58F-AC91-9A1A-EA1DDB8742CB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2:31.580" v="200"/>
          <ac:spMkLst>
            <pc:docMk/>
            <pc:sldMk cId="692011330" sldId="260"/>
            <ac:spMk id="314" creationId="{A87BC6CD-6B37-2CE8-5AED-72001292BB50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1:53.346" v="198"/>
          <ac:spMkLst>
            <pc:docMk/>
            <pc:sldMk cId="692011330" sldId="260"/>
            <ac:spMk id="348" creationId="{9A062AAD-0790-43E7-6E46-C67EC56A1422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2:31.580" v="200"/>
          <ac:spMkLst>
            <pc:docMk/>
            <pc:sldMk cId="692011330" sldId="260"/>
            <ac:spMk id="382" creationId="{C6E1DC43-B7C5-7379-3D2E-6BA3E1A0BF4E}"/>
          </ac:spMkLst>
        </pc:spChg>
        <pc:graphicFrameChg chg="add del modGraphic">
          <ac:chgData name="Lauren Olszaniecki" userId="S::lolsz054@uottawa.ca::36438c5c-ac5a-4812-8ae9-045d0be65b74" providerId="AD" clId="Web-{548C16A6-5C18-1709-D777-D94A301906A7}" dt="2024-03-15T15:02:06.908" v="199"/>
          <ac:graphicFrameMkLst>
            <pc:docMk/>
            <pc:sldMk cId="692011330" sldId="260"/>
            <ac:graphicFrameMk id="12" creationId="{5ED3CB34-4D78-7392-3B82-3D1A016EAA95}"/>
          </ac:graphicFrameMkLst>
        </pc:graphicFrameChg>
        <pc:graphicFrameChg chg="add modGraphic">
          <ac:chgData name="Lauren Olszaniecki" userId="S::lolsz054@uottawa.ca::36438c5c-ac5a-4812-8ae9-045d0be65b74" providerId="AD" clId="Web-{548C16A6-5C18-1709-D777-D94A301906A7}" dt="2024-03-15T15:03:01.721" v="205"/>
          <ac:graphicFrameMkLst>
            <pc:docMk/>
            <pc:sldMk cId="692011330" sldId="260"/>
            <ac:graphicFrameMk id="384" creationId="{D4468564-A930-6968-14E7-9DE8DE505FEA}"/>
          </ac:graphicFrameMkLst>
        </pc:graphicFrameChg>
        <pc:picChg chg="add del mod">
          <ac:chgData name="Lauren Olszaniecki" userId="S::lolsz054@uottawa.ca::36438c5c-ac5a-4812-8ae9-045d0be65b74" providerId="AD" clId="Web-{548C16A6-5C18-1709-D777-D94A301906A7}" dt="2024-03-15T15:00:30.283" v="178"/>
          <ac:picMkLst>
            <pc:docMk/>
            <pc:sldMk cId="692011330" sldId="260"/>
            <ac:picMk id="52" creationId="{23BADBD6-4892-F6E4-CED4-D56A5E237D30}"/>
          </ac:picMkLst>
        </pc:picChg>
        <pc:picChg chg="add del mod">
          <ac:chgData name="Lauren Olszaniecki" userId="S::lolsz054@uottawa.ca::36438c5c-ac5a-4812-8ae9-045d0be65b74" providerId="AD" clId="Web-{548C16A6-5C18-1709-D777-D94A301906A7}" dt="2024-03-15T15:01:22.955" v="189"/>
          <ac:picMkLst>
            <pc:docMk/>
            <pc:sldMk cId="692011330" sldId="260"/>
            <ac:picMk id="313" creationId="{07D19EA9-A1ED-13AA-789A-7D3A20C44118}"/>
          </ac:picMkLst>
        </pc:picChg>
      </pc:sldChg>
      <pc:sldChg chg="modSp">
        <pc:chgData name="Lauren Olszaniecki" userId="S::lolsz054@uottawa.ca::36438c5c-ac5a-4812-8ae9-045d0be65b74" providerId="AD" clId="Web-{548C16A6-5C18-1709-D777-D94A301906A7}" dt="2024-03-15T14:26:59.910" v="29" actId="20577"/>
        <pc:sldMkLst>
          <pc:docMk/>
          <pc:sldMk cId="3202655738" sldId="261"/>
        </pc:sldMkLst>
        <pc:spChg chg="mod">
          <ac:chgData name="Lauren Olszaniecki" userId="S::lolsz054@uottawa.ca::36438c5c-ac5a-4812-8ae9-045d0be65b74" providerId="AD" clId="Web-{548C16A6-5C18-1709-D777-D94A301906A7}" dt="2024-03-15T14:26:59.910" v="29" actId="20577"/>
          <ac:spMkLst>
            <pc:docMk/>
            <pc:sldMk cId="3202655738" sldId="261"/>
            <ac:spMk id="3" creationId="{0939A585-BD2A-586A-FC4D-382F6E382FCE}"/>
          </ac:spMkLst>
        </pc:spChg>
      </pc:sldChg>
      <pc:sldChg chg="modSp ord">
        <pc:chgData name="Lauren Olszaniecki" userId="S::lolsz054@uottawa.ca::36438c5c-ac5a-4812-8ae9-045d0be65b74" providerId="AD" clId="Web-{548C16A6-5C18-1709-D777-D94A301906A7}" dt="2024-03-15T14:23:09.376" v="16"/>
        <pc:sldMkLst>
          <pc:docMk/>
          <pc:sldMk cId="295357056" sldId="262"/>
        </pc:sldMkLst>
        <pc:spChg chg="mod">
          <ac:chgData name="Lauren Olszaniecki" userId="S::lolsz054@uottawa.ca::36438c5c-ac5a-4812-8ae9-045d0be65b74" providerId="AD" clId="Web-{548C16A6-5C18-1709-D777-D94A301906A7}" dt="2024-03-15T14:23:02.360" v="15" actId="20577"/>
          <ac:spMkLst>
            <pc:docMk/>
            <pc:sldMk cId="295357056" sldId="262"/>
            <ac:spMk id="3" creationId="{4D2C1CC5-909C-A1AE-47FD-61647AAEC2A5}"/>
          </ac:spMkLst>
        </pc:spChg>
      </pc:sldChg>
      <pc:sldChg chg="modSp">
        <pc:chgData name="Lauren Olszaniecki" userId="S::lolsz054@uottawa.ca::36438c5c-ac5a-4812-8ae9-045d0be65b74" providerId="AD" clId="Web-{548C16A6-5C18-1709-D777-D94A301906A7}" dt="2024-03-15T15:06:33.707" v="318" actId="20577"/>
        <pc:sldMkLst>
          <pc:docMk/>
          <pc:sldMk cId="498772200" sldId="263"/>
        </pc:sldMkLst>
        <pc:spChg chg="mod">
          <ac:chgData name="Lauren Olszaniecki" userId="S::lolsz054@uottawa.ca::36438c5c-ac5a-4812-8ae9-045d0be65b74" providerId="AD" clId="Web-{548C16A6-5C18-1709-D777-D94A301906A7}" dt="2024-03-15T15:06:33.707" v="318" actId="20577"/>
          <ac:spMkLst>
            <pc:docMk/>
            <pc:sldMk cId="498772200" sldId="263"/>
            <ac:spMk id="20" creationId="{96DD2336-0076-D6EB-A721-1C685C4BCFB7}"/>
          </ac:spMkLst>
        </pc:spChg>
      </pc:sldChg>
      <pc:sldChg chg="modSp del">
        <pc:chgData name="Lauren Olszaniecki" userId="S::lolsz054@uottawa.ca::36438c5c-ac5a-4812-8ae9-045d0be65b74" providerId="AD" clId="Web-{548C16A6-5C18-1709-D777-D94A301906A7}" dt="2024-03-15T14:54:11.999" v="118"/>
        <pc:sldMkLst>
          <pc:docMk/>
          <pc:sldMk cId="2168388633" sldId="265"/>
        </pc:sldMkLst>
        <pc:picChg chg="mod">
          <ac:chgData name="Lauren Olszaniecki" userId="S::lolsz054@uottawa.ca::36438c5c-ac5a-4812-8ae9-045d0be65b74" providerId="AD" clId="Web-{548C16A6-5C18-1709-D777-D94A301906A7}" dt="2024-03-15T14:53:59.296" v="112" actId="1076"/>
          <ac:picMkLst>
            <pc:docMk/>
            <pc:sldMk cId="2168388633" sldId="265"/>
            <ac:picMk id="12" creationId="{5E62E9DF-4918-DFA1-A329-2158825721EF}"/>
          </ac:picMkLst>
        </pc:picChg>
      </pc:sldChg>
      <pc:sldChg chg="del">
        <pc:chgData name="Lauren Olszaniecki" userId="S::lolsz054@uottawa.ca::36438c5c-ac5a-4812-8ae9-045d0be65b74" providerId="AD" clId="Web-{548C16A6-5C18-1709-D777-D94A301906A7}" dt="2024-03-15T15:16:03.476" v="514"/>
        <pc:sldMkLst>
          <pc:docMk/>
          <pc:sldMk cId="3487234366" sldId="266"/>
        </pc:sldMkLst>
      </pc:sldChg>
      <pc:sldChg chg="addSp delSp modSp mod setBg">
        <pc:chgData name="Lauren Olszaniecki" userId="S::lolsz054@uottawa.ca::36438c5c-ac5a-4812-8ae9-045d0be65b74" providerId="AD" clId="Web-{548C16A6-5C18-1709-D777-D94A301906A7}" dt="2024-03-15T14:51:55.186" v="78" actId="1076"/>
        <pc:sldMkLst>
          <pc:docMk/>
          <pc:sldMk cId="2901468883" sldId="267"/>
        </pc:sldMkLst>
        <pc:spChg chg="mod">
          <ac:chgData name="Lauren Olszaniecki" userId="S::lolsz054@uottawa.ca::36438c5c-ac5a-4812-8ae9-045d0be65b74" providerId="AD" clId="Web-{548C16A6-5C18-1709-D777-D94A301906A7}" dt="2024-03-15T14:50:58.576" v="65"/>
          <ac:spMkLst>
            <pc:docMk/>
            <pc:sldMk cId="2901468883" sldId="267"/>
            <ac:spMk id="2" creationId="{DF0E8F71-9D56-91F4-93BF-2DA91DFD6D15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0:33.029" v="61"/>
          <ac:spMkLst>
            <pc:docMk/>
            <pc:sldMk cId="2901468883" sldId="267"/>
            <ac:spMk id="5" creationId="{B9FAB409-094F-7909-D5AB-25B7E0206486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50:24.560" v="60"/>
          <ac:spMkLst>
            <pc:docMk/>
            <pc:sldMk cId="2901468883" sldId="267"/>
            <ac:spMk id="6" creationId="{F1CF4F12-DA07-ED94-E753-BDF92CE7362B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48:20.950" v="37"/>
          <ac:spMkLst>
            <pc:docMk/>
            <pc:sldMk cId="2901468883" sldId="267"/>
            <ac:spMk id="7" creationId="{DD592884-8409-1BF8-A4DD-3624DF22C85F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48:09.403" v="35"/>
          <ac:spMkLst>
            <pc:docMk/>
            <pc:sldMk cId="2901468883" sldId="267"/>
            <ac:spMk id="10" creationId="{7BDA81A1-77C5-D1EA-B1CF-AFCBB694C276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51:37.889" v="74"/>
          <ac:spMkLst>
            <pc:docMk/>
            <pc:sldMk cId="2901468883" sldId="267"/>
            <ac:spMk id="14" creationId="{87C947C3-6F5A-054A-37E5-AA810E3CC2D5}"/>
          </ac:spMkLst>
        </pc:spChg>
        <pc:spChg chg="add">
          <ac:chgData name="Lauren Olszaniecki" userId="S::lolsz054@uottawa.ca::36438c5c-ac5a-4812-8ae9-045d0be65b74" providerId="AD" clId="Web-{548C16A6-5C18-1709-D777-D94A301906A7}" dt="2024-03-15T14:50:58.576" v="65"/>
          <ac:spMkLst>
            <pc:docMk/>
            <pc:sldMk cId="2901468883" sldId="267"/>
            <ac:spMk id="17" creationId="{64C9EE1D-12BB-43F7-9A2A-893578DCA63A}"/>
          </ac:spMkLst>
        </pc:spChg>
        <pc:spChg chg="add">
          <ac:chgData name="Lauren Olszaniecki" userId="S::lolsz054@uottawa.ca::36438c5c-ac5a-4812-8ae9-045d0be65b74" providerId="AD" clId="Web-{548C16A6-5C18-1709-D777-D94A301906A7}" dt="2024-03-15T14:50:58.576" v="65"/>
          <ac:spMkLst>
            <pc:docMk/>
            <pc:sldMk cId="2901468883" sldId="267"/>
            <ac:spMk id="19" creationId="{43962A31-C54E-4762-B155-59777FED1C75}"/>
          </ac:spMkLst>
        </pc:spChg>
        <pc:spChg chg="add">
          <ac:chgData name="Lauren Olszaniecki" userId="S::lolsz054@uottawa.ca::36438c5c-ac5a-4812-8ae9-045d0be65b74" providerId="AD" clId="Web-{548C16A6-5C18-1709-D777-D94A301906A7}" dt="2024-03-15T14:50:58.576" v="65"/>
          <ac:spMkLst>
            <pc:docMk/>
            <pc:sldMk cId="2901468883" sldId="267"/>
            <ac:spMk id="21" creationId="{4B392D36-B685-45E0-B197-6EE5D748093B}"/>
          </ac:spMkLst>
        </pc:spChg>
        <pc:spChg chg="add">
          <ac:chgData name="Lauren Olszaniecki" userId="S::lolsz054@uottawa.ca::36438c5c-ac5a-4812-8ae9-045d0be65b74" providerId="AD" clId="Web-{548C16A6-5C18-1709-D777-D94A301906A7}" dt="2024-03-15T14:50:58.576" v="65"/>
          <ac:spMkLst>
            <pc:docMk/>
            <pc:sldMk cId="2901468883" sldId="267"/>
            <ac:spMk id="23" creationId="{9DCA8533-CC5E-4754-9A04-047EDE49E0F9}"/>
          </ac:spMkLst>
        </pc:spChg>
        <pc:graphicFrameChg chg="add del mod ord modGraphic">
          <ac:chgData name="Lauren Olszaniecki" userId="S::lolsz054@uottawa.ca::36438c5c-ac5a-4812-8ae9-045d0be65b74" providerId="AD" clId="Web-{548C16A6-5C18-1709-D777-D94A301906A7}" dt="2024-03-15T14:48:09.403" v="36"/>
          <ac:graphicFrameMkLst>
            <pc:docMk/>
            <pc:sldMk cId="2901468883" sldId="267"/>
            <ac:graphicFrameMk id="9" creationId="{9A0D95A8-CA5C-5D84-39DF-050F6B67668F}"/>
          </ac:graphicFrameMkLst>
        </pc:graphicFrameChg>
        <pc:picChg chg="del">
          <ac:chgData name="Lauren Olszaniecki" userId="S::lolsz054@uottawa.ca::36438c5c-ac5a-4812-8ae9-045d0be65b74" providerId="AD" clId="Web-{548C16A6-5C18-1709-D777-D94A301906A7}" dt="2024-03-15T14:48:07.200" v="30"/>
          <ac:picMkLst>
            <pc:docMk/>
            <pc:sldMk cId="2901468883" sldId="267"/>
            <ac:picMk id="4" creationId="{EF10DEC2-040A-8ECA-D754-DC3D795F0CD8}"/>
          </ac:picMkLst>
        </pc:picChg>
        <pc:picChg chg="add del mod ord modCrop">
          <ac:chgData name="Lauren Olszaniecki" userId="S::lolsz054@uottawa.ca::36438c5c-ac5a-4812-8ae9-045d0be65b74" providerId="AD" clId="Web-{548C16A6-5C18-1709-D777-D94A301906A7}" dt="2024-03-15T14:51:29.295" v="71"/>
          <ac:picMkLst>
            <pc:docMk/>
            <pc:sldMk cId="2901468883" sldId="267"/>
            <ac:picMk id="11" creationId="{B7D7191B-FC02-7FCA-4297-2000F3CEEA9E}"/>
          </ac:picMkLst>
        </pc:picChg>
        <pc:picChg chg="add mod">
          <ac:chgData name="Lauren Olszaniecki" userId="S::lolsz054@uottawa.ca::36438c5c-ac5a-4812-8ae9-045d0be65b74" providerId="AD" clId="Web-{548C16A6-5C18-1709-D777-D94A301906A7}" dt="2024-03-15T14:51:55.186" v="78" actId="1076"/>
          <ac:picMkLst>
            <pc:docMk/>
            <pc:sldMk cId="2901468883" sldId="267"/>
            <ac:picMk id="12" creationId="{F743F6B4-11B7-477E-D1E9-7CF0E4D0843B}"/>
          </ac:picMkLst>
        </pc:picChg>
        <pc:picChg chg="add mod ord">
          <ac:chgData name="Lauren Olszaniecki" userId="S::lolsz054@uottawa.ca::36438c5c-ac5a-4812-8ae9-045d0be65b74" providerId="AD" clId="Web-{548C16A6-5C18-1709-D777-D94A301906A7}" dt="2024-03-15T14:51:48.514" v="76" actId="1076"/>
          <ac:picMkLst>
            <pc:docMk/>
            <pc:sldMk cId="2901468883" sldId="267"/>
            <ac:picMk id="15" creationId="{A64BA52B-D382-64E4-5F01-209E08B00CCE}"/>
          </ac:picMkLst>
        </pc:picChg>
      </pc:sldChg>
      <pc:sldChg chg="addSp modSp">
        <pc:chgData name="Lauren Olszaniecki" userId="S::lolsz054@uottawa.ca::36438c5c-ac5a-4812-8ae9-045d0be65b74" providerId="AD" clId="Web-{548C16A6-5C18-1709-D777-D94A301906A7}" dt="2024-03-15T14:59:19.454" v="163"/>
        <pc:sldMkLst>
          <pc:docMk/>
          <pc:sldMk cId="3088048144" sldId="268"/>
        </pc:sldMkLst>
        <pc:spChg chg="add mod">
          <ac:chgData name="Lauren Olszaniecki" userId="S::lolsz054@uottawa.ca::36438c5c-ac5a-4812-8ae9-045d0be65b74" providerId="AD" clId="Web-{548C16A6-5C18-1709-D777-D94A301906A7}" dt="2024-03-15T14:59:19.454" v="163"/>
          <ac:spMkLst>
            <pc:docMk/>
            <pc:sldMk cId="3088048144" sldId="268"/>
            <ac:spMk id="45" creationId="{F5BF46F2-C4AF-3C3A-34B1-74657038A818}"/>
          </ac:spMkLst>
        </pc:spChg>
        <pc:graphicFrameChg chg="mod">
          <ac:chgData name="Lauren Olszaniecki" userId="S::lolsz054@uottawa.ca::36438c5c-ac5a-4812-8ae9-045d0be65b74" providerId="AD" clId="Web-{548C16A6-5C18-1709-D777-D94A301906A7}" dt="2024-03-15T14:59:06.423" v="159" actId="1076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addSp delSp modSp mod modClrScheme delDesignElem chgLayout">
        <pc:chgData name="Lauren Olszaniecki" userId="S::lolsz054@uottawa.ca::36438c5c-ac5a-4812-8ae9-045d0be65b74" providerId="AD" clId="Web-{548C16A6-5C18-1709-D777-D94A301906A7}" dt="2024-03-15T14:59:40.142" v="171"/>
        <pc:sldMkLst>
          <pc:docMk/>
          <pc:sldMk cId="403941852" sldId="269"/>
        </pc:sldMkLst>
        <pc:spChg chg="del">
          <ac:chgData name="Lauren Olszaniecki" userId="S::lolsz054@uottawa.ca::36438c5c-ac5a-4812-8ae9-045d0be65b74" providerId="AD" clId="Web-{548C16A6-5C18-1709-D777-D94A301906A7}" dt="2024-03-15T14:58:10.860" v="149"/>
          <ac:spMkLst>
            <pc:docMk/>
            <pc:sldMk cId="403941852" sldId="269"/>
            <ac:spMk id="50" creationId="{845DB188-4006-4207-A473-B4B569C5B5FE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8:10.860" v="149"/>
          <ac:spMkLst>
            <pc:docMk/>
            <pc:sldMk cId="403941852" sldId="269"/>
            <ac:spMk id="52" creationId="{BAB4522D-D095-4687-BFB3-976E665AD4F6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8:10.860" v="149"/>
          <ac:spMkLst>
            <pc:docMk/>
            <pc:sldMk cId="403941852" sldId="269"/>
            <ac:spMk id="54" creationId="{9AAD8036-96D8-496C-8006-37ACA5AD8628}"/>
          </ac:spMkLst>
        </pc:spChg>
        <pc:spChg chg="add del">
          <ac:chgData name="Lauren Olszaniecki" userId="S::lolsz054@uottawa.ca::36438c5c-ac5a-4812-8ae9-045d0be65b74" providerId="AD" clId="Web-{548C16A6-5C18-1709-D777-D94A301906A7}" dt="2024-03-15T14:56:31.344" v="135"/>
          <ac:spMkLst>
            <pc:docMk/>
            <pc:sldMk cId="403941852" sldId="269"/>
            <ac:spMk id="56" creationId="{24A4CBA9-3463-4C65-BF46-6B6C50E7FC23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8:10.860" v="149"/>
          <ac:spMkLst>
            <pc:docMk/>
            <pc:sldMk cId="403941852" sldId="269"/>
            <ac:spMk id="58" creationId="{2DCEED6C-D39C-40AA-B89E-52C3FA5A704F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6:15.547" v="132"/>
          <ac:spMkLst>
            <pc:docMk/>
            <pc:sldMk cId="403941852" sldId="269"/>
            <ac:spMk id="86" creationId="{CB995083-70A3-9B9D-577E-C5B39FEDA455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58:14.282" v="150"/>
          <ac:spMkLst>
            <pc:docMk/>
            <pc:sldMk cId="403941852" sldId="269"/>
            <ac:spMk id="191" creationId="{ED938B63-A8E1-8DE9-B6C4-779AC3146F2B}"/>
          </ac:spMkLst>
        </pc:spChg>
        <pc:spChg chg="add del mod ord">
          <ac:chgData name="Lauren Olszaniecki" userId="S::lolsz054@uottawa.ca::36438c5c-ac5a-4812-8ae9-045d0be65b74" providerId="AD" clId="Web-{548C16A6-5C18-1709-D777-D94A301906A7}" dt="2024-03-15T14:58:29.626" v="151"/>
          <ac:spMkLst>
            <pc:docMk/>
            <pc:sldMk cId="403941852" sldId="269"/>
            <ac:spMk id="348" creationId="{A597AB39-20C5-A98D-F102-5A7869FDA6F0}"/>
          </ac:spMkLst>
        </pc:spChg>
        <pc:spChg chg="add del mod ord">
          <ac:chgData name="Lauren Olszaniecki" userId="S::lolsz054@uottawa.ca::36438c5c-ac5a-4812-8ae9-045d0be65b74" providerId="AD" clId="Web-{548C16A6-5C18-1709-D777-D94A301906A7}" dt="2024-03-15T14:58:29.626" v="151"/>
          <ac:spMkLst>
            <pc:docMk/>
            <pc:sldMk cId="403941852" sldId="269"/>
            <ac:spMk id="349" creationId="{E6CB3B83-C1C8-1BC3-A6DF-962FD91F2D53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4:59:40.142" v="171"/>
          <ac:spMkLst>
            <pc:docMk/>
            <pc:sldMk cId="403941852" sldId="269"/>
            <ac:spMk id="428" creationId="{51EDF418-CB48-F611-5A28-DCC69D900F75}"/>
          </ac:spMkLst>
        </pc:spChg>
        <pc:spChg chg="add mod ord">
          <ac:chgData name="Lauren Olszaniecki" userId="S::lolsz054@uottawa.ca::36438c5c-ac5a-4812-8ae9-045d0be65b74" providerId="AD" clId="Web-{548C16A6-5C18-1709-D777-D94A301906A7}" dt="2024-03-15T14:59:37.251" v="170"/>
          <ac:spMkLst>
            <pc:docMk/>
            <pc:sldMk cId="403941852" sldId="269"/>
            <ac:spMk id="430" creationId="{9EFF47D0-2FA5-D9CB-D833-BA2929C9E1C5}"/>
          </ac:spMkLst>
        </pc:spChg>
        <pc:graphicFrameChg chg="mod">
          <ac:chgData name="Lauren Olszaniecki" userId="S::lolsz054@uottawa.ca::36438c5c-ac5a-4812-8ae9-045d0be65b74" providerId="AD" clId="Web-{548C16A6-5C18-1709-D777-D94A301906A7}" dt="2024-03-15T14:57:18.938" v="144" actId="1076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modSp">
        <pc:chgData name="Lauren Olszaniecki" userId="S::lolsz054@uottawa.ca::36438c5c-ac5a-4812-8ae9-045d0be65b74" providerId="AD" clId="Web-{548C16A6-5C18-1709-D777-D94A301906A7}" dt="2024-03-15T15:06:11.238" v="302" actId="20577"/>
        <pc:sldMkLst>
          <pc:docMk/>
          <pc:sldMk cId="1368471891" sldId="278"/>
        </pc:sldMkLst>
        <pc:spChg chg="mod">
          <ac:chgData name="Lauren Olszaniecki" userId="S::lolsz054@uottawa.ca::36438c5c-ac5a-4812-8ae9-045d0be65b74" providerId="AD" clId="Web-{548C16A6-5C18-1709-D777-D94A301906A7}" dt="2024-03-15T15:06:11.238" v="302" actId="20577"/>
          <ac:spMkLst>
            <pc:docMk/>
            <pc:sldMk cId="1368471891" sldId="278"/>
            <ac:spMk id="15" creationId="{2E103E5E-F0B9-BD28-BC55-059FC4B3475A}"/>
          </ac:spMkLst>
        </pc:spChg>
        <pc:spChg chg="mod">
          <ac:chgData name="Lauren Olszaniecki" userId="S::lolsz054@uottawa.ca::36438c5c-ac5a-4812-8ae9-045d0be65b74" providerId="AD" clId="Web-{548C16A6-5C18-1709-D777-D94A301906A7}" dt="2024-03-15T13:10:59.361" v="7" actId="20577"/>
          <ac:spMkLst>
            <pc:docMk/>
            <pc:sldMk cId="1368471891" sldId="278"/>
            <ac:spMk id="16" creationId="{BDF50BC4-E655-6C80-D0A1-78BB9F1088A0}"/>
          </ac:spMkLst>
        </pc:spChg>
      </pc:sldChg>
      <pc:sldChg chg="modSp">
        <pc:chgData name="Lauren Olszaniecki" userId="S::lolsz054@uottawa.ca::36438c5c-ac5a-4812-8ae9-045d0be65b74" providerId="AD" clId="Web-{548C16A6-5C18-1709-D777-D94A301906A7}" dt="2024-03-15T15:11:19.506" v="459" actId="1076"/>
        <pc:sldMkLst>
          <pc:docMk/>
          <pc:sldMk cId="1184810934" sldId="279"/>
        </pc:sldMkLst>
        <pc:spChg chg="mod">
          <ac:chgData name="Lauren Olszaniecki" userId="S::lolsz054@uottawa.ca::36438c5c-ac5a-4812-8ae9-045d0be65b74" providerId="AD" clId="Web-{548C16A6-5C18-1709-D777-D94A301906A7}" dt="2024-03-15T14:53:44.046" v="106" actId="1076"/>
          <ac:spMkLst>
            <pc:docMk/>
            <pc:sldMk cId="1184810934" sldId="279"/>
            <ac:spMk id="6" creationId="{4A34AFF1-8A3F-3B9F-0638-48667C82D941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11:06.787" v="456" actId="20577"/>
          <ac:spMkLst>
            <pc:docMk/>
            <pc:sldMk cId="1184810934" sldId="279"/>
            <ac:spMk id="10" creationId="{F2802597-C3B8-B00A-40B1-8263DFA4BEBE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05:54.566" v="297" actId="20577"/>
          <ac:spMkLst>
            <pc:docMk/>
            <pc:sldMk cId="1184810934" sldId="279"/>
            <ac:spMk id="11" creationId="{124929CE-C33C-03A2-B3A4-F60BD62EE60E}"/>
          </ac:spMkLst>
        </pc:spChg>
        <pc:spChg chg="mod">
          <ac:chgData name="Lauren Olszaniecki" userId="S::lolsz054@uottawa.ca::36438c5c-ac5a-4812-8ae9-045d0be65b74" providerId="AD" clId="Web-{548C16A6-5C18-1709-D777-D94A301906A7}" dt="2024-03-15T14:54:23.234" v="120" actId="1076"/>
          <ac:spMkLst>
            <pc:docMk/>
            <pc:sldMk cId="1184810934" sldId="279"/>
            <ac:spMk id="14" creationId="{8662D777-61A3-F074-2ED9-2BA7CF52580C}"/>
          </ac:spMkLst>
        </pc:spChg>
        <pc:picChg chg="mod">
          <ac:chgData name="Lauren Olszaniecki" userId="S::lolsz054@uottawa.ca::36438c5c-ac5a-4812-8ae9-045d0be65b74" providerId="AD" clId="Web-{548C16A6-5C18-1709-D777-D94A301906A7}" dt="2024-03-15T15:11:19.506" v="459" actId="1076"/>
          <ac:picMkLst>
            <pc:docMk/>
            <pc:sldMk cId="1184810934" sldId="279"/>
            <ac:picMk id="7" creationId="{9B6F952D-832A-CDBD-22D2-EF74A14C002B}"/>
          </ac:picMkLst>
        </pc:picChg>
        <pc:picChg chg="mod">
          <ac:chgData name="Lauren Olszaniecki" userId="S::lolsz054@uottawa.ca::36438c5c-ac5a-4812-8ae9-045d0be65b74" providerId="AD" clId="Web-{548C16A6-5C18-1709-D777-D94A301906A7}" dt="2024-03-15T15:11:14.725" v="458" actId="1076"/>
          <ac:picMkLst>
            <pc:docMk/>
            <pc:sldMk cId="1184810934" sldId="279"/>
            <ac:picMk id="9" creationId="{965B1BDC-81D1-4CA5-371E-DB8EB26511B9}"/>
          </ac:picMkLst>
        </pc:picChg>
        <pc:picChg chg="mod">
          <ac:chgData name="Lauren Olszaniecki" userId="S::lolsz054@uottawa.ca::36438c5c-ac5a-4812-8ae9-045d0be65b74" providerId="AD" clId="Web-{548C16A6-5C18-1709-D777-D94A301906A7}" dt="2024-03-15T15:11:11.474" v="457" actId="1076"/>
          <ac:picMkLst>
            <pc:docMk/>
            <pc:sldMk cId="1184810934" sldId="279"/>
            <ac:picMk id="12" creationId="{6C2F0731-241E-16A5-15F0-A366395E1CF8}"/>
          </ac:picMkLst>
        </pc:picChg>
      </pc:sldChg>
      <pc:sldChg chg="modSp">
        <pc:chgData name="Lauren Olszaniecki" userId="S::lolsz054@uottawa.ca::36438c5c-ac5a-4812-8ae9-045d0be65b74" providerId="AD" clId="Web-{548C16A6-5C18-1709-D777-D94A301906A7}" dt="2024-03-15T15:16:08.476" v="515" actId="1076"/>
        <pc:sldMkLst>
          <pc:docMk/>
          <pc:sldMk cId="1331408145" sldId="280"/>
        </pc:sldMkLst>
        <pc:spChg chg="mod">
          <ac:chgData name="Lauren Olszaniecki" userId="S::lolsz054@uottawa.ca::36438c5c-ac5a-4812-8ae9-045d0be65b74" providerId="AD" clId="Web-{548C16A6-5C18-1709-D777-D94A301906A7}" dt="2024-03-15T15:16:08.476" v="515" actId="1076"/>
          <ac:spMkLst>
            <pc:docMk/>
            <pc:sldMk cId="1331408145" sldId="280"/>
            <ac:spMk id="2" creationId="{4A34AFF1-8A3F-3B9F-0638-48667C82D941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09:15.880" v="379" actId="20577"/>
          <ac:spMkLst>
            <pc:docMk/>
            <pc:sldMk cId="1331408145" sldId="280"/>
            <ac:spMk id="18" creationId="{7C3F4DD9-1CA7-86FB-D147-F995FF8C1B6A}"/>
          </ac:spMkLst>
        </pc:spChg>
        <pc:picChg chg="mod">
          <ac:chgData name="Lauren Olszaniecki" userId="S::lolsz054@uottawa.ca::36438c5c-ac5a-4812-8ae9-045d0be65b74" providerId="AD" clId="Web-{548C16A6-5C18-1709-D777-D94A301906A7}" dt="2024-03-15T14:54:47.015" v="122" actId="1076"/>
          <ac:picMkLst>
            <pc:docMk/>
            <pc:sldMk cId="1331408145" sldId="280"/>
            <ac:picMk id="21" creationId="{55DB8A4C-3656-0ED3-6B6E-A5DAD160B95D}"/>
          </ac:picMkLst>
        </pc:picChg>
        <pc:picChg chg="mod modCrop">
          <ac:chgData name="Lauren Olszaniecki" userId="S::lolsz054@uottawa.ca::36438c5c-ac5a-4812-8ae9-045d0be65b74" providerId="AD" clId="Web-{548C16A6-5C18-1709-D777-D94A301906A7}" dt="2024-03-15T14:54:56.437" v="124"/>
          <ac:picMkLst>
            <pc:docMk/>
            <pc:sldMk cId="1331408145" sldId="280"/>
            <ac:picMk id="22" creationId="{8F73D22B-11BB-1B8D-0A48-AE0617A1F9CF}"/>
          </ac:picMkLst>
        </pc:picChg>
      </pc:sldChg>
      <pc:sldChg chg="addSp delSp modSp add replId">
        <pc:chgData name="Lauren Olszaniecki" userId="S::lolsz054@uottawa.ca::36438c5c-ac5a-4812-8ae9-045d0be65b74" providerId="AD" clId="Web-{548C16A6-5C18-1709-D777-D94A301906A7}" dt="2024-03-15T15:15:59.414" v="513" actId="20577"/>
        <pc:sldMkLst>
          <pc:docMk/>
          <pc:sldMk cId="3145583906" sldId="281"/>
        </pc:sldMkLst>
        <pc:spChg chg="mod">
          <ac:chgData name="Lauren Olszaniecki" userId="S::lolsz054@uottawa.ca::36438c5c-ac5a-4812-8ae9-045d0be65b74" providerId="AD" clId="Web-{548C16A6-5C18-1709-D777-D94A301906A7}" dt="2024-03-15T15:08:43.849" v="361" actId="20577"/>
          <ac:spMkLst>
            <pc:docMk/>
            <pc:sldMk cId="3145583906" sldId="281"/>
            <ac:spMk id="4" creationId="{0A7E0A44-CD57-1F66-B1FD-E3B57A876E06}"/>
          </ac:spMkLst>
        </pc:spChg>
        <pc:spChg chg="mod">
          <ac:chgData name="Lauren Olszaniecki" userId="S::lolsz054@uottawa.ca::36438c5c-ac5a-4812-8ae9-045d0be65b74" providerId="AD" clId="Web-{548C16A6-5C18-1709-D777-D94A301906A7}" dt="2024-03-15T14:53:43.358" v="105" actId="1076"/>
          <ac:spMkLst>
            <pc:docMk/>
            <pc:sldMk cId="3145583906" sldId="281"/>
            <ac:spMk id="6" creationId="{4A34AFF1-8A3F-3B9F-0638-48667C82D941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3:54.780" v="111"/>
          <ac:spMkLst>
            <pc:docMk/>
            <pc:sldMk cId="3145583906" sldId="281"/>
            <ac:spMk id="10" creationId="{F2802597-C3B8-B00A-40B1-8263DFA4BEBE}"/>
          </ac:spMkLst>
        </pc:spChg>
        <pc:spChg chg="del">
          <ac:chgData name="Lauren Olszaniecki" userId="S::lolsz054@uottawa.ca::36438c5c-ac5a-4812-8ae9-045d0be65b74" providerId="AD" clId="Web-{548C16A6-5C18-1709-D777-D94A301906A7}" dt="2024-03-15T14:52:47.592" v="85"/>
          <ac:spMkLst>
            <pc:docMk/>
            <pc:sldMk cId="3145583906" sldId="281"/>
            <ac:spMk id="11" creationId="{124929CE-C33C-03A2-B3A4-F60BD62EE60E}"/>
          </ac:spMkLst>
        </pc:spChg>
        <pc:spChg chg="mod">
          <ac:chgData name="Lauren Olszaniecki" userId="S::lolsz054@uottawa.ca::36438c5c-ac5a-4812-8ae9-045d0be65b74" providerId="AD" clId="Web-{548C16A6-5C18-1709-D777-D94A301906A7}" dt="2024-03-15T14:54:32.624" v="121" actId="20577"/>
          <ac:spMkLst>
            <pc:docMk/>
            <pc:sldMk cId="3145583906" sldId="281"/>
            <ac:spMk id="14" creationId="{8662D777-61A3-F074-2ED9-2BA7CF52580C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15:59.414" v="513" actId="20577"/>
          <ac:spMkLst>
            <pc:docMk/>
            <pc:sldMk cId="3145583906" sldId="281"/>
            <ac:spMk id="16" creationId="{E0F21418-B766-7260-E997-1CFBEC7A9233}"/>
          </ac:spMkLst>
        </pc:spChg>
        <pc:picChg chg="add mod">
          <ac:chgData name="Lauren Olszaniecki" userId="S::lolsz054@uottawa.ca::36438c5c-ac5a-4812-8ae9-045d0be65b74" providerId="AD" clId="Web-{548C16A6-5C18-1709-D777-D94A301906A7}" dt="2024-03-15T14:54:09.858" v="117" actId="1076"/>
          <ac:picMkLst>
            <pc:docMk/>
            <pc:sldMk cId="3145583906" sldId="281"/>
            <ac:picMk id="3" creationId="{EABDCBE9-321B-38DB-8F34-A5CFCD873947}"/>
          </ac:picMkLst>
        </pc:picChg>
        <pc:picChg chg="add del">
          <ac:chgData name="Lauren Olszaniecki" userId="S::lolsz054@uottawa.ca::36438c5c-ac5a-4812-8ae9-045d0be65b74" providerId="AD" clId="Web-{548C16A6-5C18-1709-D777-D94A301906A7}" dt="2024-03-15T14:53:51.515" v="109"/>
          <ac:picMkLst>
            <pc:docMk/>
            <pc:sldMk cId="3145583906" sldId="281"/>
            <ac:picMk id="5" creationId="{F23338D0-2171-E527-EF1D-539F23FF0AF0}"/>
          </ac:picMkLst>
        </pc:picChg>
        <pc:picChg chg="del">
          <ac:chgData name="Lauren Olszaniecki" userId="S::lolsz054@uottawa.ca::36438c5c-ac5a-4812-8ae9-045d0be65b74" providerId="AD" clId="Web-{548C16A6-5C18-1709-D777-D94A301906A7}" dt="2024-03-15T14:52:42.889" v="83"/>
          <ac:picMkLst>
            <pc:docMk/>
            <pc:sldMk cId="3145583906" sldId="281"/>
            <ac:picMk id="7" creationId="{9B6F952D-832A-CDBD-22D2-EF74A14C002B}"/>
          </ac:picMkLst>
        </pc:picChg>
        <pc:picChg chg="add del">
          <ac:chgData name="Lauren Olszaniecki" userId="S::lolsz054@uottawa.ca::36438c5c-ac5a-4812-8ae9-045d0be65b74" providerId="AD" clId="Web-{548C16A6-5C18-1709-D777-D94A301906A7}" dt="2024-03-15T14:53:46.311" v="107"/>
          <ac:picMkLst>
            <pc:docMk/>
            <pc:sldMk cId="3145583906" sldId="281"/>
            <ac:picMk id="9" creationId="{965B1BDC-81D1-4CA5-371E-DB8EB26511B9}"/>
          </ac:picMkLst>
        </pc:picChg>
        <pc:picChg chg="del">
          <ac:chgData name="Lauren Olszaniecki" userId="S::lolsz054@uottawa.ca::36438c5c-ac5a-4812-8ae9-045d0be65b74" providerId="AD" clId="Web-{548C16A6-5C18-1709-D777-D94A301906A7}" dt="2024-03-15T14:53:53.171" v="110"/>
          <ac:picMkLst>
            <pc:docMk/>
            <pc:sldMk cId="3145583906" sldId="281"/>
            <ac:picMk id="12" creationId="{6C2F0731-241E-16A5-15F0-A366395E1CF8}"/>
          </ac:picMkLst>
        </pc:picChg>
        <pc:picChg chg="add mod">
          <ac:chgData name="Lauren Olszaniecki" userId="S::lolsz054@uottawa.ca::36438c5c-ac5a-4812-8ae9-045d0be65b74" providerId="AD" clId="Web-{548C16A6-5C18-1709-D777-D94A301906A7}" dt="2024-03-15T14:54:08.202" v="116" actId="1076"/>
          <ac:picMkLst>
            <pc:docMk/>
            <pc:sldMk cId="3145583906" sldId="281"/>
            <ac:picMk id="15" creationId="{58D62058-0BD7-9C3F-3097-E62961532915}"/>
          </ac:picMkLst>
        </pc:picChg>
      </pc:sldChg>
      <pc:sldChg chg="addSp modSp new del">
        <pc:chgData name="Lauren Olszaniecki" userId="S::lolsz054@uottawa.ca::36438c5c-ac5a-4812-8ae9-045d0be65b74" providerId="AD" clId="Web-{548C16A6-5C18-1709-D777-D94A301906A7}" dt="2024-03-15T14:57:24.750" v="145"/>
        <pc:sldMkLst>
          <pc:docMk/>
          <pc:sldMk cId="1238460861" sldId="282"/>
        </pc:sldMkLst>
        <pc:graphicFrameChg chg="add mod">
          <ac:chgData name="Lauren Olszaniecki" userId="S::lolsz054@uottawa.ca::36438c5c-ac5a-4812-8ae9-045d0be65b74" providerId="AD" clId="Web-{548C16A6-5C18-1709-D777-D94A301906A7}" dt="2024-03-15T14:56:01.719" v="131" actId="14100"/>
          <ac:graphicFrameMkLst>
            <pc:docMk/>
            <pc:sldMk cId="1238460861" sldId="282"/>
            <ac:graphicFrameMk id="3" creationId="{A6DDE868-D672-1F2F-4138-1E11164926E6}"/>
          </ac:graphicFrameMkLst>
        </pc:graphicFrameChg>
      </pc:sldChg>
      <pc:sldChg chg="addSp delSp modSp add replId">
        <pc:chgData name="Lauren Olszaniecki" userId="S::lolsz054@uottawa.ca::36438c5c-ac5a-4812-8ae9-045d0be65b74" providerId="AD" clId="Web-{548C16A6-5C18-1709-D777-D94A301906A7}" dt="2024-03-15T15:11:00.599" v="454" actId="20577"/>
        <pc:sldMkLst>
          <pc:docMk/>
          <pc:sldMk cId="2842513895" sldId="282"/>
        </pc:sldMkLst>
        <pc:spChg chg="mod">
          <ac:chgData name="Lauren Olszaniecki" userId="S::lolsz054@uottawa.ca::36438c5c-ac5a-4812-8ae9-045d0be65b74" providerId="AD" clId="Web-{548C16A6-5C18-1709-D777-D94A301906A7}" dt="2024-03-15T15:05:12.910" v="273" actId="20577"/>
          <ac:spMkLst>
            <pc:docMk/>
            <pc:sldMk cId="2842513895" sldId="282"/>
            <ac:spMk id="4" creationId="{0A7E0A44-CD57-1F66-B1FD-E3B57A876E06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04:19.612" v="211" actId="20577"/>
          <ac:spMkLst>
            <pc:docMk/>
            <pc:sldMk cId="2842513895" sldId="282"/>
            <ac:spMk id="6" creationId="{4A34AFF1-8A3F-3B9F-0638-48667C82D941}"/>
          </ac:spMkLst>
        </pc:spChg>
        <pc:spChg chg="add del mod">
          <ac:chgData name="Lauren Olszaniecki" userId="S::lolsz054@uottawa.ca::36438c5c-ac5a-4812-8ae9-045d0be65b74" providerId="AD" clId="Web-{548C16A6-5C18-1709-D777-D94A301906A7}" dt="2024-03-15T15:04:56.941" v="225"/>
          <ac:spMkLst>
            <pc:docMk/>
            <pc:sldMk cId="2842513895" sldId="282"/>
            <ac:spMk id="11" creationId="{9754F0A2-D94B-1DF0-D067-C9151A0607B3}"/>
          </ac:spMkLst>
        </pc:spChg>
        <pc:spChg chg="mod">
          <ac:chgData name="Lauren Olszaniecki" userId="S::lolsz054@uottawa.ca::36438c5c-ac5a-4812-8ae9-045d0be65b74" providerId="AD" clId="Web-{548C16A6-5C18-1709-D777-D94A301906A7}" dt="2024-03-15T15:11:00.599" v="454" actId="20577"/>
          <ac:spMkLst>
            <pc:docMk/>
            <pc:sldMk cId="2842513895" sldId="282"/>
            <ac:spMk id="16" creationId="{E0F21418-B766-7260-E997-1CFBEC7A9233}"/>
          </ac:spMkLst>
        </pc:spChg>
        <pc:picChg chg="del">
          <ac:chgData name="Lauren Olszaniecki" userId="S::lolsz054@uottawa.ca::36438c5c-ac5a-4812-8ae9-045d0be65b74" providerId="AD" clId="Web-{548C16A6-5C18-1709-D777-D94A301906A7}" dt="2024-03-15T15:04:43.988" v="222"/>
          <ac:picMkLst>
            <pc:docMk/>
            <pc:sldMk cId="2842513895" sldId="282"/>
            <ac:picMk id="3" creationId="{EABDCBE9-321B-38DB-8F34-A5CFCD873947}"/>
          </ac:picMkLst>
        </pc:picChg>
        <pc:picChg chg="add mod">
          <ac:chgData name="Lauren Olszaniecki" userId="S::lolsz054@uottawa.ca::36438c5c-ac5a-4812-8ae9-045d0be65b74" providerId="AD" clId="Web-{548C16A6-5C18-1709-D777-D94A301906A7}" dt="2024-03-15T15:04:38.206" v="220" actId="1076"/>
          <ac:picMkLst>
            <pc:docMk/>
            <pc:sldMk cId="2842513895" sldId="282"/>
            <ac:picMk id="5" creationId="{91365E87-5164-7035-579D-13DC5DAC0A15}"/>
          </ac:picMkLst>
        </pc:picChg>
        <pc:picChg chg="add mod">
          <ac:chgData name="Lauren Olszaniecki" userId="S::lolsz054@uottawa.ca::36438c5c-ac5a-4812-8ae9-045d0be65b74" providerId="AD" clId="Web-{548C16A6-5C18-1709-D777-D94A301906A7}" dt="2024-03-15T15:04:47.409" v="223" actId="1076"/>
          <ac:picMkLst>
            <pc:docMk/>
            <pc:sldMk cId="2842513895" sldId="282"/>
            <ac:picMk id="9" creationId="{EA5E9F61-D54D-AAA8-B1F3-5E8026A9BE7B}"/>
          </ac:picMkLst>
        </pc:picChg>
        <pc:picChg chg="del">
          <ac:chgData name="Lauren Olszaniecki" userId="S::lolsz054@uottawa.ca::36438c5c-ac5a-4812-8ae9-045d0be65b74" providerId="AD" clId="Web-{548C16A6-5C18-1709-D777-D94A301906A7}" dt="2024-03-15T15:04:35.863" v="219"/>
          <ac:picMkLst>
            <pc:docMk/>
            <pc:sldMk cId="2842513895" sldId="282"/>
            <ac:picMk id="15" creationId="{58D62058-0BD7-9C3F-3097-E62961532915}"/>
          </ac:picMkLst>
        </pc:picChg>
      </pc:sldChg>
      <pc:sldChg chg="new del">
        <pc:chgData name="Lauren Olszaniecki" userId="S::lolsz054@uottawa.ca::36438c5c-ac5a-4812-8ae9-045d0be65b74" providerId="AD" clId="Web-{548C16A6-5C18-1709-D777-D94A301906A7}" dt="2024-03-15T15:04:11.362" v="207"/>
        <pc:sldMkLst>
          <pc:docMk/>
          <pc:sldMk cId="3831891938" sldId="282"/>
        </pc:sldMkLst>
      </pc:sldChg>
    </pc:docChg>
  </pc:docChgLst>
  <pc:docChgLst>
    <pc:chgData name="Ahmad Muslat" userId="S::amusl039@uottawa.ca::152480d0-3626-406a-9507-39a02a2734da" providerId="AD" clId="Web-{BCB728AB-872E-6D20-3F25-DFD8058416A4}"/>
    <pc:docChg chg="modSld">
      <pc:chgData name="Ahmad Muslat" userId="S::amusl039@uottawa.ca::152480d0-3626-406a-9507-39a02a2734da" providerId="AD" clId="Web-{BCB728AB-872E-6D20-3F25-DFD8058416A4}" dt="2024-03-14T13:51:16.036" v="68" actId="1076"/>
      <pc:docMkLst>
        <pc:docMk/>
      </pc:docMkLst>
      <pc:sldChg chg="addSp delSp modSp">
        <pc:chgData name="Ahmad Muslat" userId="S::amusl039@uottawa.ca::152480d0-3626-406a-9507-39a02a2734da" providerId="AD" clId="Web-{BCB728AB-872E-6D20-3F25-DFD8058416A4}" dt="2024-03-14T13:51:16.036" v="68" actId="1076"/>
        <pc:sldMkLst>
          <pc:docMk/>
          <pc:sldMk cId="498772200" sldId="263"/>
        </pc:sldMkLst>
        <pc:spChg chg="add del">
          <ac:chgData name="Ahmad Muslat" userId="S::amusl039@uottawa.ca::152480d0-3626-406a-9507-39a02a2734da" providerId="AD" clId="Web-{BCB728AB-872E-6D20-3F25-DFD8058416A4}" dt="2024-03-14T13:33:17.638" v="3"/>
          <ac:spMkLst>
            <pc:docMk/>
            <pc:sldMk cId="498772200" sldId="263"/>
            <ac:spMk id="3" creationId="{8C6C2AEC-E26F-FFEF-27EB-C03C36C56F25}"/>
          </ac:spMkLst>
        </pc:spChg>
        <pc:spChg chg="del">
          <ac:chgData name="Ahmad Muslat" userId="S::amusl039@uottawa.ca::152480d0-3626-406a-9507-39a02a2734da" providerId="AD" clId="Web-{BCB728AB-872E-6D20-3F25-DFD8058416A4}" dt="2024-03-14T13:47:41.531" v="38"/>
          <ac:spMkLst>
            <pc:docMk/>
            <pc:sldMk cId="498772200" sldId="263"/>
            <ac:spMk id="4" creationId="{FA1A9324-4D46-9037-8FD2-030BFED2A93F}"/>
          </ac:spMkLst>
        </pc:spChg>
        <pc:spChg chg="del">
          <ac:chgData name="Ahmad Muslat" userId="S::amusl039@uottawa.ca::152480d0-3626-406a-9507-39a02a2734da" providerId="AD" clId="Web-{BCB728AB-872E-6D20-3F25-DFD8058416A4}" dt="2024-03-14T13:33:38.233" v="10"/>
          <ac:spMkLst>
            <pc:docMk/>
            <pc:sldMk cId="498772200" sldId="263"/>
            <ac:spMk id="5" creationId="{0C3CA28B-DB99-15F3-454D-56C431481172}"/>
          </ac:spMkLst>
        </pc:spChg>
        <pc:spChg chg="mod">
          <ac:chgData name="Ahmad Muslat" userId="S::amusl039@uottawa.ca::152480d0-3626-406a-9507-39a02a2734da" providerId="AD" clId="Web-{BCB728AB-872E-6D20-3F25-DFD8058416A4}" dt="2024-03-14T13:49:13.564" v="55" actId="1076"/>
          <ac:spMkLst>
            <pc:docMk/>
            <pc:sldMk cId="498772200" sldId="263"/>
            <ac:spMk id="6" creationId="{34360F67-AFB4-8786-AA4E-EE19FFB27D7F}"/>
          </ac:spMkLst>
        </pc:spChg>
        <pc:spChg chg="mod">
          <ac:chgData name="Ahmad Muslat" userId="S::amusl039@uottawa.ca::152480d0-3626-406a-9507-39a02a2734da" providerId="AD" clId="Web-{BCB728AB-872E-6D20-3F25-DFD8058416A4}" dt="2024-03-14T13:47:39.672" v="37" actId="1076"/>
          <ac:spMkLst>
            <pc:docMk/>
            <pc:sldMk cId="498772200" sldId="263"/>
            <ac:spMk id="7" creationId="{66B76019-F7BD-F892-B607-9FEBA7C5DECB}"/>
          </ac:spMkLst>
        </pc:spChg>
        <pc:spChg chg="add del mod">
          <ac:chgData name="Ahmad Muslat" userId="S::amusl039@uottawa.ca::152480d0-3626-406a-9507-39a02a2734da" providerId="AD" clId="Web-{BCB728AB-872E-6D20-3F25-DFD8058416A4}" dt="2024-03-14T13:37:08.003" v="14"/>
          <ac:spMkLst>
            <pc:docMk/>
            <pc:sldMk cId="498772200" sldId="263"/>
            <ac:spMk id="11" creationId="{E156CF20-60BF-0E06-A510-500C81B6A172}"/>
          </ac:spMkLst>
        </pc:spChg>
        <pc:spChg chg="add del mod">
          <ac:chgData name="Ahmad Muslat" userId="S::amusl039@uottawa.ca::152480d0-3626-406a-9507-39a02a2734da" providerId="AD" clId="Web-{BCB728AB-872E-6D20-3F25-DFD8058416A4}" dt="2024-03-14T13:47:11.952" v="31"/>
          <ac:spMkLst>
            <pc:docMk/>
            <pc:sldMk cId="498772200" sldId="263"/>
            <ac:spMk id="16" creationId="{FC418A38-54E5-AF76-F295-FD3758F9D845}"/>
          </ac:spMkLst>
        </pc:spChg>
        <pc:spChg chg="add mod">
          <ac:chgData name="Ahmad Muslat" userId="S::amusl039@uottawa.ca::152480d0-3626-406a-9507-39a02a2734da" providerId="AD" clId="Web-{BCB728AB-872E-6D20-3F25-DFD8058416A4}" dt="2024-03-14T13:49:50.143" v="64" actId="20577"/>
          <ac:spMkLst>
            <pc:docMk/>
            <pc:sldMk cId="498772200" sldId="263"/>
            <ac:spMk id="18" creationId="{4354022D-5122-0A56-2F67-C791D03B5304}"/>
          </ac:spMkLst>
        </pc:spChg>
        <pc:picChg chg="add del mod ord">
          <ac:chgData name="Ahmad Muslat" userId="S::amusl039@uottawa.ca::152480d0-3626-406a-9507-39a02a2734da" providerId="AD" clId="Web-{BCB728AB-872E-6D20-3F25-DFD8058416A4}" dt="2024-03-14T13:33:08.545" v="2"/>
          <ac:picMkLst>
            <pc:docMk/>
            <pc:sldMk cId="498772200" sldId="263"/>
            <ac:picMk id="8" creationId="{5877DC8B-6594-5A00-8F69-C284AB17A024}"/>
          </ac:picMkLst>
        </pc:picChg>
        <pc:picChg chg="add del mod ord">
          <ac:chgData name="Ahmad Muslat" userId="S::amusl039@uottawa.ca::152480d0-3626-406a-9507-39a02a2734da" providerId="AD" clId="Web-{BCB728AB-872E-6D20-3F25-DFD8058416A4}" dt="2024-03-14T13:33:54.749" v="13"/>
          <ac:picMkLst>
            <pc:docMk/>
            <pc:sldMk cId="498772200" sldId="263"/>
            <ac:picMk id="9" creationId="{E2F4D100-D3E7-B6E1-09D9-D3DB8FC916FD}"/>
          </ac:picMkLst>
        </pc:picChg>
        <pc:picChg chg="add del mod ord">
          <ac:chgData name="Ahmad Muslat" userId="S::amusl039@uottawa.ca::152480d0-3626-406a-9507-39a02a2734da" providerId="AD" clId="Web-{BCB728AB-872E-6D20-3F25-DFD8058416A4}" dt="2024-03-14T13:46:42.483" v="28"/>
          <ac:picMkLst>
            <pc:docMk/>
            <pc:sldMk cId="498772200" sldId="263"/>
            <ac:picMk id="12" creationId="{D66BAFEC-7B53-C04B-B43D-2CEA2F0CB44D}"/>
          </ac:picMkLst>
        </pc:picChg>
        <pc:picChg chg="add mod">
          <ac:chgData name="Ahmad Muslat" userId="S::amusl039@uottawa.ca::152480d0-3626-406a-9507-39a02a2734da" providerId="AD" clId="Web-{BCB728AB-872E-6D20-3F25-DFD8058416A4}" dt="2024-03-14T13:49:18.596" v="57" actId="1076"/>
          <ac:picMkLst>
            <pc:docMk/>
            <pc:sldMk cId="498772200" sldId="263"/>
            <ac:picMk id="13" creationId="{D4D7312E-E0E6-B041-C7E1-8C6CEB0E9ABC}"/>
          </ac:picMkLst>
        </pc:picChg>
        <pc:picChg chg="add del mod">
          <ac:chgData name="Ahmad Muslat" userId="S::amusl039@uottawa.ca::152480d0-3626-406a-9507-39a02a2734da" providerId="AD" clId="Web-{BCB728AB-872E-6D20-3F25-DFD8058416A4}" dt="2024-03-14T13:49:50.549" v="65"/>
          <ac:picMkLst>
            <pc:docMk/>
            <pc:sldMk cId="498772200" sldId="263"/>
            <ac:picMk id="14" creationId="{5B238AD6-99A1-FD72-C310-1C6BF278D79A}"/>
          </ac:picMkLst>
        </pc:picChg>
        <pc:picChg chg="add mod">
          <ac:chgData name="Ahmad Muslat" userId="S::amusl039@uottawa.ca::152480d0-3626-406a-9507-39a02a2734da" providerId="AD" clId="Web-{BCB728AB-872E-6D20-3F25-DFD8058416A4}" dt="2024-03-14T13:48:47.704" v="46" actId="1076"/>
          <ac:picMkLst>
            <pc:docMk/>
            <pc:sldMk cId="498772200" sldId="263"/>
            <ac:picMk id="17" creationId="{B7CE5F29-B78B-BBE1-2A7F-55365C79C84E}"/>
          </ac:picMkLst>
        </pc:picChg>
        <pc:picChg chg="add mod">
          <ac:chgData name="Ahmad Muslat" userId="S::amusl039@uottawa.ca::152480d0-3626-406a-9507-39a02a2734da" providerId="AD" clId="Web-{BCB728AB-872E-6D20-3F25-DFD8058416A4}" dt="2024-03-14T13:51:16.036" v="68" actId="1076"/>
          <ac:picMkLst>
            <pc:docMk/>
            <pc:sldMk cId="498772200" sldId="263"/>
            <ac:picMk id="19" creationId="{E64099CA-CDF5-54EB-7227-74698E281954}"/>
          </ac:picMkLst>
        </pc:picChg>
      </pc:sldChg>
      <pc:sldChg chg="modSp">
        <pc:chgData name="Ahmad Muslat" userId="S::amusl039@uottawa.ca::152480d0-3626-406a-9507-39a02a2734da" providerId="AD" clId="Web-{BCB728AB-872E-6D20-3F25-DFD8058416A4}" dt="2024-03-14T13:18:50.136" v="0" actId="1076"/>
        <pc:sldMkLst>
          <pc:docMk/>
          <pc:sldMk cId="3669010251" sldId="270"/>
        </pc:sldMkLst>
        <pc:picChg chg="mod">
          <ac:chgData name="Ahmad Muslat" userId="S::amusl039@uottawa.ca::152480d0-3626-406a-9507-39a02a2734da" providerId="AD" clId="Web-{BCB728AB-872E-6D20-3F25-DFD8058416A4}" dt="2024-03-14T13:18:50.136" v="0" actId="1076"/>
          <ac:picMkLst>
            <pc:docMk/>
            <pc:sldMk cId="3669010251" sldId="270"/>
            <ac:picMk id="4" creationId="{11A007C5-7E53-4330-AC41-5E780A0194D2}"/>
          </ac:picMkLst>
        </pc:picChg>
      </pc:sldChg>
    </pc:docChg>
  </pc:docChgLst>
  <pc:docChgLst>
    <pc:chgData name="Ahmad Muslat" userId="S::amusl039@uottawa.ca::152480d0-3626-406a-9507-39a02a2734da" providerId="AD" clId="Web-{CC918786-7B68-3942-EAAC-8D463828CB3C}"/>
    <pc:docChg chg="modSld">
      <pc:chgData name="Ahmad Muslat" userId="S::amusl039@uottawa.ca::152480d0-3626-406a-9507-39a02a2734da" providerId="AD" clId="Web-{CC918786-7B68-3942-EAAC-8D463828CB3C}" dt="2024-03-14T15:38:01.806" v="17"/>
      <pc:docMkLst>
        <pc:docMk/>
      </pc:docMkLst>
      <pc:sldChg chg="addSp delSp modSp mod setBg">
        <pc:chgData name="Ahmad Muslat" userId="S::amusl039@uottawa.ca::152480d0-3626-406a-9507-39a02a2734da" providerId="AD" clId="Web-{CC918786-7B68-3942-EAAC-8D463828CB3C}" dt="2024-03-14T15:38:01.806" v="17"/>
        <pc:sldMkLst>
          <pc:docMk/>
          <pc:sldMk cId="692011330" sldId="260"/>
        </pc:sldMkLst>
        <pc:spChg chg="mod">
          <ac:chgData name="Ahmad Muslat" userId="S::amusl039@uottawa.ca::152480d0-3626-406a-9507-39a02a2734da" providerId="AD" clId="Web-{CC918786-7B68-3942-EAAC-8D463828CB3C}" dt="2024-03-14T15:38:01.774" v="16"/>
          <ac:spMkLst>
            <pc:docMk/>
            <pc:sldMk cId="692011330" sldId="260"/>
            <ac:spMk id="2" creationId="{F15BB707-99FB-BE69-5F34-ABEBF7CB425B}"/>
          </ac:spMkLst>
        </pc:spChg>
        <pc:spChg chg="add del mod">
          <ac:chgData name="Ahmad Muslat" userId="S::amusl039@uottawa.ca::152480d0-3626-406a-9507-39a02a2734da" providerId="AD" clId="Web-{CC918786-7B68-3942-EAAC-8D463828CB3C}" dt="2024-03-14T15:38:01.806" v="17"/>
          <ac:spMkLst>
            <pc:docMk/>
            <pc:sldMk cId="692011330" sldId="260"/>
            <ac:spMk id="3" creationId="{1BDFE01D-9B37-E323-2EA8-F9A07302C0D2}"/>
          </ac:spMkLst>
        </pc:spChg>
        <pc:spChg chg="add del">
          <ac:chgData name="Ahmad Muslat" userId="S::amusl039@uottawa.ca::152480d0-3626-406a-9507-39a02a2734da" providerId="AD" clId="Web-{CC918786-7B68-3942-EAAC-8D463828CB3C}" dt="2024-03-14T15:37:56.884" v="14"/>
          <ac:spMkLst>
            <pc:docMk/>
            <pc:sldMk cId="692011330" sldId="260"/>
            <ac:spMk id="6" creationId="{5A133C1E-CB83-47F3-8F35-94C2A7C58EE2}"/>
          </ac:spMkLst>
        </pc:spChg>
        <pc:spChg chg="add del">
          <ac:chgData name="Ahmad Muslat" userId="S::amusl039@uottawa.ca::152480d0-3626-406a-9507-39a02a2734da" providerId="AD" clId="Web-{CC918786-7B68-3942-EAAC-8D463828CB3C}" dt="2024-03-14T15:37:56.884" v="14"/>
          <ac:spMkLst>
            <pc:docMk/>
            <pc:sldMk cId="692011330" sldId="260"/>
            <ac:spMk id="7" creationId="{289E943A-225D-44B1-B345-D7FDBA43C1CE}"/>
          </ac:spMkLst>
        </pc:spChg>
        <pc:spChg chg="add del">
          <ac:chgData name="Ahmad Muslat" userId="S::amusl039@uottawa.ca::152480d0-3626-406a-9507-39a02a2734da" providerId="AD" clId="Web-{CC918786-7B68-3942-EAAC-8D463828CB3C}" dt="2024-03-14T15:37:39.305" v="10"/>
          <ac:spMkLst>
            <pc:docMk/>
            <pc:sldMk cId="692011330" sldId="260"/>
            <ac:spMk id="9" creationId="{696A55C8-89F1-439D-863D-E208C0AC880F}"/>
          </ac:spMkLst>
        </pc:spChg>
        <pc:spChg chg="add del">
          <ac:chgData name="Ahmad Muslat" userId="S::amusl039@uottawa.ca::152480d0-3626-406a-9507-39a02a2734da" providerId="AD" clId="Web-{CC918786-7B68-3942-EAAC-8D463828CB3C}" dt="2024-03-14T15:37:39.305" v="10"/>
          <ac:spMkLst>
            <pc:docMk/>
            <pc:sldMk cId="692011330" sldId="260"/>
            <ac:spMk id="11" creationId="{E4A1FD7E-EAEC-40B9-B75B-432F9DA75BA8}"/>
          </ac:spMkLst>
        </pc:spChg>
        <pc:spChg chg="add del">
          <ac:chgData name="Ahmad Muslat" userId="S::amusl039@uottawa.ca::152480d0-3626-406a-9507-39a02a2734da" providerId="AD" clId="Web-{CC918786-7B68-3942-EAAC-8D463828CB3C}" dt="2024-03-14T15:37:39.305" v="10"/>
          <ac:spMkLst>
            <pc:docMk/>
            <pc:sldMk cId="692011330" sldId="260"/>
            <ac:spMk id="13" creationId="{AC88629E-396B-4C99-B284-F30AABDF2E1D}"/>
          </ac:spMkLst>
        </pc:spChg>
        <pc:graphicFrameChg chg="add del">
          <ac:chgData name="Ahmad Muslat" userId="S::amusl039@uottawa.ca::152480d0-3626-406a-9507-39a02a2734da" providerId="AD" clId="Web-{CC918786-7B68-3942-EAAC-8D463828CB3C}" dt="2024-03-14T15:38:01.774" v="16"/>
          <ac:graphicFrameMkLst>
            <pc:docMk/>
            <pc:sldMk cId="692011330" sldId="260"/>
            <ac:graphicFrameMk id="10" creationId="{4CACDDDD-155D-2C94-CE55-89C963AD68AE}"/>
          </ac:graphicFrameMkLst>
        </pc:graphicFrameChg>
        <pc:graphicFrameChg chg="add">
          <ac:chgData name="Ahmad Muslat" userId="S::amusl039@uottawa.ca::152480d0-3626-406a-9507-39a02a2734da" providerId="AD" clId="Web-{CC918786-7B68-3942-EAAC-8D463828CB3C}" dt="2024-03-14T15:38:01.806" v="17"/>
          <ac:graphicFrameMkLst>
            <pc:docMk/>
            <pc:sldMk cId="692011330" sldId="260"/>
            <ac:graphicFrameMk id="12" creationId="{5ED3CB34-4D78-7392-3B82-3D1A016EAA95}"/>
          </ac:graphicFrameMkLst>
        </pc:graphicFrameChg>
        <pc:picChg chg="add del mod ord">
          <ac:chgData name="Ahmad Muslat" userId="S::amusl039@uottawa.ca::152480d0-3626-406a-9507-39a02a2734da" providerId="AD" clId="Web-{CC918786-7B68-3942-EAAC-8D463828CB3C}" dt="2024-03-14T15:37:44.024" v="12"/>
          <ac:picMkLst>
            <pc:docMk/>
            <pc:sldMk cId="692011330" sldId="260"/>
            <ac:picMk id="4" creationId="{D57FA91D-3BDF-BC8C-499E-B2725B13B2D7}"/>
          </ac:picMkLst>
        </pc:picChg>
        <pc:picChg chg="add del">
          <ac:chgData name="Ahmad Muslat" userId="S::amusl039@uottawa.ca::152480d0-3626-406a-9507-39a02a2734da" providerId="AD" clId="Web-{CC918786-7B68-3942-EAAC-8D463828CB3C}" dt="2024-03-14T15:37:56.884" v="14"/>
          <ac:picMkLst>
            <pc:docMk/>
            <pc:sldMk cId="692011330" sldId="260"/>
            <ac:picMk id="5" creationId="{8BC4D080-D7B5-5ED4-A7D6-6A26C4B1DE12}"/>
          </ac:picMkLst>
        </pc:picChg>
      </pc:sldChg>
      <pc:sldChg chg="modSp">
        <pc:chgData name="Ahmad Muslat" userId="S::amusl039@uottawa.ca::152480d0-3626-406a-9507-39a02a2734da" providerId="AD" clId="Web-{CC918786-7B68-3942-EAAC-8D463828CB3C}" dt="2024-03-14T15:34:56.506" v="1" actId="1076"/>
        <pc:sldMkLst>
          <pc:docMk/>
          <pc:sldMk cId="2901468883" sldId="267"/>
        </pc:sldMkLst>
        <pc:picChg chg="mod">
          <ac:chgData name="Ahmad Muslat" userId="S::amusl039@uottawa.ca::152480d0-3626-406a-9507-39a02a2734da" providerId="AD" clId="Web-{CC918786-7B68-3942-EAAC-8D463828CB3C}" dt="2024-03-14T15:34:56.506" v="1" actId="1076"/>
          <ac:picMkLst>
            <pc:docMk/>
            <pc:sldMk cId="2901468883" sldId="267"/>
            <ac:picMk id="4" creationId="{EF10DEC2-040A-8ECA-D754-DC3D795F0CD8}"/>
          </ac:picMkLst>
        </pc:picChg>
      </pc:sldChg>
      <pc:sldChg chg="modSp">
        <pc:chgData name="Ahmad Muslat" userId="S::amusl039@uottawa.ca::152480d0-3626-406a-9507-39a02a2734da" providerId="AD" clId="Web-{CC918786-7B68-3942-EAAC-8D463828CB3C}" dt="2024-03-14T15:27:48.233" v="0" actId="1076"/>
        <pc:sldMkLst>
          <pc:docMk/>
          <pc:sldMk cId="3669010251" sldId="270"/>
        </pc:sldMkLst>
        <pc:picChg chg="mod">
          <ac:chgData name="Ahmad Muslat" userId="S::amusl039@uottawa.ca::152480d0-3626-406a-9507-39a02a2734da" providerId="AD" clId="Web-{CC918786-7B68-3942-EAAC-8D463828CB3C}" dt="2024-03-14T15:27:48.233" v="0" actId="1076"/>
          <ac:picMkLst>
            <pc:docMk/>
            <pc:sldMk cId="3669010251" sldId="270"/>
            <ac:picMk id="4" creationId="{11A007C5-7E53-4330-AC41-5E780A0194D2}"/>
          </ac:picMkLst>
        </pc:picChg>
      </pc:sldChg>
    </pc:docChg>
  </pc:docChgLst>
  <pc:docChgLst>
    <pc:chgData name="Ahmad Muslat" userId="S::amusl039@uottawa.ca::152480d0-3626-406a-9507-39a02a2734da" providerId="AD" clId="Web-{7A65E5E9-B146-387B-4368-3A0A343F70D8}"/>
    <pc:docChg chg="modSld">
      <pc:chgData name="Ahmad Muslat" userId="S::amusl039@uottawa.ca::152480d0-3626-406a-9507-39a02a2734da" providerId="AD" clId="Web-{7A65E5E9-B146-387B-4368-3A0A343F70D8}" dt="2024-03-14T15:46:14.784" v="4" actId="1076"/>
      <pc:docMkLst>
        <pc:docMk/>
      </pc:docMkLst>
      <pc:sldChg chg="addSp delSp modSp">
        <pc:chgData name="Ahmad Muslat" userId="S::amusl039@uottawa.ca::152480d0-3626-406a-9507-39a02a2734da" providerId="AD" clId="Web-{7A65E5E9-B146-387B-4368-3A0A343F70D8}" dt="2024-03-14T15:46:14.784" v="4" actId="1076"/>
        <pc:sldMkLst>
          <pc:docMk/>
          <pc:sldMk cId="692011330" sldId="260"/>
        </pc:sldMkLst>
        <pc:graphicFrameChg chg="mod">
          <ac:chgData name="Ahmad Muslat" userId="S::amusl039@uottawa.ca::152480d0-3626-406a-9507-39a02a2734da" providerId="AD" clId="Web-{7A65E5E9-B146-387B-4368-3A0A343F70D8}" dt="2024-03-14T15:46:14.784" v="4" actId="1076"/>
          <ac:graphicFrameMkLst>
            <pc:docMk/>
            <pc:sldMk cId="692011330" sldId="260"/>
            <ac:graphicFrameMk id="12" creationId="{5ED3CB34-4D78-7392-3B82-3D1A016EAA95}"/>
          </ac:graphicFrameMkLst>
        </pc:graphicFrameChg>
        <pc:picChg chg="add del mod">
          <ac:chgData name="Ahmad Muslat" userId="S::amusl039@uottawa.ca::152480d0-3626-406a-9507-39a02a2734da" providerId="AD" clId="Web-{7A65E5E9-B146-387B-4368-3A0A343F70D8}" dt="2024-03-14T15:46:08.659" v="3"/>
          <ac:picMkLst>
            <pc:docMk/>
            <pc:sldMk cId="692011330" sldId="260"/>
            <ac:picMk id="17" creationId="{8D0DFA68-0290-581E-7F1B-B621E6BCCF48}"/>
          </ac:picMkLst>
        </pc:picChg>
      </pc:sldChg>
    </pc:docChg>
  </pc:docChgLst>
  <pc:docChgLst>
    <pc:chgData name="Lauren Olszaniecki" userId="S::lolsz054@uottawa.ca::36438c5c-ac5a-4812-8ae9-045d0be65b74" providerId="AD" clId="Web-{4A4770DF-EE74-0C01-5EE4-55430B8A7EB7}"/>
    <pc:docChg chg="modSld">
      <pc:chgData name="Lauren Olszaniecki" userId="S::lolsz054@uottawa.ca::36438c5c-ac5a-4812-8ae9-045d0be65b74" providerId="AD" clId="Web-{4A4770DF-EE74-0C01-5EE4-55430B8A7EB7}" dt="2024-03-14T03:31:30.949" v="707" actId="1076"/>
      <pc:docMkLst>
        <pc:docMk/>
      </pc:docMkLst>
      <pc:sldChg chg="modSp">
        <pc:chgData name="Lauren Olszaniecki" userId="S::lolsz054@uottawa.ca::36438c5c-ac5a-4812-8ae9-045d0be65b74" providerId="AD" clId="Web-{4A4770DF-EE74-0C01-5EE4-55430B8A7EB7}" dt="2024-03-14T03:25:07.035" v="567"/>
        <pc:sldMkLst>
          <pc:docMk/>
          <pc:sldMk cId="3059316376" sldId="256"/>
        </pc:sldMkLst>
        <pc:spChg chg="mod">
          <ac:chgData name="Lauren Olszaniecki" userId="S::lolsz054@uottawa.ca::36438c5c-ac5a-4812-8ae9-045d0be65b74" providerId="AD" clId="Web-{4A4770DF-EE74-0C01-5EE4-55430B8A7EB7}" dt="2024-03-14T03:25:07.035" v="567"/>
          <ac:spMkLst>
            <pc:docMk/>
            <pc:sldMk cId="3059316376" sldId="256"/>
            <ac:spMk id="9" creationId="{2826EE5C-DE28-CB13-DBF3-23264AE4F58E}"/>
          </ac:spMkLst>
        </pc:spChg>
      </pc:sldChg>
      <pc:sldChg chg="modSp">
        <pc:chgData name="Lauren Olszaniecki" userId="S::lolsz054@uottawa.ca::36438c5c-ac5a-4812-8ae9-045d0be65b74" providerId="AD" clId="Web-{4A4770DF-EE74-0C01-5EE4-55430B8A7EB7}" dt="2024-03-14T03:26:52.990" v="581" actId="20577"/>
        <pc:sldMkLst>
          <pc:docMk/>
          <pc:sldMk cId="692011330" sldId="260"/>
        </pc:sldMkLst>
        <pc:spChg chg="mod">
          <ac:chgData name="Lauren Olszaniecki" userId="S::lolsz054@uottawa.ca::36438c5c-ac5a-4812-8ae9-045d0be65b74" providerId="AD" clId="Web-{4A4770DF-EE74-0C01-5EE4-55430B8A7EB7}" dt="2024-03-14T03:26:52.990" v="581" actId="20577"/>
          <ac:spMkLst>
            <pc:docMk/>
            <pc:sldMk cId="692011330" sldId="260"/>
            <ac:spMk id="3" creationId="{1BDFE01D-9B37-E323-2EA8-F9A07302C0D2}"/>
          </ac:spMkLst>
        </pc:spChg>
      </pc:sldChg>
      <pc:sldChg chg="modSp">
        <pc:chgData name="Lauren Olszaniecki" userId="S::lolsz054@uottawa.ca::36438c5c-ac5a-4812-8ae9-045d0be65b74" providerId="AD" clId="Web-{4A4770DF-EE74-0C01-5EE4-55430B8A7EB7}" dt="2024-03-14T03:10:20.173" v="90" actId="20577"/>
        <pc:sldMkLst>
          <pc:docMk/>
          <pc:sldMk cId="3088048144" sldId="268"/>
        </pc:sldMkLst>
        <pc:graphicFrameChg chg="modGraphic">
          <ac:chgData name="Lauren Olszaniecki" userId="S::lolsz054@uottawa.ca::36438c5c-ac5a-4812-8ae9-045d0be65b74" providerId="AD" clId="Web-{4A4770DF-EE74-0C01-5EE4-55430B8A7EB7}" dt="2024-03-14T03:10:20.173" v="90" actId="20577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modSp">
        <pc:chgData name="Lauren Olszaniecki" userId="S::lolsz054@uottawa.ca::36438c5c-ac5a-4812-8ae9-045d0be65b74" providerId="AD" clId="Web-{4A4770DF-EE74-0C01-5EE4-55430B8A7EB7}" dt="2024-03-14T03:08:14.155" v="23" actId="20577"/>
        <pc:sldMkLst>
          <pc:docMk/>
          <pc:sldMk cId="403941852" sldId="269"/>
        </pc:sldMkLst>
        <pc:graphicFrameChg chg="modGraphic">
          <ac:chgData name="Lauren Olszaniecki" userId="S::lolsz054@uottawa.ca::36438c5c-ac5a-4812-8ae9-045d0be65b74" providerId="AD" clId="Web-{4A4770DF-EE74-0C01-5EE4-55430B8A7EB7}" dt="2024-03-14T03:08:14.155" v="23" actId="20577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modSp">
        <pc:chgData name="Lauren Olszaniecki" userId="S::lolsz054@uottawa.ca::36438c5c-ac5a-4812-8ae9-045d0be65b74" providerId="AD" clId="Web-{4A4770DF-EE74-0C01-5EE4-55430B8A7EB7}" dt="2024-03-14T03:24:59.425" v="566"/>
        <pc:sldMkLst>
          <pc:docMk/>
          <pc:sldMk cId="3669010251" sldId="270"/>
        </pc:sldMkLst>
        <pc:spChg chg="mod">
          <ac:chgData name="Lauren Olszaniecki" userId="S::lolsz054@uottawa.ca::36438c5c-ac5a-4812-8ae9-045d0be65b74" providerId="AD" clId="Web-{4A4770DF-EE74-0C01-5EE4-55430B8A7EB7}" dt="2024-03-14T03:24:59.425" v="566"/>
          <ac:spMkLst>
            <pc:docMk/>
            <pc:sldMk cId="3669010251" sldId="270"/>
            <ac:spMk id="3" creationId="{CFE52C40-2B0C-E2BD-910F-D5CE692E8096}"/>
          </ac:spMkLst>
        </pc:spChg>
      </pc:sldChg>
      <pc:sldChg chg="addSp delSp modSp">
        <pc:chgData name="Lauren Olszaniecki" userId="S::lolsz054@uottawa.ca::36438c5c-ac5a-4812-8ae9-045d0be65b74" providerId="AD" clId="Web-{4A4770DF-EE74-0C01-5EE4-55430B8A7EB7}" dt="2024-03-14T03:30:26.854" v="705"/>
        <pc:sldMkLst>
          <pc:docMk/>
          <pc:sldMk cId="3534830423" sldId="274"/>
        </pc:sldMkLst>
        <pc:spChg chg="del mod">
          <ac:chgData name="Lauren Olszaniecki" userId="S::lolsz054@uottawa.ca::36438c5c-ac5a-4812-8ae9-045d0be65b74" providerId="AD" clId="Web-{4A4770DF-EE74-0C01-5EE4-55430B8A7EB7}" dt="2024-03-14T03:23:44.080" v="510"/>
          <ac:spMkLst>
            <pc:docMk/>
            <pc:sldMk cId="3534830423" sldId="274"/>
            <ac:spMk id="3" creationId="{C742A62F-5B97-DA20-657D-91F13F70D010}"/>
          </ac:spMkLst>
        </pc:spChg>
        <pc:spChg chg="add del mod">
          <ac:chgData name="Lauren Olszaniecki" userId="S::lolsz054@uottawa.ca::36438c5c-ac5a-4812-8ae9-045d0be65b74" providerId="AD" clId="Web-{4A4770DF-EE74-0C01-5EE4-55430B8A7EB7}" dt="2024-03-14T03:23:49.127" v="512"/>
          <ac:spMkLst>
            <pc:docMk/>
            <pc:sldMk cId="3534830423" sldId="274"/>
            <ac:spMk id="6" creationId="{4176D5EF-7A04-8CD2-AF47-F225B4BF620D}"/>
          </ac:spMkLst>
        </pc:spChg>
        <pc:graphicFrameChg chg="add mod modGraphic">
          <ac:chgData name="Lauren Olszaniecki" userId="S::lolsz054@uottawa.ca::36438c5c-ac5a-4812-8ae9-045d0be65b74" providerId="AD" clId="Web-{4A4770DF-EE74-0C01-5EE4-55430B8A7EB7}" dt="2024-03-14T03:30:26.854" v="705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modSp">
        <pc:chgData name="Lauren Olszaniecki" userId="S::lolsz054@uottawa.ca::36438c5c-ac5a-4812-8ae9-045d0be65b74" providerId="AD" clId="Web-{4A4770DF-EE74-0C01-5EE4-55430B8A7EB7}" dt="2024-03-14T03:31:30.949" v="707" actId="1076"/>
        <pc:sldMkLst>
          <pc:docMk/>
          <pc:sldMk cId="1552975766" sldId="275"/>
        </pc:sldMkLst>
        <pc:picChg chg="mod">
          <ac:chgData name="Lauren Olszaniecki" userId="S::lolsz054@uottawa.ca::36438c5c-ac5a-4812-8ae9-045d0be65b74" providerId="AD" clId="Web-{4A4770DF-EE74-0C01-5EE4-55430B8A7EB7}" dt="2024-03-14T03:31:30.949" v="707" actId="1076"/>
          <ac:picMkLst>
            <pc:docMk/>
            <pc:sldMk cId="1552975766" sldId="275"/>
            <ac:picMk id="8" creationId="{89977634-BF44-B84F-8157-80251B98B852}"/>
          </ac:picMkLst>
        </pc:picChg>
      </pc:sldChg>
    </pc:docChg>
  </pc:docChgLst>
  <pc:docChgLst>
    <pc:chgData name="Ahmad Muslat" userId="S::amusl039@uottawa.ca::152480d0-3626-406a-9507-39a02a2734da" providerId="AD" clId="Web-{1406CCCE-E12D-468B-5BEF-50DAC0457067}"/>
    <pc:docChg chg="addSld delSld modSld sldOrd">
      <pc:chgData name="Ahmad Muslat" userId="S::amusl039@uottawa.ca::152480d0-3626-406a-9507-39a02a2734da" providerId="AD" clId="Web-{1406CCCE-E12D-468B-5BEF-50DAC0457067}" dt="2024-03-15T15:04:52.619" v="1350" actId="20577"/>
      <pc:docMkLst>
        <pc:docMk/>
      </pc:docMkLst>
      <pc:sldChg chg="modSp">
        <pc:chgData name="Ahmad Muslat" userId="S::amusl039@uottawa.ca::152480d0-3626-406a-9507-39a02a2734da" providerId="AD" clId="Web-{1406CCCE-E12D-468B-5BEF-50DAC0457067}" dt="2024-03-15T13:59:03.504" v="15" actId="20577"/>
        <pc:sldMkLst>
          <pc:docMk/>
          <pc:sldMk cId="3059316376" sldId="256"/>
        </pc:sldMkLst>
        <pc:spChg chg="mod">
          <ac:chgData name="Ahmad Muslat" userId="S::amusl039@uottawa.ca::152480d0-3626-406a-9507-39a02a2734da" providerId="AD" clId="Web-{1406CCCE-E12D-468B-5BEF-50DAC0457067}" dt="2024-03-15T13:58:37.847" v="9" actId="20577"/>
          <ac:spMkLst>
            <pc:docMk/>
            <pc:sldMk cId="3059316376" sldId="256"/>
            <ac:spMk id="8" creationId="{D641E034-5C0B-FB11-DE22-177BFCA99CE6}"/>
          </ac:spMkLst>
        </pc:spChg>
        <pc:spChg chg="mod">
          <ac:chgData name="Ahmad Muslat" userId="S::amusl039@uottawa.ca::152480d0-3626-406a-9507-39a02a2734da" providerId="AD" clId="Web-{1406CCCE-E12D-468B-5BEF-50DAC0457067}" dt="2024-03-15T13:59:03.504" v="15" actId="20577"/>
          <ac:spMkLst>
            <pc:docMk/>
            <pc:sldMk cId="3059316376" sldId="256"/>
            <ac:spMk id="9" creationId="{2826EE5C-DE28-CB13-DBF3-23264AE4F58E}"/>
          </ac:spMkLst>
        </pc:spChg>
        <pc:spChg chg="mod">
          <ac:chgData name="Ahmad Muslat" userId="S::amusl039@uottawa.ca::152480d0-3626-406a-9507-39a02a2734da" providerId="AD" clId="Web-{1406CCCE-E12D-468B-5BEF-50DAC0457067}" dt="2024-03-15T13:58:51.238" v="13" actId="14100"/>
          <ac:spMkLst>
            <pc:docMk/>
            <pc:sldMk cId="3059316376" sldId="256"/>
            <ac:spMk id="10" creationId="{0646571A-29F9-7FE7-3A45-01CA767AFDE9}"/>
          </ac:spMkLst>
        </pc:spChg>
      </pc:sldChg>
      <pc:sldChg chg="addSp modSp">
        <pc:chgData name="Ahmad Muslat" userId="S::amusl039@uottawa.ca::152480d0-3626-406a-9507-39a02a2734da" providerId="AD" clId="Web-{1406CCCE-E12D-468B-5BEF-50DAC0457067}" dt="2024-03-15T14:38:20.885" v="811" actId="20577"/>
        <pc:sldMkLst>
          <pc:docMk/>
          <pc:sldMk cId="22926256" sldId="258"/>
        </pc:sldMkLst>
        <pc:spChg chg="mod">
          <ac:chgData name="Ahmad Muslat" userId="S::amusl039@uottawa.ca::152480d0-3626-406a-9507-39a02a2734da" providerId="AD" clId="Web-{1406CCCE-E12D-468B-5BEF-50DAC0457067}" dt="2024-03-15T14:06:23.086" v="111" actId="1076"/>
          <ac:spMkLst>
            <pc:docMk/>
            <pc:sldMk cId="22926256" sldId="258"/>
            <ac:spMk id="2" creationId="{164D33F2-BE8B-A97B-1D86-3E560C9C8312}"/>
          </ac:spMkLst>
        </pc:spChg>
        <pc:spChg chg="add mod">
          <ac:chgData name="Ahmad Muslat" userId="S::amusl039@uottawa.ca::152480d0-3626-406a-9507-39a02a2734da" providerId="AD" clId="Web-{1406CCCE-E12D-468B-5BEF-50DAC0457067}" dt="2024-03-15T14:38:20.885" v="811" actId="20577"/>
          <ac:spMkLst>
            <pc:docMk/>
            <pc:sldMk cId="22926256" sldId="258"/>
            <ac:spMk id="3" creationId="{7024BCB6-A56A-D51F-D769-50C8ADD35C3F}"/>
          </ac:spMkLst>
        </pc:spChg>
      </pc:sldChg>
      <pc:sldChg chg="modSp">
        <pc:chgData name="Ahmad Muslat" userId="S::amusl039@uottawa.ca::152480d0-3626-406a-9507-39a02a2734da" providerId="AD" clId="Web-{1406CCCE-E12D-468B-5BEF-50DAC0457067}" dt="2024-03-15T13:58:08.909" v="7" actId="1076"/>
        <pc:sldMkLst>
          <pc:docMk/>
          <pc:sldMk cId="3202655738" sldId="261"/>
        </pc:sldMkLst>
        <pc:spChg chg="mod">
          <ac:chgData name="Ahmad Muslat" userId="S::amusl039@uottawa.ca::152480d0-3626-406a-9507-39a02a2734da" providerId="AD" clId="Web-{1406CCCE-E12D-468B-5BEF-50DAC0457067}" dt="2024-03-15T13:58:08.909" v="7" actId="1076"/>
          <ac:spMkLst>
            <pc:docMk/>
            <pc:sldMk cId="3202655738" sldId="261"/>
            <ac:spMk id="3" creationId="{0939A585-BD2A-586A-FC4D-382F6E382FCE}"/>
          </ac:spMkLst>
        </pc:spChg>
      </pc:sldChg>
      <pc:sldChg chg="modSp">
        <pc:chgData name="Ahmad Muslat" userId="S::amusl039@uottawa.ca::152480d0-3626-406a-9507-39a02a2734da" providerId="AD" clId="Web-{1406CCCE-E12D-468B-5BEF-50DAC0457067}" dt="2024-03-15T14:00:20.348" v="29" actId="20577"/>
        <pc:sldMkLst>
          <pc:docMk/>
          <pc:sldMk cId="295357056" sldId="262"/>
        </pc:sldMkLst>
        <pc:spChg chg="mod">
          <ac:chgData name="Ahmad Muslat" userId="S::amusl039@uottawa.ca::152480d0-3626-406a-9507-39a02a2734da" providerId="AD" clId="Web-{1406CCCE-E12D-468B-5BEF-50DAC0457067}" dt="2024-03-15T14:00:08.004" v="25" actId="14100"/>
          <ac:spMkLst>
            <pc:docMk/>
            <pc:sldMk cId="295357056" sldId="262"/>
            <ac:spMk id="2" creationId="{79E12BA8-9175-DCE0-A57A-F8B84E150E8F}"/>
          </ac:spMkLst>
        </pc:spChg>
        <pc:spChg chg="mod">
          <ac:chgData name="Ahmad Muslat" userId="S::amusl039@uottawa.ca::152480d0-3626-406a-9507-39a02a2734da" providerId="AD" clId="Web-{1406CCCE-E12D-468B-5BEF-50DAC0457067}" dt="2024-03-15T14:00:20.348" v="29" actId="20577"/>
          <ac:spMkLst>
            <pc:docMk/>
            <pc:sldMk cId="295357056" sldId="262"/>
            <ac:spMk id="3" creationId="{4D2C1CC5-909C-A1AE-47FD-61647AAEC2A5}"/>
          </ac:spMkLst>
        </pc:spChg>
      </pc:sldChg>
      <pc:sldChg chg="modSp">
        <pc:chgData name="Ahmad Muslat" userId="S::amusl039@uottawa.ca::152480d0-3626-406a-9507-39a02a2734da" providerId="AD" clId="Web-{1406CCCE-E12D-468B-5BEF-50DAC0457067}" dt="2024-03-15T14:01:44.724" v="38" actId="20577"/>
        <pc:sldMkLst>
          <pc:docMk/>
          <pc:sldMk cId="498772200" sldId="263"/>
        </pc:sldMkLst>
        <pc:spChg chg="mod">
          <ac:chgData name="Ahmad Muslat" userId="S::amusl039@uottawa.ca::152480d0-3626-406a-9507-39a02a2734da" providerId="AD" clId="Web-{1406CCCE-E12D-468B-5BEF-50DAC0457067}" dt="2024-03-15T14:01:34.693" v="34" actId="20577"/>
          <ac:spMkLst>
            <pc:docMk/>
            <pc:sldMk cId="498772200" sldId="263"/>
            <ac:spMk id="14" creationId="{8662D777-61A3-F074-2ED9-2BA7CF52580C}"/>
          </ac:spMkLst>
        </pc:spChg>
        <pc:spChg chg="mod">
          <ac:chgData name="Ahmad Muslat" userId="S::amusl039@uottawa.ca::152480d0-3626-406a-9507-39a02a2734da" providerId="AD" clId="Web-{1406CCCE-E12D-468B-5BEF-50DAC0457067}" dt="2024-03-15T14:01:25.927" v="33" actId="20577"/>
          <ac:spMkLst>
            <pc:docMk/>
            <pc:sldMk cId="498772200" sldId="263"/>
            <ac:spMk id="18" creationId="{ADE70014-AD37-9C76-419F-111149D5F3E8}"/>
          </ac:spMkLst>
        </pc:spChg>
        <pc:spChg chg="mod">
          <ac:chgData name="Ahmad Muslat" userId="S::amusl039@uottawa.ca::152480d0-3626-406a-9507-39a02a2734da" providerId="AD" clId="Web-{1406CCCE-E12D-468B-5BEF-50DAC0457067}" dt="2024-03-15T14:01:44.724" v="38" actId="20577"/>
          <ac:spMkLst>
            <pc:docMk/>
            <pc:sldMk cId="498772200" sldId="263"/>
            <ac:spMk id="20" creationId="{96DD2336-0076-D6EB-A721-1C685C4BCFB7}"/>
          </ac:spMkLst>
        </pc:spChg>
      </pc:sldChg>
      <pc:sldChg chg="addSp delSp modSp">
        <pc:chgData name="Ahmad Muslat" userId="S::amusl039@uottawa.ca::152480d0-3626-406a-9507-39a02a2734da" providerId="AD" clId="Web-{1406CCCE-E12D-468B-5BEF-50DAC0457067}" dt="2024-03-15T14:37:31.572" v="774" actId="1076"/>
        <pc:sldMkLst>
          <pc:docMk/>
          <pc:sldMk cId="2901468883" sldId="267"/>
        </pc:sldMkLst>
        <pc:spChg chg="del">
          <ac:chgData name="Ahmad Muslat" userId="S::amusl039@uottawa.ca::152480d0-3626-406a-9507-39a02a2734da" providerId="AD" clId="Web-{1406CCCE-E12D-468B-5BEF-50DAC0457067}" dt="2024-03-15T14:23:33.252" v="382"/>
          <ac:spMkLst>
            <pc:docMk/>
            <pc:sldMk cId="2901468883" sldId="267"/>
            <ac:spMk id="3" creationId="{20C4D458-513B-0B62-D1F8-2D187EF616E0}"/>
          </ac:spMkLst>
        </pc:spChg>
        <pc:spChg chg="add mod">
          <ac:chgData name="Ahmad Muslat" userId="S::amusl039@uottawa.ca::152480d0-3626-406a-9507-39a02a2734da" providerId="AD" clId="Web-{1406CCCE-E12D-468B-5BEF-50DAC0457067}" dt="2024-03-15T14:37:27.322" v="772" actId="14100"/>
          <ac:spMkLst>
            <pc:docMk/>
            <pc:sldMk cId="2901468883" sldId="267"/>
            <ac:spMk id="5" creationId="{B9FAB409-094F-7909-D5AB-25B7E0206486}"/>
          </ac:spMkLst>
        </pc:spChg>
        <pc:spChg chg="add mod">
          <ac:chgData name="Ahmad Muslat" userId="S::amusl039@uottawa.ca::152480d0-3626-406a-9507-39a02a2734da" providerId="AD" clId="Web-{1406CCCE-E12D-468B-5BEF-50DAC0457067}" dt="2024-03-15T14:37:29.666" v="773" actId="1076"/>
          <ac:spMkLst>
            <pc:docMk/>
            <pc:sldMk cId="2901468883" sldId="267"/>
            <ac:spMk id="6" creationId="{F1CF4F12-DA07-ED94-E753-BDF92CE7362B}"/>
          </ac:spMkLst>
        </pc:spChg>
        <pc:picChg chg="mod">
          <ac:chgData name="Ahmad Muslat" userId="S::amusl039@uottawa.ca::152480d0-3626-406a-9507-39a02a2734da" providerId="AD" clId="Web-{1406CCCE-E12D-468B-5BEF-50DAC0457067}" dt="2024-03-15T14:37:31.572" v="774" actId="1076"/>
          <ac:picMkLst>
            <pc:docMk/>
            <pc:sldMk cId="2901468883" sldId="267"/>
            <ac:picMk id="4" creationId="{EF10DEC2-040A-8ECA-D754-DC3D795F0CD8}"/>
          </ac:picMkLst>
        </pc:picChg>
      </pc:sldChg>
      <pc:sldChg chg="modSp">
        <pc:chgData name="Ahmad Muslat" userId="S::amusl039@uottawa.ca::152480d0-3626-406a-9507-39a02a2734da" providerId="AD" clId="Web-{1406CCCE-E12D-468B-5BEF-50DAC0457067}" dt="2024-03-15T14:04:13.850" v="105" actId="20577"/>
        <pc:sldMkLst>
          <pc:docMk/>
          <pc:sldMk cId="3088048144" sldId="268"/>
        </pc:sldMkLst>
        <pc:graphicFrameChg chg="modGraphic">
          <ac:chgData name="Ahmad Muslat" userId="S::amusl039@uottawa.ca::152480d0-3626-406a-9507-39a02a2734da" providerId="AD" clId="Web-{1406CCCE-E12D-468B-5BEF-50DAC0457067}" dt="2024-03-15T14:04:13.850" v="105" actId="20577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modSp">
        <pc:chgData name="Ahmad Muslat" userId="S::amusl039@uottawa.ca::152480d0-3626-406a-9507-39a02a2734da" providerId="AD" clId="Web-{1406CCCE-E12D-468B-5BEF-50DAC0457067}" dt="2024-03-15T14:04:23.835" v="107" actId="20577"/>
        <pc:sldMkLst>
          <pc:docMk/>
          <pc:sldMk cId="403941852" sldId="269"/>
        </pc:sldMkLst>
        <pc:graphicFrameChg chg="modGraphic">
          <ac:chgData name="Ahmad Muslat" userId="S::amusl039@uottawa.ca::152480d0-3626-406a-9507-39a02a2734da" providerId="AD" clId="Web-{1406CCCE-E12D-468B-5BEF-50DAC0457067}" dt="2024-03-15T14:04:23.835" v="107" actId="20577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modSp">
        <pc:chgData name="Ahmad Muslat" userId="S::amusl039@uottawa.ca::152480d0-3626-406a-9507-39a02a2734da" providerId="AD" clId="Web-{1406CCCE-E12D-468B-5BEF-50DAC0457067}" dt="2024-03-15T14:00:38.083" v="31" actId="20577"/>
        <pc:sldMkLst>
          <pc:docMk/>
          <pc:sldMk cId="3669010251" sldId="270"/>
        </pc:sldMkLst>
        <pc:spChg chg="mod">
          <ac:chgData name="Ahmad Muslat" userId="S::amusl039@uottawa.ca::152480d0-3626-406a-9507-39a02a2734da" providerId="AD" clId="Web-{1406CCCE-E12D-468B-5BEF-50DAC0457067}" dt="2024-03-15T14:00:38.083" v="31" actId="20577"/>
          <ac:spMkLst>
            <pc:docMk/>
            <pc:sldMk cId="3669010251" sldId="270"/>
            <ac:spMk id="3" creationId="{CFE52C40-2B0C-E2BD-910F-D5CE692E8096}"/>
          </ac:spMkLst>
        </pc:spChg>
      </pc:sldChg>
      <pc:sldChg chg="modSp">
        <pc:chgData name="Ahmad Muslat" userId="S::amusl039@uottawa.ca::152480d0-3626-406a-9507-39a02a2734da" providerId="AD" clId="Web-{1406CCCE-E12D-468B-5BEF-50DAC0457067}" dt="2024-03-15T14:04:47.413" v="109" actId="20577"/>
        <pc:sldMkLst>
          <pc:docMk/>
          <pc:sldMk cId="2457610304" sldId="271"/>
        </pc:sldMkLst>
        <pc:graphicFrameChg chg="modGraphic">
          <ac:chgData name="Ahmad Muslat" userId="S::amusl039@uottawa.ca::152480d0-3626-406a-9507-39a02a2734da" providerId="AD" clId="Web-{1406CCCE-E12D-468B-5BEF-50DAC0457067}" dt="2024-03-15T14:04:47.413" v="109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del">
        <pc:chgData name="Ahmad Muslat" userId="S::amusl039@uottawa.ca::152480d0-3626-406a-9507-39a02a2734da" providerId="AD" clId="Web-{1406CCCE-E12D-468B-5BEF-50DAC0457067}" dt="2024-03-15T14:53:21.081" v="1132"/>
        <pc:sldMkLst>
          <pc:docMk/>
          <pc:sldMk cId="3577300381" sldId="272"/>
        </pc:sldMkLst>
      </pc:sldChg>
      <pc:sldChg chg="modSp">
        <pc:chgData name="Ahmad Muslat" userId="S::amusl039@uottawa.ca::152480d0-3626-406a-9507-39a02a2734da" providerId="AD" clId="Web-{1406CCCE-E12D-468B-5BEF-50DAC0457067}" dt="2024-03-15T14:03:48.256" v="103"/>
        <pc:sldMkLst>
          <pc:docMk/>
          <pc:sldMk cId="3534830423" sldId="274"/>
        </pc:sldMkLst>
        <pc:graphicFrameChg chg="mod modGraphic">
          <ac:chgData name="Ahmad Muslat" userId="S::amusl039@uottawa.ca::152480d0-3626-406a-9507-39a02a2734da" providerId="AD" clId="Web-{1406CCCE-E12D-468B-5BEF-50DAC0457067}" dt="2024-03-15T14:03:48.256" v="103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addSp delSp modSp del">
        <pc:chgData name="Ahmad Muslat" userId="S::amusl039@uottawa.ca::152480d0-3626-406a-9507-39a02a2734da" providerId="AD" clId="Web-{1406CCCE-E12D-468B-5BEF-50DAC0457067}" dt="2024-03-15T14:21:46.157" v="377"/>
        <pc:sldMkLst>
          <pc:docMk/>
          <pc:sldMk cId="1552975766" sldId="275"/>
        </pc:sldMkLst>
        <pc:spChg chg="del mod">
          <ac:chgData name="Ahmad Muslat" userId="S::amusl039@uottawa.ca::152480d0-3626-406a-9507-39a02a2734da" providerId="AD" clId="Web-{1406CCCE-E12D-468B-5BEF-50DAC0457067}" dt="2024-03-15T14:10:31.822" v="184"/>
          <ac:spMkLst>
            <pc:docMk/>
            <pc:sldMk cId="1552975766" sldId="275"/>
            <ac:spMk id="2" creationId="{4A34AFF1-8A3F-3B9F-0638-48667C82D941}"/>
          </ac:spMkLst>
        </pc:spChg>
        <pc:spChg chg="add mod">
          <ac:chgData name="Ahmad Muslat" userId="S::amusl039@uottawa.ca::152480d0-3626-406a-9507-39a02a2734da" providerId="AD" clId="Web-{1406CCCE-E12D-468B-5BEF-50DAC0457067}" dt="2024-03-15T14:10:31.822" v="184"/>
          <ac:spMkLst>
            <pc:docMk/>
            <pc:sldMk cId="1552975766" sldId="275"/>
            <ac:spMk id="5" creationId="{A506579F-E666-53CF-C9BA-7E57ADDF6141}"/>
          </ac:spMkLst>
        </pc:spChg>
        <pc:picChg chg="del">
          <ac:chgData name="Ahmad Muslat" userId="S::amusl039@uottawa.ca::152480d0-3626-406a-9507-39a02a2734da" providerId="AD" clId="Web-{1406CCCE-E12D-468B-5BEF-50DAC0457067}" dt="2024-03-15T14:21:21.125" v="370"/>
          <ac:picMkLst>
            <pc:docMk/>
            <pc:sldMk cId="1552975766" sldId="275"/>
            <ac:picMk id="3" creationId="{B487F0F7-F44E-6034-53B6-F840B564D323}"/>
          </ac:picMkLst>
        </pc:picChg>
        <pc:picChg chg="add del">
          <ac:chgData name="Ahmad Muslat" userId="S::amusl039@uottawa.ca::152480d0-3626-406a-9507-39a02a2734da" providerId="AD" clId="Web-{1406CCCE-E12D-468B-5BEF-50DAC0457067}" dt="2024-03-15T14:11:05.542" v="193"/>
          <ac:picMkLst>
            <pc:docMk/>
            <pc:sldMk cId="1552975766" sldId="275"/>
            <ac:picMk id="9" creationId="{8CCD9216-4152-6D55-2082-783CDB1682A9}"/>
          </ac:picMkLst>
        </pc:picChg>
        <pc:picChg chg="del">
          <ac:chgData name="Ahmad Muslat" userId="S::amusl039@uottawa.ca::152480d0-3626-406a-9507-39a02a2734da" providerId="AD" clId="Web-{1406CCCE-E12D-468B-5BEF-50DAC0457067}" dt="2024-03-15T14:12:20.464" v="212"/>
          <ac:picMkLst>
            <pc:docMk/>
            <pc:sldMk cId="1552975766" sldId="275"/>
            <ac:picMk id="10" creationId="{E34BB718-2CDA-0202-1FE0-B3B11BC1814D}"/>
          </ac:picMkLst>
        </pc:picChg>
      </pc:sldChg>
      <pc:sldChg chg="del">
        <pc:chgData name="Ahmad Muslat" userId="S::amusl039@uottawa.ca::152480d0-3626-406a-9507-39a02a2734da" providerId="AD" clId="Web-{1406CCCE-E12D-468B-5BEF-50DAC0457067}" dt="2024-03-15T13:57:40.034" v="0"/>
        <pc:sldMkLst>
          <pc:docMk/>
          <pc:sldMk cId="4114796042" sldId="277"/>
        </pc:sldMkLst>
      </pc:sldChg>
      <pc:sldChg chg="modSp">
        <pc:chgData name="Ahmad Muslat" userId="S::amusl039@uottawa.ca::152480d0-3626-406a-9507-39a02a2734da" providerId="AD" clId="Web-{1406CCCE-E12D-468B-5BEF-50DAC0457067}" dt="2024-03-15T14:02:56.678" v="43" actId="20577"/>
        <pc:sldMkLst>
          <pc:docMk/>
          <pc:sldMk cId="1368471891" sldId="278"/>
        </pc:sldMkLst>
        <pc:spChg chg="mod">
          <ac:chgData name="Ahmad Muslat" userId="S::amusl039@uottawa.ca::152480d0-3626-406a-9507-39a02a2734da" providerId="AD" clId="Web-{1406CCCE-E12D-468B-5BEF-50DAC0457067}" dt="2024-03-15T14:02:56.678" v="43" actId="20577"/>
          <ac:spMkLst>
            <pc:docMk/>
            <pc:sldMk cId="1368471891" sldId="278"/>
            <ac:spMk id="14" creationId="{4531F25B-9E5B-E3DB-3962-8035786271DC}"/>
          </ac:spMkLst>
        </pc:spChg>
        <pc:spChg chg="mod">
          <ac:chgData name="Ahmad Muslat" userId="S::amusl039@uottawa.ca::152480d0-3626-406a-9507-39a02a2734da" providerId="AD" clId="Web-{1406CCCE-E12D-468B-5BEF-50DAC0457067}" dt="2024-03-15T14:02:52.224" v="42" actId="20577"/>
          <ac:spMkLst>
            <pc:docMk/>
            <pc:sldMk cId="1368471891" sldId="278"/>
            <ac:spMk id="15" creationId="{2E103E5E-F0B9-BD28-BC55-059FC4B3475A}"/>
          </ac:spMkLst>
        </pc:spChg>
        <pc:spChg chg="mod">
          <ac:chgData name="Ahmad Muslat" userId="S::amusl039@uottawa.ca::152480d0-3626-406a-9507-39a02a2734da" providerId="AD" clId="Web-{1406CCCE-E12D-468B-5BEF-50DAC0457067}" dt="2024-03-15T14:02:43.209" v="39" actId="20577"/>
          <ac:spMkLst>
            <pc:docMk/>
            <pc:sldMk cId="1368471891" sldId="278"/>
            <ac:spMk id="16" creationId="{BDF50BC4-E655-6C80-D0A1-78BB9F1088A0}"/>
          </ac:spMkLst>
        </pc:spChg>
      </pc:sldChg>
      <pc:sldChg chg="addSp delSp modSp add ord replId">
        <pc:chgData name="Ahmad Muslat" userId="S::amusl039@uottawa.ca::152480d0-3626-406a-9507-39a02a2734da" providerId="AD" clId="Web-{1406CCCE-E12D-468B-5BEF-50DAC0457067}" dt="2024-03-15T14:21:39.079" v="376" actId="1076"/>
        <pc:sldMkLst>
          <pc:docMk/>
          <pc:sldMk cId="1184810934" sldId="279"/>
        </pc:sldMkLst>
        <pc:spChg chg="del mod">
          <ac:chgData name="Ahmad Muslat" userId="S::amusl039@uottawa.ca::152480d0-3626-406a-9507-39a02a2734da" providerId="AD" clId="Web-{1406CCCE-E12D-468B-5BEF-50DAC0457067}" dt="2024-03-15T14:10:36.541" v="186"/>
          <ac:spMkLst>
            <pc:docMk/>
            <pc:sldMk cId="1184810934" sldId="279"/>
            <ac:spMk id="2" creationId="{4A34AFF1-8A3F-3B9F-0638-48667C82D941}"/>
          </ac:spMkLst>
        </pc:spChg>
        <pc:spChg chg="add del mod">
          <ac:chgData name="Ahmad Muslat" userId="S::amusl039@uottawa.ca::152480d0-3626-406a-9507-39a02a2734da" providerId="AD" clId="Web-{1406CCCE-E12D-468B-5BEF-50DAC0457067}" dt="2024-03-15T14:10:40.823" v="188"/>
          <ac:spMkLst>
            <pc:docMk/>
            <pc:sldMk cId="1184810934" sldId="279"/>
            <ac:spMk id="4" creationId="{403F7710-88D1-B4C8-440D-D4D5DCC589DD}"/>
          </ac:spMkLst>
        </pc:spChg>
        <pc:spChg chg="add mod">
          <ac:chgData name="Ahmad Muslat" userId="S::amusl039@uottawa.ca::152480d0-3626-406a-9507-39a02a2734da" providerId="AD" clId="Web-{1406CCCE-E12D-468B-5BEF-50DAC0457067}" dt="2024-03-15T14:18:03.545" v="271" actId="14100"/>
          <ac:spMkLst>
            <pc:docMk/>
            <pc:sldMk cId="1184810934" sldId="279"/>
            <ac:spMk id="6" creationId="{4A34AFF1-8A3F-3B9F-0638-48667C82D941}"/>
          </ac:spMkLst>
        </pc:spChg>
        <pc:spChg chg="add mod">
          <ac:chgData name="Ahmad Muslat" userId="S::amusl039@uottawa.ca::152480d0-3626-406a-9507-39a02a2734da" providerId="AD" clId="Web-{1406CCCE-E12D-468B-5BEF-50DAC0457067}" dt="2024-03-15T14:12:14.152" v="211" actId="20577"/>
          <ac:spMkLst>
            <pc:docMk/>
            <pc:sldMk cId="1184810934" sldId="279"/>
            <ac:spMk id="8" creationId="{0C460154-3A6A-1F2F-BA3B-A8AD91E0E9C9}"/>
          </ac:spMkLst>
        </pc:spChg>
        <pc:spChg chg="add mod">
          <ac:chgData name="Ahmad Muslat" userId="S::amusl039@uottawa.ca::152480d0-3626-406a-9507-39a02a2734da" providerId="AD" clId="Web-{1406CCCE-E12D-468B-5BEF-50DAC0457067}" dt="2024-03-15T14:21:12.750" v="369" actId="20577"/>
          <ac:spMkLst>
            <pc:docMk/>
            <pc:sldMk cId="1184810934" sldId="279"/>
            <ac:spMk id="10" creationId="{F2802597-C3B8-B00A-40B1-8263DFA4BEBE}"/>
          </ac:spMkLst>
        </pc:spChg>
        <pc:spChg chg="add mod">
          <ac:chgData name="Ahmad Muslat" userId="S::amusl039@uottawa.ca::152480d0-3626-406a-9507-39a02a2734da" providerId="AD" clId="Web-{1406CCCE-E12D-468B-5BEF-50DAC0457067}" dt="2024-03-15T14:21:04.953" v="366" actId="20577"/>
          <ac:spMkLst>
            <pc:docMk/>
            <pc:sldMk cId="1184810934" sldId="279"/>
            <ac:spMk id="11" creationId="{124929CE-C33C-03A2-B3A4-F60BD62EE60E}"/>
          </ac:spMkLst>
        </pc:spChg>
        <pc:spChg chg="mod">
          <ac:chgData name="Ahmad Muslat" userId="S::amusl039@uottawa.ca::152480d0-3626-406a-9507-39a02a2734da" providerId="AD" clId="Web-{1406CCCE-E12D-468B-5BEF-50DAC0457067}" dt="2024-03-15T14:11:48.636" v="205" actId="14100"/>
          <ac:spMkLst>
            <pc:docMk/>
            <pc:sldMk cId="1184810934" sldId="279"/>
            <ac:spMk id="14" creationId="{8662D777-61A3-F074-2ED9-2BA7CF52580C}"/>
          </ac:spMkLst>
        </pc:spChg>
        <pc:spChg chg="del">
          <ac:chgData name="Ahmad Muslat" userId="S::amusl039@uottawa.ca::152480d0-3626-406a-9507-39a02a2734da" providerId="AD" clId="Web-{1406CCCE-E12D-468B-5BEF-50DAC0457067}" dt="2024-03-15T14:10:38.088" v="187"/>
          <ac:spMkLst>
            <pc:docMk/>
            <pc:sldMk cId="1184810934" sldId="279"/>
            <ac:spMk id="18" creationId="{ADE70014-AD37-9C76-419F-111149D5F3E8}"/>
          </ac:spMkLst>
        </pc:spChg>
        <pc:spChg chg="del mod">
          <ac:chgData name="Ahmad Muslat" userId="S::amusl039@uottawa.ca::152480d0-3626-406a-9507-39a02a2734da" providerId="AD" clId="Web-{1406CCCE-E12D-468B-5BEF-50DAC0457067}" dt="2024-03-15T14:13:17.855" v="228"/>
          <ac:spMkLst>
            <pc:docMk/>
            <pc:sldMk cId="1184810934" sldId="279"/>
            <ac:spMk id="20" creationId="{96DD2336-0076-D6EB-A721-1C685C4BCFB7}"/>
          </ac:spMkLst>
        </pc:spChg>
        <pc:picChg chg="del">
          <ac:chgData name="Ahmad Muslat" userId="S::amusl039@uottawa.ca::152480d0-3626-406a-9507-39a02a2734da" providerId="AD" clId="Web-{1406CCCE-E12D-468B-5BEF-50DAC0457067}" dt="2024-03-15T14:11:18.026" v="194"/>
          <ac:picMkLst>
            <pc:docMk/>
            <pc:sldMk cId="1184810934" sldId="279"/>
            <ac:picMk id="5" creationId="{669D3999-0EA0-4140-54BF-198A0764DA50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11:26.761" v="198" actId="1076"/>
          <ac:picMkLst>
            <pc:docMk/>
            <pc:sldMk cId="1184810934" sldId="279"/>
            <ac:picMk id="7" creationId="{9B6F952D-832A-CDBD-22D2-EF74A14C002B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16:16.904" v="267" actId="1076"/>
          <ac:picMkLst>
            <pc:docMk/>
            <pc:sldMk cId="1184810934" sldId="279"/>
            <ac:picMk id="9" creationId="{965B1BDC-81D1-4CA5-371E-DB8EB26511B9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21:39.079" v="376" actId="1076"/>
          <ac:picMkLst>
            <pc:docMk/>
            <pc:sldMk cId="1184810934" sldId="279"/>
            <ac:picMk id="12" creationId="{6C2F0731-241E-16A5-15F0-A366395E1CF8}"/>
          </ac:picMkLst>
        </pc:picChg>
        <pc:picChg chg="del">
          <ac:chgData name="Ahmad Muslat" userId="S::amusl039@uottawa.ca::152480d0-3626-406a-9507-39a02a2734da" providerId="AD" clId="Web-{1406CCCE-E12D-468B-5BEF-50DAC0457067}" dt="2024-03-15T14:11:28.167" v="199"/>
          <ac:picMkLst>
            <pc:docMk/>
            <pc:sldMk cId="1184810934" sldId="279"/>
            <ac:picMk id="13" creationId="{D4D7312E-E0E6-B041-C7E1-8C6CEB0E9ABC}"/>
          </ac:picMkLst>
        </pc:picChg>
        <pc:picChg chg="del">
          <ac:chgData name="Ahmad Muslat" userId="S::amusl039@uottawa.ca::152480d0-3626-406a-9507-39a02a2734da" providerId="AD" clId="Web-{1406CCCE-E12D-468B-5BEF-50DAC0457067}" dt="2024-03-15T14:11:28.932" v="200"/>
          <ac:picMkLst>
            <pc:docMk/>
            <pc:sldMk cId="1184810934" sldId="279"/>
            <ac:picMk id="16" creationId="{F8A70A2E-6D56-3C8C-5EE4-82D22519D0C2}"/>
          </ac:picMkLst>
        </pc:picChg>
      </pc:sldChg>
      <pc:sldChg chg="addSp delSp modSp add mod replId modClrScheme chgLayout">
        <pc:chgData name="Ahmad Muslat" userId="S::amusl039@uottawa.ca::152480d0-3626-406a-9507-39a02a2734da" providerId="AD" clId="Web-{1406CCCE-E12D-468B-5BEF-50DAC0457067}" dt="2024-03-15T14:53:08.175" v="1131" actId="1076"/>
        <pc:sldMkLst>
          <pc:docMk/>
          <pc:sldMk cId="1331408145" sldId="280"/>
        </pc:sldMkLst>
        <pc:spChg chg="mod ord">
          <ac:chgData name="Ahmad Muslat" userId="S::amusl039@uottawa.ca::152480d0-3626-406a-9507-39a02a2734da" providerId="AD" clId="Web-{1406CCCE-E12D-468B-5BEF-50DAC0457067}" dt="2024-03-15T14:43:21.529" v="864"/>
          <ac:spMkLst>
            <pc:docMk/>
            <pc:sldMk cId="1331408145" sldId="280"/>
            <ac:spMk id="2" creationId="{4A34AFF1-8A3F-3B9F-0638-48667C82D941}"/>
          </ac:spMkLst>
        </pc:spChg>
        <pc:spChg chg="mod">
          <ac:chgData name="Ahmad Muslat" userId="S::amusl039@uottawa.ca::152480d0-3626-406a-9507-39a02a2734da" providerId="AD" clId="Web-{1406CCCE-E12D-468B-5BEF-50DAC0457067}" dt="2024-03-15T14:50:23.064" v="1099" actId="1076"/>
          <ac:spMkLst>
            <pc:docMk/>
            <pc:sldMk cId="1331408145" sldId="280"/>
            <ac:spMk id="14" creationId="{4531F25B-9E5B-E3DB-3962-8035786271DC}"/>
          </ac:spMkLst>
        </pc:spChg>
        <pc:spChg chg="del">
          <ac:chgData name="Ahmad Muslat" userId="S::amusl039@uottawa.ca::152480d0-3626-406a-9507-39a02a2734da" providerId="AD" clId="Web-{1406CCCE-E12D-468B-5BEF-50DAC0457067}" dt="2024-03-15T14:42:15.997" v="851"/>
          <ac:spMkLst>
            <pc:docMk/>
            <pc:sldMk cId="1331408145" sldId="280"/>
            <ac:spMk id="15" creationId="{2E103E5E-F0B9-BD28-BC55-059FC4B3475A}"/>
          </ac:spMkLst>
        </pc:spChg>
        <pc:spChg chg="del">
          <ac:chgData name="Ahmad Muslat" userId="S::amusl039@uottawa.ca::152480d0-3626-406a-9507-39a02a2734da" providerId="AD" clId="Web-{1406CCCE-E12D-468B-5BEF-50DAC0457067}" dt="2024-03-15T14:41:50.215" v="832"/>
          <ac:spMkLst>
            <pc:docMk/>
            <pc:sldMk cId="1331408145" sldId="280"/>
            <ac:spMk id="16" creationId="{BDF50BC4-E655-6C80-D0A1-78BB9F1088A0}"/>
          </ac:spMkLst>
        </pc:spChg>
        <pc:spChg chg="add mod">
          <ac:chgData name="Ahmad Muslat" userId="S::amusl039@uottawa.ca::152480d0-3626-406a-9507-39a02a2734da" providerId="AD" clId="Web-{1406CCCE-E12D-468B-5BEF-50DAC0457067}" dt="2024-03-15T14:50:27.751" v="1101" actId="20577"/>
          <ac:spMkLst>
            <pc:docMk/>
            <pc:sldMk cId="1331408145" sldId="280"/>
            <ac:spMk id="18" creationId="{7C3F4DD9-1CA7-86FB-D147-F995FF8C1B6A}"/>
          </ac:spMkLst>
        </pc:spChg>
        <pc:spChg chg="add mod">
          <ac:chgData name="Ahmad Muslat" userId="S::amusl039@uottawa.ca::152480d0-3626-406a-9507-39a02a2734da" providerId="AD" clId="Web-{1406CCCE-E12D-468B-5BEF-50DAC0457067}" dt="2024-03-15T14:51:44.315" v="1120" actId="20577"/>
          <ac:spMkLst>
            <pc:docMk/>
            <pc:sldMk cId="1331408145" sldId="280"/>
            <ac:spMk id="19" creationId="{C504ADC1-2030-BC4D-86E6-EBFA7A3E65D6}"/>
          </ac:spMkLst>
        </pc:spChg>
        <pc:grpChg chg="add del mod">
          <ac:chgData name="Ahmad Muslat" userId="S::amusl039@uottawa.ca::152480d0-3626-406a-9507-39a02a2734da" providerId="AD" clId="Web-{1406CCCE-E12D-468B-5BEF-50DAC0457067}" dt="2024-03-15T14:43:06.138" v="860"/>
          <ac:grpSpMkLst>
            <pc:docMk/>
            <pc:sldMk cId="1331408145" sldId="280"/>
            <ac:grpSpMk id="9" creationId="{18DEA1DA-EA40-8CD5-13EB-44538B066C18}"/>
          </ac:grpSpMkLst>
        </pc:grpChg>
        <pc:grpChg chg="add mod">
          <ac:chgData name="Ahmad Muslat" userId="S::amusl039@uottawa.ca::152480d0-3626-406a-9507-39a02a2734da" providerId="AD" clId="Web-{1406CCCE-E12D-468B-5BEF-50DAC0457067}" dt="2024-03-15T14:50:23.079" v="1100" actId="1076"/>
          <ac:grpSpMkLst>
            <pc:docMk/>
            <pc:sldMk cId="1331408145" sldId="280"/>
            <ac:grpSpMk id="13" creationId="{89D37F11-B8A0-8DC8-6252-E47BF1E121D6}"/>
          </ac:grpSpMkLst>
        </pc:grpChg>
        <pc:picChg chg="del">
          <ac:chgData name="Ahmad Muslat" userId="S::amusl039@uottawa.ca::152480d0-3626-406a-9507-39a02a2734da" providerId="AD" clId="Web-{1406CCCE-E12D-468B-5BEF-50DAC0457067}" dt="2024-03-15T14:42:12.809" v="850"/>
          <ac:picMkLst>
            <pc:docMk/>
            <pc:sldMk cId="1331408145" sldId="280"/>
            <ac:picMk id="4" creationId="{7BDCC8C2-7F41-E681-0904-6FA4CD893AC0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50:23.033" v="1097" actId="1076"/>
          <ac:picMkLst>
            <pc:docMk/>
            <pc:sldMk cId="1331408145" sldId="280"/>
            <ac:picMk id="5" creationId="{8AECD33F-9A31-6BC9-0752-EDA64A68E170}"/>
          </ac:picMkLst>
        </pc:picChg>
        <pc:picChg chg="del">
          <ac:chgData name="Ahmad Muslat" userId="S::amusl039@uottawa.ca::152480d0-3626-406a-9507-39a02a2734da" providerId="AD" clId="Web-{1406CCCE-E12D-468B-5BEF-50DAC0457067}" dt="2024-03-15T14:43:27.247" v="865"/>
          <ac:picMkLst>
            <pc:docMk/>
            <pc:sldMk cId="1331408145" sldId="280"/>
            <ac:picMk id="17" creationId="{B7CE5F29-B78B-BBE1-2A7F-55365C79C84E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52:08.205" v="1125" actId="14100"/>
          <ac:picMkLst>
            <pc:docMk/>
            <pc:sldMk cId="1331408145" sldId="280"/>
            <ac:picMk id="21" creationId="{55DB8A4C-3656-0ED3-6B6E-A5DAD160B95D}"/>
          </ac:picMkLst>
        </pc:picChg>
        <pc:picChg chg="add mod">
          <ac:chgData name="Ahmad Muslat" userId="S::amusl039@uottawa.ca::152480d0-3626-406a-9507-39a02a2734da" providerId="AD" clId="Web-{1406CCCE-E12D-468B-5BEF-50DAC0457067}" dt="2024-03-15T14:53:08.175" v="1131" actId="1076"/>
          <ac:picMkLst>
            <pc:docMk/>
            <pc:sldMk cId="1331408145" sldId="280"/>
            <ac:picMk id="22" creationId="{8F73D22B-11BB-1B8D-0A48-AE0617A1F9CF}"/>
          </ac:picMkLst>
        </pc:picChg>
      </pc:sldChg>
      <pc:sldChg chg="addSp delSp modSp">
        <pc:chgData name="Ahmad Muslat" userId="S::amusl039@uottawa.ca::152480d0-3626-406a-9507-39a02a2734da" providerId="AD" clId="Web-{1406CCCE-E12D-468B-5BEF-50DAC0457067}" dt="2024-03-15T15:04:52.619" v="1350" actId="20577"/>
        <pc:sldMkLst>
          <pc:docMk/>
          <pc:sldMk cId="3145583906" sldId="281"/>
        </pc:sldMkLst>
        <pc:spChg chg="add del">
          <ac:chgData name="Ahmad Muslat" userId="S::amusl039@uottawa.ca::152480d0-3626-406a-9507-39a02a2734da" providerId="AD" clId="Web-{1406CCCE-E12D-468B-5BEF-50DAC0457067}" dt="2024-03-15T14:56:51.396" v="1139"/>
          <ac:spMkLst>
            <pc:docMk/>
            <pc:sldMk cId="3145583906" sldId="281"/>
            <ac:spMk id="2" creationId="{1C812535-6F49-00FB-30B5-7132C72ED1A2}"/>
          </ac:spMkLst>
        </pc:spChg>
        <pc:spChg chg="add mod">
          <ac:chgData name="Ahmad Muslat" userId="S::amusl039@uottawa.ca::152480d0-3626-406a-9507-39a02a2734da" providerId="AD" clId="Web-{1406CCCE-E12D-468B-5BEF-50DAC0457067}" dt="2024-03-15T15:04:15.072" v="1329" actId="20577"/>
          <ac:spMkLst>
            <pc:docMk/>
            <pc:sldMk cId="3145583906" sldId="281"/>
            <ac:spMk id="4" creationId="{0A7E0A44-CD57-1F66-B1FD-E3B57A876E06}"/>
          </ac:spMkLst>
        </pc:spChg>
        <pc:spChg chg="add del">
          <ac:chgData name="Ahmad Muslat" userId="S::amusl039@uottawa.ca::152480d0-3626-406a-9507-39a02a2734da" providerId="AD" clId="Web-{1406CCCE-E12D-468B-5BEF-50DAC0457067}" dt="2024-03-15T15:01:57.164" v="1274"/>
          <ac:spMkLst>
            <pc:docMk/>
            <pc:sldMk cId="3145583906" sldId="281"/>
            <ac:spMk id="13" creationId="{36C7553C-27C6-4441-9782-00689FA546B1}"/>
          </ac:spMkLst>
        </pc:spChg>
        <pc:spChg chg="add del mod">
          <ac:chgData name="Ahmad Muslat" userId="S::amusl039@uottawa.ca::152480d0-3626-406a-9507-39a02a2734da" providerId="AD" clId="Web-{1406CCCE-E12D-468B-5BEF-50DAC0457067}" dt="2024-03-15T15:04:52.619" v="1350" actId="20577"/>
          <ac:spMkLst>
            <pc:docMk/>
            <pc:sldMk cId="3145583906" sldId="281"/>
            <ac:spMk id="16" creationId="{E0F21418-B766-7260-E997-1CFBEC7A9233}"/>
          </ac:spMkLst>
        </pc:spChg>
        <pc:picChg chg="mod">
          <ac:chgData name="Ahmad Muslat" userId="S::amusl039@uottawa.ca::152480d0-3626-406a-9507-39a02a2734da" providerId="AD" clId="Web-{1406CCCE-E12D-468B-5BEF-50DAC0457067}" dt="2024-03-15T14:56:55.614" v="1140" actId="1076"/>
          <ac:picMkLst>
            <pc:docMk/>
            <pc:sldMk cId="3145583906" sldId="281"/>
            <ac:picMk id="3" creationId="{EABDCBE9-321B-38DB-8F34-A5CFCD873947}"/>
          </ac:picMkLst>
        </pc:picChg>
        <pc:picChg chg="mod">
          <ac:chgData name="Ahmad Muslat" userId="S::amusl039@uottawa.ca::152480d0-3626-406a-9507-39a02a2734da" providerId="AD" clId="Web-{1406CCCE-E12D-468B-5BEF-50DAC0457067}" dt="2024-03-15T14:56:36.708" v="1137" actId="1076"/>
          <ac:picMkLst>
            <pc:docMk/>
            <pc:sldMk cId="3145583906" sldId="281"/>
            <ac:picMk id="15" creationId="{58D62058-0BD7-9C3F-3097-E62961532915}"/>
          </ac:picMkLst>
        </pc:picChg>
      </pc:sldChg>
    </pc:docChg>
  </pc:docChgLst>
  <pc:docChgLst>
    <pc:chgData name="Lauren Olszaniecki" userId="S::lolsz054@uottawa.ca::36438c5c-ac5a-4812-8ae9-045d0be65b74" providerId="AD" clId="Web-{42D035C0-D6F6-A968-1F28-0D984A3BE250}"/>
    <pc:docChg chg="modSld">
      <pc:chgData name="Lauren Olszaniecki" userId="S::lolsz054@uottawa.ca::36438c5c-ac5a-4812-8ae9-045d0be65b74" providerId="AD" clId="Web-{42D035C0-D6F6-A968-1F28-0D984A3BE250}" dt="2024-03-14T17:55:41.591" v="35" actId="1076"/>
      <pc:docMkLst>
        <pc:docMk/>
      </pc:docMkLst>
      <pc:sldChg chg="addSp delSp modSp">
        <pc:chgData name="Lauren Olszaniecki" userId="S::lolsz054@uottawa.ca::36438c5c-ac5a-4812-8ae9-045d0be65b74" providerId="AD" clId="Web-{42D035C0-D6F6-A968-1F28-0D984A3BE250}" dt="2024-03-14T17:55:41.591" v="35" actId="1076"/>
        <pc:sldMkLst>
          <pc:docMk/>
          <pc:sldMk cId="498772200" sldId="263"/>
        </pc:sldMkLst>
        <pc:spChg chg="add mod">
          <ac:chgData name="Lauren Olszaniecki" userId="S::lolsz054@uottawa.ca::36438c5c-ac5a-4812-8ae9-045d0be65b74" providerId="AD" clId="Web-{42D035C0-D6F6-A968-1F28-0D984A3BE250}" dt="2024-03-14T17:55:31.966" v="30" actId="1076"/>
          <ac:spMkLst>
            <pc:docMk/>
            <pc:sldMk cId="498772200" sldId="263"/>
            <ac:spMk id="3" creationId="{7E421120-953A-41EB-324C-1DE27E7E7487}"/>
          </ac:spMkLst>
        </pc:spChg>
        <pc:spChg chg="del">
          <ac:chgData name="Lauren Olszaniecki" userId="S::lolsz054@uottawa.ca::36438c5c-ac5a-4812-8ae9-045d0be65b74" providerId="AD" clId="Web-{42D035C0-D6F6-A968-1F28-0D984A3BE250}" dt="2024-03-14T17:53:03.745" v="6"/>
          <ac:spMkLst>
            <pc:docMk/>
            <pc:sldMk cId="498772200" sldId="263"/>
            <ac:spMk id="6" creationId="{34360F67-AFB4-8786-AA4E-EE19FFB27D7F}"/>
          </ac:spMkLst>
        </pc:spChg>
        <pc:spChg chg="add mod">
          <ac:chgData name="Lauren Olszaniecki" userId="S::lolsz054@uottawa.ca::36438c5c-ac5a-4812-8ae9-045d0be65b74" providerId="AD" clId="Web-{42D035C0-D6F6-A968-1F28-0D984A3BE250}" dt="2024-03-14T17:54:54.575" v="24"/>
          <ac:spMkLst>
            <pc:docMk/>
            <pc:sldMk cId="498772200" sldId="263"/>
            <ac:spMk id="8" creationId="{5FAC9AA1-F5C5-DBBC-9EC0-924B16B9921A}"/>
          </ac:spMkLst>
        </pc:spChg>
        <pc:spChg chg="add mod">
          <ac:chgData name="Lauren Olszaniecki" userId="S::lolsz054@uottawa.ca::36438c5c-ac5a-4812-8ae9-045d0be65b74" providerId="AD" clId="Web-{42D035C0-D6F6-A968-1F28-0D984A3BE250}" dt="2024-03-14T17:55:09.044" v="27"/>
          <ac:spMkLst>
            <pc:docMk/>
            <pc:sldMk cId="498772200" sldId="263"/>
            <ac:spMk id="9" creationId="{054FD8A6-220A-43D2-012D-A6F760412EDC}"/>
          </ac:spMkLst>
        </pc:spChg>
        <pc:spChg chg="add mod">
          <ac:chgData name="Lauren Olszaniecki" userId="S::lolsz054@uottawa.ca::36438c5c-ac5a-4812-8ae9-045d0be65b74" providerId="AD" clId="Web-{42D035C0-D6F6-A968-1F28-0D984A3BE250}" dt="2024-03-14T17:55:38.279" v="33" actId="1076"/>
          <ac:spMkLst>
            <pc:docMk/>
            <pc:sldMk cId="498772200" sldId="263"/>
            <ac:spMk id="10" creationId="{00BFC9AA-356E-6FBC-1B59-88CBB3D0C71A}"/>
          </ac:spMkLst>
        </pc:spChg>
        <pc:spChg chg="add mod">
          <ac:chgData name="Lauren Olszaniecki" userId="S::lolsz054@uottawa.ca::36438c5c-ac5a-4812-8ae9-045d0be65b74" providerId="AD" clId="Web-{42D035C0-D6F6-A968-1F28-0D984A3BE250}" dt="2024-03-14T17:55:41.591" v="35" actId="1076"/>
          <ac:spMkLst>
            <pc:docMk/>
            <pc:sldMk cId="498772200" sldId="263"/>
            <ac:spMk id="11" creationId="{08F09F87-22A3-85E4-3C84-EDEBCAE353D6}"/>
          </ac:spMkLst>
        </pc:spChg>
        <pc:spChg chg="del">
          <ac:chgData name="Lauren Olszaniecki" userId="S::lolsz054@uottawa.ca::36438c5c-ac5a-4812-8ae9-045d0be65b74" providerId="AD" clId="Web-{42D035C0-D6F6-A968-1F28-0D984A3BE250}" dt="2024-03-14T17:52:51.354" v="3"/>
          <ac:spMkLst>
            <pc:docMk/>
            <pc:sldMk cId="498772200" sldId="263"/>
            <ac:spMk id="18" creationId="{4354022D-5122-0A56-2F67-C791D03B5304}"/>
          </ac:spMkLst>
        </pc:spChg>
        <pc:picChg chg="mod modCrop">
          <ac:chgData name="Lauren Olszaniecki" userId="S::lolsz054@uottawa.ca::36438c5c-ac5a-4812-8ae9-045d0be65b74" providerId="AD" clId="Web-{42D035C0-D6F6-A968-1F28-0D984A3BE250}" dt="2024-03-14T17:55:27.435" v="29"/>
          <ac:picMkLst>
            <pc:docMk/>
            <pc:sldMk cId="498772200" sldId="263"/>
            <ac:picMk id="5" creationId="{669D3999-0EA0-4140-54BF-198A0764DA50}"/>
          </ac:picMkLst>
        </pc:picChg>
        <pc:picChg chg="mod modCrop">
          <ac:chgData name="Lauren Olszaniecki" userId="S::lolsz054@uottawa.ca::36438c5c-ac5a-4812-8ae9-045d0be65b74" providerId="AD" clId="Web-{42D035C0-D6F6-A968-1F28-0D984A3BE250}" dt="2024-03-14T17:54:35.278" v="21"/>
          <ac:picMkLst>
            <pc:docMk/>
            <pc:sldMk cId="498772200" sldId="263"/>
            <ac:picMk id="13" creationId="{D4D7312E-E0E6-B041-C7E1-8C6CEB0E9ABC}"/>
          </ac:picMkLst>
        </pc:picChg>
      </pc:sldChg>
    </pc:docChg>
  </pc:docChgLst>
  <pc:docChgLst>
    <pc:chgData name="Lauren Olszaniecki" userId="S::lolsz054@uottawa.ca::36438c5c-ac5a-4812-8ae9-045d0be65b74" providerId="AD" clId="Web-{39CA8C60-4C6B-0DF9-432C-57FBC4354AAF}"/>
    <pc:docChg chg="modSld">
      <pc:chgData name="Lauren Olszaniecki" userId="S::lolsz054@uottawa.ca::36438c5c-ac5a-4812-8ae9-045d0be65b74" providerId="AD" clId="Web-{39CA8C60-4C6B-0DF9-432C-57FBC4354AAF}" dt="2024-03-17T20:14:30.820" v="90"/>
      <pc:docMkLst>
        <pc:docMk/>
      </pc:docMkLst>
      <pc:sldChg chg="modSp">
        <pc:chgData name="Lauren Olszaniecki" userId="S::lolsz054@uottawa.ca::36438c5c-ac5a-4812-8ae9-045d0be65b74" providerId="AD" clId="Web-{39CA8C60-4C6B-0DF9-432C-57FBC4354AAF}" dt="2024-03-17T19:42:18.264" v="3" actId="20577"/>
        <pc:sldMkLst>
          <pc:docMk/>
          <pc:sldMk cId="295357056" sldId="262"/>
        </pc:sldMkLst>
        <pc:spChg chg="mod">
          <ac:chgData name="Lauren Olszaniecki" userId="S::lolsz054@uottawa.ca::36438c5c-ac5a-4812-8ae9-045d0be65b74" providerId="AD" clId="Web-{39CA8C60-4C6B-0DF9-432C-57FBC4354AAF}" dt="2024-03-17T19:42:18.264" v="3" actId="20577"/>
          <ac:spMkLst>
            <pc:docMk/>
            <pc:sldMk cId="295357056" sldId="262"/>
            <ac:spMk id="3" creationId="{4D2C1CC5-909C-A1AE-47FD-61647AAEC2A5}"/>
          </ac:spMkLst>
        </pc:spChg>
      </pc:sldChg>
      <pc:sldChg chg="modSp">
        <pc:chgData name="Lauren Olszaniecki" userId="S::lolsz054@uottawa.ca::36438c5c-ac5a-4812-8ae9-045d0be65b74" providerId="AD" clId="Web-{39CA8C60-4C6B-0DF9-432C-57FBC4354AAF}" dt="2024-03-17T19:58:01.792" v="80" actId="1076"/>
        <pc:sldMkLst>
          <pc:docMk/>
          <pc:sldMk cId="498772200" sldId="263"/>
        </pc:sldMkLst>
        <pc:spChg chg="mod">
          <ac:chgData name="Lauren Olszaniecki" userId="S::lolsz054@uottawa.ca::36438c5c-ac5a-4812-8ae9-045d0be65b74" providerId="AD" clId="Web-{39CA8C60-4C6B-0DF9-432C-57FBC4354AAF}" dt="2024-03-17T19:57:49.026" v="77" actId="14100"/>
          <ac:spMkLst>
            <pc:docMk/>
            <pc:sldMk cId="498772200" sldId="263"/>
            <ac:spMk id="14" creationId="{8662D777-61A3-F074-2ED9-2BA7CF52580C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6:24.596" v="13" actId="20577"/>
          <ac:spMkLst>
            <pc:docMk/>
            <pc:sldMk cId="498772200" sldId="263"/>
            <ac:spMk id="20" creationId="{96DD2336-0076-D6EB-A721-1C685C4BCFB7}"/>
          </ac:spMkLst>
        </pc:spChg>
        <pc:picChg chg="mod">
          <ac:chgData name="Lauren Olszaniecki" userId="S::lolsz054@uottawa.ca::36438c5c-ac5a-4812-8ae9-045d0be65b74" providerId="AD" clId="Web-{39CA8C60-4C6B-0DF9-432C-57FBC4354AAF}" dt="2024-03-17T19:58:01.792" v="80" actId="1076"/>
          <ac:picMkLst>
            <pc:docMk/>
            <pc:sldMk cId="498772200" sldId="263"/>
            <ac:picMk id="5" creationId="{669D3999-0EA0-4140-54BF-198A0764DA50}"/>
          </ac:picMkLst>
        </pc:picChg>
        <pc:picChg chg="mod">
          <ac:chgData name="Lauren Olszaniecki" userId="S::lolsz054@uottawa.ca::36438c5c-ac5a-4812-8ae9-045d0be65b74" providerId="AD" clId="Web-{39CA8C60-4C6B-0DF9-432C-57FBC4354AAF}" dt="2024-03-17T19:57:58.323" v="79" actId="1076"/>
          <ac:picMkLst>
            <pc:docMk/>
            <pc:sldMk cId="498772200" sldId="263"/>
            <ac:picMk id="13" creationId="{D4D7312E-E0E6-B041-C7E1-8C6CEB0E9ABC}"/>
          </ac:picMkLst>
        </pc:picChg>
        <pc:picChg chg="mod">
          <ac:chgData name="Lauren Olszaniecki" userId="S::lolsz054@uottawa.ca::36438c5c-ac5a-4812-8ae9-045d0be65b74" providerId="AD" clId="Web-{39CA8C60-4C6B-0DF9-432C-57FBC4354AAF}" dt="2024-03-17T19:57:57.057" v="78" actId="1076"/>
          <ac:picMkLst>
            <pc:docMk/>
            <pc:sldMk cId="498772200" sldId="263"/>
            <ac:picMk id="16" creationId="{F8A70A2E-6D56-3C8C-5EE4-82D22519D0C2}"/>
          </ac:picMkLst>
        </pc:picChg>
      </pc:sldChg>
      <pc:sldChg chg="modSp">
        <pc:chgData name="Lauren Olszaniecki" userId="S::lolsz054@uottawa.ca::36438c5c-ac5a-4812-8ae9-045d0be65b74" providerId="AD" clId="Web-{39CA8C60-4C6B-0DF9-432C-57FBC4354AAF}" dt="2024-03-17T19:51:19.146" v="42" actId="20577"/>
        <pc:sldMkLst>
          <pc:docMk/>
          <pc:sldMk cId="2457610304" sldId="271"/>
        </pc:sldMkLst>
        <pc:graphicFrameChg chg="modGraphic">
          <ac:chgData name="Lauren Olszaniecki" userId="S::lolsz054@uottawa.ca::36438c5c-ac5a-4812-8ae9-045d0be65b74" providerId="AD" clId="Web-{39CA8C60-4C6B-0DF9-432C-57FBC4354AAF}" dt="2024-03-17T19:51:19.146" v="42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">
        <pc:chgData name="Lauren Olszaniecki" userId="S::lolsz054@uottawa.ca::36438c5c-ac5a-4812-8ae9-045d0be65b74" providerId="AD" clId="Web-{39CA8C60-4C6B-0DF9-432C-57FBC4354AAF}" dt="2024-03-17T20:14:30.820" v="90"/>
        <pc:sldMkLst>
          <pc:docMk/>
          <pc:sldMk cId="3534830423" sldId="274"/>
        </pc:sldMkLst>
        <pc:graphicFrameChg chg="mod modGraphic">
          <ac:chgData name="Lauren Olszaniecki" userId="S::lolsz054@uottawa.ca::36438c5c-ac5a-4812-8ae9-045d0be65b74" providerId="AD" clId="Web-{39CA8C60-4C6B-0DF9-432C-57FBC4354AAF}" dt="2024-03-17T20:14:30.820" v="90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modSp">
        <pc:chgData name="Lauren Olszaniecki" userId="S::lolsz054@uottawa.ca::36438c5c-ac5a-4812-8ae9-045d0be65b74" providerId="AD" clId="Web-{39CA8C60-4C6B-0DF9-432C-57FBC4354AAF}" dt="2024-03-17T20:13:06.225" v="84" actId="20577"/>
        <pc:sldMkLst>
          <pc:docMk/>
          <pc:sldMk cId="1368471891" sldId="278"/>
        </pc:sldMkLst>
        <pc:spChg chg="mod">
          <ac:chgData name="Lauren Olszaniecki" userId="S::lolsz054@uottawa.ca::36438c5c-ac5a-4812-8ae9-045d0be65b74" providerId="AD" clId="Web-{39CA8C60-4C6B-0DF9-432C-57FBC4354AAF}" dt="2024-03-17T20:13:06.225" v="84" actId="20577"/>
          <ac:spMkLst>
            <pc:docMk/>
            <pc:sldMk cId="1368471891" sldId="278"/>
            <ac:spMk id="2" creationId="{4A34AFF1-8A3F-3B9F-0638-48667C82D941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53:10.288" v="58" actId="20577"/>
          <ac:spMkLst>
            <pc:docMk/>
            <pc:sldMk cId="1368471891" sldId="278"/>
            <ac:spMk id="14" creationId="{4531F25B-9E5B-E3DB-3962-8035786271DC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50:28.505" v="40" actId="20577"/>
          <ac:spMkLst>
            <pc:docMk/>
            <pc:sldMk cId="1368471891" sldId="278"/>
            <ac:spMk id="16" creationId="{BDF50BC4-E655-6C80-D0A1-78BB9F1088A0}"/>
          </ac:spMkLst>
        </pc:spChg>
      </pc:sldChg>
      <pc:sldChg chg="modSp">
        <pc:chgData name="Lauren Olszaniecki" userId="S::lolsz054@uottawa.ca::36438c5c-ac5a-4812-8ae9-045d0be65b74" providerId="AD" clId="Web-{39CA8C60-4C6B-0DF9-432C-57FBC4354AAF}" dt="2024-03-17T19:53:23.163" v="59" actId="1076"/>
        <pc:sldMkLst>
          <pc:docMk/>
          <pc:sldMk cId="1184810934" sldId="279"/>
        </pc:sldMkLst>
        <pc:spChg chg="mod">
          <ac:chgData name="Lauren Olszaniecki" userId="S::lolsz054@uottawa.ca::36438c5c-ac5a-4812-8ae9-045d0be65b74" providerId="AD" clId="Web-{39CA8C60-4C6B-0DF9-432C-57FBC4354AAF}" dt="2024-03-17T19:53:23.163" v="59" actId="1076"/>
          <ac:spMkLst>
            <pc:docMk/>
            <pc:sldMk cId="1184810934" sldId="279"/>
            <ac:spMk id="8" creationId="{0C460154-3A6A-1F2F-BA3B-A8AD91E0E9C9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6:02.674" v="9" actId="20577"/>
          <ac:spMkLst>
            <pc:docMk/>
            <pc:sldMk cId="1184810934" sldId="279"/>
            <ac:spMk id="10" creationId="{F2802597-C3B8-B00A-40B1-8263DFA4BEBE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5:56.236" v="6" actId="20577"/>
          <ac:spMkLst>
            <pc:docMk/>
            <pc:sldMk cId="1184810934" sldId="279"/>
            <ac:spMk id="11" creationId="{124929CE-C33C-03A2-B3A4-F60BD62EE60E}"/>
          </ac:spMkLst>
        </pc:spChg>
      </pc:sldChg>
      <pc:sldChg chg="modSp">
        <pc:chgData name="Lauren Olszaniecki" userId="S::lolsz054@uottawa.ca::36438c5c-ac5a-4812-8ae9-045d0be65b74" providerId="AD" clId="Web-{39CA8C60-4C6B-0DF9-432C-57FBC4354AAF}" dt="2024-03-17T19:58:24.886" v="83" actId="1076"/>
        <pc:sldMkLst>
          <pc:docMk/>
          <pc:sldMk cId="1331408145" sldId="280"/>
        </pc:sldMkLst>
        <pc:spChg chg="mod">
          <ac:chgData name="Lauren Olszaniecki" userId="S::lolsz054@uottawa.ca::36438c5c-ac5a-4812-8ae9-045d0be65b74" providerId="AD" clId="Web-{39CA8C60-4C6B-0DF9-432C-57FBC4354AAF}" dt="2024-03-17T19:47:08.784" v="27"/>
          <ac:spMkLst>
            <pc:docMk/>
            <pc:sldMk cId="1331408145" sldId="280"/>
            <ac:spMk id="11" creationId="{72F9B374-188D-C382-D735-E33DA09F4EF0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55:54.884" v="74" actId="20577"/>
          <ac:spMkLst>
            <pc:docMk/>
            <pc:sldMk cId="1331408145" sldId="280"/>
            <ac:spMk id="14" creationId="{4531F25B-9E5B-E3DB-3962-8035786271DC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6:46.830" v="24" actId="20577"/>
          <ac:spMkLst>
            <pc:docMk/>
            <pc:sldMk cId="1331408145" sldId="280"/>
            <ac:spMk id="18" creationId="{7C3F4DD9-1CA7-86FB-D147-F995FF8C1B6A}"/>
          </ac:spMkLst>
        </pc:spChg>
        <pc:grpChg chg="mod">
          <ac:chgData name="Lauren Olszaniecki" userId="S::lolsz054@uottawa.ca::36438c5c-ac5a-4812-8ae9-045d0be65b74" providerId="AD" clId="Web-{39CA8C60-4C6B-0DF9-432C-57FBC4354AAF}" dt="2024-03-17T19:47:34.768" v="32" actId="14100"/>
          <ac:grpSpMkLst>
            <pc:docMk/>
            <pc:sldMk cId="1331408145" sldId="280"/>
            <ac:grpSpMk id="13" creationId="{89D37F11-B8A0-8DC8-6252-E47BF1E121D6}"/>
          </ac:grpSpMkLst>
        </pc:grpChg>
        <pc:picChg chg="mod">
          <ac:chgData name="Lauren Olszaniecki" userId="S::lolsz054@uottawa.ca::36438c5c-ac5a-4812-8ae9-045d0be65b74" providerId="AD" clId="Web-{39CA8C60-4C6B-0DF9-432C-57FBC4354AAF}" dt="2024-03-17T19:47:08.799" v="28"/>
          <ac:picMkLst>
            <pc:docMk/>
            <pc:sldMk cId="1331408145" sldId="280"/>
            <ac:picMk id="12" creationId="{797FB41D-7A0E-57C8-DB88-DA0B9CE08A86}"/>
          </ac:picMkLst>
        </pc:picChg>
        <pc:picChg chg="mod">
          <ac:chgData name="Lauren Olszaniecki" userId="S::lolsz054@uottawa.ca::36438c5c-ac5a-4812-8ae9-045d0be65b74" providerId="AD" clId="Web-{39CA8C60-4C6B-0DF9-432C-57FBC4354AAF}" dt="2024-03-17T19:58:24.886" v="83" actId="1076"/>
          <ac:picMkLst>
            <pc:docMk/>
            <pc:sldMk cId="1331408145" sldId="280"/>
            <ac:picMk id="21" creationId="{55DB8A4C-3656-0ED3-6B6E-A5DAD160B95D}"/>
          </ac:picMkLst>
        </pc:picChg>
        <pc:picChg chg="mod">
          <ac:chgData name="Lauren Olszaniecki" userId="S::lolsz054@uottawa.ca::36438c5c-ac5a-4812-8ae9-045d0be65b74" providerId="AD" clId="Web-{39CA8C60-4C6B-0DF9-432C-57FBC4354AAF}" dt="2024-03-17T19:58:22.417" v="82" actId="1076"/>
          <ac:picMkLst>
            <pc:docMk/>
            <pc:sldMk cId="1331408145" sldId="280"/>
            <ac:picMk id="22" creationId="{8F73D22B-11BB-1B8D-0A48-AE0617A1F9CF}"/>
          </ac:picMkLst>
        </pc:picChg>
      </pc:sldChg>
      <pc:sldChg chg="modSp">
        <pc:chgData name="Lauren Olszaniecki" userId="S::lolsz054@uottawa.ca::36438c5c-ac5a-4812-8ae9-045d0be65b74" providerId="AD" clId="Web-{39CA8C60-4C6B-0DF9-432C-57FBC4354AAF}" dt="2024-03-17T19:55:26.712" v="60" actId="1076"/>
        <pc:sldMkLst>
          <pc:docMk/>
          <pc:sldMk cId="3145583906" sldId="281"/>
        </pc:sldMkLst>
        <pc:spChg chg="mod">
          <ac:chgData name="Lauren Olszaniecki" userId="S::lolsz054@uottawa.ca::36438c5c-ac5a-4812-8ae9-045d0be65b74" providerId="AD" clId="Web-{39CA8C60-4C6B-0DF9-432C-57FBC4354AAF}" dt="2024-03-17T19:55:26.712" v="60" actId="1076"/>
          <ac:spMkLst>
            <pc:docMk/>
            <pc:sldMk cId="3145583906" sldId="281"/>
            <ac:spMk id="8" creationId="{0C460154-3A6A-1F2F-BA3B-A8AD91E0E9C9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5:53.861" v="5" actId="20577"/>
          <ac:spMkLst>
            <pc:docMk/>
            <pc:sldMk cId="3145583906" sldId="281"/>
            <ac:spMk id="16" creationId="{E0F21418-B766-7260-E997-1CFBEC7A9233}"/>
          </ac:spMkLst>
        </pc:spChg>
      </pc:sldChg>
      <pc:sldChg chg="modSp">
        <pc:chgData name="Lauren Olszaniecki" userId="S::lolsz054@uottawa.ca::36438c5c-ac5a-4812-8ae9-045d0be65b74" providerId="AD" clId="Web-{39CA8C60-4C6B-0DF9-432C-57FBC4354AAF}" dt="2024-03-17T19:58:14.620" v="81" actId="1076"/>
        <pc:sldMkLst>
          <pc:docMk/>
          <pc:sldMk cId="2842513895" sldId="282"/>
        </pc:sldMkLst>
        <pc:spChg chg="mod">
          <ac:chgData name="Lauren Olszaniecki" userId="S::lolsz054@uottawa.ca::36438c5c-ac5a-4812-8ae9-045d0be65b74" providerId="AD" clId="Web-{39CA8C60-4C6B-0DF9-432C-57FBC4354AAF}" dt="2024-03-17T19:46:38.987" v="20" actId="20577"/>
          <ac:spMkLst>
            <pc:docMk/>
            <pc:sldMk cId="2842513895" sldId="282"/>
            <ac:spMk id="4" creationId="{0A7E0A44-CD57-1F66-B1FD-E3B57A876E06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55:31.415" v="61" actId="1076"/>
          <ac:spMkLst>
            <pc:docMk/>
            <pc:sldMk cId="2842513895" sldId="282"/>
            <ac:spMk id="8" creationId="{0C460154-3A6A-1F2F-BA3B-A8AD91E0E9C9}"/>
          </ac:spMkLst>
        </pc:spChg>
        <pc:spChg chg="mod">
          <ac:chgData name="Lauren Olszaniecki" userId="S::lolsz054@uottawa.ca::36438c5c-ac5a-4812-8ae9-045d0be65b74" providerId="AD" clId="Web-{39CA8C60-4C6B-0DF9-432C-57FBC4354AAF}" dt="2024-03-17T19:46:37.221" v="18" actId="20577"/>
          <ac:spMkLst>
            <pc:docMk/>
            <pc:sldMk cId="2842513895" sldId="282"/>
            <ac:spMk id="16" creationId="{E0F21418-B766-7260-E997-1CFBEC7A9233}"/>
          </ac:spMkLst>
        </pc:spChg>
        <pc:picChg chg="mod">
          <ac:chgData name="Lauren Olszaniecki" userId="S::lolsz054@uottawa.ca::36438c5c-ac5a-4812-8ae9-045d0be65b74" providerId="AD" clId="Web-{39CA8C60-4C6B-0DF9-432C-57FBC4354AAF}" dt="2024-03-17T19:58:14.620" v="81" actId="1076"/>
          <ac:picMkLst>
            <pc:docMk/>
            <pc:sldMk cId="2842513895" sldId="282"/>
            <ac:picMk id="5" creationId="{91365E87-5164-7035-579D-13DC5DAC0A15}"/>
          </ac:picMkLst>
        </pc:picChg>
      </pc:sldChg>
    </pc:docChg>
  </pc:docChgLst>
  <pc:docChgLst>
    <pc:chgData name="Lauren Olszaniecki" userId="36438c5c-ac5a-4812-8ae9-045d0be65b74" providerId="ADAL" clId="{BF636B7E-318C-4E24-B0BE-718114D005BE}"/>
    <pc:docChg chg="undo custSel modSld modMainMaster">
      <pc:chgData name="Lauren Olszaniecki" userId="36438c5c-ac5a-4812-8ae9-045d0be65b74" providerId="ADAL" clId="{BF636B7E-318C-4E24-B0BE-718114D005BE}" dt="2024-03-14T03:49:01.842" v="327" actId="255"/>
      <pc:docMkLst>
        <pc:docMk/>
      </pc:docMkLst>
      <pc:sldChg chg="modSp mod">
        <pc:chgData name="Lauren Olszaniecki" userId="36438c5c-ac5a-4812-8ae9-045d0be65b74" providerId="ADAL" clId="{BF636B7E-318C-4E24-B0BE-718114D005BE}" dt="2024-03-14T03:42:24.622" v="126" actId="113"/>
        <pc:sldMkLst>
          <pc:docMk/>
          <pc:sldMk cId="3059316376" sldId="256"/>
        </pc:sldMkLst>
        <pc:spChg chg="mod">
          <ac:chgData name="Lauren Olszaniecki" userId="36438c5c-ac5a-4812-8ae9-045d0be65b74" providerId="ADAL" clId="{BF636B7E-318C-4E24-B0BE-718114D005BE}" dt="2024-03-14T03:42:24.622" v="126" actId="113"/>
          <ac:spMkLst>
            <pc:docMk/>
            <pc:sldMk cId="3059316376" sldId="256"/>
            <ac:spMk id="10" creationId="{0646571A-29F9-7FE7-3A45-01CA767AFDE9}"/>
          </ac:spMkLst>
        </pc:spChg>
      </pc:sldChg>
      <pc:sldChg chg="modSp mod">
        <pc:chgData name="Lauren Olszaniecki" userId="36438c5c-ac5a-4812-8ae9-045d0be65b74" providerId="ADAL" clId="{BF636B7E-318C-4E24-B0BE-718114D005BE}" dt="2024-03-14T03:38:15.453" v="49" actId="20577"/>
        <pc:sldMkLst>
          <pc:docMk/>
          <pc:sldMk cId="692011330" sldId="260"/>
        </pc:sldMkLst>
        <pc:spChg chg="mod">
          <ac:chgData name="Lauren Olszaniecki" userId="36438c5c-ac5a-4812-8ae9-045d0be65b74" providerId="ADAL" clId="{BF636B7E-318C-4E24-B0BE-718114D005BE}" dt="2024-03-14T03:38:15.453" v="49" actId="20577"/>
          <ac:spMkLst>
            <pc:docMk/>
            <pc:sldMk cId="692011330" sldId="260"/>
            <ac:spMk id="3" creationId="{1BDFE01D-9B37-E323-2EA8-F9A07302C0D2}"/>
          </ac:spMkLst>
        </pc:spChg>
      </pc:sldChg>
      <pc:sldChg chg="modSp">
        <pc:chgData name="Lauren Olszaniecki" userId="36438c5c-ac5a-4812-8ae9-045d0be65b74" providerId="ADAL" clId="{BF636B7E-318C-4E24-B0BE-718114D005BE}" dt="2024-03-14T03:48:47.055" v="326" actId="255"/>
        <pc:sldMkLst>
          <pc:docMk/>
          <pc:sldMk cId="3088048144" sldId="268"/>
        </pc:sldMkLst>
        <pc:graphicFrameChg chg="mod">
          <ac:chgData name="Lauren Olszaniecki" userId="36438c5c-ac5a-4812-8ae9-045d0be65b74" providerId="ADAL" clId="{BF636B7E-318C-4E24-B0BE-718114D005BE}" dt="2024-03-14T03:48:47.055" v="326" actId="255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addSp delSp modSp mod">
        <pc:chgData name="Lauren Olszaniecki" userId="36438c5c-ac5a-4812-8ae9-045d0be65b74" providerId="ADAL" clId="{BF636B7E-318C-4E24-B0BE-718114D005BE}" dt="2024-03-14T03:48:27.612" v="322" actId="255"/>
        <pc:sldMkLst>
          <pc:docMk/>
          <pc:sldMk cId="403941852" sldId="269"/>
        </pc:sldMkLst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3" creationId="{D8842FEA-AC86-ACB1-CBF6-3B96828F9A46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5" creationId="{A53F27A6-442A-322D-9AEC-7D46CF202778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6" creationId="{279D7F2C-175B-E866-1AB7-2551149E4869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7" creationId="{E6EAB464-B338-72A2-3C8A-D1B0AF1C5138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8" creationId="{3185EA22-D889-172A-C3E5-C79476978693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9" creationId="{8208FDBF-CA48-D2FB-CB50-2565E1BD96A3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0" creationId="{4848CB71-15E4-7262-03DC-17FC886D7E1B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1" creationId="{27AD25A3-EA26-67DB-45EA-9F8C0F6B94DB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2" creationId="{D1141D7C-6161-80B6-8917-048DB6BC059B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3" creationId="{71EDEF07-3F67-581E-0CDC-10BB44C55072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4" creationId="{F0ADE5FF-69F3-13B3-D473-DDFFAF3A6E95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5" creationId="{B60924B6-EB60-9129-C9B7-46F189AEF9C9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6" creationId="{7A097E68-6F45-8184-1B8B-94F9E13879BA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7" creationId="{9206B963-174E-4FEA-7727-9EF5D462F35B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8" creationId="{9548BCF7-C415-44A1-C939-631244B45E25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19" creationId="{86CFE3EE-F6F2-B0A3-164B-068498766900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20" creationId="{A4A8642F-95B3-D32D-64AF-61B549CF916F}"/>
          </ac:spMkLst>
        </pc:spChg>
        <pc:spChg chg="mod">
          <ac:chgData name="Lauren Olszaniecki" userId="36438c5c-ac5a-4812-8ae9-045d0be65b74" providerId="ADAL" clId="{BF636B7E-318C-4E24-B0BE-718114D005BE}" dt="2024-03-14T03:41:55.255" v="121" actId="18245"/>
          <ac:spMkLst>
            <pc:docMk/>
            <pc:sldMk cId="403941852" sldId="269"/>
            <ac:spMk id="21" creationId="{8CEBC0BE-3434-9086-EEDD-D1329C45E33A}"/>
          </ac:spMkLst>
        </pc:spChg>
        <pc:spChg chg="mod">
          <ac:chgData name="Lauren Olszaniecki" userId="36438c5c-ac5a-4812-8ae9-045d0be65b74" providerId="ADAL" clId="{BF636B7E-318C-4E24-B0BE-718114D005BE}" dt="2024-03-14T03:41:51.723" v="120" actId="18245"/>
          <ac:spMkLst>
            <pc:docMk/>
            <pc:sldMk cId="403941852" sldId="269"/>
            <ac:spMk id="22" creationId="{2DAB56AF-611A-8251-2610-9CDF775CD8BD}"/>
          </ac:spMkLst>
        </pc:spChg>
        <pc:grpChg chg="mod">
          <ac:chgData name="Lauren Olszaniecki" userId="36438c5c-ac5a-4812-8ae9-045d0be65b74" providerId="ADAL" clId="{BF636B7E-318C-4E24-B0BE-718114D005BE}" dt="2024-03-14T03:41:55.255" v="121" actId="18245"/>
          <ac:grpSpMkLst>
            <pc:docMk/>
            <pc:sldMk cId="403941852" sldId="269"/>
            <ac:grpSpMk id="2" creationId="{B889EA62-74F5-B4AD-2B98-D28A8FBE3E29}"/>
          </ac:grpSpMkLst>
        </pc:grpChg>
        <pc:graphicFrameChg chg="mod">
          <ac:chgData name="Lauren Olszaniecki" userId="36438c5c-ac5a-4812-8ae9-045d0be65b74" providerId="ADAL" clId="{BF636B7E-318C-4E24-B0BE-718114D005BE}" dt="2024-03-14T03:48:27.612" v="322" actId="255"/>
          <ac:graphicFrameMkLst>
            <pc:docMk/>
            <pc:sldMk cId="403941852" sldId="269"/>
            <ac:graphicFrameMk id="4" creationId="{654E7AB1-180C-D41E-D039-DC0EA3603FB0}"/>
          </ac:graphicFrameMkLst>
        </pc:graphicFrameChg>
        <pc:graphicFrameChg chg="add del mod">
          <ac:chgData name="Lauren Olszaniecki" userId="36438c5c-ac5a-4812-8ae9-045d0be65b74" providerId="ADAL" clId="{BF636B7E-318C-4E24-B0BE-718114D005BE}" dt="2024-03-14T03:48:22.014" v="320" actId="255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modSp mod">
        <pc:chgData name="Lauren Olszaniecki" userId="36438c5c-ac5a-4812-8ae9-045d0be65b74" providerId="ADAL" clId="{BF636B7E-318C-4E24-B0BE-718114D005BE}" dt="2024-03-14T03:42:57.674" v="155" actId="20577"/>
        <pc:sldMkLst>
          <pc:docMk/>
          <pc:sldMk cId="3669010251" sldId="270"/>
        </pc:sldMkLst>
        <pc:spChg chg="mod">
          <ac:chgData name="Lauren Olszaniecki" userId="36438c5c-ac5a-4812-8ae9-045d0be65b74" providerId="ADAL" clId="{BF636B7E-318C-4E24-B0BE-718114D005BE}" dt="2024-03-14T03:42:57.674" v="155" actId="20577"/>
          <ac:spMkLst>
            <pc:docMk/>
            <pc:sldMk cId="3669010251" sldId="270"/>
            <ac:spMk id="3" creationId="{CFE52C40-2B0C-E2BD-910F-D5CE692E8096}"/>
          </ac:spMkLst>
        </pc:spChg>
        <pc:picChg chg="mod">
          <ac:chgData name="Lauren Olszaniecki" userId="36438c5c-ac5a-4812-8ae9-045d0be65b74" providerId="ADAL" clId="{BF636B7E-318C-4E24-B0BE-718114D005BE}" dt="2024-03-14T03:42:53.768" v="154" actId="1036"/>
          <ac:picMkLst>
            <pc:docMk/>
            <pc:sldMk cId="3669010251" sldId="270"/>
            <ac:picMk id="4" creationId="{11A007C5-7E53-4330-AC41-5E780A0194D2}"/>
          </ac:picMkLst>
        </pc:picChg>
      </pc:sldChg>
      <pc:sldChg chg="modSp">
        <pc:chgData name="Lauren Olszaniecki" userId="36438c5c-ac5a-4812-8ae9-045d0be65b74" providerId="ADAL" clId="{BF636B7E-318C-4E24-B0BE-718114D005BE}" dt="2024-03-14T03:48:08.018" v="317" actId="255"/>
        <pc:sldMkLst>
          <pc:docMk/>
          <pc:sldMk cId="2457610304" sldId="271"/>
        </pc:sldMkLst>
        <pc:graphicFrameChg chg="mod">
          <ac:chgData name="Lauren Olszaniecki" userId="36438c5c-ac5a-4812-8ae9-045d0be65b74" providerId="ADAL" clId="{BF636B7E-318C-4E24-B0BE-718114D005BE}" dt="2024-03-14T03:48:08.018" v="317" actId="255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 mod">
        <pc:chgData name="Lauren Olszaniecki" userId="36438c5c-ac5a-4812-8ae9-045d0be65b74" providerId="ADAL" clId="{BF636B7E-318C-4E24-B0BE-718114D005BE}" dt="2024-03-14T03:42:05.815" v="122" actId="1076"/>
        <pc:sldMkLst>
          <pc:docMk/>
          <pc:sldMk cId="3534830423" sldId="274"/>
        </pc:sldMkLst>
        <pc:graphicFrameChg chg="mod">
          <ac:chgData name="Lauren Olszaniecki" userId="36438c5c-ac5a-4812-8ae9-045d0be65b74" providerId="ADAL" clId="{BF636B7E-318C-4E24-B0BE-718114D005BE}" dt="2024-03-14T03:42:05.815" v="122" actId="1076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modSp mod">
        <pc:chgData name="Lauren Olszaniecki" userId="36438c5c-ac5a-4812-8ae9-045d0be65b74" providerId="ADAL" clId="{BF636B7E-318C-4E24-B0BE-718114D005BE}" dt="2024-03-14T03:49:01.842" v="327" actId="255"/>
        <pc:sldMkLst>
          <pc:docMk/>
          <pc:sldMk cId="2569759835" sldId="276"/>
        </pc:sldMkLst>
        <pc:spChg chg="mod">
          <ac:chgData name="Lauren Olszaniecki" userId="36438c5c-ac5a-4812-8ae9-045d0be65b74" providerId="ADAL" clId="{BF636B7E-318C-4E24-B0BE-718114D005BE}" dt="2024-03-14T03:49:01.842" v="327" actId="255"/>
          <ac:spMkLst>
            <pc:docMk/>
            <pc:sldMk cId="2569759835" sldId="276"/>
            <ac:spMk id="3" creationId="{5D901AB6-48E0-F1A6-B9DE-E5F6EA7C72E3}"/>
          </ac:spMkLst>
        </pc:spChg>
      </pc:sldChg>
      <pc:sldMasterChg chg="modSp mod modSldLayout">
        <pc:chgData name="Lauren Olszaniecki" userId="36438c5c-ac5a-4812-8ae9-045d0be65b74" providerId="ADAL" clId="{BF636B7E-318C-4E24-B0BE-718114D005BE}" dt="2024-03-14T03:35:34.791" v="17" actId="14100"/>
        <pc:sldMasterMkLst>
          <pc:docMk/>
          <pc:sldMasterMk cId="0" sldId="2147483840"/>
        </pc:sldMasterMkLst>
        <pc:spChg chg="mod">
          <ac:chgData name="Lauren Olszaniecki" userId="36438c5c-ac5a-4812-8ae9-045d0be65b74" providerId="ADAL" clId="{BF636B7E-318C-4E24-B0BE-718114D005BE}" dt="2024-03-14T03:35:34.791" v="17" actId="14100"/>
          <ac:spMkLst>
            <pc:docMk/>
            <pc:sldMasterMk cId="0" sldId="2147483840"/>
            <ac:spMk id="2" creationId="{00000000-0000-0000-0000-000000000000}"/>
          </ac:spMkLst>
        </pc:spChg>
        <pc:spChg chg="mod">
          <ac:chgData name="Lauren Olszaniecki" userId="36438c5c-ac5a-4812-8ae9-045d0be65b74" providerId="ADAL" clId="{BF636B7E-318C-4E24-B0BE-718114D005BE}" dt="2024-03-14T03:35:16.177" v="12" actId="255"/>
          <ac:spMkLst>
            <pc:docMk/>
            <pc:sldMasterMk cId="0" sldId="2147483840"/>
            <ac:spMk id="3" creationId="{00000000-0000-0000-0000-000000000000}"/>
          </ac:spMkLst>
        </pc:spChg>
        <pc:spChg chg="mod">
          <ac:chgData name="Lauren Olszaniecki" userId="36438c5c-ac5a-4812-8ae9-045d0be65b74" providerId="ADAL" clId="{BF636B7E-318C-4E24-B0BE-718114D005BE}" dt="2024-03-14T03:34:58.905" v="8" actId="14100"/>
          <ac:spMkLst>
            <pc:docMk/>
            <pc:sldMasterMk cId="0" sldId="2147483840"/>
            <ac:spMk id="7" creationId="{00000000-0000-0000-0000-000000000000}"/>
          </ac:spMkLst>
        </pc:spChg>
        <pc:sldLayoutChg chg="modSp mod setBg">
          <pc:chgData name="Lauren Olszaniecki" userId="36438c5c-ac5a-4812-8ae9-045d0be65b74" providerId="ADAL" clId="{BF636B7E-318C-4E24-B0BE-718114D005BE}" dt="2024-03-14T03:34:36.078" v="7"/>
          <pc:sldLayoutMkLst>
            <pc:docMk/>
            <pc:sldMasterMk cId="0" sldId="2147483840"/>
            <pc:sldLayoutMk cId="0" sldId="2147483842"/>
          </pc:sldLayoutMkLst>
          <pc:spChg chg="mod">
            <ac:chgData name="Lauren Olszaniecki" userId="36438c5c-ac5a-4812-8ae9-045d0be65b74" providerId="ADAL" clId="{BF636B7E-318C-4E24-B0BE-718114D005BE}" dt="2024-03-14T03:34:06.679" v="1" actId="14100"/>
            <ac:spMkLst>
              <pc:docMk/>
              <pc:sldMasterMk cId="0" sldId="2147483840"/>
              <pc:sldLayoutMk cId="0" sldId="2147483842"/>
              <ac:spMk id="2" creationId="{00000000-0000-0000-0000-000000000000}"/>
            </ac:spMkLst>
          </pc:spChg>
        </pc:sldLayoutChg>
      </pc:sldMasterChg>
    </pc:docChg>
  </pc:docChgLst>
  <pc:docChgLst>
    <pc:chgData name="Lauren Olszaniecki" userId="S::lolsz054@uottawa.ca::36438c5c-ac5a-4812-8ae9-045d0be65b74" providerId="AD" clId="Web-{72FE974C-F5B2-C44D-0B36-FA9BB96FFF2C}"/>
    <pc:docChg chg="delSld">
      <pc:chgData name="Lauren Olszaniecki" userId="S::lolsz054@uottawa.ca::36438c5c-ac5a-4812-8ae9-045d0be65b74" providerId="AD" clId="Web-{72FE974C-F5B2-C44D-0B36-FA9BB96FFF2C}" dt="2024-04-03T17:41:02.825" v="2"/>
      <pc:docMkLst>
        <pc:docMk/>
      </pc:docMkLst>
      <pc:sldChg chg="del">
        <pc:chgData name="Lauren Olszaniecki" userId="S::lolsz054@uottawa.ca::36438c5c-ac5a-4812-8ae9-045d0be65b74" providerId="AD" clId="Web-{72FE974C-F5B2-C44D-0B36-FA9BB96FFF2C}" dt="2024-04-03T17:41:00.685" v="0"/>
        <pc:sldMkLst>
          <pc:docMk/>
          <pc:sldMk cId="3088048144" sldId="268"/>
        </pc:sldMkLst>
      </pc:sldChg>
      <pc:sldChg chg="del">
        <pc:chgData name="Lauren Olszaniecki" userId="S::lolsz054@uottawa.ca::36438c5c-ac5a-4812-8ae9-045d0be65b74" providerId="AD" clId="Web-{72FE974C-F5B2-C44D-0B36-FA9BB96FFF2C}" dt="2024-04-03T17:41:01.981" v="1"/>
        <pc:sldMkLst>
          <pc:docMk/>
          <pc:sldMk cId="403941852" sldId="269"/>
        </pc:sldMkLst>
      </pc:sldChg>
      <pc:sldChg chg="del">
        <pc:chgData name="Lauren Olszaniecki" userId="S::lolsz054@uottawa.ca::36438c5c-ac5a-4812-8ae9-045d0be65b74" providerId="AD" clId="Web-{72FE974C-F5B2-C44D-0B36-FA9BB96FFF2C}" dt="2024-04-03T17:41:02.825" v="2"/>
        <pc:sldMkLst>
          <pc:docMk/>
          <pc:sldMk cId="2457610304" sldId="271"/>
        </pc:sldMkLst>
      </pc:sldChg>
    </pc:docChg>
  </pc:docChgLst>
  <pc:docChgLst>
    <pc:chgData name="Yusra Hasib" userId="S::yhasi055@uottawa.ca::d7a84431-98e6-4c34-ad38-ae724683d80f" providerId="AD" clId="Web-{3A5A02D8-121D-B4AA-68EA-82DA77E3FE04}"/>
    <pc:docChg chg="modSld">
      <pc:chgData name="Yusra Hasib" userId="S::yhasi055@uottawa.ca::d7a84431-98e6-4c34-ad38-ae724683d80f" providerId="AD" clId="Web-{3A5A02D8-121D-B4AA-68EA-82DA77E3FE04}" dt="2024-03-27T01:49:17.657" v="1"/>
      <pc:docMkLst>
        <pc:docMk/>
      </pc:docMkLst>
      <pc:sldChg chg="addSp delSp">
        <pc:chgData name="Yusra Hasib" userId="S::yhasi055@uottawa.ca::d7a84431-98e6-4c34-ad38-ae724683d80f" providerId="AD" clId="Web-{3A5A02D8-121D-B4AA-68EA-82DA77E3FE04}" dt="2024-03-27T01:49:17.657" v="1"/>
        <pc:sldMkLst>
          <pc:docMk/>
          <pc:sldMk cId="2901468883" sldId="267"/>
        </pc:sldMkLst>
        <pc:picChg chg="add del">
          <ac:chgData name="Yusra Hasib" userId="S::yhasi055@uottawa.ca::d7a84431-98e6-4c34-ad38-ae724683d80f" providerId="AD" clId="Web-{3A5A02D8-121D-B4AA-68EA-82DA77E3FE04}" dt="2024-03-27T01:49:17.657" v="1"/>
          <ac:picMkLst>
            <pc:docMk/>
            <pc:sldMk cId="2901468883" sldId="267"/>
            <ac:picMk id="4" creationId="{69F580B8-98BD-A306-60FE-014564723AA8}"/>
          </ac:picMkLst>
        </pc:picChg>
      </pc:sldChg>
    </pc:docChg>
  </pc:docChgLst>
  <pc:docChgLst>
    <pc:chgData name="Lauren Olszaniecki" userId="S::lolsz054@uottawa.ca::36438c5c-ac5a-4812-8ae9-045d0be65b74" providerId="AD" clId="Web-{6627C241-DC6B-D335-CB4B-72D6C61AA805}"/>
    <pc:docChg chg="addSld delSld modSld sldOrd">
      <pc:chgData name="Lauren Olszaniecki" userId="S::lolsz054@uottawa.ca::36438c5c-ac5a-4812-8ae9-045d0be65b74" providerId="AD" clId="Web-{6627C241-DC6B-D335-CB4B-72D6C61AA805}" dt="2024-03-12T20:02:09.502" v="555" actId="20577"/>
      <pc:docMkLst>
        <pc:docMk/>
      </pc:docMkLst>
      <pc:sldChg chg="del">
        <pc:chgData name="Lauren Olszaniecki" userId="S::lolsz054@uottawa.ca::36438c5c-ac5a-4812-8ae9-045d0be65b74" providerId="AD" clId="Web-{6627C241-DC6B-D335-CB4B-72D6C61AA805}" dt="2024-03-12T19:23:17.371" v="56"/>
        <pc:sldMkLst>
          <pc:docMk/>
          <pc:sldMk cId="1689588482" sldId="257"/>
        </pc:sldMkLst>
      </pc:sldChg>
      <pc:sldChg chg="modSp ord">
        <pc:chgData name="Lauren Olszaniecki" userId="S::lolsz054@uottawa.ca::36438c5c-ac5a-4812-8ae9-045d0be65b74" providerId="AD" clId="Web-{6627C241-DC6B-D335-CB4B-72D6C61AA805}" dt="2024-03-12T19:22:48.574" v="33" actId="20577"/>
        <pc:sldMkLst>
          <pc:docMk/>
          <pc:sldMk cId="22926256" sldId="258"/>
        </pc:sldMkLst>
        <pc:spChg chg="mod">
          <ac:chgData name="Lauren Olszaniecki" userId="S::lolsz054@uottawa.ca::36438c5c-ac5a-4812-8ae9-045d0be65b74" providerId="AD" clId="Web-{6627C241-DC6B-D335-CB4B-72D6C61AA805}" dt="2024-03-12T19:22:48.574" v="33" actId="20577"/>
          <ac:spMkLst>
            <pc:docMk/>
            <pc:sldMk cId="22926256" sldId="258"/>
            <ac:spMk id="2" creationId="{164D33F2-BE8B-A97B-1D86-3E560C9C8312}"/>
          </ac:spMkLst>
        </pc:spChg>
      </pc:sldChg>
      <pc:sldChg chg="del">
        <pc:chgData name="Lauren Olszaniecki" userId="S::lolsz054@uottawa.ca::36438c5c-ac5a-4812-8ae9-045d0be65b74" providerId="AD" clId="Web-{6627C241-DC6B-D335-CB4B-72D6C61AA805}" dt="2024-03-12T19:41:03.076" v="236"/>
        <pc:sldMkLst>
          <pc:docMk/>
          <pc:sldMk cId="740536980" sldId="259"/>
        </pc:sldMkLst>
      </pc:sldChg>
      <pc:sldChg chg="modSp">
        <pc:chgData name="Lauren Olszaniecki" userId="S::lolsz054@uottawa.ca::36438c5c-ac5a-4812-8ae9-045d0be65b74" providerId="AD" clId="Web-{6627C241-DC6B-D335-CB4B-72D6C61AA805}" dt="2024-03-12T20:02:09.502" v="555" actId="20577"/>
        <pc:sldMkLst>
          <pc:docMk/>
          <pc:sldMk cId="692011330" sldId="260"/>
        </pc:sldMkLst>
        <pc:spChg chg="mod">
          <ac:chgData name="Lauren Olszaniecki" userId="S::lolsz054@uottawa.ca::36438c5c-ac5a-4812-8ae9-045d0be65b74" providerId="AD" clId="Web-{6627C241-DC6B-D335-CB4B-72D6C61AA805}" dt="2024-03-12T20:02:09.502" v="555" actId="20577"/>
          <ac:spMkLst>
            <pc:docMk/>
            <pc:sldMk cId="692011330" sldId="260"/>
            <ac:spMk id="2" creationId="{F15BB707-99FB-BE69-5F34-ABEBF7CB425B}"/>
          </ac:spMkLst>
        </pc:spChg>
      </pc:sldChg>
      <pc:sldChg chg="modSp new ord">
        <pc:chgData name="Lauren Olszaniecki" userId="S::lolsz054@uottawa.ca::36438c5c-ac5a-4812-8ae9-045d0be65b74" providerId="AD" clId="Web-{6627C241-DC6B-D335-CB4B-72D6C61AA805}" dt="2024-03-12T19:17:02.693" v="4" actId="20577"/>
        <pc:sldMkLst>
          <pc:docMk/>
          <pc:sldMk cId="3202655738" sldId="261"/>
        </pc:sldMkLst>
        <pc:spChg chg="mod">
          <ac:chgData name="Lauren Olszaniecki" userId="S::lolsz054@uottawa.ca::36438c5c-ac5a-4812-8ae9-045d0be65b74" providerId="AD" clId="Web-{6627C241-DC6B-D335-CB4B-72D6C61AA805}" dt="2024-03-12T19:17:02.693" v="4" actId="20577"/>
          <ac:spMkLst>
            <pc:docMk/>
            <pc:sldMk cId="3202655738" sldId="261"/>
            <ac:spMk id="2" creationId="{476BCCA7-4EB6-AA3A-F036-A5BA8109C4B8}"/>
          </ac:spMkLst>
        </pc:spChg>
      </pc:sldChg>
      <pc:sldChg chg="modSp new">
        <pc:chgData name="Lauren Olszaniecki" userId="S::lolsz054@uottawa.ca::36438c5c-ac5a-4812-8ae9-045d0be65b74" providerId="AD" clId="Web-{6627C241-DC6B-D335-CB4B-72D6C61AA805}" dt="2024-03-12T19:20:55.588" v="24" actId="20577"/>
        <pc:sldMkLst>
          <pc:docMk/>
          <pc:sldMk cId="295357056" sldId="262"/>
        </pc:sldMkLst>
        <pc:spChg chg="mod">
          <ac:chgData name="Lauren Olszaniecki" userId="S::lolsz054@uottawa.ca::36438c5c-ac5a-4812-8ae9-045d0be65b74" providerId="AD" clId="Web-{6627C241-DC6B-D335-CB4B-72D6C61AA805}" dt="2024-03-12T19:20:55.588" v="24" actId="20577"/>
          <ac:spMkLst>
            <pc:docMk/>
            <pc:sldMk cId="295357056" sldId="262"/>
            <ac:spMk id="2" creationId="{79E12BA8-9175-DCE0-A57A-F8B84E150E8F}"/>
          </ac:spMkLst>
        </pc:spChg>
      </pc:sldChg>
      <pc:sldChg chg="addSp modSp new">
        <pc:chgData name="Lauren Olszaniecki" userId="S::lolsz054@uottawa.ca::36438c5c-ac5a-4812-8ae9-045d0be65b74" providerId="AD" clId="Web-{6627C241-DC6B-D335-CB4B-72D6C61AA805}" dt="2024-03-12T20:00:31.719" v="552" actId="20577"/>
        <pc:sldMkLst>
          <pc:docMk/>
          <pc:sldMk cId="498772200" sldId="263"/>
        </pc:sldMkLst>
        <pc:spChg chg="mod">
          <ac:chgData name="Lauren Olszaniecki" userId="S::lolsz054@uottawa.ca::36438c5c-ac5a-4812-8ae9-045d0be65b74" providerId="AD" clId="Web-{6627C241-DC6B-D335-CB4B-72D6C61AA805}" dt="2024-03-12T20:00:31.719" v="552" actId="20577"/>
          <ac:spMkLst>
            <pc:docMk/>
            <pc:sldMk cId="498772200" sldId="263"/>
            <ac:spMk id="2" creationId="{4A34AFF1-8A3F-3B9F-0638-48667C82D941}"/>
          </ac:spMkLst>
        </pc:spChg>
        <pc:spChg chg="add mod">
          <ac:chgData name="Lauren Olszaniecki" userId="S::lolsz054@uottawa.ca::36438c5c-ac5a-4812-8ae9-045d0be65b74" providerId="AD" clId="Web-{6627C241-DC6B-D335-CB4B-72D6C61AA805}" dt="2024-03-12T19:27:55.235" v="128" actId="20577"/>
          <ac:spMkLst>
            <pc:docMk/>
            <pc:sldMk cId="498772200" sldId="263"/>
            <ac:spMk id="4" creationId="{FA1A9324-4D46-9037-8FD2-030BFED2A93F}"/>
          </ac:spMkLst>
        </pc:spChg>
        <pc:spChg chg="add mod">
          <ac:chgData name="Lauren Olszaniecki" userId="S::lolsz054@uottawa.ca::36438c5c-ac5a-4812-8ae9-045d0be65b74" providerId="AD" clId="Web-{6627C241-DC6B-D335-CB4B-72D6C61AA805}" dt="2024-03-12T19:24:12.091" v="81" actId="20577"/>
          <ac:spMkLst>
            <pc:docMk/>
            <pc:sldMk cId="498772200" sldId="263"/>
            <ac:spMk id="5" creationId="{0C3CA28B-DB99-15F3-454D-56C431481172}"/>
          </ac:spMkLst>
        </pc:spChg>
        <pc:spChg chg="add mod">
          <ac:chgData name="Lauren Olszaniecki" userId="S::lolsz054@uottawa.ca::36438c5c-ac5a-4812-8ae9-045d0be65b74" providerId="AD" clId="Web-{6627C241-DC6B-D335-CB4B-72D6C61AA805}" dt="2024-03-12T19:27:48.110" v="112" actId="20577"/>
          <ac:spMkLst>
            <pc:docMk/>
            <pc:sldMk cId="498772200" sldId="263"/>
            <ac:spMk id="6" creationId="{34360F67-AFB4-8786-AA4E-EE19FFB27D7F}"/>
          </ac:spMkLst>
        </pc:spChg>
        <pc:spChg chg="add">
          <ac:chgData name="Lauren Olszaniecki" userId="S::lolsz054@uottawa.ca::36438c5c-ac5a-4812-8ae9-045d0be65b74" providerId="AD" clId="Web-{6627C241-DC6B-D335-CB4B-72D6C61AA805}" dt="2024-03-12T19:24:47.732" v="100"/>
          <ac:spMkLst>
            <pc:docMk/>
            <pc:sldMk cId="498772200" sldId="263"/>
            <ac:spMk id="7" creationId="{66B76019-F7BD-F892-B607-9FEBA7C5DECB}"/>
          </ac:spMkLst>
        </pc:spChg>
      </pc:sldChg>
      <pc:sldChg chg="modSp new del">
        <pc:chgData name="Lauren Olszaniecki" userId="S::lolsz054@uottawa.ca::36438c5c-ac5a-4812-8ae9-045d0be65b74" providerId="AD" clId="Web-{6627C241-DC6B-D335-CB4B-72D6C61AA805}" dt="2024-03-12T19:22:44.777" v="31"/>
        <pc:sldMkLst>
          <pc:docMk/>
          <pc:sldMk cId="2090339920" sldId="263"/>
        </pc:sldMkLst>
        <pc:spChg chg="mod">
          <ac:chgData name="Lauren Olszaniecki" userId="S::lolsz054@uottawa.ca::36438c5c-ac5a-4812-8ae9-045d0be65b74" providerId="AD" clId="Web-{6627C241-DC6B-D335-CB4B-72D6C61AA805}" dt="2024-03-12T19:21:52.542" v="29" actId="20577"/>
          <ac:spMkLst>
            <pc:docMk/>
            <pc:sldMk cId="2090339920" sldId="263"/>
            <ac:spMk id="2" creationId="{2B4FCF68-4974-F168-A3F1-86C51302D28A}"/>
          </ac:spMkLst>
        </pc:spChg>
      </pc:sldChg>
      <pc:sldChg chg="modSp new">
        <pc:chgData name="Lauren Olszaniecki" userId="S::lolsz054@uottawa.ca::36438c5c-ac5a-4812-8ae9-045d0be65b74" providerId="AD" clId="Web-{6627C241-DC6B-D335-CB4B-72D6C61AA805}" dt="2024-03-12T19:44:31.001" v="431" actId="20577"/>
        <pc:sldMkLst>
          <pc:docMk/>
          <pc:sldMk cId="1232444562" sldId="264"/>
        </pc:sldMkLst>
        <pc:spChg chg="mod">
          <ac:chgData name="Lauren Olszaniecki" userId="S::lolsz054@uottawa.ca::36438c5c-ac5a-4812-8ae9-045d0be65b74" providerId="AD" clId="Web-{6627C241-DC6B-D335-CB4B-72D6C61AA805}" dt="2024-03-12T19:44:31.001" v="431" actId="20577"/>
          <ac:spMkLst>
            <pc:docMk/>
            <pc:sldMk cId="1232444562" sldId="264"/>
            <ac:spMk id="2" creationId="{49085DF0-417C-806F-A301-B5B821C1E31E}"/>
          </ac:spMkLst>
        </pc:spChg>
      </pc:sldChg>
      <pc:sldChg chg="modSp new">
        <pc:chgData name="Lauren Olszaniecki" userId="S::lolsz054@uottawa.ca::36438c5c-ac5a-4812-8ae9-045d0be65b74" providerId="AD" clId="Web-{6627C241-DC6B-D335-CB4B-72D6C61AA805}" dt="2024-03-12T19:44:39.360" v="441" actId="20577"/>
        <pc:sldMkLst>
          <pc:docMk/>
          <pc:sldMk cId="2168388633" sldId="265"/>
        </pc:sldMkLst>
        <pc:spChg chg="mod">
          <ac:chgData name="Lauren Olszaniecki" userId="S::lolsz054@uottawa.ca::36438c5c-ac5a-4812-8ae9-045d0be65b74" providerId="AD" clId="Web-{6627C241-DC6B-D335-CB4B-72D6C61AA805}" dt="2024-03-12T19:44:39.360" v="441" actId="20577"/>
          <ac:spMkLst>
            <pc:docMk/>
            <pc:sldMk cId="2168388633" sldId="265"/>
            <ac:spMk id="2" creationId="{3680748E-0E6E-17CD-AD60-3358AA0D0616}"/>
          </ac:spMkLst>
        </pc:spChg>
      </pc:sldChg>
      <pc:sldChg chg="modSp new">
        <pc:chgData name="Lauren Olszaniecki" userId="S::lolsz054@uottawa.ca::36438c5c-ac5a-4812-8ae9-045d0be65b74" providerId="AD" clId="Web-{6627C241-DC6B-D335-CB4B-72D6C61AA805}" dt="2024-03-12T19:44:46.126" v="451" actId="20577"/>
        <pc:sldMkLst>
          <pc:docMk/>
          <pc:sldMk cId="3487234366" sldId="266"/>
        </pc:sldMkLst>
        <pc:spChg chg="mod">
          <ac:chgData name="Lauren Olszaniecki" userId="S::lolsz054@uottawa.ca::36438c5c-ac5a-4812-8ae9-045d0be65b74" providerId="AD" clId="Web-{6627C241-DC6B-D335-CB4B-72D6C61AA805}" dt="2024-03-12T19:44:46.126" v="451" actId="20577"/>
          <ac:spMkLst>
            <pc:docMk/>
            <pc:sldMk cId="3487234366" sldId="266"/>
            <ac:spMk id="2" creationId="{354E25C1-0C0B-1785-06EC-BFF40526503B}"/>
          </ac:spMkLst>
        </pc:spChg>
      </pc:sldChg>
      <pc:sldChg chg="modSp new ord">
        <pc:chgData name="Lauren Olszaniecki" userId="S::lolsz054@uottawa.ca::36438c5c-ac5a-4812-8ae9-045d0be65b74" providerId="AD" clId="Web-{6627C241-DC6B-D335-CB4B-72D6C61AA805}" dt="2024-03-12T19:30:19.862" v="140"/>
        <pc:sldMkLst>
          <pc:docMk/>
          <pc:sldMk cId="2901468883" sldId="267"/>
        </pc:sldMkLst>
        <pc:spChg chg="mod">
          <ac:chgData name="Lauren Olszaniecki" userId="S::lolsz054@uottawa.ca::36438c5c-ac5a-4812-8ae9-045d0be65b74" providerId="AD" clId="Web-{6627C241-DC6B-D335-CB4B-72D6C61AA805}" dt="2024-03-12T19:29:54.409" v="139" actId="20577"/>
          <ac:spMkLst>
            <pc:docMk/>
            <pc:sldMk cId="2901468883" sldId="267"/>
            <ac:spMk id="2" creationId="{DF0E8F71-9D56-91F4-93BF-2DA91DFD6D15}"/>
          </ac:spMkLst>
        </pc:spChg>
      </pc:sldChg>
      <pc:sldChg chg="modSp new del">
        <pc:chgData name="Lauren Olszaniecki" userId="S::lolsz054@uottawa.ca::36438c5c-ac5a-4812-8ae9-045d0be65b74" providerId="AD" clId="Web-{6627C241-DC6B-D335-CB4B-72D6C61AA805}" dt="2024-03-12T19:25:03.795" v="107"/>
        <pc:sldMkLst>
          <pc:docMk/>
          <pc:sldMk cId="3781016237" sldId="267"/>
        </pc:sldMkLst>
        <pc:spChg chg="mod">
          <ac:chgData name="Lauren Olszaniecki" userId="S::lolsz054@uottawa.ca::36438c5c-ac5a-4812-8ae9-045d0be65b74" providerId="AD" clId="Web-{6627C241-DC6B-D335-CB4B-72D6C61AA805}" dt="2024-03-12T19:24:57.670" v="106" actId="20577"/>
          <ac:spMkLst>
            <pc:docMk/>
            <pc:sldMk cId="3781016237" sldId="267"/>
            <ac:spMk id="2" creationId="{10B6D0A8-D47E-473F-487B-9C88EC33D9FF}"/>
          </ac:spMkLst>
        </pc:spChg>
      </pc:sldChg>
      <pc:sldChg chg="addSp delSp modSp new">
        <pc:chgData name="Lauren Olszaniecki" userId="S::lolsz054@uottawa.ca::36438c5c-ac5a-4812-8ae9-045d0be65b74" providerId="AD" clId="Web-{6627C241-DC6B-D335-CB4B-72D6C61AA805}" dt="2024-03-12T19:39:10.605" v="232" actId="20577"/>
        <pc:sldMkLst>
          <pc:docMk/>
          <pc:sldMk cId="3088048144" sldId="268"/>
        </pc:sldMkLst>
        <pc:spChg chg="mod">
          <ac:chgData name="Lauren Olszaniecki" userId="S::lolsz054@uottawa.ca::36438c5c-ac5a-4812-8ae9-045d0be65b74" providerId="AD" clId="Web-{6627C241-DC6B-D335-CB4B-72D6C61AA805}" dt="2024-03-12T19:39:10.605" v="232" actId="20577"/>
          <ac:spMkLst>
            <pc:docMk/>
            <pc:sldMk cId="3088048144" sldId="268"/>
            <ac:spMk id="2" creationId="{D714131D-F891-2D75-E295-581141A75305}"/>
          </ac:spMkLst>
        </pc:spChg>
        <pc:spChg chg="add del">
          <ac:chgData name="Lauren Olszaniecki" userId="S::lolsz054@uottawa.ca::36438c5c-ac5a-4812-8ae9-045d0be65b74" providerId="AD" clId="Web-{6627C241-DC6B-D335-CB4B-72D6C61AA805}" dt="2024-03-12T19:34:57.210" v="187"/>
          <ac:spMkLst>
            <pc:docMk/>
            <pc:sldMk cId="3088048144" sldId="268"/>
            <ac:spMk id="3" creationId="{10B04716-48C6-AF6D-55E6-81E97D6E995F}"/>
          </ac:spMkLst>
        </pc:spChg>
        <pc:graphicFrameChg chg="add del mod ord modGraphic">
          <ac:chgData name="Lauren Olszaniecki" userId="S::lolsz054@uottawa.ca::36438c5c-ac5a-4812-8ae9-045d0be65b74" providerId="AD" clId="Web-{6627C241-DC6B-D335-CB4B-72D6C61AA805}" dt="2024-03-12T19:34:23.835" v="186"/>
          <ac:graphicFrameMkLst>
            <pc:docMk/>
            <pc:sldMk cId="3088048144" sldId="268"/>
            <ac:graphicFrameMk id="4" creationId="{5B9D3602-32D6-7F00-A465-0F933A4D3F6A}"/>
          </ac:graphicFrameMkLst>
        </pc:graphicFrameChg>
        <pc:graphicFrameChg chg="add mod ord modGraphic">
          <ac:chgData name="Lauren Olszaniecki" userId="S::lolsz054@uottawa.ca::36438c5c-ac5a-4812-8ae9-045d0be65b74" providerId="AD" clId="Web-{6627C241-DC6B-D335-CB4B-72D6C61AA805}" dt="2024-03-12T19:34:57.210" v="187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addSp delSp modSp new mod modClrScheme chgLayout">
        <pc:chgData name="Lauren Olszaniecki" userId="S::lolsz054@uottawa.ca::36438c5c-ac5a-4812-8ae9-045d0be65b74" providerId="AD" clId="Web-{6627C241-DC6B-D335-CB4B-72D6C61AA805}" dt="2024-03-12T19:40:43.122" v="235" actId="14100"/>
        <pc:sldMkLst>
          <pc:docMk/>
          <pc:sldMk cId="403941852" sldId="269"/>
        </pc:sldMkLst>
        <pc:spChg chg="del">
          <ac:chgData name="Lauren Olszaniecki" userId="S::lolsz054@uottawa.ca::36438c5c-ac5a-4812-8ae9-045d0be65b74" providerId="AD" clId="Web-{6627C241-DC6B-D335-CB4B-72D6C61AA805}" dt="2024-03-12T19:35:33.305" v="201"/>
          <ac:spMkLst>
            <pc:docMk/>
            <pc:sldMk cId="403941852" sldId="269"/>
            <ac:spMk id="2" creationId="{8FD9079D-1BAB-6B04-A3A5-77BF39D7A71E}"/>
          </ac:spMkLst>
        </pc:spChg>
        <pc:spChg chg="del">
          <ac:chgData name="Lauren Olszaniecki" userId="S::lolsz054@uottawa.ca::36438c5c-ac5a-4812-8ae9-045d0be65b74" providerId="AD" clId="Web-{6627C241-DC6B-D335-CB4B-72D6C61AA805}" dt="2024-03-12T19:35:33.305" v="201"/>
          <ac:spMkLst>
            <pc:docMk/>
            <pc:sldMk cId="403941852" sldId="269"/>
            <ac:spMk id="3" creationId="{1DF16BE2-C3DD-5649-581C-5E5B23162C0F}"/>
          </ac:spMkLst>
        </pc:spChg>
        <pc:graphicFrameChg chg="add mod modGraphic">
          <ac:chgData name="Lauren Olszaniecki" userId="S::lolsz054@uottawa.ca::36438c5c-ac5a-4812-8ae9-045d0be65b74" providerId="AD" clId="Web-{6627C241-DC6B-D335-CB4B-72D6C61AA805}" dt="2024-03-12T19:37:53.026" v="231" actId="14100"/>
          <ac:graphicFrameMkLst>
            <pc:docMk/>
            <pc:sldMk cId="403941852" sldId="269"/>
            <ac:graphicFrameMk id="4" creationId="{654E7AB1-180C-D41E-D039-DC0EA3603FB0}"/>
          </ac:graphicFrameMkLst>
        </pc:graphicFrameChg>
        <pc:graphicFrameChg chg="add mod">
          <ac:chgData name="Lauren Olszaniecki" userId="S::lolsz054@uottawa.ca::36438c5c-ac5a-4812-8ae9-045d0be65b74" providerId="AD" clId="Web-{6627C241-DC6B-D335-CB4B-72D6C61AA805}" dt="2024-03-12T19:40:43.122" v="235" actId="14100"/>
          <ac:graphicFrameMkLst>
            <pc:docMk/>
            <pc:sldMk cId="403941852" sldId="269"/>
            <ac:graphicFrameMk id="45" creationId="{89CC591C-09B5-08A5-2FE8-5B96FF0225EF}"/>
          </ac:graphicFrameMkLst>
        </pc:graphicFrameChg>
        <pc:graphicFrameChg chg="add del mod">
          <ac:chgData name="Lauren Olszaniecki" userId="S::lolsz054@uottawa.ca::36438c5c-ac5a-4812-8ae9-045d0be65b74" providerId="AD" clId="Web-{6627C241-DC6B-D335-CB4B-72D6C61AA805}" dt="2024-03-12T19:37:14.822" v="220"/>
          <ac:graphicFrameMkLst>
            <pc:docMk/>
            <pc:sldMk cId="403941852" sldId="269"/>
            <ac:graphicFrameMk id="86" creationId="{20A826D5-92BD-CD60-8E4E-8C242D6D8B77}"/>
          </ac:graphicFrameMkLst>
        </pc:graphicFrameChg>
      </pc:sldChg>
      <pc:sldChg chg="modSp new">
        <pc:chgData name="Lauren Olszaniecki" userId="S::lolsz054@uottawa.ca::36438c5c-ac5a-4812-8ae9-045d0be65b74" providerId="AD" clId="Web-{6627C241-DC6B-D335-CB4B-72D6C61AA805}" dt="2024-03-12T19:35:27.992" v="200" actId="20577"/>
        <pc:sldMkLst>
          <pc:docMk/>
          <pc:sldMk cId="3669010251" sldId="270"/>
        </pc:sldMkLst>
        <pc:spChg chg="mod">
          <ac:chgData name="Lauren Olszaniecki" userId="S::lolsz054@uottawa.ca::36438c5c-ac5a-4812-8ae9-045d0be65b74" providerId="AD" clId="Web-{6627C241-DC6B-D335-CB4B-72D6C61AA805}" dt="2024-03-12T19:35:27.992" v="200" actId="20577"/>
          <ac:spMkLst>
            <pc:docMk/>
            <pc:sldMk cId="3669010251" sldId="270"/>
            <ac:spMk id="2" creationId="{4836C507-B697-8458-652B-A4C1F5DE3B67}"/>
          </ac:spMkLst>
        </pc:spChg>
      </pc:sldChg>
      <pc:sldChg chg="addSp delSp modSp new mod setBg modClrScheme chgLayout">
        <pc:chgData name="Lauren Olszaniecki" userId="S::lolsz054@uottawa.ca::36438c5c-ac5a-4812-8ae9-045d0be65b74" providerId="AD" clId="Web-{6627C241-DC6B-D335-CB4B-72D6C61AA805}" dt="2024-03-12T19:36:56.931" v="219" actId="20577"/>
        <pc:sldMkLst>
          <pc:docMk/>
          <pc:sldMk cId="2457610304" sldId="271"/>
        </pc:sldMkLst>
        <pc:spChg chg="add mod">
          <ac:chgData name="Lauren Olszaniecki" userId="S::lolsz054@uottawa.ca::36438c5c-ac5a-4812-8ae9-045d0be65b74" providerId="AD" clId="Web-{6627C241-DC6B-D335-CB4B-72D6C61AA805}" dt="2024-03-12T19:36:56.931" v="219" actId="20577"/>
          <ac:spMkLst>
            <pc:docMk/>
            <pc:sldMk cId="2457610304" sldId="271"/>
            <ac:spMk id="2" creationId="{D192C7AF-BD2B-35C0-9F2B-8C2D8AD6544B}"/>
          </ac:spMkLst>
        </pc:spChg>
        <pc:spChg chg="add del mod">
          <ac:chgData name="Lauren Olszaniecki" userId="S::lolsz054@uottawa.ca::36438c5c-ac5a-4812-8ae9-045d0be65b74" providerId="AD" clId="Web-{6627C241-DC6B-D335-CB4B-72D6C61AA805}" dt="2024-03-12T19:36:43.197" v="211"/>
          <ac:spMkLst>
            <pc:docMk/>
            <pc:sldMk cId="2457610304" sldId="271"/>
            <ac:spMk id="3" creationId="{98C6FDDF-71F1-2C05-4D5F-58FFB6BFD370}"/>
          </ac:spMkLst>
        </pc:spChg>
        <pc:spChg chg="add">
          <ac:chgData name="Lauren Olszaniecki" userId="S::lolsz054@uottawa.ca::36438c5c-ac5a-4812-8ae9-045d0be65b74" providerId="AD" clId="Web-{6627C241-DC6B-D335-CB4B-72D6C61AA805}" dt="2024-03-12T19:36:29.665" v="210"/>
          <ac:spMkLst>
            <pc:docMk/>
            <pc:sldMk cId="2457610304" sldId="271"/>
            <ac:spMk id="8" creationId="{64D545DB-8A58-4FDC-8FF8-F99D917C37C2}"/>
          </ac:spMkLst>
        </pc:spChg>
        <pc:spChg chg="add">
          <ac:chgData name="Lauren Olszaniecki" userId="S::lolsz054@uottawa.ca::36438c5c-ac5a-4812-8ae9-045d0be65b74" providerId="AD" clId="Web-{6627C241-DC6B-D335-CB4B-72D6C61AA805}" dt="2024-03-12T19:36:29.665" v="210"/>
          <ac:spMkLst>
            <pc:docMk/>
            <pc:sldMk cId="2457610304" sldId="271"/>
            <ac:spMk id="10" creationId="{53F02532-0429-47BE-B7D5-89B31C0C803A}"/>
          </ac:spMkLst>
        </pc:spChg>
        <pc:spChg chg="add">
          <ac:chgData name="Lauren Olszaniecki" userId="S::lolsz054@uottawa.ca::36438c5c-ac5a-4812-8ae9-045d0be65b74" providerId="AD" clId="Web-{6627C241-DC6B-D335-CB4B-72D6C61AA805}" dt="2024-03-12T19:36:29.665" v="210"/>
          <ac:spMkLst>
            <pc:docMk/>
            <pc:sldMk cId="2457610304" sldId="271"/>
            <ac:spMk id="12" creationId="{E3401C9A-B20D-42B0-B7C0-0E4D1CE5857D}"/>
          </ac:spMkLst>
        </pc:spChg>
        <pc:graphicFrameChg chg="add mod ord modGraphic">
          <ac:chgData name="Lauren Olszaniecki" userId="S::lolsz054@uottawa.ca::36438c5c-ac5a-4812-8ae9-045d0be65b74" providerId="AD" clId="Web-{6627C241-DC6B-D335-CB4B-72D6C61AA805}" dt="2024-03-12T19:36:48.478" v="212" actId="1076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 new">
        <pc:chgData name="Lauren Olszaniecki" userId="S::lolsz054@uottawa.ca::36438c5c-ac5a-4812-8ae9-045d0be65b74" providerId="AD" clId="Web-{6627C241-DC6B-D335-CB4B-72D6C61AA805}" dt="2024-03-12T19:44:53.673" v="464" actId="20577"/>
        <pc:sldMkLst>
          <pc:docMk/>
          <pc:sldMk cId="3577300381" sldId="272"/>
        </pc:sldMkLst>
        <pc:spChg chg="mod">
          <ac:chgData name="Lauren Olszaniecki" userId="S::lolsz054@uottawa.ca::36438c5c-ac5a-4812-8ae9-045d0be65b74" providerId="AD" clId="Web-{6627C241-DC6B-D335-CB4B-72D6C61AA805}" dt="2024-03-12T19:44:53.673" v="464" actId="20577"/>
          <ac:spMkLst>
            <pc:docMk/>
            <pc:sldMk cId="3577300381" sldId="272"/>
            <ac:spMk id="2" creationId="{2F32195C-C341-14A5-46B9-503AAEF95862}"/>
          </ac:spMkLst>
        </pc:spChg>
      </pc:sldChg>
      <pc:sldChg chg="new del">
        <pc:chgData name="Lauren Olszaniecki" userId="S::lolsz054@uottawa.ca::36438c5c-ac5a-4812-8ae9-045d0be65b74" providerId="AD" clId="Web-{6627C241-DC6B-D335-CB4B-72D6C61AA805}" dt="2024-03-12T19:45:51.314" v="466"/>
        <pc:sldMkLst>
          <pc:docMk/>
          <pc:sldMk cId="2290283708" sldId="273"/>
        </pc:sldMkLst>
      </pc:sldChg>
      <pc:sldChg chg="modSp new del">
        <pc:chgData name="Lauren Olszaniecki" userId="S::lolsz054@uottawa.ca::36438c5c-ac5a-4812-8ae9-045d0be65b74" providerId="AD" clId="Web-{6627C241-DC6B-D335-CB4B-72D6C61AA805}" dt="2024-03-12T19:47:50.723" v="494"/>
        <pc:sldMkLst>
          <pc:docMk/>
          <pc:sldMk cId="2334461446" sldId="273"/>
        </pc:sldMkLst>
        <pc:spChg chg="mod">
          <ac:chgData name="Lauren Olszaniecki" userId="S::lolsz054@uottawa.ca::36438c5c-ac5a-4812-8ae9-045d0be65b74" providerId="AD" clId="Web-{6627C241-DC6B-D335-CB4B-72D6C61AA805}" dt="2024-03-12T19:47:36.316" v="481" actId="20577"/>
          <ac:spMkLst>
            <pc:docMk/>
            <pc:sldMk cId="2334461446" sldId="273"/>
            <ac:spMk id="2" creationId="{CC6AACAF-A37E-3F9F-8432-7E8F83E43AD3}"/>
          </ac:spMkLst>
        </pc:spChg>
      </pc:sldChg>
      <pc:sldChg chg="modSp new">
        <pc:chgData name="Lauren Olszaniecki" userId="S::lolsz054@uottawa.ca::36438c5c-ac5a-4812-8ae9-045d0be65b74" providerId="AD" clId="Web-{6627C241-DC6B-D335-CB4B-72D6C61AA805}" dt="2024-03-12T19:58:53.889" v="549" actId="20577"/>
        <pc:sldMkLst>
          <pc:docMk/>
          <pc:sldMk cId="3534830423" sldId="274"/>
        </pc:sldMkLst>
        <pc:spChg chg="mod">
          <ac:chgData name="Lauren Olszaniecki" userId="S::lolsz054@uottawa.ca::36438c5c-ac5a-4812-8ae9-045d0be65b74" providerId="AD" clId="Web-{6627C241-DC6B-D335-CB4B-72D6C61AA805}" dt="2024-03-12T19:47:54.051" v="495" actId="20577"/>
          <ac:spMkLst>
            <pc:docMk/>
            <pc:sldMk cId="3534830423" sldId="274"/>
            <ac:spMk id="2" creationId="{357468C9-C0ED-AFB5-3E48-DCADE0F99C74}"/>
          </ac:spMkLst>
        </pc:spChg>
        <pc:spChg chg="mod">
          <ac:chgData name="Lauren Olszaniecki" userId="S::lolsz054@uottawa.ca::36438c5c-ac5a-4812-8ae9-045d0be65b74" providerId="AD" clId="Web-{6627C241-DC6B-D335-CB4B-72D6C61AA805}" dt="2024-03-12T19:58:53.889" v="549" actId="20577"/>
          <ac:spMkLst>
            <pc:docMk/>
            <pc:sldMk cId="3534830423" sldId="274"/>
            <ac:spMk id="3" creationId="{C742A62F-5B97-DA20-657D-91F13F70D010}"/>
          </ac:spMkLst>
        </pc:spChg>
      </pc:sldChg>
    </pc:docChg>
  </pc:docChgLst>
  <pc:docChgLst>
    <pc:chgData name="Sendwe Mutantabowa" userId="S::smuta017@uottawa.ca::a36eea9b-785b-491b-9cc8-dd1cc558c769" providerId="AD" clId="Web-{D47FF3B0-D659-8135-350D-58F0DD396908}"/>
    <pc:docChg chg="addSld delSld modSld">
      <pc:chgData name="Sendwe Mutantabowa" userId="S::smuta017@uottawa.ca::a36eea9b-785b-491b-9cc8-dd1cc558c769" providerId="AD" clId="Web-{D47FF3B0-D659-8135-350D-58F0DD396908}" dt="2024-03-15T05:47:16.432" v="51" actId="1076"/>
      <pc:docMkLst>
        <pc:docMk/>
      </pc:docMkLst>
      <pc:sldChg chg="addSp delSp">
        <pc:chgData name="Sendwe Mutantabowa" userId="S::smuta017@uottawa.ca::a36eea9b-785b-491b-9cc8-dd1cc558c769" providerId="AD" clId="Web-{D47FF3B0-D659-8135-350D-58F0DD396908}" dt="2024-03-15T05:45:28.368" v="4"/>
        <pc:sldMkLst>
          <pc:docMk/>
          <pc:sldMk cId="403941852" sldId="269"/>
        </pc:sldMkLst>
        <pc:graphicFrameChg chg="del">
          <ac:chgData name="Sendwe Mutantabowa" userId="S::smuta017@uottawa.ca::a36eea9b-785b-491b-9cc8-dd1cc558c769" providerId="AD" clId="Web-{D47FF3B0-D659-8135-350D-58F0DD396908}" dt="2024-03-15T05:45:28.368" v="4"/>
          <ac:graphicFrameMkLst>
            <pc:docMk/>
            <pc:sldMk cId="403941852" sldId="269"/>
            <ac:graphicFrameMk id="4" creationId="{654E7AB1-180C-D41E-D039-DC0EA3603FB0}"/>
          </ac:graphicFrameMkLst>
        </pc:graphicFrameChg>
        <pc:graphicFrameChg chg="add del">
          <ac:chgData name="Sendwe Mutantabowa" userId="S::smuta017@uottawa.ca::a36eea9b-785b-491b-9cc8-dd1cc558c769" providerId="AD" clId="Web-{D47FF3B0-D659-8135-350D-58F0DD396908}" dt="2024-03-15T05:45:07.227" v="3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addSp modSp new">
        <pc:chgData name="Sendwe Mutantabowa" userId="S::smuta017@uottawa.ca::a36eea9b-785b-491b-9cc8-dd1cc558c769" providerId="AD" clId="Web-{D47FF3B0-D659-8135-350D-58F0DD396908}" dt="2024-03-15T05:47:16.432" v="51" actId="1076"/>
        <pc:sldMkLst>
          <pc:docMk/>
          <pc:sldMk cId="801117881" sldId="279"/>
        </pc:sldMkLst>
        <pc:spChg chg="mod">
          <ac:chgData name="Sendwe Mutantabowa" userId="S::smuta017@uottawa.ca::a36eea9b-785b-491b-9cc8-dd1cc558c769" providerId="AD" clId="Web-{D47FF3B0-D659-8135-350D-58F0DD396908}" dt="2024-03-15T05:47:03.901" v="49" actId="20577"/>
          <ac:spMkLst>
            <pc:docMk/>
            <pc:sldMk cId="801117881" sldId="279"/>
            <ac:spMk id="2" creationId="{56C1E416-3AD8-0681-978F-3361B5539CF4}"/>
          </ac:spMkLst>
        </pc:spChg>
        <pc:spChg chg="mod">
          <ac:chgData name="Sendwe Mutantabowa" userId="S::smuta017@uottawa.ca::a36eea9b-785b-491b-9cc8-dd1cc558c769" providerId="AD" clId="Web-{D47FF3B0-D659-8135-350D-58F0DD396908}" dt="2024-03-15T05:47:13.104" v="50" actId="1076"/>
          <ac:spMkLst>
            <pc:docMk/>
            <pc:sldMk cId="801117881" sldId="279"/>
            <ac:spMk id="3" creationId="{8CD73129-BD58-FF87-1D75-393F73B445C8}"/>
          </ac:spMkLst>
        </pc:spChg>
        <pc:graphicFrameChg chg="add mod">
          <ac:chgData name="Sendwe Mutantabowa" userId="S::smuta017@uottawa.ca::a36eea9b-785b-491b-9cc8-dd1cc558c769" providerId="AD" clId="Web-{D47FF3B0-D659-8135-350D-58F0DD396908}" dt="2024-03-15T05:47:16.432" v="51" actId="1076"/>
          <ac:graphicFrameMkLst>
            <pc:docMk/>
            <pc:sldMk cId="801117881" sldId="279"/>
            <ac:graphicFrameMk id="5" creationId="{18A866DC-9C19-6B30-9120-0656567F94D9}"/>
          </ac:graphicFrameMkLst>
        </pc:graphicFrameChg>
      </pc:sldChg>
      <pc:sldChg chg="new del">
        <pc:chgData name="Sendwe Mutantabowa" userId="S::smuta017@uottawa.ca::a36eea9b-785b-491b-9cc8-dd1cc558c769" providerId="AD" clId="Web-{D47FF3B0-D659-8135-350D-58F0DD396908}" dt="2024-03-15T05:45:04.899" v="2"/>
        <pc:sldMkLst>
          <pc:docMk/>
          <pc:sldMk cId="3074891454" sldId="279"/>
        </pc:sldMkLst>
      </pc:sldChg>
    </pc:docChg>
  </pc:docChgLst>
  <pc:docChgLst>
    <pc:chgData name="Yusra Hasib" userId="S::yhasi055@uottawa.ca::d7a84431-98e6-4c34-ad38-ae724683d80f" providerId="AD" clId="Web-{ACBDCBB7-84B4-262C-DE55-199DCCF895FA}"/>
    <pc:docChg chg="addSld modSld">
      <pc:chgData name="Yusra Hasib" userId="S::yhasi055@uottawa.ca::d7a84431-98e6-4c34-ad38-ae724683d80f" providerId="AD" clId="Web-{ACBDCBB7-84B4-262C-DE55-199DCCF895FA}" dt="2024-03-14T22:13:12.691" v="118" actId="20577"/>
      <pc:docMkLst>
        <pc:docMk/>
      </pc:docMkLst>
      <pc:sldChg chg="modSp">
        <pc:chgData name="Yusra Hasib" userId="S::yhasi055@uottawa.ca::d7a84431-98e6-4c34-ad38-ae724683d80f" providerId="AD" clId="Web-{ACBDCBB7-84B4-262C-DE55-199DCCF895FA}" dt="2024-03-14T20:53:54.312" v="5" actId="20577"/>
        <pc:sldMkLst>
          <pc:docMk/>
          <pc:sldMk cId="3202655738" sldId="261"/>
        </pc:sldMkLst>
        <pc:spChg chg="mod">
          <ac:chgData name="Yusra Hasib" userId="S::yhasi055@uottawa.ca::d7a84431-98e6-4c34-ad38-ae724683d80f" providerId="AD" clId="Web-{ACBDCBB7-84B4-262C-DE55-199DCCF895FA}" dt="2024-03-14T20:53:54.312" v="5" actId="20577"/>
          <ac:spMkLst>
            <pc:docMk/>
            <pc:sldMk cId="3202655738" sldId="261"/>
            <ac:spMk id="3" creationId="{0939A585-BD2A-586A-FC4D-382F6E382FCE}"/>
          </ac:spMkLst>
        </pc:spChg>
      </pc:sldChg>
      <pc:sldChg chg="addSp delSp modSp">
        <pc:chgData name="Yusra Hasib" userId="S::yhasi055@uottawa.ca::d7a84431-98e6-4c34-ad38-ae724683d80f" providerId="AD" clId="Web-{ACBDCBB7-84B4-262C-DE55-199DCCF895FA}" dt="2024-03-14T22:13:12.691" v="118" actId="20577"/>
        <pc:sldMkLst>
          <pc:docMk/>
          <pc:sldMk cId="295357056" sldId="262"/>
        </pc:sldMkLst>
        <pc:spChg chg="mod">
          <ac:chgData name="Yusra Hasib" userId="S::yhasi055@uottawa.ca::d7a84431-98e6-4c34-ad38-ae724683d80f" providerId="AD" clId="Web-{ACBDCBB7-84B4-262C-DE55-199DCCF895FA}" dt="2024-03-14T21:03:42.536" v="15" actId="20577"/>
          <ac:spMkLst>
            <pc:docMk/>
            <pc:sldMk cId="295357056" sldId="262"/>
            <ac:spMk id="2" creationId="{79E12BA8-9175-DCE0-A57A-F8B84E150E8F}"/>
          </ac:spMkLst>
        </pc:spChg>
        <pc:spChg chg="mod">
          <ac:chgData name="Yusra Hasib" userId="S::yhasi055@uottawa.ca::d7a84431-98e6-4c34-ad38-ae724683d80f" providerId="AD" clId="Web-{ACBDCBB7-84B4-262C-DE55-199DCCF895FA}" dt="2024-03-14T22:13:12.691" v="118" actId="20577"/>
          <ac:spMkLst>
            <pc:docMk/>
            <pc:sldMk cId="295357056" sldId="262"/>
            <ac:spMk id="3" creationId="{4D2C1CC5-909C-A1AE-47FD-61647AAEC2A5}"/>
          </ac:spMkLst>
        </pc:spChg>
        <pc:spChg chg="del">
          <ac:chgData name="Yusra Hasib" userId="S::yhasi055@uottawa.ca::d7a84431-98e6-4c34-ad38-ae724683d80f" providerId="AD" clId="Web-{ACBDCBB7-84B4-262C-DE55-199DCCF895FA}" dt="2024-03-14T21:32:22.181" v="16"/>
          <ac:spMkLst>
            <pc:docMk/>
            <pc:sldMk cId="295357056" sldId="262"/>
            <ac:spMk id="4" creationId="{A0801E09-E371-2374-B517-279A86A0701F}"/>
          </ac:spMkLst>
        </pc:spChg>
        <pc:graphicFrameChg chg="add del mod modGraphic">
          <ac:chgData name="Yusra Hasib" userId="S::yhasi055@uottawa.ca::d7a84431-98e6-4c34-ad38-ae724683d80f" providerId="AD" clId="Web-{ACBDCBB7-84B4-262C-DE55-199DCCF895FA}" dt="2024-03-14T22:08:07.266" v="85"/>
          <ac:graphicFrameMkLst>
            <pc:docMk/>
            <pc:sldMk cId="295357056" sldId="262"/>
            <ac:graphicFrameMk id="5" creationId="{27191BC1-1ACE-EC60-87A5-9E842333C1E2}"/>
          </ac:graphicFrameMkLst>
        </pc:graphicFrameChg>
        <pc:graphicFrameChg chg="add del mod modGraphic">
          <ac:chgData name="Yusra Hasib" userId="S::yhasi055@uottawa.ca::d7a84431-98e6-4c34-ad38-ae724683d80f" providerId="AD" clId="Web-{ACBDCBB7-84B4-262C-DE55-199DCCF895FA}" dt="2024-03-14T22:12:28.394" v="109"/>
          <ac:graphicFrameMkLst>
            <pc:docMk/>
            <pc:sldMk cId="295357056" sldId="262"/>
            <ac:graphicFrameMk id="11" creationId="{5C43BF2C-70EA-F9B5-DCA2-12BFDCB7AFAB}"/>
          </ac:graphicFrameMkLst>
        </pc:graphicFrameChg>
      </pc:sldChg>
      <pc:sldChg chg="new">
        <pc:chgData name="Yusra Hasib" userId="S::yhasi055@uottawa.ca::d7a84431-98e6-4c34-ad38-ae724683d80f" providerId="AD" clId="Web-{ACBDCBB7-84B4-262C-DE55-199DCCF895FA}" dt="2024-03-14T21:35:33.511" v="20"/>
        <pc:sldMkLst>
          <pc:docMk/>
          <pc:sldMk cId="4114796042" sldId="277"/>
        </pc:sldMkLst>
      </pc:sldChg>
    </pc:docChg>
  </pc:docChgLst>
  <pc:docChgLst>
    <pc:chgData name="Lauren Olszaniecki" userId="S::lolsz054@uottawa.ca::36438c5c-ac5a-4812-8ae9-045d0be65b74" providerId="AD" clId="Web-{FD72447C-1906-960E-A8B9-A655F44C7A83}"/>
    <pc:docChg chg="modSld">
      <pc:chgData name="Lauren Olszaniecki" userId="S::lolsz054@uottawa.ca::36438c5c-ac5a-4812-8ae9-045d0be65b74" providerId="AD" clId="Web-{FD72447C-1906-960E-A8B9-A655F44C7A83}" dt="2024-03-14T03:07:09.375" v="137" actId="20577"/>
      <pc:docMkLst>
        <pc:docMk/>
      </pc:docMkLst>
      <pc:sldChg chg="addSp delSp modSp">
        <pc:chgData name="Lauren Olszaniecki" userId="S::lolsz054@uottawa.ca::36438c5c-ac5a-4812-8ae9-045d0be65b74" providerId="AD" clId="Web-{FD72447C-1906-960E-A8B9-A655F44C7A83}" dt="2024-03-14T02:42:52.085" v="6"/>
        <pc:sldMkLst>
          <pc:docMk/>
          <pc:sldMk cId="2168388633" sldId="265"/>
        </pc:sldMkLst>
        <pc:spChg chg="mod">
          <ac:chgData name="Lauren Olszaniecki" userId="S::lolsz054@uottawa.ca::36438c5c-ac5a-4812-8ae9-045d0be65b74" providerId="AD" clId="Web-{FD72447C-1906-960E-A8B9-A655F44C7A83}" dt="2024-03-14T02:42:39.850" v="4" actId="1076"/>
          <ac:spMkLst>
            <pc:docMk/>
            <pc:sldMk cId="2168388633" sldId="265"/>
            <ac:spMk id="11" creationId="{B0604577-ABFB-7103-69ED-A000730BE628}"/>
          </ac:spMkLst>
        </pc:spChg>
        <pc:picChg chg="add mod modCrop">
          <ac:chgData name="Lauren Olszaniecki" userId="S::lolsz054@uottawa.ca::36438c5c-ac5a-4812-8ae9-045d0be65b74" providerId="AD" clId="Web-{FD72447C-1906-960E-A8B9-A655F44C7A83}" dt="2024-03-14T02:42:52.085" v="6"/>
          <ac:picMkLst>
            <pc:docMk/>
            <pc:sldMk cId="2168388633" sldId="265"/>
            <ac:picMk id="3" creationId="{B024F3E0-6DB5-C113-F986-3FB7FE23E319}"/>
          </ac:picMkLst>
        </pc:picChg>
        <pc:picChg chg="del">
          <ac:chgData name="Lauren Olszaniecki" userId="S::lolsz054@uottawa.ca::36438c5c-ac5a-4812-8ae9-045d0be65b74" providerId="AD" clId="Web-{FD72447C-1906-960E-A8B9-A655F44C7A83}" dt="2024-03-14T02:42:25.600" v="0"/>
          <ac:picMkLst>
            <pc:docMk/>
            <pc:sldMk cId="2168388633" sldId="265"/>
            <ac:picMk id="13" creationId="{610D84B8-545E-0DDF-22CE-5864AEBBFAB1}"/>
          </ac:picMkLst>
        </pc:picChg>
      </pc:sldChg>
      <pc:sldChg chg="addSp delSp modSp">
        <pc:chgData name="Lauren Olszaniecki" userId="S::lolsz054@uottawa.ca::36438c5c-ac5a-4812-8ae9-045d0be65b74" providerId="AD" clId="Web-{FD72447C-1906-960E-A8B9-A655F44C7A83}" dt="2024-03-14T03:02:08.629" v="14" actId="14100"/>
        <pc:sldMkLst>
          <pc:docMk/>
          <pc:sldMk cId="2901468883" sldId="267"/>
        </pc:sldMkLst>
        <pc:spChg chg="del">
          <ac:chgData name="Lauren Olszaniecki" userId="S::lolsz054@uottawa.ca::36438c5c-ac5a-4812-8ae9-045d0be65b74" providerId="AD" clId="Web-{FD72447C-1906-960E-A8B9-A655F44C7A83}" dt="2024-03-14T03:02:00.691" v="11"/>
          <ac:spMkLst>
            <pc:docMk/>
            <pc:sldMk cId="2901468883" sldId="267"/>
            <ac:spMk id="3" creationId="{DCBF08C4-F4E0-782B-EF72-617B3AFCDBA5}"/>
          </ac:spMkLst>
        </pc:spChg>
        <pc:picChg chg="add mod ord">
          <ac:chgData name="Lauren Olszaniecki" userId="S::lolsz054@uottawa.ca::36438c5c-ac5a-4812-8ae9-045d0be65b74" providerId="AD" clId="Web-{FD72447C-1906-960E-A8B9-A655F44C7A83}" dt="2024-03-14T03:02:08.629" v="14" actId="14100"/>
          <ac:picMkLst>
            <pc:docMk/>
            <pc:sldMk cId="2901468883" sldId="267"/>
            <ac:picMk id="4" creationId="{EF10DEC2-040A-8ECA-D754-DC3D795F0CD8}"/>
          </ac:picMkLst>
        </pc:picChg>
      </pc:sldChg>
      <pc:sldChg chg="modSp">
        <pc:chgData name="Lauren Olszaniecki" userId="S::lolsz054@uottawa.ca::36438c5c-ac5a-4812-8ae9-045d0be65b74" providerId="AD" clId="Web-{FD72447C-1906-960E-A8B9-A655F44C7A83}" dt="2024-03-14T03:06:50.671" v="129" actId="20577"/>
        <pc:sldMkLst>
          <pc:docMk/>
          <pc:sldMk cId="403941852" sldId="269"/>
        </pc:sldMkLst>
        <pc:graphicFrameChg chg="modGraphic">
          <ac:chgData name="Lauren Olszaniecki" userId="S::lolsz054@uottawa.ca::36438c5c-ac5a-4812-8ae9-045d0be65b74" providerId="AD" clId="Web-{FD72447C-1906-960E-A8B9-A655F44C7A83}" dt="2024-03-14T03:06:50.671" v="129" actId="20577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modSp">
        <pc:chgData name="Lauren Olszaniecki" userId="S::lolsz054@uottawa.ca::36438c5c-ac5a-4812-8ae9-045d0be65b74" providerId="AD" clId="Web-{FD72447C-1906-960E-A8B9-A655F44C7A83}" dt="2024-03-14T03:07:09.375" v="137" actId="20577"/>
        <pc:sldMkLst>
          <pc:docMk/>
          <pc:sldMk cId="2457610304" sldId="271"/>
        </pc:sldMkLst>
        <pc:graphicFrameChg chg="modGraphic">
          <ac:chgData name="Lauren Olszaniecki" userId="S::lolsz054@uottawa.ca::36438c5c-ac5a-4812-8ae9-045d0be65b74" providerId="AD" clId="Web-{FD72447C-1906-960E-A8B9-A655F44C7A83}" dt="2024-03-14T03:07:09.375" v="137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">
        <pc:chgData name="Lauren Olszaniecki" userId="S::lolsz054@uottawa.ca::36438c5c-ac5a-4812-8ae9-045d0be65b74" providerId="AD" clId="Web-{FD72447C-1906-960E-A8B9-A655F44C7A83}" dt="2024-03-14T02:44:17.867" v="10" actId="20577"/>
        <pc:sldMkLst>
          <pc:docMk/>
          <pc:sldMk cId="3534830423" sldId="274"/>
        </pc:sldMkLst>
        <pc:spChg chg="mod">
          <ac:chgData name="Lauren Olszaniecki" userId="S::lolsz054@uottawa.ca::36438c5c-ac5a-4812-8ae9-045d0be65b74" providerId="AD" clId="Web-{FD72447C-1906-960E-A8B9-A655F44C7A83}" dt="2024-03-14T02:44:17.867" v="10" actId="20577"/>
          <ac:spMkLst>
            <pc:docMk/>
            <pc:sldMk cId="3534830423" sldId="274"/>
            <ac:spMk id="3" creationId="{C742A62F-5B97-DA20-657D-91F13F70D010}"/>
          </ac:spMkLst>
        </pc:spChg>
      </pc:sldChg>
    </pc:docChg>
  </pc:docChgLst>
  <pc:docChgLst>
    <pc:chgData name="Yusra Hasib" userId="S::yhasi055@uottawa.ca::d7a84431-98e6-4c34-ad38-ae724683d80f" providerId="AD" clId="Web-{131EF2C0-A608-EE2C-5F0F-5654174B3352}"/>
    <pc:docChg chg="modSld">
      <pc:chgData name="Yusra Hasib" userId="S::yhasi055@uottawa.ca::d7a84431-98e6-4c34-ad38-ae724683d80f" providerId="AD" clId="Web-{131EF2C0-A608-EE2C-5F0F-5654174B3352}" dt="2024-03-25T15:58:26.460" v="0"/>
      <pc:docMkLst>
        <pc:docMk/>
      </pc:docMkLst>
      <pc:sldChg chg="modTransition">
        <pc:chgData name="Yusra Hasib" userId="S::yhasi055@uottawa.ca::d7a84431-98e6-4c34-ad38-ae724683d80f" providerId="AD" clId="Web-{131EF2C0-A608-EE2C-5F0F-5654174B3352}" dt="2024-03-25T15:58:26.460" v="0"/>
        <pc:sldMkLst>
          <pc:docMk/>
          <pc:sldMk cId="2901468883" sldId="267"/>
        </pc:sldMkLst>
      </pc:sldChg>
    </pc:docChg>
  </pc:docChgLst>
  <pc:docChgLst>
    <pc:chgData name="Yusra Hasib" userId="S::yhasi055@uottawa.ca::d7a84431-98e6-4c34-ad38-ae724683d80f" providerId="AD" clId="Web-{8EAFACE5-8A15-F6C5-7229-EB9F38C96565}"/>
    <pc:docChg chg="modSld">
      <pc:chgData name="Yusra Hasib" userId="S::yhasi055@uottawa.ca::d7a84431-98e6-4c34-ad38-ae724683d80f" providerId="AD" clId="Web-{8EAFACE5-8A15-F6C5-7229-EB9F38C96565}" dt="2024-03-14T20:23:23.850" v="0"/>
      <pc:docMkLst>
        <pc:docMk/>
      </pc:docMkLst>
      <pc:sldChg chg="addSp">
        <pc:chgData name="Yusra Hasib" userId="S::yhasi055@uottawa.ca::d7a84431-98e6-4c34-ad38-ae724683d80f" providerId="AD" clId="Web-{8EAFACE5-8A15-F6C5-7229-EB9F38C96565}" dt="2024-03-14T20:23:23.850" v="0"/>
        <pc:sldMkLst>
          <pc:docMk/>
          <pc:sldMk cId="295357056" sldId="262"/>
        </pc:sldMkLst>
        <pc:spChg chg="add">
          <ac:chgData name="Yusra Hasib" userId="S::yhasi055@uottawa.ca::d7a84431-98e6-4c34-ad38-ae724683d80f" providerId="AD" clId="Web-{8EAFACE5-8A15-F6C5-7229-EB9F38C96565}" dt="2024-03-14T20:23:23.850" v="0"/>
          <ac:spMkLst>
            <pc:docMk/>
            <pc:sldMk cId="295357056" sldId="262"/>
            <ac:spMk id="4" creationId="{A0801E09-E371-2374-B517-279A86A0701F}"/>
          </ac:spMkLst>
        </pc:spChg>
      </pc:sldChg>
    </pc:docChg>
  </pc:docChgLst>
  <pc:docChgLst>
    <pc:chgData name="Lauren Olszaniecki" userId="36438c5c-ac5a-4812-8ae9-045d0be65b74" providerId="ADAL" clId="{8A68E4CC-466E-48EE-9D33-EB336228DF64}"/>
    <pc:docChg chg="modSld modMainMaster modShowInfo">
      <pc:chgData name="Lauren Olszaniecki" userId="36438c5c-ac5a-4812-8ae9-045d0be65b74" providerId="ADAL" clId="{8A68E4CC-466E-48EE-9D33-EB336228DF64}" dt="2024-04-04T14:32:25.746" v="16" actId="20577"/>
      <pc:docMkLst>
        <pc:docMk/>
      </pc:docMkLst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3059316376" sldId="256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22926256" sldId="258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3202655738" sldId="261"/>
        </pc:sldMkLst>
      </pc:sldChg>
      <pc:sldChg chg="modSp mod modTransition">
        <pc:chgData name="Lauren Olszaniecki" userId="36438c5c-ac5a-4812-8ae9-045d0be65b74" providerId="ADAL" clId="{8A68E4CC-466E-48EE-9D33-EB336228DF64}" dt="2024-04-04T14:32:25.746" v="16" actId="20577"/>
        <pc:sldMkLst>
          <pc:docMk/>
          <pc:sldMk cId="295357056" sldId="262"/>
        </pc:sldMkLst>
        <pc:spChg chg="mod">
          <ac:chgData name="Lauren Olszaniecki" userId="36438c5c-ac5a-4812-8ae9-045d0be65b74" providerId="ADAL" clId="{8A68E4CC-466E-48EE-9D33-EB336228DF64}" dt="2024-04-04T14:32:25.746" v="16" actId="20577"/>
          <ac:spMkLst>
            <pc:docMk/>
            <pc:sldMk cId="295357056" sldId="262"/>
            <ac:spMk id="3" creationId="{4D2C1CC5-909C-A1AE-47FD-61647AAEC2A5}"/>
          </ac:spMkLst>
        </pc:spChg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3669010251" sldId="270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3534830423" sldId="274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1368471891" sldId="278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1184810934" sldId="279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1331408145" sldId="280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3145583906" sldId="281"/>
        </pc:sldMkLst>
      </pc:sldChg>
      <pc:sldChg chg="modTransition">
        <pc:chgData name="Lauren Olszaniecki" userId="36438c5c-ac5a-4812-8ae9-045d0be65b74" providerId="ADAL" clId="{8A68E4CC-466E-48EE-9D33-EB336228DF64}" dt="2024-04-04T14:12:27.923" v="3"/>
        <pc:sldMkLst>
          <pc:docMk/>
          <pc:sldMk cId="2842513895" sldId="282"/>
        </pc:sldMkLst>
      </pc:sldChg>
      <pc:sldChg chg="addSp modSp modTransition">
        <pc:chgData name="Lauren Olszaniecki" userId="36438c5c-ac5a-4812-8ae9-045d0be65b74" providerId="ADAL" clId="{8A68E4CC-466E-48EE-9D33-EB336228DF64}" dt="2024-04-04T14:15:18.558" v="13" actId="14100"/>
        <pc:sldMkLst>
          <pc:docMk/>
          <pc:sldMk cId="1953842614" sldId="283"/>
        </pc:sldMkLst>
        <pc:picChg chg="add mod">
          <ac:chgData name="Lauren Olszaniecki" userId="36438c5c-ac5a-4812-8ae9-045d0be65b74" providerId="ADAL" clId="{8A68E4CC-466E-48EE-9D33-EB336228DF64}" dt="2024-04-04T14:15:18.558" v="13" actId="14100"/>
          <ac:picMkLst>
            <pc:docMk/>
            <pc:sldMk cId="1953842614" sldId="283"/>
            <ac:picMk id="1025" creationId="{45CAFC9E-AE43-3C8D-2A23-06D4ABF0D5B8}"/>
          </ac:picMkLst>
        </pc:picChg>
        <pc:picChg chg="add mod">
          <ac:chgData name="Lauren Olszaniecki" userId="36438c5c-ac5a-4812-8ae9-045d0be65b74" providerId="ADAL" clId="{8A68E4CC-466E-48EE-9D33-EB336228DF64}" dt="2024-04-04T14:15:15.292" v="12" actId="14100"/>
          <ac:picMkLst>
            <pc:docMk/>
            <pc:sldMk cId="1953842614" sldId="283"/>
            <ac:picMk id="1026" creationId="{4E4ED1C5-A769-9987-14A2-DD31D97DD418}"/>
          </ac:picMkLst>
        </pc:picChg>
      </pc:sldChg>
      <pc:sldMasterChg chg="modTransition modSldLayout">
        <pc:chgData name="Lauren Olszaniecki" userId="36438c5c-ac5a-4812-8ae9-045d0be65b74" providerId="ADAL" clId="{8A68E4CC-466E-48EE-9D33-EB336228DF64}" dt="2024-04-04T14:12:27.923" v="3"/>
        <pc:sldMasterMkLst>
          <pc:docMk/>
          <pc:sldMasterMk cId="0" sldId="2147483840"/>
        </pc:sldMasterMkLst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1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2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3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4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5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6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7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8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49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50"/>
          </pc:sldLayoutMkLst>
        </pc:sldLayoutChg>
        <pc:sldLayoutChg chg="modTransition">
          <pc:chgData name="Lauren Olszaniecki" userId="36438c5c-ac5a-4812-8ae9-045d0be65b74" providerId="ADAL" clId="{8A68E4CC-466E-48EE-9D33-EB336228DF64}" dt="2024-04-04T14:12:27.923" v="3"/>
          <pc:sldLayoutMkLst>
            <pc:docMk/>
            <pc:sldMasterMk cId="0" sldId="2147483840"/>
            <pc:sldLayoutMk cId="0" sldId="2147483851"/>
          </pc:sldLayoutMkLst>
        </pc:sldLayoutChg>
      </pc:sldMasterChg>
    </pc:docChg>
  </pc:docChgLst>
  <pc:docChgLst>
    <pc:chgData name="Ahmad Muslat" userId="S::amusl039@uottawa.ca::152480d0-3626-406a-9507-39a02a2734da" providerId="AD" clId="Web-{506A5164-8C2F-E6C4-777B-13CA12464BB0}"/>
    <pc:docChg chg="modSld">
      <pc:chgData name="Ahmad Muslat" userId="S::amusl039@uottawa.ca::152480d0-3626-406a-9507-39a02a2734da" providerId="AD" clId="Web-{506A5164-8C2F-E6C4-777B-13CA12464BB0}" dt="2024-03-12T19:23:11.148" v="13" actId="1076"/>
      <pc:docMkLst>
        <pc:docMk/>
      </pc:docMkLst>
      <pc:sldChg chg="modSp">
        <pc:chgData name="Ahmad Muslat" userId="S::amusl039@uottawa.ca::152480d0-3626-406a-9507-39a02a2734da" providerId="AD" clId="Web-{506A5164-8C2F-E6C4-777B-13CA12464BB0}" dt="2024-03-12T19:23:11.148" v="13" actId="1076"/>
        <pc:sldMkLst>
          <pc:docMk/>
          <pc:sldMk cId="3059316376" sldId="256"/>
        </pc:sldMkLst>
        <pc:spChg chg="mod">
          <ac:chgData name="Ahmad Muslat" userId="S::amusl039@uottawa.ca::152480d0-3626-406a-9507-39a02a2734da" providerId="AD" clId="Web-{506A5164-8C2F-E6C4-777B-13CA12464BB0}" dt="2024-03-12T19:23:11.148" v="13" actId="1076"/>
          <ac:spMkLst>
            <pc:docMk/>
            <pc:sldMk cId="3059316376" sldId="256"/>
            <ac:spMk id="10" creationId="{0646571A-29F9-7FE7-3A45-01CA767AFDE9}"/>
          </ac:spMkLst>
        </pc:spChg>
        <pc:picChg chg="mod">
          <ac:chgData name="Ahmad Muslat" userId="S::amusl039@uottawa.ca::152480d0-3626-406a-9507-39a02a2734da" providerId="AD" clId="Web-{506A5164-8C2F-E6C4-777B-13CA12464BB0}" dt="2024-03-12T19:22:37.101" v="3" actId="1076"/>
          <ac:picMkLst>
            <pc:docMk/>
            <pc:sldMk cId="3059316376" sldId="256"/>
            <ac:picMk id="11" creationId="{4CB502F7-44BB-9612-5AB4-64172CADCC4F}"/>
          </ac:picMkLst>
        </pc:picChg>
      </pc:sldChg>
    </pc:docChg>
  </pc:docChgLst>
  <pc:docChgLst>
    <pc:chgData name="Ahmad Muslat" userId="S::amusl039@uottawa.ca::152480d0-3626-406a-9507-39a02a2734da" providerId="AD" clId="Web-{8829BD4E-C3CE-16BB-9B70-12FC37F85988}"/>
    <pc:docChg chg="delSld modSld">
      <pc:chgData name="Ahmad Muslat" userId="S::amusl039@uottawa.ca::152480d0-3626-406a-9507-39a02a2734da" providerId="AD" clId="Web-{8829BD4E-C3CE-16BB-9B70-12FC37F85988}" dt="2024-03-19T20:19:21.907" v="80" actId="1076"/>
      <pc:docMkLst>
        <pc:docMk/>
      </pc:docMkLst>
      <pc:sldChg chg="delSp del">
        <pc:chgData name="Ahmad Muslat" userId="S::amusl039@uottawa.ca::152480d0-3626-406a-9507-39a02a2734da" providerId="AD" clId="Web-{8829BD4E-C3CE-16BB-9B70-12FC37F85988}" dt="2024-03-19T20:15:30.232" v="42"/>
        <pc:sldMkLst>
          <pc:docMk/>
          <pc:sldMk cId="498772200" sldId="263"/>
        </pc:sldMkLst>
        <pc:picChg chg="del">
          <ac:chgData name="Ahmad Muslat" userId="S::amusl039@uottawa.ca::152480d0-3626-406a-9507-39a02a2734da" providerId="AD" clId="Web-{8829BD4E-C3CE-16BB-9B70-12FC37F85988}" dt="2024-03-19T20:12:29.683" v="0"/>
          <ac:picMkLst>
            <pc:docMk/>
            <pc:sldMk cId="498772200" sldId="263"/>
            <ac:picMk id="13" creationId="{D4D7312E-E0E6-B041-C7E1-8C6CEB0E9ABC}"/>
          </ac:picMkLst>
        </pc:picChg>
      </pc:sldChg>
      <pc:sldChg chg="addSp delSp modSp">
        <pc:chgData name="Ahmad Muslat" userId="S::amusl039@uottawa.ca::152480d0-3626-406a-9507-39a02a2734da" providerId="AD" clId="Web-{8829BD4E-C3CE-16BB-9B70-12FC37F85988}" dt="2024-03-19T20:19:21.907" v="80" actId="1076"/>
        <pc:sldMkLst>
          <pc:docMk/>
          <pc:sldMk cId="1368471891" sldId="278"/>
        </pc:sldMkLst>
        <pc:spChg chg="mod">
          <ac:chgData name="Ahmad Muslat" userId="S::amusl039@uottawa.ca::152480d0-3626-406a-9507-39a02a2734da" providerId="AD" clId="Web-{8829BD4E-C3CE-16BB-9B70-12FC37F85988}" dt="2024-03-19T20:16:03.842" v="56" actId="20577"/>
          <ac:spMkLst>
            <pc:docMk/>
            <pc:sldMk cId="1368471891" sldId="278"/>
            <ac:spMk id="2" creationId="{4A34AFF1-8A3F-3B9F-0638-48667C82D941}"/>
          </ac:spMkLst>
        </pc:spChg>
        <pc:spChg chg="add mod">
          <ac:chgData name="Ahmad Muslat" userId="S::amusl039@uottawa.ca::152480d0-3626-406a-9507-39a02a2734da" providerId="AD" clId="Web-{8829BD4E-C3CE-16BB-9B70-12FC37F85988}" dt="2024-03-19T20:15:11.295" v="40" actId="20577"/>
          <ac:spMkLst>
            <pc:docMk/>
            <pc:sldMk cId="1368471891" sldId="278"/>
            <ac:spMk id="6" creationId="{1E305D7B-1205-C98E-9C34-18C19F3B2617}"/>
          </ac:spMkLst>
        </pc:spChg>
        <pc:spChg chg="add del mod">
          <ac:chgData name="Ahmad Muslat" userId="S::amusl039@uottawa.ca::152480d0-3626-406a-9507-39a02a2734da" providerId="AD" clId="Web-{8829BD4E-C3CE-16BB-9B70-12FC37F85988}" dt="2024-03-19T20:17:23.156" v="77"/>
          <ac:spMkLst>
            <pc:docMk/>
            <pc:sldMk cId="1368471891" sldId="278"/>
            <ac:spMk id="7" creationId="{837D3233-F70C-EDA8-3681-9F580C4B08CE}"/>
          </ac:spMkLst>
        </pc:spChg>
        <pc:spChg chg="mod">
          <ac:chgData name="Ahmad Muslat" userId="S::amusl039@uottawa.ca::152480d0-3626-406a-9507-39a02a2734da" providerId="AD" clId="Web-{8829BD4E-C3CE-16BB-9B70-12FC37F85988}" dt="2024-03-19T20:14:38.357" v="22" actId="14100"/>
          <ac:spMkLst>
            <pc:docMk/>
            <pc:sldMk cId="1368471891" sldId="278"/>
            <ac:spMk id="14" creationId="{4531F25B-9E5B-E3DB-3962-8035786271DC}"/>
          </ac:spMkLst>
        </pc:spChg>
        <pc:spChg chg="del">
          <ac:chgData name="Ahmad Muslat" userId="S::amusl039@uottawa.ca::152480d0-3626-406a-9507-39a02a2734da" providerId="AD" clId="Web-{8829BD4E-C3CE-16BB-9B70-12FC37F85988}" dt="2024-03-19T20:12:53.261" v="5"/>
          <ac:spMkLst>
            <pc:docMk/>
            <pc:sldMk cId="1368471891" sldId="278"/>
            <ac:spMk id="15" creationId="{2E103E5E-F0B9-BD28-BC55-059FC4B3475A}"/>
          </ac:spMkLst>
        </pc:spChg>
        <pc:spChg chg="mod">
          <ac:chgData name="Ahmad Muslat" userId="S::amusl039@uottawa.ca::152480d0-3626-406a-9507-39a02a2734da" providerId="AD" clId="Web-{8829BD4E-C3CE-16BB-9B70-12FC37F85988}" dt="2024-03-19T20:15:42.779" v="43" actId="1076"/>
          <ac:spMkLst>
            <pc:docMk/>
            <pc:sldMk cId="1368471891" sldId="278"/>
            <ac:spMk id="16" creationId="{BDF50BC4-E655-6C80-D0A1-78BB9F1088A0}"/>
          </ac:spMkLst>
        </pc:spChg>
        <pc:picChg chg="add mod">
          <ac:chgData name="Ahmad Muslat" userId="S::amusl039@uottawa.ca::152480d0-3626-406a-9507-39a02a2734da" providerId="AD" clId="Web-{8829BD4E-C3CE-16BB-9B70-12FC37F85988}" dt="2024-03-19T20:19:21.907" v="80" actId="1076"/>
          <ac:picMkLst>
            <pc:docMk/>
            <pc:sldMk cId="1368471891" sldId="278"/>
            <ac:picMk id="3" creationId="{79A4DB6B-E8BE-6162-DF00-6600BFD8E6D0}"/>
          </ac:picMkLst>
        </pc:picChg>
        <pc:picChg chg="mod">
          <ac:chgData name="Ahmad Muslat" userId="S::amusl039@uottawa.ca::152480d0-3626-406a-9507-39a02a2734da" providerId="AD" clId="Web-{8829BD4E-C3CE-16BB-9B70-12FC37F85988}" dt="2024-03-19T20:14:44.310" v="24" actId="1076"/>
          <ac:picMkLst>
            <pc:docMk/>
            <pc:sldMk cId="1368471891" sldId="278"/>
            <ac:picMk id="4" creationId="{7BDCC8C2-7F41-E681-0904-6FA4CD893AC0}"/>
          </ac:picMkLst>
        </pc:picChg>
        <pc:picChg chg="add mod">
          <ac:chgData name="Ahmad Muslat" userId="S::amusl039@uottawa.ca::152480d0-3626-406a-9507-39a02a2734da" providerId="AD" clId="Web-{8829BD4E-C3CE-16BB-9B70-12FC37F85988}" dt="2024-03-19T20:14:42.247" v="23" actId="1076"/>
          <ac:picMkLst>
            <pc:docMk/>
            <pc:sldMk cId="1368471891" sldId="278"/>
            <ac:picMk id="5" creationId="{E44C5FBE-C029-E79F-32CC-7701708C3A74}"/>
          </ac:picMkLst>
        </pc:picChg>
        <pc:picChg chg="add del mod">
          <ac:chgData name="Ahmad Muslat" userId="S::amusl039@uottawa.ca::152480d0-3626-406a-9507-39a02a2734da" providerId="AD" clId="Web-{8829BD4E-C3CE-16BB-9B70-12FC37F85988}" dt="2024-03-19T20:13:26.559" v="17"/>
          <ac:picMkLst>
            <pc:docMk/>
            <pc:sldMk cId="1368471891" sldId="278"/>
            <ac:picMk id="17" creationId="{B7CE5F29-B78B-BBE1-2A7F-55365C79C84E}"/>
          </ac:picMkLst>
        </pc:picChg>
      </pc:sldChg>
    </pc:docChg>
  </pc:docChgLst>
  <pc:docChgLst>
    <pc:chgData name="Lauren Olszaniecki" userId="S::lolsz054@uottawa.ca::36438c5c-ac5a-4812-8ae9-045d0be65b74" providerId="AD" clId="Web-{F614E2AF-176C-3286-08EC-63B1E19A08E5}"/>
    <pc:docChg chg="modSld">
      <pc:chgData name="Lauren Olszaniecki" userId="S::lolsz054@uottawa.ca::36438c5c-ac5a-4812-8ae9-045d0be65b74" providerId="AD" clId="Web-{F614E2AF-176C-3286-08EC-63B1E19A08E5}" dt="2024-03-18T17:59:19.733" v="3" actId="14100"/>
      <pc:docMkLst>
        <pc:docMk/>
      </pc:docMkLst>
      <pc:sldChg chg="modSp">
        <pc:chgData name="Lauren Olszaniecki" userId="S::lolsz054@uottawa.ca::36438c5c-ac5a-4812-8ae9-045d0be65b74" providerId="AD" clId="Web-{F614E2AF-176C-3286-08EC-63B1E19A08E5}" dt="2024-03-18T17:11:15.897" v="1" actId="14100"/>
        <pc:sldMkLst>
          <pc:docMk/>
          <pc:sldMk cId="1368471891" sldId="278"/>
        </pc:sldMkLst>
        <pc:picChg chg="mod">
          <ac:chgData name="Lauren Olszaniecki" userId="S::lolsz054@uottawa.ca::36438c5c-ac5a-4812-8ae9-045d0be65b74" providerId="AD" clId="Web-{F614E2AF-176C-3286-08EC-63B1E19A08E5}" dt="2024-03-18T17:11:15.897" v="1" actId="14100"/>
          <ac:picMkLst>
            <pc:docMk/>
            <pc:sldMk cId="1368471891" sldId="278"/>
            <ac:picMk id="4" creationId="{7BDCC8C2-7F41-E681-0904-6FA4CD893AC0}"/>
          </ac:picMkLst>
        </pc:picChg>
      </pc:sldChg>
      <pc:sldChg chg="modSp">
        <pc:chgData name="Lauren Olszaniecki" userId="S::lolsz054@uottawa.ca::36438c5c-ac5a-4812-8ae9-045d0be65b74" providerId="AD" clId="Web-{F614E2AF-176C-3286-08EC-63B1E19A08E5}" dt="2024-03-18T17:59:19.733" v="3" actId="14100"/>
        <pc:sldMkLst>
          <pc:docMk/>
          <pc:sldMk cId="1184810934" sldId="279"/>
        </pc:sldMkLst>
        <pc:picChg chg="mod">
          <ac:chgData name="Lauren Olszaniecki" userId="S::lolsz054@uottawa.ca::36438c5c-ac5a-4812-8ae9-045d0be65b74" providerId="AD" clId="Web-{F614E2AF-176C-3286-08EC-63B1E19A08E5}" dt="2024-03-18T17:59:19.733" v="3" actId="14100"/>
          <ac:picMkLst>
            <pc:docMk/>
            <pc:sldMk cId="1184810934" sldId="279"/>
            <ac:picMk id="12" creationId="{6C2F0731-241E-16A5-15F0-A366395E1CF8}"/>
          </ac:picMkLst>
        </pc:picChg>
      </pc:sldChg>
    </pc:docChg>
  </pc:docChgLst>
  <pc:docChgLst>
    <pc:chgData name="Ahmad Muslat" userId="S::amusl039@uottawa.ca::152480d0-3626-406a-9507-39a02a2734da" providerId="AD" clId="Web-{2182892A-B9B7-597E-43CA-1B49B26ADEB2}"/>
    <pc:docChg chg="addSld modSld">
      <pc:chgData name="Ahmad Muslat" userId="S::amusl039@uottawa.ca::152480d0-3626-406a-9507-39a02a2734da" providerId="AD" clId="Web-{2182892A-B9B7-597E-43CA-1B49B26ADEB2}" dt="2024-03-15T02:00:56.657" v="852" actId="20577"/>
      <pc:docMkLst>
        <pc:docMk/>
      </pc:docMkLst>
      <pc:sldChg chg="addSp delSp modSp">
        <pc:chgData name="Ahmad Muslat" userId="S::amusl039@uottawa.ca::152480d0-3626-406a-9507-39a02a2734da" providerId="AD" clId="Web-{2182892A-B9B7-597E-43CA-1B49B26ADEB2}" dt="2024-03-15T01:54:09.557" v="638"/>
        <pc:sldMkLst>
          <pc:docMk/>
          <pc:sldMk cId="692011330" sldId="260"/>
        </pc:sldMkLst>
        <pc:spChg chg="add del mod">
          <ac:chgData name="Ahmad Muslat" userId="S::amusl039@uottawa.ca::152480d0-3626-406a-9507-39a02a2734da" providerId="AD" clId="Web-{2182892A-B9B7-597E-43CA-1B49B26ADEB2}" dt="2024-03-15T01:54:09.557" v="638"/>
          <ac:spMkLst>
            <pc:docMk/>
            <pc:sldMk cId="692011330" sldId="260"/>
            <ac:spMk id="1581" creationId="{229A3CBB-5CE1-7177-438A-B5B2932EA989}"/>
          </ac:spMkLst>
        </pc:spChg>
        <pc:graphicFrameChg chg="mod modGraphic">
          <ac:chgData name="Ahmad Muslat" userId="S::amusl039@uottawa.ca::152480d0-3626-406a-9507-39a02a2734da" providerId="AD" clId="Web-{2182892A-B9B7-597E-43CA-1B49B26ADEB2}" dt="2024-03-15T01:53:40.634" v="634" actId="1076"/>
          <ac:graphicFrameMkLst>
            <pc:docMk/>
            <pc:sldMk cId="692011330" sldId="260"/>
            <ac:graphicFrameMk id="12" creationId="{5ED3CB34-4D78-7392-3B82-3D1A016EAA95}"/>
          </ac:graphicFrameMkLst>
        </pc:graphicFrameChg>
      </pc:sldChg>
      <pc:sldChg chg="modSp">
        <pc:chgData name="Ahmad Muslat" userId="S::amusl039@uottawa.ca::152480d0-3626-406a-9507-39a02a2734da" providerId="AD" clId="Web-{2182892A-B9B7-597E-43CA-1B49B26ADEB2}" dt="2024-03-15T01:56:27.637" v="741" actId="20577"/>
        <pc:sldMkLst>
          <pc:docMk/>
          <pc:sldMk cId="3202655738" sldId="261"/>
        </pc:sldMkLst>
        <pc:spChg chg="mod">
          <ac:chgData name="Ahmad Muslat" userId="S::amusl039@uottawa.ca::152480d0-3626-406a-9507-39a02a2734da" providerId="AD" clId="Web-{2182892A-B9B7-597E-43CA-1B49B26ADEB2}" dt="2024-03-15T01:56:27.637" v="741" actId="20577"/>
          <ac:spMkLst>
            <pc:docMk/>
            <pc:sldMk cId="3202655738" sldId="261"/>
            <ac:spMk id="3" creationId="{0939A585-BD2A-586A-FC4D-382F6E382FCE}"/>
          </ac:spMkLst>
        </pc:spChg>
      </pc:sldChg>
      <pc:sldChg chg="addSp delSp modSp">
        <pc:chgData name="Ahmad Muslat" userId="S::amusl039@uottawa.ca::152480d0-3626-406a-9507-39a02a2734da" providerId="AD" clId="Web-{2182892A-B9B7-597E-43CA-1B49B26ADEB2}" dt="2024-03-15T02:00:56.657" v="852" actId="20577"/>
        <pc:sldMkLst>
          <pc:docMk/>
          <pc:sldMk cId="498772200" sldId="263"/>
        </pc:sldMkLst>
        <pc:spChg chg="mod">
          <ac:chgData name="Ahmad Muslat" userId="S::amusl039@uottawa.ca::152480d0-3626-406a-9507-39a02a2734da" providerId="AD" clId="Web-{2182892A-B9B7-597E-43CA-1B49B26ADEB2}" dt="2024-03-15T01:49:24.474" v="480" actId="14100"/>
          <ac:spMkLst>
            <pc:docMk/>
            <pc:sldMk cId="498772200" sldId="263"/>
            <ac:spMk id="2" creationId="{4A34AFF1-8A3F-3B9F-0638-48667C82D941}"/>
          </ac:spMkLst>
        </pc:spChg>
        <pc:spChg chg="del mod">
          <ac:chgData name="Ahmad Muslat" userId="S::amusl039@uottawa.ca::152480d0-3626-406a-9507-39a02a2734da" providerId="AD" clId="Web-{2182892A-B9B7-597E-43CA-1B49B26ADEB2}" dt="2024-03-15T01:40:31.136" v="422"/>
          <ac:spMkLst>
            <pc:docMk/>
            <pc:sldMk cId="498772200" sldId="263"/>
            <ac:spMk id="3" creationId="{7E421120-953A-41EB-324C-1DE27E7E7487}"/>
          </ac:spMkLst>
        </pc:spChg>
        <pc:spChg chg="add del mod">
          <ac:chgData name="Ahmad Muslat" userId="S::amusl039@uottawa.ca::152480d0-3626-406a-9507-39a02a2734da" providerId="AD" clId="Web-{2182892A-B9B7-597E-43CA-1B49B26ADEB2}" dt="2024-03-15T01:46:54.440" v="435"/>
          <ac:spMkLst>
            <pc:docMk/>
            <pc:sldMk cId="498772200" sldId="263"/>
            <ac:spMk id="6" creationId="{27ACFE38-2B41-5A53-CD66-923E252DBF24}"/>
          </ac:spMkLst>
        </pc:spChg>
        <pc:spChg chg="del">
          <ac:chgData name="Ahmad Muslat" userId="S::amusl039@uottawa.ca::152480d0-3626-406a-9507-39a02a2734da" providerId="AD" clId="Web-{2182892A-B9B7-597E-43CA-1B49B26ADEB2}" dt="2024-03-15T01:40:28.074" v="421"/>
          <ac:spMkLst>
            <pc:docMk/>
            <pc:sldMk cId="498772200" sldId="263"/>
            <ac:spMk id="7" creationId="{66B76019-F7BD-F892-B607-9FEBA7C5DECB}"/>
          </ac:spMkLst>
        </pc:spChg>
        <pc:spChg chg="del">
          <ac:chgData name="Ahmad Muslat" userId="S::amusl039@uottawa.ca::152480d0-3626-406a-9507-39a02a2734da" providerId="AD" clId="Web-{2182892A-B9B7-597E-43CA-1B49B26ADEB2}" dt="2024-03-15T01:40:04.089" v="412"/>
          <ac:spMkLst>
            <pc:docMk/>
            <pc:sldMk cId="498772200" sldId="263"/>
            <ac:spMk id="8" creationId="{5FAC9AA1-F5C5-DBBC-9EC0-924B16B9921A}"/>
          </ac:spMkLst>
        </pc:spChg>
        <pc:spChg chg="del">
          <ac:chgData name="Ahmad Muslat" userId="S::amusl039@uottawa.ca::152480d0-3626-406a-9507-39a02a2734da" providerId="AD" clId="Web-{2182892A-B9B7-597E-43CA-1B49B26ADEB2}" dt="2024-03-15T01:40:35.965" v="425"/>
          <ac:spMkLst>
            <pc:docMk/>
            <pc:sldMk cId="498772200" sldId="263"/>
            <ac:spMk id="9" creationId="{054FD8A6-220A-43D2-012D-A6F760412EDC}"/>
          </ac:spMkLst>
        </pc:spChg>
        <pc:spChg chg="del">
          <ac:chgData name="Ahmad Muslat" userId="S::amusl039@uottawa.ca::152480d0-3626-406a-9507-39a02a2734da" providerId="AD" clId="Web-{2182892A-B9B7-597E-43CA-1B49B26ADEB2}" dt="2024-03-15T01:40:11.417" v="413"/>
          <ac:spMkLst>
            <pc:docMk/>
            <pc:sldMk cId="498772200" sldId="263"/>
            <ac:spMk id="10" creationId="{00BFC9AA-356E-6FBC-1B59-88CBB3D0C71A}"/>
          </ac:spMkLst>
        </pc:spChg>
        <pc:spChg chg="del">
          <ac:chgData name="Ahmad Muslat" userId="S::amusl039@uottawa.ca::152480d0-3626-406a-9507-39a02a2734da" providerId="AD" clId="Web-{2182892A-B9B7-597E-43CA-1B49B26ADEB2}" dt="2024-03-15T01:40:20.058" v="416"/>
          <ac:spMkLst>
            <pc:docMk/>
            <pc:sldMk cId="498772200" sldId="263"/>
            <ac:spMk id="11" creationId="{08F09F87-22A3-85E4-3C84-EDEBCAE353D6}"/>
          </ac:spMkLst>
        </pc:spChg>
        <pc:spChg chg="add mod">
          <ac:chgData name="Ahmad Muslat" userId="S::amusl039@uottawa.ca::152480d0-3626-406a-9507-39a02a2734da" providerId="AD" clId="Web-{2182892A-B9B7-597E-43CA-1B49B26ADEB2}" dt="2024-03-15T01:50:48.834" v="543" actId="1076"/>
          <ac:spMkLst>
            <pc:docMk/>
            <pc:sldMk cId="498772200" sldId="263"/>
            <ac:spMk id="14" creationId="{8662D777-61A3-F074-2ED9-2BA7CF52580C}"/>
          </ac:spMkLst>
        </pc:spChg>
        <pc:spChg chg="add mod">
          <ac:chgData name="Ahmad Muslat" userId="S::amusl039@uottawa.ca::152480d0-3626-406a-9507-39a02a2734da" providerId="AD" clId="Web-{2182892A-B9B7-597E-43CA-1B49B26ADEB2}" dt="2024-03-15T01:50:44.163" v="542" actId="20577"/>
          <ac:spMkLst>
            <pc:docMk/>
            <pc:sldMk cId="498772200" sldId="263"/>
            <ac:spMk id="18" creationId="{ADE70014-AD37-9C76-419F-111149D5F3E8}"/>
          </ac:spMkLst>
        </pc:spChg>
        <pc:spChg chg="add del">
          <ac:chgData name="Ahmad Muslat" userId="S::amusl039@uottawa.ca::152480d0-3626-406a-9507-39a02a2734da" providerId="AD" clId="Web-{2182892A-B9B7-597E-43CA-1B49B26ADEB2}" dt="2024-03-15T01:51:08.116" v="545"/>
          <ac:spMkLst>
            <pc:docMk/>
            <pc:sldMk cId="498772200" sldId="263"/>
            <ac:spMk id="19" creationId="{355C06FE-82A1-E008-DB5D-9B5F61FB61F6}"/>
          </ac:spMkLst>
        </pc:spChg>
        <pc:spChg chg="add mod">
          <ac:chgData name="Ahmad Muslat" userId="S::amusl039@uottawa.ca::152480d0-3626-406a-9507-39a02a2734da" providerId="AD" clId="Web-{2182892A-B9B7-597E-43CA-1B49B26ADEB2}" dt="2024-03-15T02:00:56.657" v="852" actId="20577"/>
          <ac:spMkLst>
            <pc:docMk/>
            <pc:sldMk cId="498772200" sldId="263"/>
            <ac:spMk id="20" creationId="{96DD2336-0076-D6EB-A721-1C685C4BCFB7}"/>
          </ac:spMkLst>
        </pc:spChg>
        <pc:picChg chg="del">
          <ac:chgData name="Ahmad Muslat" userId="S::amusl039@uottawa.ca::152480d0-3626-406a-9507-39a02a2734da" providerId="AD" clId="Web-{2182892A-B9B7-597E-43CA-1B49B26ADEB2}" dt="2024-03-15T01:40:26.683" v="419"/>
          <ac:picMkLst>
            <pc:docMk/>
            <pc:sldMk cId="498772200" sldId="263"/>
            <ac:picMk id="4" creationId="{7BDCC8C2-7F41-E681-0904-6FA4CD893AC0}"/>
          </ac:picMkLst>
        </pc:picChg>
        <pc:picChg chg="add del mod">
          <ac:chgData name="Ahmad Muslat" userId="S::amusl039@uottawa.ca::152480d0-3626-406a-9507-39a02a2734da" providerId="AD" clId="Web-{2182892A-B9B7-597E-43CA-1B49B26ADEB2}" dt="2024-03-15T01:58:09.295" v="750" actId="14100"/>
          <ac:picMkLst>
            <pc:docMk/>
            <pc:sldMk cId="498772200" sldId="263"/>
            <ac:picMk id="5" creationId="{669D3999-0EA0-4140-54BF-198A0764DA50}"/>
          </ac:picMkLst>
        </pc:picChg>
        <pc:picChg chg="add del mod">
          <ac:chgData name="Ahmad Muslat" userId="S::amusl039@uottawa.ca::152480d0-3626-406a-9507-39a02a2734da" providerId="AD" clId="Web-{2182892A-B9B7-597E-43CA-1B49B26ADEB2}" dt="2024-03-15T01:58:05.561" v="749" actId="1076"/>
          <ac:picMkLst>
            <pc:docMk/>
            <pc:sldMk cId="498772200" sldId="263"/>
            <ac:picMk id="13" creationId="{D4D7312E-E0E6-B041-C7E1-8C6CEB0E9ABC}"/>
          </ac:picMkLst>
        </pc:picChg>
        <pc:picChg chg="add del mod">
          <ac:chgData name="Ahmad Muslat" userId="S::amusl039@uottawa.ca::152480d0-3626-406a-9507-39a02a2734da" providerId="AD" clId="Web-{2182892A-B9B7-597E-43CA-1B49B26ADEB2}" dt="2024-03-15T01:48:21.207" v="467"/>
          <ac:picMkLst>
            <pc:docMk/>
            <pc:sldMk cId="498772200" sldId="263"/>
            <ac:picMk id="15" creationId="{404371E4-DE85-4104-7F00-C721DA89C051}"/>
          </ac:picMkLst>
        </pc:picChg>
        <pc:picChg chg="add mod">
          <ac:chgData name="Ahmad Muslat" userId="S::amusl039@uottawa.ca::152480d0-3626-406a-9507-39a02a2734da" providerId="AD" clId="Web-{2182892A-B9B7-597E-43CA-1B49B26ADEB2}" dt="2024-03-15T01:57:57.904" v="746" actId="1076"/>
          <ac:picMkLst>
            <pc:docMk/>
            <pc:sldMk cId="498772200" sldId="263"/>
            <ac:picMk id="16" creationId="{F8A70A2E-6D56-3C8C-5EE4-82D22519D0C2}"/>
          </ac:picMkLst>
        </pc:picChg>
        <pc:picChg chg="del">
          <ac:chgData name="Ahmad Muslat" userId="S::amusl039@uottawa.ca::152480d0-3626-406a-9507-39a02a2734da" providerId="AD" clId="Web-{2182892A-B9B7-597E-43CA-1B49B26ADEB2}" dt="2024-03-15T01:40:27.355" v="420"/>
          <ac:picMkLst>
            <pc:docMk/>
            <pc:sldMk cId="498772200" sldId="263"/>
            <ac:picMk id="17" creationId="{B7CE5F29-B78B-BBE1-2A7F-55365C79C84E}"/>
          </ac:picMkLst>
        </pc:picChg>
      </pc:sldChg>
      <pc:sldChg chg="modSp">
        <pc:chgData name="Ahmad Muslat" userId="S::amusl039@uottawa.ca::152480d0-3626-406a-9507-39a02a2734da" providerId="AD" clId="Web-{2182892A-B9B7-597E-43CA-1B49B26ADEB2}" dt="2024-03-15T01:31:04.142" v="76" actId="20577"/>
        <pc:sldMkLst>
          <pc:docMk/>
          <pc:sldMk cId="3088048144" sldId="268"/>
        </pc:sldMkLst>
        <pc:graphicFrameChg chg="modGraphic">
          <ac:chgData name="Ahmad Muslat" userId="S::amusl039@uottawa.ca::152480d0-3626-406a-9507-39a02a2734da" providerId="AD" clId="Web-{2182892A-B9B7-597E-43CA-1B49B26ADEB2}" dt="2024-03-15T01:31:04.142" v="76" actId="20577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addSp modSp mod setBg">
        <pc:chgData name="Ahmad Muslat" userId="S::amusl039@uottawa.ca::152480d0-3626-406a-9507-39a02a2734da" providerId="AD" clId="Web-{2182892A-B9B7-597E-43CA-1B49B26ADEB2}" dt="2024-03-15T01:57:10.700" v="743" actId="14100"/>
        <pc:sldMkLst>
          <pc:docMk/>
          <pc:sldMk cId="3669010251" sldId="270"/>
        </pc:sldMkLst>
        <pc:spChg chg="mod">
          <ac:chgData name="Ahmad Muslat" userId="S::amusl039@uottawa.ca::152480d0-3626-406a-9507-39a02a2734da" providerId="AD" clId="Web-{2182892A-B9B7-597E-43CA-1B49B26ADEB2}" dt="2024-03-15T01:57:04.013" v="742"/>
          <ac:spMkLst>
            <pc:docMk/>
            <pc:sldMk cId="3669010251" sldId="270"/>
            <ac:spMk id="2" creationId="{4836C507-B697-8458-652B-A4C1F5DE3B67}"/>
          </ac:spMkLst>
        </pc:spChg>
        <pc:spChg chg="mod">
          <ac:chgData name="Ahmad Muslat" userId="S::amusl039@uottawa.ca::152480d0-3626-406a-9507-39a02a2734da" providerId="AD" clId="Web-{2182892A-B9B7-597E-43CA-1B49B26ADEB2}" dt="2024-03-15T01:57:10.700" v="743" actId="14100"/>
          <ac:spMkLst>
            <pc:docMk/>
            <pc:sldMk cId="3669010251" sldId="270"/>
            <ac:spMk id="3" creationId="{CFE52C40-2B0C-E2BD-910F-D5CE692E8096}"/>
          </ac:spMkLst>
        </pc:spChg>
        <pc:spChg chg="add">
          <ac:chgData name="Ahmad Muslat" userId="S::amusl039@uottawa.ca::152480d0-3626-406a-9507-39a02a2734da" providerId="AD" clId="Web-{2182892A-B9B7-597E-43CA-1B49B26ADEB2}" dt="2024-03-15T01:57:04.013" v="742"/>
          <ac:spMkLst>
            <pc:docMk/>
            <pc:sldMk cId="3669010251" sldId="270"/>
            <ac:spMk id="9" creationId="{A5CF2FC8-D184-4B10-83A5-61FC2148BE2B}"/>
          </ac:spMkLst>
        </pc:spChg>
        <pc:picChg chg="mod">
          <ac:chgData name="Ahmad Muslat" userId="S::amusl039@uottawa.ca::152480d0-3626-406a-9507-39a02a2734da" providerId="AD" clId="Web-{2182892A-B9B7-597E-43CA-1B49B26ADEB2}" dt="2024-03-15T01:57:04.013" v="742"/>
          <ac:picMkLst>
            <pc:docMk/>
            <pc:sldMk cId="3669010251" sldId="270"/>
            <ac:picMk id="4" creationId="{11A007C5-7E53-4330-AC41-5E780A0194D2}"/>
          </ac:picMkLst>
        </pc:picChg>
      </pc:sldChg>
      <pc:sldChg chg="addSp delSp modSp add replId">
        <pc:chgData name="Ahmad Muslat" userId="S::amusl039@uottawa.ca::152480d0-3626-406a-9507-39a02a2734da" providerId="AD" clId="Web-{2182892A-B9B7-597E-43CA-1B49B26ADEB2}" dt="2024-03-15T01:39:31.167" v="411" actId="20577"/>
        <pc:sldMkLst>
          <pc:docMk/>
          <pc:sldMk cId="1368471891" sldId="278"/>
        </pc:sldMkLst>
        <pc:spChg chg="mod">
          <ac:chgData name="Ahmad Muslat" userId="S::amusl039@uottawa.ca::152480d0-3626-406a-9507-39a02a2734da" providerId="AD" clId="Web-{2182892A-B9B7-597E-43CA-1B49B26ADEB2}" dt="2024-03-15T01:33:32.895" v="139" actId="14100"/>
          <ac:spMkLst>
            <pc:docMk/>
            <pc:sldMk cId="1368471891" sldId="278"/>
            <ac:spMk id="2" creationId="{4A34AFF1-8A3F-3B9F-0638-48667C82D941}"/>
          </ac:spMkLst>
        </pc:spChg>
        <pc:spChg chg="del">
          <ac:chgData name="Ahmad Muslat" userId="S::amusl039@uottawa.ca::152480d0-3626-406a-9507-39a02a2734da" providerId="AD" clId="Web-{2182892A-B9B7-597E-43CA-1B49B26ADEB2}" dt="2024-03-15T01:29:22.297" v="24"/>
          <ac:spMkLst>
            <pc:docMk/>
            <pc:sldMk cId="1368471891" sldId="278"/>
            <ac:spMk id="3" creationId="{7E421120-953A-41EB-324C-1DE27E7E7487}"/>
          </ac:spMkLst>
        </pc:spChg>
        <pc:spChg chg="add del mod">
          <ac:chgData name="Ahmad Muslat" userId="S::amusl039@uottawa.ca::152480d0-3626-406a-9507-39a02a2734da" providerId="AD" clId="Web-{2182892A-B9B7-597E-43CA-1B49B26ADEB2}" dt="2024-03-15T01:31:36.815" v="79"/>
          <ac:spMkLst>
            <pc:docMk/>
            <pc:sldMk cId="1368471891" sldId="278"/>
            <ac:spMk id="6" creationId="{AE52372E-987E-5C24-13A6-9742FDF58AF7}"/>
          </ac:spMkLst>
        </pc:spChg>
        <pc:spChg chg="del">
          <ac:chgData name="Ahmad Muslat" userId="S::amusl039@uottawa.ca::152480d0-3626-406a-9507-39a02a2734da" providerId="AD" clId="Web-{2182892A-B9B7-597E-43CA-1B49B26ADEB2}" dt="2024-03-15T01:29:10.250" v="19"/>
          <ac:spMkLst>
            <pc:docMk/>
            <pc:sldMk cId="1368471891" sldId="278"/>
            <ac:spMk id="7" creationId="{66B76019-F7BD-F892-B607-9FEBA7C5DECB}"/>
          </ac:spMkLst>
        </pc:spChg>
        <pc:spChg chg="del">
          <ac:chgData name="Ahmad Muslat" userId="S::amusl039@uottawa.ca::152480d0-3626-406a-9507-39a02a2734da" providerId="AD" clId="Web-{2182892A-B9B7-597E-43CA-1B49B26ADEB2}" dt="2024-03-15T01:29:26.141" v="26"/>
          <ac:spMkLst>
            <pc:docMk/>
            <pc:sldMk cId="1368471891" sldId="278"/>
            <ac:spMk id="8" creationId="{5FAC9AA1-F5C5-DBBC-9EC0-924B16B9921A}"/>
          </ac:spMkLst>
        </pc:spChg>
        <pc:spChg chg="del">
          <ac:chgData name="Ahmad Muslat" userId="S::amusl039@uottawa.ca::152480d0-3626-406a-9507-39a02a2734da" providerId="AD" clId="Web-{2182892A-B9B7-597E-43CA-1B49B26ADEB2}" dt="2024-03-15T01:29:27.656" v="27"/>
          <ac:spMkLst>
            <pc:docMk/>
            <pc:sldMk cId="1368471891" sldId="278"/>
            <ac:spMk id="9" creationId="{054FD8A6-220A-43D2-012D-A6F760412EDC}"/>
          </ac:spMkLst>
        </pc:spChg>
        <pc:spChg chg="del">
          <ac:chgData name="Ahmad Muslat" userId="S::amusl039@uottawa.ca::152480d0-3626-406a-9507-39a02a2734da" providerId="AD" clId="Web-{2182892A-B9B7-597E-43CA-1B49B26ADEB2}" dt="2024-03-15T01:29:16.937" v="21"/>
          <ac:spMkLst>
            <pc:docMk/>
            <pc:sldMk cId="1368471891" sldId="278"/>
            <ac:spMk id="10" creationId="{00BFC9AA-356E-6FBC-1B59-88CBB3D0C71A}"/>
          </ac:spMkLst>
        </pc:spChg>
        <pc:spChg chg="del">
          <ac:chgData name="Ahmad Muslat" userId="S::amusl039@uottawa.ca::152480d0-3626-406a-9507-39a02a2734da" providerId="AD" clId="Web-{2182892A-B9B7-597E-43CA-1B49B26ADEB2}" dt="2024-03-15T01:29:18.203" v="22"/>
          <ac:spMkLst>
            <pc:docMk/>
            <pc:sldMk cId="1368471891" sldId="278"/>
            <ac:spMk id="11" creationId="{08F09F87-22A3-85E4-3C84-EDEBCAE353D6}"/>
          </ac:spMkLst>
        </pc:spChg>
        <pc:spChg chg="add mod">
          <ac:chgData name="Ahmad Muslat" userId="S::amusl039@uottawa.ca::152480d0-3626-406a-9507-39a02a2734da" providerId="AD" clId="Web-{2182892A-B9B7-597E-43CA-1B49B26ADEB2}" dt="2024-03-15T01:32:45.081" v="111" actId="1076"/>
          <ac:spMkLst>
            <pc:docMk/>
            <pc:sldMk cId="1368471891" sldId="278"/>
            <ac:spMk id="14" creationId="{4531F25B-9E5B-E3DB-3962-8035786271DC}"/>
          </ac:spMkLst>
        </pc:spChg>
        <pc:spChg chg="add mod">
          <ac:chgData name="Ahmad Muslat" userId="S::amusl039@uottawa.ca::152480d0-3626-406a-9507-39a02a2734da" providerId="AD" clId="Web-{2182892A-B9B7-597E-43CA-1B49B26ADEB2}" dt="2024-03-15T01:37:38.993" v="279" actId="14100"/>
          <ac:spMkLst>
            <pc:docMk/>
            <pc:sldMk cId="1368471891" sldId="278"/>
            <ac:spMk id="15" creationId="{2E103E5E-F0B9-BD28-BC55-059FC4B3475A}"/>
          </ac:spMkLst>
        </pc:spChg>
        <pc:spChg chg="add mod">
          <ac:chgData name="Ahmad Muslat" userId="S::amusl039@uottawa.ca::152480d0-3626-406a-9507-39a02a2734da" providerId="AD" clId="Web-{2182892A-B9B7-597E-43CA-1B49B26ADEB2}" dt="2024-03-15T01:39:31.167" v="411" actId="20577"/>
          <ac:spMkLst>
            <pc:docMk/>
            <pc:sldMk cId="1368471891" sldId="278"/>
            <ac:spMk id="16" creationId="{BDF50BC4-E655-6C80-D0A1-78BB9F1088A0}"/>
          </ac:spMkLst>
        </pc:spChg>
        <pc:picChg chg="mod">
          <ac:chgData name="Ahmad Muslat" userId="S::amusl039@uottawa.ca::152480d0-3626-406a-9507-39a02a2734da" providerId="AD" clId="Web-{2182892A-B9B7-597E-43CA-1B49B26ADEB2}" dt="2024-03-15T01:32:49.894" v="113" actId="1076"/>
          <ac:picMkLst>
            <pc:docMk/>
            <pc:sldMk cId="1368471891" sldId="278"/>
            <ac:picMk id="4" creationId="{7BDCC8C2-7F41-E681-0904-6FA4CD893AC0}"/>
          </ac:picMkLst>
        </pc:picChg>
        <pc:picChg chg="del">
          <ac:chgData name="Ahmad Muslat" userId="S::amusl039@uottawa.ca::152480d0-3626-406a-9507-39a02a2734da" providerId="AD" clId="Web-{2182892A-B9B7-597E-43CA-1B49B26ADEB2}" dt="2024-03-15T01:29:09.531" v="18"/>
          <ac:picMkLst>
            <pc:docMk/>
            <pc:sldMk cId="1368471891" sldId="278"/>
            <ac:picMk id="5" creationId="{669D3999-0EA0-4140-54BF-198A0764DA50}"/>
          </ac:picMkLst>
        </pc:picChg>
        <pc:picChg chg="del">
          <ac:chgData name="Ahmad Muslat" userId="S::amusl039@uottawa.ca::152480d0-3626-406a-9507-39a02a2734da" providerId="AD" clId="Web-{2182892A-B9B7-597E-43CA-1B49B26ADEB2}" dt="2024-03-15T01:29:08.937" v="17"/>
          <ac:picMkLst>
            <pc:docMk/>
            <pc:sldMk cId="1368471891" sldId="278"/>
            <ac:picMk id="13" creationId="{D4D7312E-E0E6-B041-C7E1-8C6CEB0E9ABC}"/>
          </ac:picMkLst>
        </pc:picChg>
        <pc:picChg chg="mod">
          <ac:chgData name="Ahmad Muslat" userId="S::amusl039@uottawa.ca::152480d0-3626-406a-9507-39a02a2734da" providerId="AD" clId="Web-{2182892A-B9B7-597E-43CA-1B49B26ADEB2}" dt="2024-03-15T01:32:57.457" v="115" actId="14100"/>
          <ac:picMkLst>
            <pc:docMk/>
            <pc:sldMk cId="1368471891" sldId="278"/>
            <ac:picMk id="17" creationId="{B7CE5F29-B78B-BBE1-2A7F-55365C79C84E}"/>
          </ac:picMkLst>
        </pc:picChg>
      </pc:sldChg>
    </pc:docChg>
  </pc:docChgLst>
  <pc:docChgLst>
    <pc:chgData name="Lauren Olszaniecki" userId="S::lolsz054@uottawa.ca::36438c5c-ac5a-4812-8ae9-045d0be65b74" providerId="AD" clId="Web-{FD2CA440-EF93-3F90-B80D-AFA23FE5862D}"/>
    <pc:docChg chg="modSld">
      <pc:chgData name="Lauren Olszaniecki" userId="S::lolsz054@uottawa.ca::36438c5c-ac5a-4812-8ae9-045d0be65b74" providerId="AD" clId="Web-{FD2CA440-EF93-3F90-B80D-AFA23FE5862D}" dt="2024-03-14T18:18:15.621" v="22" actId="1076"/>
      <pc:docMkLst>
        <pc:docMk/>
      </pc:docMkLst>
      <pc:sldChg chg="modSp mod setBg">
        <pc:chgData name="Lauren Olszaniecki" userId="S::lolsz054@uottawa.ca::36438c5c-ac5a-4812-8ae9-045d0be65b74" providerId="AD" clId="Web-{FD2CA440-EF93-3F90-B80D-AFA23FE5862D}" dt="2024-03-14T18:00:35.104" v="1"/>
        <pc:sldMkLst>
          <pc:docMk/>
          <pc:sldMk cId="692011330" sldId="260"/>
        </pc:sldMkLst>
        <pc:spChg chg="mod">
          <ac:chgData name="Lauren Olszaniecki" userId="S::lolsz054@uottawa.ca::36438c5c-ac5a-4812-8ae9-045d0be65b74" providerId="AD" clId="Web-{FD2CA440-EF93-3F90-B80D-AFA23FE5862D}" dt="2024-03-14T18:00:35.104" v="1"/>
          <ac:spMkLst>
            <pc:docMk/>
            <pc:sldMk cId="692011330" sldId="260"/>
            <ac:spMk id="2" creationId="{F15BB707-99FB-BE69-5F34-ABEBF7CB425B}"/>
          </ac:spMkLst>
        </pc:spChg>
        <pc:graphicFrameChg chg="mod modGraphic">
          <ac:chgData name="Lauren Olszaniecki" userId="S::lolsz054@uottawa.ca::36438c5c-ac5a-4812-8ae9-045d0be65b74" providerId="AD" clId="Web-{FD2CA440-EF93-3F90-B80D-AFA23FE5862D}" dt="2024-03-14T18:00:35.104" v="1"/>
          <ac:graphicFrameMkLst>
            <pc:docMk/>
            <pc:sldMk cId="692011330" sldId="260"/>
            <ac:graphicFrameMk id="12" creationId="{5ED3CB34-4D78-7392-3B82-3D1A016EAA95}"/>
          </ac:graphicFrameMkLst>
        </pc:graphicFrameChg>
      </pc:sldChg>
      <pc:sldChg chg="addSp delSp modSp">
        <pc:chgData name="Lauren Olszaniecki" userId="S::lolsz054@uottawa.ca::36438c5c-ac5a-4812-8ae9-045d0be65b74" providerId="AD" clId="Web-{FD2CA440-EF93-3F90-B80D-AFA23FE5862D}" dt="2024-03-14T18:17:10.432" v="14" actId="1076"/>
        <pc:sldMkLst>
          <pc:docMk/>
          <pc:sldMk cId="2168388633" sldId="265"/>
        </pc:sldMkLst>
        <pc:spChg chg="del">
          <ac:chgData name="Lauren Olszaniecki" userId="S::lolsz054@uottawa.ca::36438c5c-ac5a-4812-8ae9-045d0be65b74" providerId="AD" clId="Web-{FD2CA440-EF93-3F90-B80D-AFA23FE5862D}" dt="2024-03-14T18:17:01.948" v="11"/>
          <ac:spMkLst>
            <pc:docMk/>
            <pc:sldMk cId="2168388633" sldId="265"/>
            <ac:spMk id="7" creationId="{245B048F-4234-35F7-E4DB-8A1500575158}"/>
          </ac:spMkLst>
        </pc:spChg>
        <pc:picChg chg="add mod">
          <ac:chgData name="Lauren Olszaniecki" userId="S::lolsz054@uottawa.ca::36438c5c-ac5a-4812-8ae9-045d0be65b74" providerId="AD" clId="Web-{FD2CA440-EF93-3F90-B80D-AFA23FE5862D}" dt="2024-03-14T18:17:10.432" v="14" actId="1076"/>
          <ac:picMkLst>
            <pc:docMk/>
            <pc:sldMk cId="2168388633" sldId="265"/>
            <ac:picMk id="4" creationId="{9866A3EE-95AB-01DC-110F-50FF7830F00E}"/>
          </ac:picMkLst>
        </pc:picChg>
      </pc:sldChg>
      <pc:sldChg chg="addSp modSp">
        <pc:chgData name="Lauren Olszaniecki" userId="S::lolsz054@uottawa.ca::36438c5c-ac5a-4812-8ae9-045d0be65b74" providerId="AD" clId="Web-{FD2CA440-EF93-3F90-B80D-AFA23FE5862D}" dt="2024-03-14T18:01:04.245" v="4"/>
        <pc:sldMkLst>
          <pc:docMk/>
          <pc:sldMk cId="2901468883" sldId="267"/>
        </pc:sldMkLst>
        <pc:spChg chg="add mod">
          <ac:chgData name="Lauren Olszaniecki" userId="S::lolsz054@uottawa.ca::36438c5c-ac5a-4812-8ae9-045d0be65b74" providerId="AD" clId="Web-{FD2CA440-EF93-3F90-B80D-AFA23FE5862D}" dt="2024-03-14T18:01:04.245" v="4"/>
          <ac:spMkLst>
            <pc:docMk/>
            <pc:sldMk cId="2901468883" sldId="267"/>
            <ac:spMk id="3" creationId="{20C4D458-513B-0B62-D1F8-2D187EF616E0}"/>
          </ac:spMkLst>
        </pc:spChg>
      </pc:sldChg>
      <pc:sldChg chg="modSp">
        <pc:chgData name="Lauren Olszaniecki" userId="S::lolsz054@uottawa.ca::36438c5c-ac5a-4812-8ae9-045d0be65b74" providerId="AD" clId="Web-{FD2CA440-EF93-3F90-B80D-AFA23FE5862D}" dt="2024-03-14T18:13:34.304" v="8" actId="20577"/>
        <pc:sldMkLst>
          <pc:docMk/>
          <pc:sldMk cId="2457610304" sldId="271"/>
        </pc:sldMkLst>
        <pc:graphicFrameChg chg="modGraphic">
          <ac:chgData name="Lauren Olszaniecki" userId="S::lolsz054@uottawa.ca::36438c5c-ac5a-4812-8ae9-045d0be65b74" providerId="AD" clId="Web-{FD2CA440-EF93-3F90-B80D-AFA23FE5862D}" dt="2024-03-14T18:13:34.304" v="8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addSp delSp modSp">
        <pc:chgData name="Lauren Olszaniecki" userId="S::lolsz054@uottawa.ca::36438c5c-ac5a-4812-8ae9-045d0be65b74" providerId="AD" clId="Web-{FD2CA440-EF93-3F90-B80D-AFA23FE5862D}" dt="2024-03-14T18:18:15.621" v="22" actId="1076"/>
        <pc:sldMkLst>
          <pc:docMk/>
          <pc:sldMk cId="1552975766" sldId="275"/>
        </pc:sldMkLst>
        <pc:spChg chg="del">
          <ac:chgData name="Lauren Olszaniecki" userId="S::lolsz054@uottawa.ca::36438c5c-ac5a-4812-8ae9-045d0be65b74" providerId="AD" clId="Web-{FD2CA440-EF93-3F90-B80D-AFA23FE5862D}" dt="2024-03-14T18:17:47.011" v="16"/>
          <ac:spMkLst>
            <pc:docMk/>
            <pc:sldMk cId="1552975766" sldId="275"/>
            <ac:spMk id="5" creationId="{0C3CA28B-DB99-15F3-454D-56C431481172}"/>
          </ac:spMkLst>
        </pc:spChg>
        <pc:spChg chg="mod">
          <ac:chgData name="Lauren Olszaniecki" userId="S::lolsz054@uottawa.ca::36438c5c-ac5a-4812-8ae9-045d0be65b74" providerId="AD" clId="Web-{FD2CA440-EF93-3F90-B80D-AFA23FE5862D}" dt="2024-03-14T18:18:05.121" v="20" actId="1076"/>
          <ac:spMkLst>
            <pc:docMk/>
            <pc:sldMk cId="1552975766" sldId="275"/>
            <ac:spMk id="7" creationId="{66B76019-F7BD-F892-B607-9FEBA7C5DECB}"/>
          </ac:spMkLst>
        </pc:spChg>
        <pc:picChg chg="add mod">
          <ac:chgData name="Lauren Olszaniecki" userId="S::lolsz054@uottawa.ca::36438c5c-ac5a-4812-8ae9-045d0be65b74" providerId="AD" clId="Web-{FD2CA440-EF93-3F90-B80D-AFA23FE5862D}" dt="2024-03-14T18:18:15.621" v="22" actId="1076"/>
          <ac:picMkLst>
            <pc:docMk/>
            <pc:sldMk cId="1552975766" sldId="275"/>
            <ac:picMk id="3" creationId="{B487F0F7-F44E-6034-53B6-F840B564D323}"/>
          </ac:picMkLst>
        </pc:picChg>
      </pc:sldChg>
    </pc:docChg>
  </pc:docChgLst>
  <pc:docChgLst>
    <pc:chgData name="Ahmad Muslat" userId="S::amusl039@uottawa.ca::152480d0-3626-406a-9507-39a02a2734da" providerId="AD" clId="Web-{45733E1B-43A5-2EE3-EE86-F172690DE796}"/>
    <pc:docChg chg="modSld">
      <pc:chgData name="Ahmad Muslat" userId="S::amusl039@uottawa.ca::152480d0-3626-406a-9507-39a02a2734da" providerId="AD" clId="Web-{45733E1B-43A5-2EE3-EE86-F172690DE796}" dt="2024-03-14T14:00:41.497" v="24" actId="1076"/>
      <pc:docMkLst>
        <pc:docMk/>
      </pc:docMkLst>
      <pc:sldChg chg="addSp delSp modSp">
        <pc:chgData name="Ahmad Muslat" userId="S::amusl039@uottawa.ca::152480d0-3626-406a-9507-39a02a2734da" providerId="AD" clId="Web-{45733E1B-43A5-2EE3-EE86-F172690DE796}" dt="2024-03-14T14:00:41.497" v="24" actId="1076"/>
        <pc:sldMkLst>
          <pc:docMk/>
          <pc:sldMk cId="498772200" sldId="263"/>
        </pc:sldMkLst>
        <pc:spChg chg="mod">
          <ac:chgData name="Ahmad Muslat" userId="S::amusl039@uottawa.ca::152480d0-3626-406a-9507-39a02a2734da" providerId="AD" clId="Web-{45733E1B-43A5-2EE3-EE86-F172690DE796}" dt="2024-03-14T14:00:41.497" v="24" actId="1076"/>
          <ac:spMkLst>
            <pc:docMk/>
            <pc:sldMk cId="498772200" sldId="263"/>
            <ac:spMk id="6" creationId="{34360F67-AFB4-8786-AA4E-EE19FFB27D7F}"/>
          </ac:spMkLst>
        </pc:spChg>
        <pc:spChg chg="add del mod">
          <ac:chgData name="Ahmad Muslat" userId="S::amusl039@uottawa.ca::152480d0-3626-406a-9507-39a02a2734da" providerId="AD" clId="Web-{45733E1B-43A5-2EE3-EE86-F172690DE796}" dt="2024-03-14T13:57:30.572" v="14" actId="1076"/>
          <ac:spMkLst>
            <pc:docMk/>
            <pc:sldMk cId="498772200" sldId="263"/>
            <ac:spMk id="7" creationId="{66B76019-F7BD-F892-B607-9FEBA7C5DECB}"/>
          </ac:spMkLst>
        </pc:spChg>
        <pc:spChg chg="mod">
          <ac:chgData name="Ahmad Muslat" userId="S::amusl039@uottawa.ca::152480d0-3626-406a-9507-39a02a2734da" providerId="AD" clId="Web-{45733E1B-43A5-2EE3-EE86-F172690DE796}" dt="2024-03-14T13:58:22.401" v="20" actId="1076"/>
          <ac:spMkLst>
            <pc:docMk/>
            <pc:sldMk cId="498772200" sldId="263"/>
            <ac:spMk id="18" creationId="{4354022D-5122-0A56-2F67-C791D03B5304}"/>
          </ac:spMkLst>
        </pc:spChg>
        <pc:picChg chg="add del mod">
          <ac:chgData name="Ahmad Muslat" userId="S::amusl039@uottawa.ca::152480d0-3626-406a-9507-39a02a2734da" providerId="AD" clId="Web-{45733E1B-43A5-2EE3-EE86-F172690DE796}" dt="2024-03-14T13:57:06.602" v="6"/>
          <ac:picMkLst>
            <pc:docMk/>
            <pc:sldMk cId="498772200" sldId="263"/>
            <ac:picMk id="3" creationId="{DBCFF027-2F0C-A5D1-1D12-E8E95DFEF098}"/>
          </ac:picMkLst>
        </pc:picChg>
        <pc:picChg chg="add mod">
          <ac:chgData name="Ahmad Muslat" userId="S::amusl039@uottawa.ca::152480d0-3626-406a-9507-39a02a2734da" providerId="AD" clId="Web-{45733E1B-43A5-2EE3-EE86-F172690DE796}" dt="2024-03-14T13:57:21.149" v="11" actId="1076"/>
          <ac:picMkLst>
            <pc:docMk/>
            <pc:sldMk cId="498772200" sldId="263"/>
            <ac:picMk id="4" creationId="{7BDCC8C2-7F41-E681-0904-6FA4CD893AC0}"/>
          </ac:picMkLst>
        </pc:picChg>
        <pc:picChg chg="add mod">
          <ac:chgData name="Ahmad Muslat" userId="S::amusl039@uottawa.ca::152480d0-3626-406a-9507-39a02a2734da" providerId="AD" clId="Web-{45733E1B-43A5-2EE3-EE86-F172690DE796}" dt="2024-03-14T14:00:39.075" v="23" actId="1076"/>
          <ac:picMkLst>
            <pc:docMk/>
            <pc:sldMk cId="498772200" sldId="263"/>
            <ac:picMk id="5" creationId="{669D3999-0EA0-4140-54BF-198A0764DA50}"/>
          </ac:picMkLst>
        </pc:picChg>
        <pc:picChg chg="mod">
          <ac:chgData name="Ahmad Muslat" userId="S::amusl039@uottawa.ca::152480d0-3626-406a-9507-39a02a2734da" providerId="AD" clId="Web-{45733E1B-43A5-2EE3-EE86-F172690DE796}" dt="2024-03-14T13:58:28.260" v="21" actId="1076"/>
          <ac:picMkLst>
            <pc:docMk/>
            <pc:sldMk cId="498772200" sldId="263"/>
            <ac:picMk id="13" creationId="{D4D7312E-E0E6-B041-C7E1-8C6CEB0E9ABC}"/>
          </ac:picMkLst>
        </pc:picChg>
        <pc:picChg chg="mod">
          <ac:chgData name="Ahmad Muslat" userId="S::amusl039@uottawa.ca::152480d0-3626-406a-9507-39a02a2734da" providerId="AD" clId="Web-{45733E1B-43A5-2EE3-EE86-F172690DE796}" dt="2024-03-14T13:57:02.805" v="4" actId="1076"/>
          <ac:picMkLst>
            <pc:docMk/>
            <pc:sldMk cId="498772200" sldId="263"/>
            <ac:picMk id="17" creationId="{B7CE5F29-B78B-BBE1-2A7F-55365C79C84E}"/>
          </ac:picMkLst>
        </pc:picChg>
        <pc:picChg chg="del mod">
          <ac:chgData name="Ahmad Muslat" userId="S::amusl039@uottawa.ca::152480d0-3626-406a-9507-39a02a2734da" providerId="AD" clId="Web-{45733E1B-43A5-2EE3-EE86-F172690DE796}" dt="2024-03-14T13:56:59.383" v="2"/>
          <ac:picMkLst>
            <pc:docMk/>
            <pc:sldMk cId="498772200" sldId="263"/>
            <ac:picMk id="19" creationId="{E64099CA-CDF5-54EB-7227-74698E281954}"/>
          </ac:picMkLst>
        </pc:picChg>
      </pc:sldChg>
    </pc:docChg>
  </pc:docChgLst>
  <pc:docChgLst>
    <pc:chgData name="Lauren Olszaniecki" userId="S::lolsz054@uottawa.ca::36438c5c-ac5a-4812-8ae9-045d0be65b74" providerId="AD" clId="Web-{9304B596-26DA-A0CD-A790-CCDCBCF62BBC}"/>
    <pc:docChg chg="addSld delSld modSld">
      <pc:chgData name="Lauren Olszaniecki" userId="S::lolsz054@uottawa.ca::36438c5c-ac5a-4812-8ae9-045d0be65b74" providerId="AD" clId="Web-{9304B596-26DA-A0CD-A790-CCDCBCF62BBC}" dt="2024-03-13T17:45:10.706" v="76" actId="1076"/>
      <pc:docMkLst>
        <pc:docMk/>
      </pc:docMkLst>
      <pc:sldChg chg="modSp">
        <pc:chgData name="Lauren Olszaniecki" userId="S::lolsz054@uottawa.ca::36438c5c-ac5a-4812-8ae9-045d0be65b74" providerId="AD" clId="Web-{9304B596-26DA-A0CD-A790-CCDCBCF62BBC}" dt="2024-03-13T17:42:14.500" v="63" actId="20577"/>
        <pc:sldMkLst>
          <pc:docMk/>
          <pc:sldMk cId="498772200" sldId="263"/>
        </pc:sldMkLst>
        <pc:spChg chg="mod">
          <ac:chgData name="Lauren Olszaniecki" userId="S::lolsz054@uottawa.ca::36438c5c-ac5a-4812-8ae9-045d0be65b74" providerId="AD" clId="Web-{9304B596-26DA-A0CD-A790-CCDCBCF62BBC}" dt="2024-03-13T17:42:14.500" v="63" actId="20577"/>
          <ac:spMkLst>
            <pc:docMk/>
            <pc:sldMk cId="498772200" sldId="263"/>
            <ac:spMk id="2" creationId="{4A34AFF1-8A3F-3B9F-0638-48667C82D941}"/>
          </ac:spMkLst>
        </pc:spChg>
      </pc:sldChg>
      <pc:sldChg chg="del">
        <pc:chgData name="Lauren Olszaniecki" userId="S::lolsz054@uottawa.ca::36438c5c-ac5a-4812-8ae9-045d0be65b74" providerId="AD" clId="Web-{9304B596-26DA-A0CD-A790-CCDCBCF62BBC}" dt="2024-03-13T17:41:22.968" v="50"/>
        <pc:sldMkLst>
          <pc:docMk/>
          <pc:sldMk cId="1232444562" sldId="264"/>
        </pc:sldMkLst>
      </pc:sldChg>
      <pc:sldChg chg="addSp delSp modSp">
        <pc:chgData name="Lauren Olszaniecki" userId="S::lolsz054@uottawa.ca::36438c5c-ac5a-4812-8ae9-045d0be65b74" providerId="AD" clId="Web-{9304B596-26DA-A0CD-A790-CCDCBCF62BBC}" dt="2024-03-13T17:45:10.706" v="76" actId="1076"/>
        <pc:sldMkLst>
          <pc:docMk/>
          <pc:sldMk cId="2168388633" sldId="265"/>
        </pc:sldMkLst>
        <pc:spChg chg="mod">
          <ac:chgData name="Lauren Olszaniecki" userId="S::lolsz054@uottawa.ca::36438c5c-ac5a-4812-8ae9-045d0be65b74" providerId="AD" clId="Web-{9304B596-26DA-A0CD-A790-CCDCBCF62BBC}" dt="2024-03-13T17:42:22.735" v="65" actId="20577"/>
          <ac:spMkLst>
            <pc:docMk/>
            <pc:sldMk cId="2168388633" sldId="265"/>
            <ac:spMk id="2" creationId="{3680748E-0E6E-17CD-AD60-3358AA0D0616}"/>
          </ac:spMkLst>
        </pc:spChg>
        <pc:spChg chg="del">
          <ac:chgData name="Lauren Olszaniecki" userId="S::lolsz054@uottawa.ca::36438c5c-ac5a-4812-8ae9-045d0be65b74" providerId="AD" clId="Web-{9304B596-26DA-A0CD-A790-CCDCBCF62BBC}" dt="2024-03-13T17:43:44.611" v="70"/>
          <ac:spMkLst>
            <pc:docMk/>
            <pc:sldMk cId="2168388633" sldId="265"/>
            <ac:spMk id="3" creationId="{C45688C0-FF76-2DFB-B3CB-936ED4084325}"/>
          </ac:spMkLst>
        </pc:spChg>
        <pc:spChg chg="add del">
          <ac:chgData name="Lauren Olszaniecki" userId="S::lolsz054@uottawa.ca::36438c5c-ac5a-4812-8ae9-045d0be65b74" providerId="AD" clId="Web-{9304B596-26DA-A0CD-A790-CCDCBCF62BBC}" dt="2024-03-13T17:45:05.925" v="74"/>
          <ac:spMkLst>
            <pc:docMk/>
            <pc:sldMk cId="2168388633" sldId="265"/>
            <ac:spMk id="5" creationId="{8552C7D1-9525-1684-83D6-F0F76A87BFDD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4.375" v="52"/>
          <ac:spMkLst>
            <pc:docMk/>
            <pc:sldMk cId="2168388633" sldId="265"/>
            <ac:spMk id="7" creationId="{245B048F-4234-35F7-E4DB-8A1500575158}"/>
          </ac:spMkLst>
        </pc:spChg>
        <pc:spChg chg="add del">
          <ac:chgData name="Lauren Olszaniecki" userId="S::lolsz054@uottawa.ca::36438c5c-ac5a-4812-8ae9-045d0be65b74" providerId="AD" clId="Web-{9304B596-26DA-A0CD-A790-CCDCBCF62BBC}" dt="2024-03-13T17:43:47.205" v="71"/>
          <ac:spMkLst>
            <pc:docMk/>
            <pc:sldMk cId="2168388633" sldId="265"/>
            <ac:spMk id="9" creationId="{65D148FC-C51C-0349-96F5-F9323746F27D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4.390" v="54"/>
          <ac:spMkLst>
            <pc:docMk/>
            <pc:sldMk cId="2168388633" sldId="265"/>
            <ac:spMk id="11" creationId="{B0604577-ABFB-7103-69ED-A000730BE628}"/>
          </ac:spMkLst>
        </pc:spChg>
        <pc:picChg chg="add mod ord">
          <ac:chgData name="Lauren Olszaniecki" userId="S::lolsz054@uottawa.ca::36438c5c-ac5a-4812-8ae9-045d0be65b74" providerId="AD" clId="Web-{9304B596-26DA-A0CD-A790-CCDCBCF62BBC}" dt="2024-03-13T17:43:49.627" v="72" actId="1076"/>
          <ac:picMkLst>
            <pc:docMk/>
            <pc:sldMk cId="2168388633" sldId="265"/>
            <ac:picMk id="12" creationId="{5E62E9DF-4918-DFA1-A329-2158825721EF}"/>
          </ac:picMkLst>
        </pc:picChg>
        <pc:picChg chg="add mod">
          <ac:chgData name="Lauren Olszaniecki" userId="S::lolsz054@uottawa.ca::36438c5c-ac5a-4812-8ae9-045d0be65b74" providerId="AD" clId="Web-{9304B596-26DA-A0CD-A790-CCDCBCF62BBC}" dt="2024-03-13T17:45:10.706" v="76" actId="1076"/>
          <ac:picMkLst>
            <pc:docMk/>
            <pc:sldMk cId="2168388633" sldId="265"/>
            <ac:picMk id="13" creationId="{610D84B8-545E-0DDF-22CE-5864AEBBFAB1}"/>
          </ac:picMkLst>
        </pc:picChg>
      </pc:sldChg>
      <pc:sldChg chg="addSp modSp">
        <pc:chgData name="Lauren Olszaniecki" userId="S::lolsz054@uottawa.ca::36438c5c-ac5a-4812-8ae9-045d0be65b74" providerId="AD" clId="Web-{9304B596-26DA-A0CD-A790-CCDCBCF62BBC}" dt="2024-03-13T17:42:25.922" v="66" actId="20577"/>
        <pc:sldMkLst>
          <pc:docMk/>
          <pc:sldMk cId="3487234366" sldId="266"/>
        </pc:sldMkLst>
        <pc:spChg chg="mod">
          <ac:chgData name="Lauren Olszaniecki" userId="S::lolsz054@uottawa.ca::36438c5c-ac5a-4812-8ae9-045d0be65b74" providerId="AD" clId="Web-{9304B596-26DA-A0CD-A790-CCDCBCF62BBC}" dt="2024-03-13T17:42:25.922" v="66" actId="20577"/>
          <ac:spMkLst>
            <pc:docMk/>
            <pc:sldMk cId="3487234366" sldId="266"/>
            <ac:spMk id="2" creationId="{354E25C1-0C0B-1785-06EC-BFF40526503B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6.718" v="55"/>
          <ac:spMkLst>
            <pc:docMk/>
            <pc:sldMk cId="3487234366" sldId="266"/>
            <ac:spMk id="5" creationId="{B1C00CCE-FF1F-6018-9B9F-DA701024A1C4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6.718" v="56"/>
          <ac:spMkLst>
            <pc:docMk/>
            <pc:sldMk cId="3487234366" sldId="266"/>
            <ac:spMk id="7" creationId="{B0664392-354F-D05A-6E44-851AC188BF4E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6.734" v="57"/>
          <ac:spMkLst>
            <pc:docMk/>
            <pc:sldMk cId="3487234366" sldId="266"/>
            <ac:spMk id="9" creationId="{9236C62A-208A-5F08-7960-CF57B371AA0A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6.734" v="58"/>
          <ac:spMkLst>
            <pc:docMk/>
            <pc:sldMk cId="3487234366" sldId="266"/>
            <ac:spMk id="11" creationId="{62324E90-132C-8FF7-3DA7-E3E95F42BA7E}"/>
          </ac:spMkLst>
        </pc:spChg>
      </pc:sldChg>
      <pc:sldChg chg="modSp">
        <pc:chgData name="Lauren Olszaniecki" userId="S::lolsz054@uottawa.ca::36438c5c-ac5a-4812-8ae9-045d0be65b74" providerId="AD" clId="Web-{9304B596-26DA-A0CD-A790-CCDCBCF62BBC}" dt="2024-03-13T17:34:39.602" v="1"/>
        <pc:sldMkLst>
          <pc:docMk/>
          <pc:sldMk cId="3669010251" sldId="270"/>
        </pc:sldMkLst>
        <pc:picChg chg="mod modCrop">
          <ac:chgData name="Lauren Olszaniecki" userId="S::lolsz054@uottawa.ca::36438c5c-ac5a-4812-8ae9-045d0be65b74" providerId="AD" clId="Web-{9304B596-26DA-A0CD-A790-CCDCBCF62BBC}" dt="2024-03-13T17:34:39.602" v="1"/>
          <ac:picMkLst>
            <pc:docMk/>
            <pc:sldMk cId="3669010251" sldId="270"/>
            <ac:picMk id="4" creationId="{11A007C5-7E53-4330-AC41-5E780A0194D2}"/>
          </ac:picMkLst>
        </pc:picChg>
      </pc:sldChg>
      <pc:sldChg chg="addSp modSp">
        <pc:chgData name="Lauren Olszaniecki" userId="S::lolsz054@uottawa.ca::36438c5c-ac5a-4812-8ae9-045d0be65b74" providerId="AD" clId="Web-{9304B596-26DA-A0CD-A790-CCDCBCF62BBC}" dt="2024-03-13T17:42:30.297" v="69" actId="20577"/>
        <pc:sldMkLst>
          <pc:docMk/>
          <pc:sldMk cId="3577300381" sldId="272"/>
        </pc:sldMkLst>
        <pc:spChg chg="mod">
          <ac:chgData name="Lauren Olszaniecki" userId="S::lolsz054@uottawa.ca::36438c5c-ac5a-4812-8ae9-045d0be65b74" providerId="AD" clId="Web-{9304B596-26DA-A0CD-A790-CCDCBCF62BBC}" dt="2024-03-13T17:42:30.297" v="69" actId="20577"/>
          <ac:spMkLst>
            <pc:docMk/>
            <pc:sldMk cId="3577300381" sldId="272"/>
            <ac:spMk id="2" creationId="{2F32195C-C341-14A5-46B9-503AAEF95862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9.421" v="59"/>
          <ac:spMkLst>
            <pc:docMk/>
            <pc:sldMk cId="3577300381" sldId="272"/>
            <ac:spMk id="5" creationId="{35D70607-3C48-AB5A-F964-E7C7EF82BF19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9.437" v="60"/>
          <ac:spMkLst>
            <pc:docMk/>
            <pc:sldMk cId="3577300381" sldId="272"/>
            <ac:spMk id="7" creationId="{DEB88D6C-E51D-DEFF-84D4-989130BEF726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9.453" v="61"/>
          <ac:spMkLst>
            <pc:docMk/>
            <pc:sldMk cId="3577300381" sldId="272"/>
            <ac:spMk id="9" creationId="{91B5D106-F8B0-A897-DE98-BC13055C751B}"/>
          </ac:spMkLst>
        </pc:spChg>
        <pc:spChg chg="add">
          <ac:chgData name="Lauren Olszaniecki" userId="S::lolsz054@uottawa.ca::36438c5c-ac5a-4812-8ae9-045d0be65b74" providerId="AD" clId="Web-{9304B596-26DA-A0CD-A790-CCDCBCF62BBC}" dt="2024-03-13T17:41:39.453" v="62"/>
          <ac:spMkLst>
            <pc:docMk/>
            <pc:sldMk cId="3577300381" sldId="272"/>
            <ac:spMk id="11" creationId="{0F453677-AB95-B360-DB68-F56844BAF8A9}"/>
          </ac:spMkLst>
        </pc:spChg>
      </pc:sldChg>
      <pc:sldChg chg="addSp delSp modSp add replId">
        <pc:chgData name="Lauren Olszaniecki" userId="S::lolsz054@uottawa.ca::36438c5c-ac5a-4812-8ae9-045d0be65b74" providerId="AD" clId="Web-{9304B596-26DA-A0CD-A790-CCDCBCF62BBC}" dt="2024-03-13T17:42:18.797" v="64" actId="20577"/>
        <pc:sldMkLst>
          <pc:docMk/>
          <pc:sldMk cId="1552975766" sldId="275"/>
        </pc:sldMkLst>
        <pc:spChg chg="mod">
          <ac:chgData name="Lauren Olszaniecki" userId="S::lolsz054@uottawa.ca::36438c5c-ac5a-4812-8ae9-045d0be65b74" providerId="AD" clId="Web-{9304B596-26DA-A0CD-A790-CCDCBCF62BBC}" dt="2024-03-13T17:42:18.797" v="64" actId="20577"/>
          <ac:spMkLst>
            <pc:docMk/>
            <pc:sldMk cId="1552975766" sldId="275"/>
            <ac:spMk id="2" creationId="{4A34AFF1-8A3F-3B9F-0638-48667C82D941}"/>
          </ac:spMkLst>
        </pc:spChg>
        <pc:spChg chg="del">
          <ac:chgData name="Lauren Olszaniecki" userId="S::lolsz054@uottawa.ca::36438c5c-ac5a-4812-8ae9-045d0be65b74" providerId="AD" clId="Web-{9304B596-26DA-A0CD-A790-CCDCBCF62BBC}" dt="2024-03-13T17:35:12.712" v="5"/>
          <ac:spMkLst>
            <pc:docMk/>
            <pc:sldMk cId="1552975766" sldId="275"/>
            <ac:spMk id="3" creationId="{8C6C2AEC-E26F-FFEF-27EB-C03C36C56F25}"/>
          </ac:spMkLst>
        </pc:spChg>
        <pc:spChg chg="del">
          <ac:chgData name="Lauren Olszaniecki" userId="S::lolsz054@uottawa.ca::36438c5c-ac5a-4812-8ae9-045d0be65b74" providerId="AD" clId="Web-{9304B596-26DA-A0CD-A790-CCDCBCF62BBC}" dt="2024-03-13T17:35:15.587" v="6"/>
          <ac:spMkLst>
            <pc:docMk/>
            <pc:sldMk cId="1552975766" sldId="275"/>
            <ac:spMk id="4" creationId="{FA1A9324-4D46-9037-8FD2-030BFED2A93F}"/>
          </ac:spMkLst>
        </pc:spChg>
        <pc:spChg chg="del">
          <ac:chgData name="Lauren Olszaniecki" userId="S::lolsz054@uottawa.ca::36438c5c-ac5a-4812-8ae9-045d0be65b74" providerId="AD" clId="Web-{9304B596-26DA-A0CD-A790-CCDCBCF62BBC}" dt="2024-03-13T17:35:52.135" v="12"/>
          <ac:spMkLst>
            <pc:docMk/>
            <pc:sldMk cId="1552975766" sldId="275"/>
            <ac:spMk id="6" creationId="{34360F67-AFB4-8786-AA4E-EE19FFB27D7F}"/>
          </ac:spMkLst>
        </pc:spChg>
        <pc:spChg chg="mod">
          <ac:chgData name="Lauren Olszaniecki" userId="S::lolsz054@uottawa.ca::36438c5c-ac5a-4812-8ae9-045d0be65b74" providerId="AD" clId="Web-{9304B596-26DA-A0CD-A790-CCDCBCF62BBC}" dt="2024-03-13T17:41:09.734" v="49" actId="1076"/>
          <ac:spMkLst>
            <pc:docMk/>
            <pc:sldMk cId="1552975766" sldId="275"/>
            <ac:spMk id="7" creationId="{66B76019-F7BD-F892-B607-9FEBA7C5DECB}"/>
          </ac:spMkLst>
        </pc:spChg>
        <pc:picChg chg="add mod ord modCrop">
          <ac:chgData name="Lauren Olszaniecki" userId="S::lolsz054@uottawa.ca::36438c5c-ac5a-4812-8ae9-045d0be65b74" providerId="AD" clId="Web-{9304B596-26DA-A0CD-A790-CCDCBCF62BBC}" dt="2024-03-13T17:41:04.171" v="46" actId="1076"/>
          <ac:picMkLst>
            <pc:docMk/>
            <pc:sldMk cId="1552975766" sldId="275"/>
            <ac:picMk id="8" creationId="{89977634-BF44-B84F-8157-80251B98B852}"/>
          </ac:picMkLst>
        </pc:picChg>
        <pc:picChg chg="add mod ord modCrop">
          <ac:chgData name="Lauren Olszaniecki" userId="S::lolsz054@uottawa.ca::36438c5c-ac5a-4812-8ae9-045d0be65b74" providerId="AD" clId="Web-{9304B596-26DA-A0CD-A790-CCDCBCF62BBC}" dt="2024-03-13T17:41:06.093" v="47" actId="1076"/>
          <ac:picMkLst>
            <pc:docMk/>
            <pc:sldMk cId="1552975766" sldId="275"/>
            <ac:picMk id="9" creationId="{8CCD9216-4152-6D55-2082-783CDB1682A9}"/>
          </ac:picMkLst>
        </pc:picChg>
        <pc:picChg chg="add mod modCrop">
          <ac:chgData name="Lauren Olszaniecki" userId="S::lolsz054@uottawa.ca::36438c5c-ac5a-4812-8ae9-045d0be65b74" providerId="AD" clId="Web-{9304B596-26DA-A0CD-A790-CCDCBCF62BBC}" dt="2024-03-13T17:41:08.530" v="48" actId="1076"/>
          <ac:picMkLst>
            <pc:docMk/>
            <pc:sldMk cId="1552975766" sldId="275"/>
            <ac:picMk id="10" creationId="{E34BB718-2CDA-0202-1FE0-B3B11BC1814D}"/>
          </ac:picMkLst>
        </pc:picChg>
      </pc:sldChg>
      <pc:sldChg chg="modSp new">
        <pc:chgData name="Lauren Olszaniecki" userId="S::lolsz054@uottawa.ca::36438c5c-ac5a-4812-8ae9-045d0be65b74" providerId="AD" clId="Web-{9304B596-26DA-A0CD-A790-CCDCBCF62BBC}" dt="2024-03-13T17:40:20.014" v="39" actId="20577"/>
        <pc:sldMkLst>
          <pc:docMk/>
          <pc:sldMk cId="2569759835" sldId="276"/>
        </pc:sldMkLst>
        <pc:spChg chg="mod">
          <ac:chgData name="Lauren Olszaniecki" userId="S::lolsz054@uottawa.ca::36438c5c-ac5a-4812-8ae9-045d0be65b74" providerId="AD" clId="Web-{9304B596-26DA-A0CD-A790-CCDCBCF62BBC}" dt="2024-03-13T17:40:13.576" v="37" actId="20577"/>
          <ac:spMkLst>
            <pc:docMk/>
            <pc:sldMk cId="2569759835" sldId="276"/>
            <ac:spMk id="2" creationId="{24ADA761-DF2D-F27A-A9CD-414C68A09314}"/>
          </ac:spMkLst>
        </pc:spChg>
        <pc:spChg chg="mod">
          <ac:chgData name="Lauren Olszaniecki" userId="S::lolsz054@uottawa.ca::36438c5c-ac5a-4812-8ae9-045d0be65b74" providerId="AD" clId="Web-{9304B596-26DA-A0CD-A790-CCDCBCF62BBC}" dt="2024-03-13T17:40:20.014" v="39" actId="20577"/>
          <ac:spMkLst>
            <pc:docMk/>
            <pc:sldMk cId="2569759835" sldId="276"/>
            <ac:spMk id="3" creationId="{5D901AB6-48E0-F1A6-B9DE-E5F6EA7C72E3}"/>
          </ac:spMkLst>
        </pc:spChg>
      </pc:sldChg>
    </pc:docChg>
  </pc:docChgLst>
  <pc:docChgLst>
    <pc:chgData name="Yusra Hasib" userId="S::yhasi055@uottawa.ca::d7a84431-98e6-4c34-ad38-ae724683d80f" providerId="AD" clId="Web-{AA26D87E-FF3B-B4B0-8CAB-918E9A218EC2}"/>
    <pc:docChg chg="modSld">
      <pc:chgData name="Yusra Hasib" userId="S::yhasi055@uottawa.ca::d7a84431-98e6-4c34-ad38-ae724683d80f" providerId="AD" clId="Web-{AA26D87E-FF3B-B4B0-8CAB-918E9A218EC2}" dt="2024-03-25T15:47:24.045" v="33"/>
      <pc:docMkLst>
        <pc:docMk/>
      </pc:docMkLst>
      <pc:sldChg chg="modTransition">
        <pc:chgData name="Yusra Hasib" userId="S::yhasi055@uottawa.ca::d7a84431-98e6-4c34-ad38-ae724683d80f" providerId="AD" clId="Web-{AA26D87E-FF3B-B4B0-8CAB-918E9A218EC2}" dt="2024-03-25T15:45:32.999" v="19"/>
        <pc:sldMkLst>
          <pc:docMk/>
          <pc:sldMk cId="3059316376" sldId="256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41.983" v="22"/>
        <pc:sldMkLst>
          <pc:docMk/>
          <pc:sldMk cId="22926256" sldId="258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24.045" v="33"/>
        <pc:sldMkLst>
          <pc:docMk/>
          <pc:sldMk cId="692011330" sldId="260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38.420" v="21"/>
        <pc:sldMkLst>
          <pc:docMk/>
          <pc:sldMk cId="3202655738" sldId="261"/>
        </pc:sldMkLst>
      </pc:sldChg>
      <pc:sldChg chg="modTransition">
        <pc:chgData name="Yusra Hasib" userId="S::yhasi055@uottawa.ca::d7a84431-98e6-4c34-ad38-ae724683d80f" providerId="AD" clId="Web-{AA26D87E-FF3B-B4B0-8CAB-918E9A218EC2}" dt="2024-03-25T15:45:35.452" v="20"/>
        <pc:sldMkLst>
          <pc:docMk/>
          <pc:sldMk cId="295357056" sldId="262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04.810" v="28"/>
        <pc:sldMkLst>
          <pc:docMk/>
          <pc:sldMk cId="2901468883" sldId="267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11.201" v="30"/>
        <pc:sldMkLst>
          <pc:docMk/>
          <pc:sldMk cId="3088048144" sldId="268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17.545" v="31"/>
        <pc:sldMkLst>
          <pc:docMk/>
          <pc:sldMk cId="403941852" sldId="269"/>
        </pc:sldMkLst>
      </pc:sldChg>
      <pc:sldChg chg="modTransition">
        <pc:chgData name="Yusra Hasib" userId="S::yhasi055@uottawa.ca::d7a84431-98e6-4c34-ad38-ae724683d80f" providerId="AD" clId="Web-{AA26D87E-FF3B-B4B0-8CAB-918E9A218EC2}" dt="2024-03-25T15:45:30.796" v="18"/>
        <pc:sldMkLst>
          <pc:docMk/>
          <pc:sldMk cId="3669010251" sldId="270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20.076" v="32"/>
        <pc:sldMkLst>
          <pc:docMk/>
          <pc:sldMk cId="2457610304" sldId="271"/>
        </pc:sldMkLst>
      </pc:sldChg>
      <pc:sldChg chg="modTransition">
        <pc:chgData name="Yusra Hasib" userId="S::yhasi055@uottawa.ca::d7a84431-98e6-4c34-ad38-ae724683d80f" providerId="AD" clId="Web-{AA26D87E-FF3B-B4B0-8CAB-918E9A218EC2}" dt="2024-03-25T15:47:07.529" v="29"/>
        <pc:sldMkLst>
          <pc:docMk/>
          <pc:sldMk cId="3534830423" sldId="274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45.467" v="23"/>
        <pc:sldMkLst>
          <pc:docMk/>
          <pc:sldMk cId="1368471891" sldId="278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48.701" v="24"/>
        <pc:sldMkLst>
          <pc:docMk/>
          <pc:sldMk cId="1184810934" sldId="279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59.811" v="27"/>
        <pc:sldMkLst>
          <pc:docMk/>
          <pc:sldMk cId="1331408145" sldId="280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52.967" v="25"/>
        <pc:sldMkLst>
          <pc:docMk/>
          <pc:sldMk cId="3145583906" sldId="281"/>
        </pc:sldMkLst>
      </pc:sldChg>
      <pc:sldChg chg="modTransition">
        <pc:chgData name="Yusra Hasib" userId="S::yhasi055@uottawa.ca::d7a84431-98e6-4c34-ad38-ae724683d80f" providerId="AD" clId="Web-{AA26D87E-FF3B-B4B0-8CAB-918E9A218EC2}" dt="2024-03-25T15:46:54.951" v="26"/>
        <pc:sldMkLst>
          <pc:docMk/>
          <pc:sldMk cId="2842513895" sldId="282"/>
        </pc:sldMkLst>
      </pc:sldChg>
    </pc:docChg>
  </pc:docChgLst>
  <pc:docChgLst>
    <pc:chgData name="Lauren Olszaniecki" userId="S::lolsz054@uottawa.ca::36438c5c-ac5a-4812-8ae9-045d0be65b74" providerId="AD" clId="Web-{5E6B8BD5-F611-47DA-383A-A4CFB5F0C826}"/>
    <pc:docChg chg="mod delSld modSld">
      <pc:chgData name="Lauren Olszaniecki" userId="S::lolsz054@uottawa.ca::36438c5c-ac5a-4812-8ae9-045d0be65b74" providerId="AD" clId="Web-{5E6B8BD5-F611-47DA-383A-A4CFB5F0C826}" dt="2024-03-19T20:46:04.313" v="82" actId="20577"/>
      <pc:docMkLst>
        <pc:docMk/>
      </pc:docMkLst>
      <pc:sldChg chg="modSp">
        <pc:chgData name="Lauren Olszaniecki" userId="S::lolsz054@uottawa.ca::36438c5c-ac5a-4812-8ae9-045d0be65b74" providerId="AD" clId="Web-{5E6B8BD5-F611-47DA-383A-A4CFB5F0C826}" dt="2024-03-19T20:46:04.313" v="82" actId="20577"/>
        <pc:sldMkLst>
          <pc:docMk/>
          <pc:sldMk cId="3059316376" sldId="256"/>
        </pc:sldMkLst>
        <pc:spChg chg="mod">
          <ac:chgData name="Lauren Olszaniecki" userId="S::lolsz054@uottawa.ca::36438c5c-ac5a-4812-8ae9-045d0be65b74" providerId="AD" clId="Web-{5E6B8BD5-F611-47DA-383A-A4CFB5F0C826}" dt="2024-03-19T20:46:04.313" v="82" actId="20577"/>
          <ac:spMkLst>
            <pc:docMk/>
            <pc:sldMk cId="3059316376" sldId="256"/>
            <ac:spMk id="8" creationId="{D641E034-5C0B-FB11-DE22-177BFCA99CE6}"/>
          </ac:spMkLst>
        </pc:spChg>
        <pc:spChg chg="mod">
          <ac:chgData name="Lauren Olszaniecki" userId="S::lolsz054@uottawa.ca::36438c5c-ac5a-4812-8ae9-045d0be65b74" providerId="AD" clId="Web-{5E6B8BD5-F611-47DA-383A-A4CFB5F0C826}" dt="2024-03-19T20:46:00.891" v="81" actId="20577"/>
          <ac:spMkLst>
            <pc:docMk/>
            <pc:sldMk cId="3059316376" sldId="256"/>
            <ac:spMk id="9" creationId="{2826EE5C-DE28-CB13-DBF3-23264AE4F58E}"/>
          </ac:spMkLst>
        </pc:spChg>
      </pc:sldChg>
      <pc:sldChg chg="modSp addCm modCm">
        <pc:chgData name="Lauren Olszaniecki" userId="S::lolsz054@uottawa.ca::36438c5c-ac5a-4812-8ae9-045d0be65b74" providerId="AD" clId="Web-{5E6B8BD5-F611-47DA-383A-A4CFB5F0C826}" dt="2024-03-19T20:14:44.891" v="10" actId="20577"/>
        <pc:sldMkLst>
          <pc:docMk/>
          <pc:sldMk cId="295357056" sldId="262"/>
        </pc:sldMkLst>
        <pc:spChg chg="mod">
          <ac:chgData name="Lauren Olszaniecki" userId="S::lolsz054@uottawa.ca::36438c5c-ac5a-4812-8ae9-045d0be65b74" providerId="AD" clId="Web-{5E6B8BD5-F611-47DA-383A-A4CFB5F0C826}" dt="2024-03-19T20:14:44.891" v="10" actId="20577"/>
          <ac:spMkLst>
            <pc:docMk/>
            <pc:sldMk cId="295357056" sldId="262"/>
            <ac:spMk id="3" creationId="{4D2C1CC5-909C-A1AE-47FD-61647AAEC2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auren Olszaniecki" userId="S::lolsz054@uottawa.ca::36438c5c-ac5a-4812-8ae9-045d0be65b74" providerId="AD" clId="Web-{5E6B8BD5-F611-47DA-383A-A4CFB5F0C826}" dt="2024-03-19T20:14:40.984" v="8" actId="20577"/>
              <pc2:cmMkLst xmlns:pc2="http://schemas.microsoft.com/office/powerpoint/2019/9/main/command">
                <pc:docMk/>
                <pc:sldMk cId="295357056" sldId="262"/>
                <pc2:cmMk id="{C5CA7B08-F0FD-4979-9104-7C41A201D2E6}"/>
              </pc2:cmMkLst>
            </pc226:cmChg>
          </p:ext>
        </pc:extLst>
      </pc:sldChg>
      <pc:sldChg chg="modSp">
        <pc:chgData name="Lauren Olszaniecki" userId="S::lolsz054@uottawa.ca::36438c5c-ac5a-4812-8ae9-045d0be65b74" providerId="AD" clId="Web-{5E6B8BD5-F611-47DA-383A-A4CFB5F0C826}" dt="2024-03-19T20:44:05.311" v="59" actId="1076"/>
        <pc:sldMkLst>
          <pc:docMk/>
          <pc:sldMk cId="2901468883" sldId="267"/>
        </pc:sldMkLst>
        <pc:spChg chg="mod">
          <ac:chgData name="Lauren Olszaniecki" userId="S::lolsz054@uottawa.ca::36438c5c-ac5a-4812-8ae9-045d0be65b74" providerId="AD" clId="Web-{5E6B8BD5-F611-47DA-383A-A4CFB5F0C826}" dt="2024-03-19T20:44:05.311" v="59" actId="1076"/>
          <ac:spMkLst>
            <pc:docMk/>
            <pc:sldMk cId="2901468883" sldId="267"/>
            <ac:spMk id="2" creationId="{DF0E8F71-9D56-91F4-93BF-2DA91DFD6D15}"/>
          </ac:spMkLst>
        </pc:spChg>
      </pc:sldChg>
      <pc:sldChg chg="modSp">
        <pc:chgData name="Lauren Olszaniecki" userId="S::lolsz054@uottawa.ca::36438c5c-ac5a-4812-8ae9-045d0be65b74" providerId="AD" clId="Web-{5E6B8BD5-F611-47DA-383A-A4CFB5F0C826}" dt="2024-03-19T20:25:23.526" v="19" actId="20577"/>
        <pc:sldMkLst>
          <pc:docMk/>
          <pc:sldMk cId="3088048144" sldId="268"/>
        </pc:sldMkLst>
        <pc:graphicFrameChg chg="modGraphic">
          <ac:chgData name="Lauren Olszaniecki" userId="S::lolsz054@uottawa.ca::36438c5c-ac5a-4812-8ae9-045d0be65b74" providerId="AD" clId="Web-{5E6B8BD5-F611-47DA-383A-A4CFB5F0C826}" dt="2024-03-19T20:25:23.526" v="19" actId="20577"/>
          <ac:graphicFrameMkLst>
            <pc:docMk/>
            <pc:sldMk cId="3088048144" sldId="268"/>
            <ac:graphicFrameMk id="15" creationId="{6B2D4D5B-112F-A093-A612-ED7C8FC4B143}"/>
          </ac:graphicFrameMkLst>
        </pc:graphicFrameChg>
      </pc:sldChg>
      <pc:sldChg chg="modSp">
        <pc:chgData name="Lauren Olszaniecki" userId="S::lolsz054@uottawa.ca::36438c5c-ac5a-4812-8ae9-045d0be65b74" providerId="AD" clId="Web-{5E6B8BD5-F611-47DA-383A-A4CFB5F0C826}" dt="2024-03-19T20:45:41.688" v="79" actId="20577"/>
        <pc:sldMkLst>
          <pc:docMk/>
          <pc:sldMk cId="3669010251" sldId="270"/>
        </pc:sldMkLst>
        <pc:spChg chg="mod">
          <ac:chgData name="Lauren Olszaniecki" userId="S::lolsz054@uottawa.ca::36438c5c-ac5a-4812-8ae9-045d0be65b74" providerId="AD" clId="Web-{5E6B8BD5-F611-47DA-383A-A4CFB5F0C826}" dt="2024-03-19T20:45:41.688" v="79" actId="20577"/>
          <ac:spMkLst>
            <pc:docMk/>
            <pc:sldMk cId="3669010251" sldId="270"/>
            <ac:spMk id="3" creationId="{CFE52C40-2B0C-E2BD-910F-D5CE692E8096}"/>
          </ac:spMkLst>
        </pc:spChg>
      </pc:sldChg>
      <pc:sldChg chg="modSp">
        <pc:chgData name="Lauren Olszaniecki" userId="S::lolsz054@uottawa.ca::36438c5c-ac5a-4812-8ae9-045d0be65b74" providerId="AD" clId="Web-{5E6B8BD5-F611-47DA-383A-A4CFB5F0C826}" dt="2024-03-19T20:25:46.402" v="22" actId="20577"/>
        <pc:sldMkLst>
          <pc:docMk/>
          <pc:sldMk cId="2457610304" sldId="271"/>
        </pc:sldMkLst>
        <pc:graphicFrameChg chg="modGraphic">
          <ac:chgData name="Lauren Olszaniecki" userId="S::lolsz054@uottawa.ca::36438c5c-ac5a-4812-8ae9-045d0be65b74" providerId="AD" clId="Web-{5E6B8BD5-F611-47DA-383A-A4CFB5F0C826}" dt="2024-03-19T20:25:46.402" v="22" actId="20577"/>
          <ac:graphicFrameMkLst>
            <pc:docMk/>
            <pc:sldMk cId="2457610304" sldId="271"/>
            <ac:graphicFrameMk id="4" creationId="{E59DD4BA-A1F7-C642-A17D-CB9BF9E6D7B2}"/>
          </ac:graphicFrameMkLst>
        </pc:graphicFrameChg>
      </pc:sldChg>
      <pc:sldChg chg="modSp">
        <pc:chgData name="Lauren Olszaniecki" userId="S::lolsz054@uottawa.ca::36438c5c-ac5a-4812-8ae9-045d0be65b74" providerId="AD" clId="Web-{5E6B8BD5-F611-47DA-383A-A4CFB5F0C826}" dt="2024-03-19T20:45:25.531" v="78"/>
        <pc:sldMkLst>
          <pc:docMk/>
          <pc:sldMk cId="3534830423" sldId="274"/>
        </pc:sldMkLst>
        <pc:graphicFrameChg chg="mod modGraphic">
          <ac:chgData name="Lauren Olszaniecki" userId="S::lolsz054@uottawa.ca::36438c5c-ac5a-4812-8ae9-045d0be65b74" providerId="AD" clId="Web-{5E6B8BD5-F611-47DA-383A-A4CFB5F0C826}" dt="2024-03-19T20:45:25.531" v="78"/>
          <ac:graphicFrameMkLst>
            <pc:docMk/>
            <pc:sldMk cId="3534830423" sldId="274"/>
            <ac:graphicFrameMk id="4" creationId="{E43E8AAE-4344-E8A1-8706-B6C6EF19FAB3}"/>
          </ac:graphicFrameMkLst>
        </pc:graphicFrameChg>
      </pc:sldChg>
      <pc:sldChg chg="del">
        <pc:chgData name="Lauren Olszaniecki" userId="S::lolsz054@uottawa.ca::36438c5c-ac5a-4812-8ae9-045d0be65b74" providerId="AD" clId="Web-{5E6B8BD5-F611-47DA-383A-A4CFB5F0C826}" dt="2024-03-19T20:42:05.278" v="58"/>
        <pc:sldMkLst>
          <pc:docMk/>
          <pc:sldMk cId="2569759835" sldId="276"/>
        </pc:sldMkLst>
      </pc:sldChg>
      <pc:sldChg chg="modSp">
        <pc:chgData name="Lauren Olszaniecki" userId="S::lolsz054@uottawa.ca::36438c5c-ac5a-4812-8ae9-045d0be65b74" providerId="AD" clId="Web-{5E6B8BD5-F611-47DA-383A-A4CFB5F0C826}" dt="2024-03-19T20:32:19.049" v="24" actId="1076"/>
        <pc:sldMkLst>
          <pc:docMk/>
          <pc:sldMk cId="1368471891" sldId="278"/>
        </pc:sldMkLst>
        <pc:spChg chg="mod">
          <ac:chgData name="Lauren Olszaniecki" userId="S::lolsz054@uottawa.ca::36438c5c-ac5a-4812-8ae9-045d0be65b74" providerId="AD" clId="Web-{5E6B8BD5-F611-47DA-383A-A4CFB5F0C826}" dt="2024-03-19T20:17:02.908" v="15" actId="20577"/>
          <ac:spMkLst>
            <pc:docMk/>
            <pc:sldMk cId="1368471891" sldId="278"/>
            <ac:spMk id="7" creationId="{837D3233-F70C-EDA8-3681-9F580C4B08CE}"/>
          </ac:spMkLst>
        </pc:spChg>
        <pc:picChg chg="mod">
          <ac:chgData name="Lauren Olszaniecki" userId="S::lolsz054@uottawa.ca::36438c5c-ac5a-4812-8ae9-045d0be65b74" providerId="AD" clId="Web-{5E6B8BD5-F611-47DA-383A-A4CFB5F0C826}" dt="2024-03-19T20:32:19.049" v="24" actId="1076"/>
          <ac:picMkLst>
            <pc:docMk/>
            <pc:sldMk cId="1368471891" sldId="278"/>
            <ac:picMk id="3" creationId="{79A4DB6B-E8BE-6162-DF00-6600BFD8E6D0}"/>
          </ac:picMkLst>
        </pc:picChg>
      </pc:sldChg>
      <pc:sldChg chg="addSp delSp modSp addCm delCm">
        <pc:chgData name="Lauren Olszaniecki" userId="S::lolsz054@uottawa.ca::36438c5c-ac5a-4812-8ae9-045d0be65b74" providerId="AD" clId="Web-{5E6B8BD5-F611-47DA-383A-A4CFB5F0C826}" dt="2024-03-19T20:36:08.209" v="56" actId="1076"/>
        <pc:sldMkLst>
          <pc:docMk/>
          <pc:sldMk cId="3145583906" sldId="281"/>
        </pc:sldMkLst>
        <pc:spChg chg="mod">
          <ac:chgData name="Lauren Olszaniecki" userId="S::lolsz054@uottawa.ca::36438c5c-ac5a-4812-8ae9-045d0be65b74" providerId="AD" clId="Web-{5E6B8BD5-F611-47DA-383A-A4CFB5F0C826}" dt="2024-03-19T20:36:08.209" v="56" actId="1076"/>
          <ac:spMkLst>
            <pc:docMk/>
            <pc:sldMk cId="3145583906" sldId="281"/>
            <ac:spMk id="16" creationId="{E0F21418-B766-7260-E997-1CFBEC7A9233}"/>
          </ac:spMkLst>
        </pc:spChg>
        <pc:picChg chg="add del mod">
          <ac:chgData name="Lauren Olszaniecki" userId="S::lolsz054@uottawa.ca::36438c5c-ac5a-4812-8ae9-045d0be65b74" providerId="AD" clId="Web-{5E6B8BD5-F611-47DA-383A-A4CFB5F0C826}" dt="2024-03-19T20:36:02.100" v="55" actId="1076"/>
          <ac:picMkLst>
            <pc:docMk/>
            <pc:sldMk cId="3145583906" sldId="281"/>
            <ac:picMk id="2" creationId="{218686A2-9A2C-710D-F749-9957553FFE32}"/>
          </ac:picMkLst>
        </pc:picChg>
        <pc:picChg chg="del">
          <ac:chgData name="Lauren Olszaniecki" userId="S::lolsz054@uottawa.ca::36438c5c-ac5a-4812-8ae9-045d0be65b74" providerId="AD" clId="Web-{5E6B8BD5-F611-47DA-383A-A4CFB5F0C826}" dt="2024-03-19T20:35:24.630" v="31"/>
          <ac:picMkLst>
            <pc:docMk/>
            <pc:sldMk cId="3145583906" sldId="281"/>
            <ac:picMk id="15" creationId="{58D62058-0BD7-9C3F-3097-E629615329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auren Olszaniecki" userId="S::lolsz054@uottawa.ca::36438c5c-ac5a-4812-8ae9-045d0be65b74" providerId="AD" clId="Web-{5E6B8BD5-F611-47DA-383A-A4CFB5F0C826}" dt="2024-03-19T20:35:09.536" v="25"/>
              <pc2:cmMkLst xmlns:pc2="http://schemas.microsoft.com/office/powerpoint/2019/9/main/command">
                <pc:docMk/>
                <pc:sldMk cId="3145583906" sldId="281"/>
                <pc2:cmMk id="{D958DD3F-BB7C-4AAE-A9D9-4A24E1D3A3B2}"/>
              </pc2:cmMkLst>
            </pc226:cmChg>
          </p:ext>
        </pc:extLst>
      </pc:sldChg>
    </pc:docChg>
  </pc:docChgLst>
  <pc:docChgLst>
    <pc:chgData name="Sendwe Mutantabowa" userId="S::smuta017@uottawa.ca::a36eea9b-785b-491b-9cc8-dd1cc558c769" providerId="AD" clId="Web-{39B280AB-A25F-AEF1-EA1B-7FA960CA18D6}"/>
    <pc:docChg chg="delSld modSld">
      <pc:chgData name="Sendwe Mutantabowa" userId="S::smuta017@uottawa.ca::a36eea9b-785b-491b-9cc8-dd1cc558c769" providerId="AD" clId="Web-{39B280AB-A25F-AEF1-EA1B-7FA960CA18D6}" dt="2024-03-15T07:34:29.945" v="139" actId="14100"/>
      <pc:docMkLst>
        <pc:docMk/>
      </pc:docMkLst>
      <pc:sldChg chg="addSp modSp mod setBg">
        <pc:chgData name="Sendwe Mutantabowa" userId="S::smuta017@uottawa.ca::a36eea9b-785b-491b-9cc8-dd1cc558c769" providerId="AD" clId="Web-{39B280AB-A25F-AEF1-EA1B-7FA960CA18D6}" dt="2024-03-15T06:43:34.348" v="102" actId="20577"/>
        <pc:sldMkLst>
          <pc:docMk/>
          <pc:sldMk cId="403941852" sldId="269"/>
        </pc:sldMkLst>
        <pc:spChg chg="add">
          <ac:chgData name="Sendwe Mutantabowa" userId="S::smuta017@uottawa.ca::a36eea9b-785b-491b-9cc8-dd1cc558c769" providerId="AD" clId="Web-{39B280AB-A25F-AEF1-EA1B-7FA960CA18D6}" dt="2024-03-15T06:36:34.591" v="0"/>
          <ac:spMkLst>
            <pc:docMk/>
            <pc:sldMk cId="403941852" sldId="269"/>
            <ac:spMk id="50" creationId="{845DB188-4006-4207-A473-B4B569C5B5FE}"/>
          </ac:spMkLst>
        </pc:spChg>
        <pc:spChg chg="add">
          <ac:chgData name="Sendwe Mutantabowa" userId="S::smuta017@uottawa.ca::a36eea9b-785b-491b-9cc8-dd1cc558c769" providerId="AD" clId="Web-{39B280AB-A25F-AEF1-EA1B-7FA960CA18D6}" dt="2024-03-15T06:36:34.591" v="0"/>
          <ac:spMkLst>
            <pc:docMk/>
            <pc:sldMk cId="403941852" sldId="269"/>
            <ac:spMk id="52" creationId="{BAB4522D-D095-4687-BFB3-976E665AD4F6}"/>
          </ac:spMkLst>
        </pc:spChg>
        <pc:spChg chg="add">
          <ac:chgData name="Sendwe Mutantabowa" userId="S::smuta017@uottawa.ca::a36eea9b-785b-491b-9cc8-dd1cc558c769" providerId="AD" clId="Web-{39B280AB-A25F-AEF1-EA1B-7FA960CA18D6}" dt="2024-03-15T06:36:34.591" v="0"/>
          <ac:spMkLst>
            <pc:docMk/>
            <pc:sldMk cId="403941852" sldId="269"/>
            <ac:spMk id="54" creationId="{9AAD8036-96D8-496C-8006-37ACA5AD8628}"/>
          </ac:spMkLst>
        </pc:spChg>
        <pc:spChg chg="add">
          <ac:chgData name="Sendwe Mutantabowa" userId="S::smuta017@uottawa.ca::a36eea9b-785b-491b-9cc8-dd1cc558c769" providerId="AD" clId="Web-{39B280AB-A25F-AEF1-EA1B-7FA960CA18D6}" dt="2024-03-15T06:36:34.591" v="0"/>
          <ac:spMkLst>
            <pc:docMk/>
            <pc:sldMk cId="403941852" sldId="269"/>
            <ac:spMk id="56" creationId="{24A4CBA9-3463-4C65-BF46-6B6C50E7FC23}"/>
          </ac:spMkLst>
        </pc:spChg>
        <pc:spChg chg="add">
          <ac:chgData name="Sendwe Mutantabowa" userId="S::smuta017@uottawa.ca::a36eea9b-785b-491b-9cc8-dd1cc558c769" providerId="AD" clId="Web-{39B280AB-A25F-AEF1-EA1B-7FA960CA18D6}" dt="2024-03-15T06:36:34.591" v="0"/>
          <ac:spMkLst>
            <pc:docMk/>
            <pc:sldMk cId="403941852" sldId="269"/>
            <ac:spMk id="58" creationId="{2DCEED6C-D39C-40AA-B89E-52C3FA5A704F}"/>
          </ac:spMkLst>
        </pc:spChg>
        <pc:spChg chg="add mod">
          <ac:chgData name="Sendwe Mutantabowa" userId="S::smuta017@uottawa.ca::a36eea9b-785b-491b-9cc8-dd1cc558c769" providerId="AD" clId="Web-{39B280AB-A25F-AEF1-EA1B-7FA960CA18D6}" dt="2024-03-15T06:39:04.624" v="25" actId="20577"/>
          <ac:spMkLst>
            <pc:docMk/>
            <pc:sldMk cId="403941852" sldId="269"/>
            <ac:spMk id="86" creationId="{CB995083-70A3-9B9D-577E-C5B39FEDA455}"/>
          </ac:spMkLst>
        </pc:spChg>
        <pc:graphicFrameChg chg="mod modGraphic">
          <ac:chgData name="Sendwe Mutantabowa" userId="S::smuta017@uottawa.ca::a36eea9b-785b-491b-9cc8-dd1cc558c769" providerId="AD" clId="Web-{39B280AB-A25F-AEF1-EA1B-7FA960CA18D6}" dt="2024-03-15T06:43:34.348" v="102" actId="20577"/>
          <ac:graphicFrameMkLst>
            <pc:docMk/>
            <pc:sldMk cId="403941852" sldId="269"/>
            <ac:graphicFrameMk id="45" creationId="{89CC591C-09B5-08A5-2FE8-5B96FF0225EF}"/>
          </ac:graphicFrameMkLst>
        </pc:graphicFrameChg>
      </pc:sldChg>
      <pc:sldChg chg="addSp delSp modSp">
        <pc:chgData name="Sendwe Mutantabowa" userId="S::smuta017@uottawa.ca::a36eea9b-785b-491b-9cc8-dd1cc558c769" providerId="AD" clId="Web-{39B280AB-A25F-AEF1-EA1B-7FA960CA18D6}" dt="2024-03-15T07:34:29.945" v="139" actId="14100"/>
        <pc:sldMkLst>
          <pc:docMk/>
          <pc:sldMk cId="3577300381" sldId="272"/>
        </pc:sldMkLst>
        <pc:spChg chg="del">
          <ac:chgData name="Sendwe Mutantabowa" userId="S::smuta017@uottawa.ca::a36eea9b-785b-491b-9cc8-dd1cc558c769" providerId="AD" clId="Web-{39B280AB-A25F-AEF1-EA1B-7FA960CA18D6}" dt="2024-03-15T07:18:19.836" v="104"/>
          <ac:spMkLst>
            <pc:docMk/>
            <pc:sldMk cId="3577300381" sldId="272"/>
            <ac:spMk id="3" creationId="{FDE78478-7451-B2B5-FDC5-076C8D8CC71A}"/>
          </ac:spMkLst>
        </pc:spChg>
        <pc:spChg chg="mod">
          <ac:chgData name="Sendwe Mutantabowa" userId="S::smuta017@uottawa.ca::a36eea9b-785b-491b-9cc8-dd1cc558c769" providerId="AD" clId="Web-{39B280AB-A25F-AEF1-EA1B-7FA960CA18D6}" dt="2024-03-15T07:19:09.665" v="114" actId="14100"/>
          <ac:spMkLst>
            <pc:docMk/>
            <pc:sldMk cId="3577300381" sldId="272"/>
            <ac:spMk id="7" creationId="{DEB88D6C-E51D-DEFF-84D4-989130BEF726}"/>
          </ac:spMkLst>
        </pc:spChg>
        <pc:spChg chg="mod">
          <ac:chgData name="Sendwe Mutantabowa" userId="S::smuta017@uottawa.ca::a36eea9b-785b-491b-9cc8-dd1cc558c769" providerId="AD" clId="Web-{39B280AB-A25F-AEF1-EA1B-7FA960CA18D6}" dt="2024-03-15T07:31:26.802" v="136" actId="20577"/>
          <ac:spMkLst>
            <pc:docMk/>
            <pc:sldMk cId="3577300381" sldId="272"/>
            <ac:spMk id="9" creationId="{91B5D106-F8B0-A897-DE98-BC13055C751B}"/>
          </ac:spMkLst>
        </pc:spChg>
        <pc:spChg chg="mod ord">
          <ac:chgData name="Sendwe Mutantabowa" userId="S::smuta017@uottawa.ca::a36eea9b-785b-491b-9cc8-dd1cc558c769" providerId="AD" clId="Web-{39B280AB-A25F-AEF1-EA1B-7FA960CA18D6}" dt="2024-03-15T07:30:13.801" v="135"/>
          <ac:spMkLst>
            <pc:docMk/>
            <pc:sldMk cId="3577300381" sldId="272"/>
            <ac:spMk id="11" creationId="{0F453677-AB95-B360-DB68-F56844BAF8A9}"/>
          </ac:spMkLst>
        </pc:spChg>
        <pc:grpChg chg="add mod">
          <ac:chgData name="Sendwe Mutantabowa" userId="S::smuta017@uottawa.ca::a36eea9b-785b-491b-9cc8-dd1cc558c769" providerId="AD" clId="Web-{39B280AB-A25F-AEF1-EA1B-7FA960CA18D6}" dt="2024-03-15T07:34:29.945" v="139" actId="14100"/>
          <ac:grpSpMkLst>
            <pc:docMk/>
            <pc:sldMk cId="3577300381" sldId="272"/>
            <ac:grpSpMk id="10" creationId="{FB99E05A-96D4-C087-63A3-32BD3A74F54A}"/>
          </ac:grpSpMkLst>
        </pc:grpChg>
        <pc:picChg chg="add mod ord modCrop">
          <ac:chgData name="Sendwe Mutantabowa" userId="S::smuta017@uottawa.ca::a36eea9b-785b-491b-9cc8-dd1cc558c769" providerId="AD" clId="Web-{39B280AB-A25F-AEF1-EA1B-7FA960CA18D6}" dt="2024-03-15T07:19:18.540" v="115" actId="14100"/>
          <ac:picMkLst>
            <pc:docMk/>
            <pc:sldMk cId="3577300381" sldId="272"/>
            <ac:picMk id="4" creationId="{CBF316B7-F251-59B7-8DD1-B86CD129EDEE}"/>
          </ac:picMkLst>
        </pc:picChg>
        <pc:picChg chg="add mod modCrop">
          <ac:chgData name="Sendwe Mutantabowa" userId="S::smuta017@uottawa.ca::a36eea9b-785b-491b-9cc8-dd1cc558c769" providerId="AD" clId="Web-{39B280AB-A25F-AEF1-EA1B-7FA960CA18D6}" dt="2024-03-15T07:30:05.207" v="134" actId="1076"/>
          <ac:picMkLst>
            <pc:docMk/>
            <pc:sldMk cId="3577300381" sldId="272"/>
            <ac:picMk id="6" creationId="{704DA3F7-B663-47E6-DBCD-4C00669A5086}"/>
          </ac:picMkLst>
        </pc:picChg>
        <pc:picChg chg="add mod modCrop">
          <ac:chgData name="Sendwe Mutantabowa" userId="S::smuta017@uottawa.ca::a36eea9b-785b-491b-9cc8-dd1cc558c769" providerId="AD" clId="Web-{39B280AB-A25F-AEF1-EA1B-7FA960CA18D6}" dt="2024-03-15T07:28:58.892" v="125" actId="1076"/>
          <ac:picMkLst>
            <pc:docMk/>
            <pc:sldMk cId="3577300381" sldId="272"/>
            <ac:picMk id="8" creationId="{6BCD85EA-512B-CB76-2DCC-CC01F26567B3}"/>
          </ac:picMkLst>
        </pc:picChg>
      </pc:sldChg>
      <pc:sldChg chg="del">
        <pc:chgData name="Sendwe Mutantabowa" userId="S::smuta017@uottawa.ca::a36eea9b-785b-491b-9cc8-dd1cc558c769" providerId="AD" clId="Web-{39B280AB-A25F-AEF1-EA1B-7FA960CA18D6}" dt="2024-03-15T06:46:55.601" v="103"/>
        <pc:sldMkLst>
          <pc:docMk/>
          <pc:sldMk cId="80111788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80851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817" y="1123837"/>
            <a:ext cx="2455817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4606" y="864108"/>
            <a:ext cx="8079862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41E034-5C0B-FB11-DE22-177BFCA99CE6}"/>
              </a:ext>
            </a:extLst>
          </p:cNvPr>
          <p:cNvSpPr>
            <a:spLocks noGrp="1"/>
          </p:cNvSpPr>
          <p:nvPr/>
        </p:nvSpPr>
        <p:spPr>
          <a:xfrm>
            <a:off x="981607" y="1441323"/>
            <a:ext cx="8138983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>
                <a:latin typeface="Corbel"/>
                <a:cs typeface="Calibri"/>
              </a:rPr>
              <a:t>Accelerated Erosion Testing System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26EE5C-DE28-CB13-DBF3-23264AE4F58E}"/>
              </a:ext>
            </a:extLst>
          </p:cNvPr>
          <p:cNvSpPr>
            <a:spLocks noGrp="1"/>
          </p:cNvSpPr>
          <p:nvPr/>
        </p:nvSpPr>
        <p:spPr>
          <a:xfrm>
            <a:off x="964699" y="4813121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Corbel"/>
                <a:cs typeface="Calibri"/>
              </a:rPr>
              <a:t>Presented by Team 3: Ahmad, Gurshaan, Lauren, </a:t>
            </a:r>
            <a:r>
              <a:rPr lang="en-US" sz="2400" err="1">
                <a:latin typeface="Corbel"/>
                <a:cs typeface="Calibri"/>
              </a:rPr>
              <a:t>Sendwe</a:t>
            </a:r>
            <a:r>
              <a:rPr lang="en-US" sz="2400">
                <a:latin typeface="Corbel"/>
                <a:cs typeface="Calibri"/>
              </a:rPr>
              <a:t>, &amp; Yusra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646571A-29F9-7FE7-3A45-01CA767AFDE9}"/>
              </a:ext>
            </a:extLst>
          </p:cNvPr>
          <p:cNvSpPr txBox="1"/>
          <p:nvPr/>
        </p:nvSpPr>
        <p:spPr>
          <a:xfrm>
            <a:off x="3378183" y="1975298"/>
            <a:ext cx="5583770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err="1">
                <a:solidFill>
                  <a:schemeClr val="bg1"/>
                </a:solidFill>
                <a:latin typeface="Corbel"/>
              </a:rPr>
              <a:t>DesignOtt</a:t>
            </a:r>
            <a:r>
              <a:rPr lang="en-US" sz="3000">
                <a:solidFill>
                  <a:schemeClr val="bg1"/>
                </a:solidFill>
                <a:latin typeface="Corbel"/>
              </a:rPr>
              <a:t> Engineers Inc.</a:t>
            </a:r>
          </a:p>
        </p:txBody>
      </p:sp>
      <p:pic>
        <p:nvPicPr>
          <p:cNvPr id="11" name="Picture 10" descr="A close-up of a circuit board&#10;&#10;Description automatically generated">
            <a:extLst>
              <a:ext uri="{FF2B5EF4-FFF2-40B4-BE49-F238E27FC236}">
                <a16:creationId xmlns:a16="http://schemas.microsoft.com/office/drawing/2014/main" id="{4CB502F7-44BB-9612-5AB4-64172CAD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7" y="720599"/>
            <a:ext cx="3163802" cy="19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AFF1-8A3F-3B9F-0638-48667C82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04" y="2864552"/>
            <a:ext cx="2798367" cy="1017724"/>
          </a:xfrm>
        </p:spPr>
        <p:txBody>
          <a:bodyPr>
            <a:normAutofit fontScale="90000"/>
          </a:bodyPr>
          <a:lstStyle/>
          <a:p>
            <a:r>
              <a:rPr lang="en-US"/>
              <a:t>Propellor Designs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31F25B-9E5B-E3DB-3962-8035786271DC}"/>
              </a:ext>
            </a:extLst>
          </p:cNvPr>
          <p:cNvSpPr/>
          <p:nvPr/>
        </p:nvSpPr>
        <p:spPr>
          <a:xfrm>
            <a:off x="3038107" y="773411"/>
            <a:ext cx="4978807" cy="4563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Sketches of Possible Designs</a:t>
            </a:r>
          </a:p>
        </p:txBody>
      </p:sp>
      <p:pic>
        <p:nvPicPr>
          <p:cNvPr id="5" name="Picture 4" descr="20240315_072652000_iOS.jpg">
            <a:extLst>
              <a:ext uri="{FF2B5EF4-FFF2-40B4-BE49-F238E27FC236}">
                <a16:creationId xmlns:a16="http://schemas.microsoft.com/office/drawing/2014/main" id="{8AECD33F-9A31-6BC9-0752-EDA64A68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9" t="3953" r="-165" b="7402"/>
          <a:stretch/>
        </p:blipFill>
        <p:spPr>
          <a:xfrm>
            <a:off x="3036569" y="1432401"/>
            <a:ext cx="2697804" cy="22595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37F11-B8A0-8DC8-6252-E47BF1E121D6}"/>
              </a:ext>
            </a:extLst>
          </p:cNvPr>
          <p:cNvGrpSpPr/>
          <p:nvPr/>
        </p:nvGrpSpPr>
        <p:grpSpPr>
          <a:xfrm>
            <a:off x="5839777" y="1437519"/>
            <a:ext cx="2297746" cy="2262225"/>
            <a:chOff x="3121696" y="3175610"/>
            <a:chExt cx="3328469" cy="33305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F9B374-188D-C382-D735-E33DA09F4EF0}"/>
                </a:ext>
              </a:extLst>
            </p:cNvPr>
            <p:cNvSpPr/>
            <p:nvPr/>
          </p:nvSpPr>
          <p:spPr>
            <a:xfrm>
              <a:off x="3121696" y="3175610"/>
              <a:ext cx="3328469" cy="3330525"/>
            </a:xfrm>
            <a:prstGeom prst="rect">
              <a:avLst/>
            </a:prstGeom>
            <a:solidFill>
              <a:srgbClr val="F8F6E9"/>
            </a:solidFill>
            <a:ln>
              <a:solidFill>
                <a:srgbClr val="F8F6E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20240315_072652000_iOS.jpg">
              <a:extLst>
                <a:ext uri="{FF2B5EF4-FFF2-40B4-BE49-F238E27FC236}">
                  <a16:creationId xmlns:a16="http://schemas.microsoft.com/office/drawing/2014/main" id="{797FB41D-7A0E-57C8-DB88-DA0B9CE08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545" b="233"/>
            <a:stretch/>
          </p:blipFill>
          <p:spPr>
            <a:xfrm>
              <a:off x="4187622" y="3247125"/>
              <a:ext cx="1137537" cy="3196115"/>
            </a:xfrm>
            <a:prstGeom prst="rect">
              <a:avLst/>
            </a:prstGeom>
            <a:ln>
              <a:solidFill>
                <a:srgbClr val="F8F6E9"/>
              </a:solidFill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C3F4DD9-1CA7-86FB-D147-F995FF8C1B6A}"/>
              </a:ext>
            </a:extLst>
          </p:cNvPr>
          <p:cNvSpPr txBox="1"/>
          <p:nvPr/>
        </p:nvSpPr>
        <p:spPr>
          <a:xfrm>
            <a:off x="3143100" y="3939676"/>
            <a:ext cx="48328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Propellor design was chosen for its hydrodynamic properties.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Initial design was updated after discussing a boat propellor design, having one fin larger than the others.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4ADC1-2030-BC4D-86E6-EBFA7A3E65D6}"/>
              </a:ext>
            </a:extLst>
          </p:cNvPr>
          <p:cNvSpPr/>
          <p:nvPr/>
        </p:nvSpPr>
        <p:spPr>
          <a:xfrm>
            <a:off x="8134418" y="773410"/>
            <a:ext cx="3412863" cy="4563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Final Design</a:t>
            </a:r>
            <a:endParaRPr lang="en-US"/>
          </a:p>
        </p:txBody>
      </p:sp>
      <p:pic>
        <p:nvPicPr>
          <p:cNvPr id="21" name="Content Placeholder 3" descr="A close-up of a propeller&#10;&#10;Description automatically generated">
            <a:extLst>
              <a:ext uri="{FF2B5EF4-FFF2-40B4-BE49-F238E27FC236}">
                <a16:creationId xmlns:a16="http://schemas.microsoft.com/office/drawing/2014/main" id="{55DB8A4C-3656-0ED3-6B6E-A5DAD160B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6" t="8486" r="-344" b="881"/>
          <a:stretch/>
        </p:blipFill>
        <p:spPr>
          <a:xfrm>
            <a:off x="8609959" y="1297324"/>
            <a:ext cx="2886926" cy="2525646"/>
          </a:xfrm>
        </p:spPr>
      </p:pic>
      <p:pic>
        <p:nvPicPr>
          <p:cNvPr id="22" name="Picture 21" descr="A black propeller on a wood surface&#10;&#10;Description automatically generated">
            <a:extLst>
              <a:ext uri="{FF2B5EF4-FFF2-40B4-BE49-F238E27FC236}">
                <a16:creationId xmlns:a16="http://schemas.microsoft.com/office/drawing/2014/main" id="{8F73D22B-11BB-1B8D-0A48-AE0617A1F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" b="6335"/>
          <a:stretch/>
        </p:blipFill>
        <p:spPr>
          <a:xfrm>
            <a:off x="8972564" y="3926220"/>
            <a:ext cx="2153049" cy="24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68C9-C0ED-AFB5-3E48-DCADE0F9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3E8AAE-4344-E8A1-8706-B6C6EF19F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57190"/>
              </p:ext>
            </p:extLst>
          </p:nvPr>
        </p:nvGraphicFramePr>
        <p:xfrm>
          <a:off x="3144108" y="875811"/>
          <a:ext cx="7716527" cy="479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0043">
                  <a:extLst>
                    <a:ext uri="{9D8B030D-6E8A-4147-A177-3AD203B41FA5}">
                      <a16:colId xmlns:a16="http://schemas.microsoft.com/office/drawing/2014/main" val="2989868636"/>
                    </a:ext>
                  </a:extLst>
                </a:gridCol>
                <a:gridCol w="1266484">
                  <a:extLst>
                    <a:ext uri="{9D8B030D-6E8A-4147-A177-3AD203B41FA5}">
                      <a16:colId xmlns:a16="http://schemas.microsoft.com/office/drawing/2014/main" val="3222118724"/>
                    </a:ext>
                  </a:extLst>
                </a:gridCol>
              </a:tblGrid>
              <a:tr h="5330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Arduino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90844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strike="noStrike" dirty="0">
                          <a:solidFill>
                            <a:schemeClr val="tx2"/>
                          </a:solidFill>
                          <a:latin typeface="Corbel"/>
                        </a:rPr>
                        <a:t>$5</a:t>
                      </a:r>
                      <a:endParaRPr lang="en-US" sz="2400" strike="sngStrike" dirty="0">
                        <a:solidFill>
                          <a:schemeClr val="tx2"/>
                        </a:solidFill>
                        <a:latin typeface="Corbe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508472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50307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18557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Temperature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42455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Filter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78292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Peltier plates &amp; heat sinks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62048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Miscellaneous circuit components (wires,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78947"/>
                  </a:ext>
                </a:extLst>
              </a:tr>
              <a:tr h="5330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Corbel"/>
                        </a:rPr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22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83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462-34FA-F052-A96C-26EEDE6B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5CAFC9E-AE43-3C8D-2A23-06D4ABF0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203200"/>
            <a:ext cx="5109210" cy="30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4ED1C5-A769-9987-14A2-DD31D97D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60" y="3580795"/>
            <a:ext cx="5109210" cy="30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4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6C507-B697-8458-652B-A4C1F5DE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2C40-2B0C-E2BD-910F-D5CE692E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003519"/>
            <a:ext cx="4998962" cy="4781462"/>
          </a:xfrm>
        </p:spPr>
        <p:txBody>
          <a:bodyPr anchor="t">
            <a:normAutofit/>
          </a:bodyPr>
          <a:lstStyle/>
          <a:p>
            <a:endParaRPr lang="en-US" sz="2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2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>
                <a:solidFill>
                  <a:srgbClr val="FFFFFF"/>
                </a:solidFill>
                <a:latin typeface="Corbel"/>
                <a:ea typeface="+mn-lt"/>
                <a:cs typeface="+mn-lt"/>
              </a:rPr>
              <a:t>A need exists for CNL to be able to assess how well different materials hold up to erosion during a two-to-four-week span in harsher environmental circumstances, in a way that is safe and repeatable.</a:t>
            </a:r>
            <a:endParaRPr lang="en-US">
              <a:solidFill>
                <a:srgbClr val="FFFFFF"/>
              </a:solidFill>
              <a:latin typeface="Corbel"/>
              <a:cs typeface="Calibri"/>
            </a:endParaRPr>
          </a:p>
          <a:p>
            <a:endParaRPr lang="en-US" sz="2200">
              <a:solidFill>
                <a:srgbClr val="FFFFFF"/>
              </a:solidFill>
            </a:endParaRPr>
          </a:p>
          <a:p>
            <a:endParaRPr lang="en-US" sz="2200">
              <a:solidFill>
                <a:srgbClr val="FFFFFF"/>
              </a:solidFill>
            </a:endParaRPr>
          </a:p>
          <a:p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4" name="Picture 3" descr="Canadian Nuclear Laboratories">
            <a:extLst>
              <a:ext uri="{FF2B5EF4-FFF2-40B4-BE49-F238E27FC236}">
                <a16:creationId xmlns:a16="http://schemas.microsoft.com/office/drawing/2014/main" id="{11A007C5-7E53-4330-AC41-5E780A019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9"/>
          <a:stretch/>
        </p:blipFill>
        <p:spPr>
          <a:xfrm>
            <a:off x="6092890" y="1121662"/>
            <a:ext cx="5238340" cy="4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2BA8-9175-DCE0-A57A-F8B84E15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" y="1123837"/>
            <a:ext cx="2828307" cy="4601183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1CC5-909C-A1AE-47FD-61647AAE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606" y="6456"/>
            <a:ext cx="8079862" cy="68612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0000"/>
                </a:solidFill>
                <a:latin typeface="Corbel"/>
                <a:cs typeface="Times New Roman"/>
              </a:rPr>
              <a:t>Technical</a:t>
            </a:r>
            <a:endParaRPr lang="en-US" sz="2200" dirty="0">
              <a:solidFill>
                <a:srgbClr val="000000"/>
              </a:solidFill>
              <a:latin typeface="Corbel"/>
              <a:cs typeface="Times New Roman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Uses durable material. 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Testing environment has smooth walls.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Uses a low stress and drag design.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Installing a fail-safe.</a:t>
            </a:r>
            <a:endParaRPr lang="en-US" sz="2200" dirty="0">
              <a:solidFill>
                <a:srgbClr val="595959"/>
              </a:solidFill>
              <a:latin typeface="Corbel"/>
              <a:cs typeface="Times New Roman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Increase in rotational speed is gradual.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Records the sizes of eroded material via different size sieves. </a:t>
            </a:r>
          </a:p>
          <a:p>
            <a:pPr marL="0" indent="0" algn="just">
              <a:buNone/>
            </a:pPr>
            <a:endParaRPr lang="en-US" sz="2200" dirty="0">
              <a:solidFill>
                <a:srgbClr val="000000"/>
              </a:solidFill>
              <a:latin typeface="Corbel"/>
              <a:cs typeface="Times New Roman"/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0000"/>
                </a:solidFill>
                <a:latin typeface="Corbel"/>
                <a:cs typeface="Times New Roman"/>
              </a:rPr>
              <a:t>User</a:t>
            </a:r>
            <a:endParaRPr lang="en-US" sz="2200" dirty="0">
              <a:solidFill>
                <a:srgbClr val="000000"/>
              </a:solidFill>
              <a:latin typeface="Corbel"/>
              <a:cs typeface="Times New Roman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Preferably </a:t>
            </a:r>
            <a:r>
              <a:rPr lang="en-CA" sz="2200" dirty="0">
                <a:solidFill>
                  <a:srgbClr val="000000"/>
                </a:solidFill>
                <a:latin typeface="Corbel"/>
                <a:cs typeface="Times New Roman"/>
              </a:rPr>
              <a:t>measures erosion’s effect as volume removed per unit mass of erodent (mm</a:t>
            </a:r>
            <a:r>
              <a:rPr lang="en-CA" sz="2200" baseline="30000" dirty="0">
                <a:solidFill>
                  <a:srgbClr val="000000"/>
                </a:solidFill>
                <a:latin typeface="Corbel"/>
                <a:cs typeface="Times New Roman"/>
              </a:rPr>
              <a:t>3 </a:t>
            </a:r>
            <a:r>
              <a:rPr lang="en-CA" sz="2200" dirty="0">
                <a:solidFill>
                  <a:srgbClr val="000000"/>
                </a:solidFill>
                <a:latin typeface="Corbel"/>
                <a:cs typeface="Times New Roman"/>
              </a:rPr>
              <a:t>per kg of the material being tested).</a:t>
            </a:r>
          </a:p>
          <a:p>
            <a:pPr algn="just"/>
            <a:r>
              <a:rPr lang="en-US" sz="2200">
                <a:solidFill>
                  <a:srgbClr val="000000"/>
                </a:solidFill>
                <a:latin typeface="Corbel"/>
                <a:cs typeface="Times New Roman"/>
              </a:rPr>
              <a:t>Prefers simplicity </a:t>
            </a:r>
            <a:r>
              <a:rPr lang="en-US" sz="2200" dirty="0">
                <a:solidFill>
                  <a:srgbClr val="000000"/>
                </a:solidFill>
                <a:latin typeface="Corbel"/>
                <a:cs typeface="Times New Roman"/>
              </a:rPr>
              <a:t>in design and properly correlates change in conditions to the effect of erosion. </a:t>
            </a:r>
            <a:endParaRPr lang="en-US" sz="2200" dirty="0">
              <a:latin typeface="Corbe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5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CA7-4EB6-AA3A-F036-A5BA8109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A585-BD2A-586A-FC4D-382F6E382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606" y="85020"/>
            <a:ext cx="8079862" cy="67051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Contents can be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safely drained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 into a separate container. 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Operates with a 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specimen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10 cm diameter, 5 cm thickness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Rotational speed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60-100 rpm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Runs for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2 weeks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constantly 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± 3 hours.</a:t>
            </a:r>
            <a:endParaRPr lang="en-US" sz="2200" dirty="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Volume of device is below 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1 m</a:t>
            </a:r>
            <a:r>
              <a:rPr lang="en-CA" sz="2200" b="1" baseline="30000" dirty="0">
                <a:solidFill>
                  <a:schemeClr val="tx1"/>
                </a:solidFill>
                <a:latin typeface="Corbel"/>
                <a:cs typeface="Times New Roman"/>
              </a:rPr>
              <a:t>3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 </a:t>
            </a:r>
            <a:endParaRPr lang="en-US" sz="2200" dirty="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Runs at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atmospheric 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pressure.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Sets up in under 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10 minutes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Has an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emergency stop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 mechanism. 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Costs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$100 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or less. 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Power of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motor 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is below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 50 V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 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Weight is below</a:t>
            </a:r>
            <a:r>
              <a:rPr lang="en-CA" sz="2000" b="1" dirty="0">
                <a:solidFill>
                  <a:schemeClr val="tx1"/>
                </a:solidFill>
                <a:latin typeface="Corbel"/>
                <a:cs typeface="Times New Roman"/>
              </a:rPr>
              <a:t> 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75 lb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</a:t>
            </a:r>
            <a:endParaRPr lang="en-US" sz="2200" dirty="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Tests a 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variety of materials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; i.e. a 3D printed polymer, a </a:t>
            </a:r>
            <a:r>
              <a:rPr lang="en-CA" sz="2200" err="1">
                <a:solidFill>
                  <a:schemeClr val="tx1"/>
                </a:solidFill>
                <a:latin typeface="Corbel"/>
                <a:cs typeface="Times New Roman"/>
              </a:rPr>
              <a:t>styrofoam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, or a light sandstone. 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  <a:p>
            <a:pPr marL="342900" indent="-342900" algn="just">
              <a:buAutoNum type="arabicPeriod"/>
            </a:pP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Volume of fluid is below</a:t>
            </a:r>
            <a:r>
              <a:rPr lang="en-CA" sz="2200" b="1" dirty="0">
                <a:solidFill>
                  <a:schemeClr val="tx1"/>
                </a:solidFill>
                <a:latin typeface="Corbel"/>
                <a:cs typeface="Times New Roman"/>
              </a:rPr>
              <a:t> 10 L</a:t>
            </a:r>
            <a:r>
              <a:rPr lang="en-CA" sz="2200" dirty="0">
                <a:solidFill>
                  <a:schemeClr val="tx1"/>
                </a:solidFill>
                <a:latin typeface="Corbel"/>
                <a:cs typeface="Times New Roman"/>
              </a:rPr>
              <a:t>.</a:t>
            </a:r>
            <a:endParaRPr lang="en-US" sz="2200">
              <a:solidFill>
                <a:schemeClr val="tx1"/>
              </a:solidFill>
              <a:latin typeface="Corbe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6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66E947-FB18-4E34-92A1-7AE66034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1FB687-F018-4798-90C8-38F1111E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33F2-BE8B-A97B-1D86-3E560C9C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47329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en-US"/>
              <a:t>Subsystems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BAA161-AE24-467D-9AE2-A99E23CD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4" name="Content Placeholder 3" descr="A drawing of a stick figure&#10;&#10;Description automatically generated">
            <a:extLst>
              <a:ext uri="{FF2B5EF4-FFF2-40B4-BE49-F238E27FC236}">
                <a16:creationId xmlns:a16="http://schemas.microsoft.com/office/drawing/2014/main" id="{0464926F-666F-B5F8-D0CD-D491A5F6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08" y="729633"/>
            <a:ext cx="1189529" cy="2306477"/>
          </a:xfrm>
          <a:prstGeom prst="rect">
            <a:avLst/>
          </a:prstGeom>
        </p:spPr>
      </p:pic>
      <p:pic>
        <p:nvPicPr>
          <p:cNvPr id="6" name="Picture 5" descr="A black and white drawing of a cylinder&#10;&#10;Description automatically generated">
            <a:extLst>
              <a:ext uri="{FF2B5EF4-FFF2-40B4-BE49-F238E27FC236}">
                <a16:creationId xmlns:a16="http://schemas.microsoft.com/office/drawing/2014/main" id="{BAEB2823-FBA6-0541-4545-2989A525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237" y="581653"/>
            <a:ext cx="1963710" cy="2608653"/>
          </a:xfrm>
          <a:prstGeom prst="rect">
            <a:avLst/>
          </a:prstGeom>
        </p:spPr>
      </p:pic>
      <p:pic>
        <p:nvPicPr>
          <p:cNvPr id="7" name="Picture 6" descr="A blue and white drawing of a cylinder&#10;&#10;Description automatically generated">
            <a:extLst>
              <a:ext uri="{FF2B5EF4-FFF2-40B4-BE49-F238E27FC236}">
                <a16:creationId xmlns:a16="http://schemas.microsoft.com/office/drawing/2014/main" id="{E6340956-E390-0368-AE53-9787A66F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072" y="3197609"/>
            <a:ext cx="1703068" cy="1670807"/>
          </a:xfrm>
          <a:prstGeom prst="rect">
            <a:avLst/>
          </a:prstGeom>
        </p:spPr>
      </p:pic>
      <p:pic>
        <p:nvPicPr>
          <p:cNvPr id="8" name="Picture 7" descr="A close-up of a propeller&#10;&#10;Description automatically generated">
            <a:extLst>
              <a:ext uri="{FF2B5EF4-FFF2-40B4-BE49-F238E27FC236}">
                <a16:creationId xmlns:a16="http://schemas.microsoft.com/office/drawing/2014/main" id="{77AE02E9-C423-48B9-11CF-2EB992735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530" y="3108933"/>
            <a:ext cx="2836774" cy="1920728"/>
          </a:xfrm>
          <a:prstGeom prst="rect">
            <a:avLst/>
          </a:prstGeom>
        </p:spPr>
      </p:pic>
      <p:pic>
        <p:nvPicPr>
          <p:cNvPr id="9" name="Picture 8" descr="A white and black electronic device&#10;&#10;Description automatically generated">
            <a:extLst>
              <a:ext uri="{FF2B5EF4-FFF2-40B4-BE49-F238E27FC236}">
                <a16:creationId xmlns:a16="http://schemas.microsoft.com/office/drawing/2014/main" id="{8C692913-4CBD-6D8D-DFBA-7C099FCEE5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6" r="-243" b="275"/>
          <a:stretch/>
        </p:blipFill>
        <p:spPr>
          <a:xfrm>
            <a:off x="6857859" y="832944"/>
            <a:ext cx="2298353" cy="2095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4BCB6-A56A-D51F-D769-50C8ADD35C3F}"/>
              </a:ext>
            </a:extLst>
          </p:cNvPr>
          <p:cNvSpPr txBox="1"/>
          <p:nvPr/>
        </p:nvSpPr>
        <p:spPr>
          <a:xfrm>
            <a:off x="392647" y="843329"/>
            <a:ext cx="4023148" cy="5370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defTabSz="256032">
              <a:spcAft>
                <a:spcPts val="600"/>
              </a:spcAft>
              <a:buAutoNum type="arabicPeriod"/>
            </a:pPr>
            <a:r>
              <a:rPr lang="en-US" sz="240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Motor Design</a:t>
            </a:r>
            <a:endParaRPr lang="en-US"/>
          </a:p>
          <a:p>
            <a:pPr marL="457200" indent="-457200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r>
              <a:rPr lang="en-US" sz="240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Cooling System</a:t>
            </a: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r>
              <a:rPr lang="en-US" sz="240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Drainage System</a:t>
            </a: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r>
              <a:rPr lang="en-US" sz="240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Filtering</a:t>
            </a: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457200" indent="-457200" defTabSz="256032">
              <a:spcAft>
                <a:spcPts val="600"/>
              </a:spcAft>
              <a:buAutoNum type="arabicPeriod"/>
            </a:pPr>
            <a:r>
              <a:rPr lang="en-US" sz="240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Propellor</a:t>
            </a: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255905" indent="-255905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 marL="255905" indent="-255905" defTabSz="256032">
              <a:spcAft>
                <a:spcPts val="600"/>
              </a:spcAft>
              <a:buAutoNum type="arabicPeriod"/>
            </a:pPr>
            <a:endParaRPr lang="en-US" sz="2400" kern="1200">
              <a:solidFill>
                <a:srgbClr val="555555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AFF1-8A3F-3B9F-0638-48667C82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06" y="986540"/>
            <a:ext cx="2455817" cy="1663021"/>
          </a:xfrm>
        </p:spPr>
        <p:txBody>
          <a:bodyPr>
            <a:normAutofit fontScale="90000"/>
          </a:bodyPr>
          <a:lstStyle/>
          <a:p>
            <a:r>
              <a:rPr lang="en-US"/>
              <a:t>Motor Design</a:t>
            </a:r>
            <a:br>
              <a:rPr lang="en-US"/>
            </a:br>
            <a:br>
              <a:rPr lang="en-US"/>
            </a:br>
            <a:r>
              <a:rPr lang="en-US" sz="3100"/>
              <a:t>Test Results</a:t>
            </a:r>
            <a:br>
              <a:rPr lang="en-US"/>
            </a:br>
            <a:endParaRPr lang="en-US"/>
          </a:p>
        </p:txBody>
      </p:sp>
      <p:pic>
        <p:nvPicPr>
          <p:cNvPr id="4" name="Picture 3" descr="A diagram of a circuit board&#10;&#10;Description automatically generated">
            <a:extLst>
              <a:ext uri="{FF2B5EF4-FFF2-40B4-BE49-F238E27FC236}">
                <a16:creationId xmlns:a16="http://schemas.microsoft.com/office/drawing/2014/main" id="{7BDCC8C2-7F41-E681-0904-6FA4CD89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60" y="4395274"/>
            <a:ext cx="4267201" cy="23671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31F25B-9E5B-E3DB-3962-8035786271DC}"/>
              </a:ext>
            </a:extLst>
          </p:cNvPr>
          <p:cNvSpPr/>
          <p:nvPr/>
        </p:nvSpPr>
        <p:spPr>
          <a:xfrm>
            <a:off x="6224412" y="787393"/>
            <a:ext cx="4570692" cy="524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Analytical Prototype &amp; Physical Prototype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50BC4-E655-6C80-D0A1-78BB9F1088A0}"/>
              </a:ext>
            </a:extLst>
          </p:cNvPr>
          <p:cNvSpPr txBox="1"/>
          <p:nvPr/>
        </p:nvSpPr>
        <p:spPr>
          <a:xfrm>
            <a:off x="89244" y="2306594"/>
            <a:ext cx="243702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Change rpm of motor using Arduino IDE.</a:t>
            </a: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Motor speed can reach 4000 rpm.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Motor will stop immediately when off switch is flipped.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diagram of a mechanical process&#10;&#10;Description automatically generated">
            <a:extLst>
              <a:ext uri="{FF2B5EF4-FFF2-40B4-BE49-F238E27FC236}">
                <a16:creationId xmlns:a16="http://schemas.microsoft.com/office/drawing/2014/main" id="{79A4DB6B-E8BE-6162-DF00-6600BFD8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06" y="1556361"/>
            <a:ext cx="1054897" cy="2838136"/>
          </a:xfrm>
          <a:prstGeom prst="rect">
            <a:avLst/>
          </a:prstGeom>
        </p:spPr>
      </p:pic>
      <p:pic>
        <p:nvPicPr>
          <p:cNvPr id="5" name="Picture 4" descr="A circuit board with wires and a computer&#10;&#10;Description automatically generated">
            <a:extLst>
              <a:ext uri="{FF2B5EF4-FFF2-40B4-BE49-F238E27FC236}">
                <a16:creationId xmlns:a16="http://schemas.microsoft.com/office/drawing/2014/main" id="{E44C5FBE-C029-E79F-32CC-7701708C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33" y="1378465"/>
            <a:ext cx="4017319" cy="3016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05D7B-1205-C98E-9C34-18C19F3B2617}"/>
              </a:ext>
            </a:extLst>
          </p:cNvPr>
          <p:cNvSpPr/>
          <p:nvPr/>
        </p:nvSpPr>
        <p:spPr>
          <a:xfrm>
            <a:off x="2908682" y="787393"/>
            <a:ext cx="3053557" cy="524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Sketch of Design</a:t>
            </a:r>
          </a:p>
        </p:txBody>
      </p:sp>
    </p:spTree>
    <p:extLst>
      <p:ext uri="{BB962C8B-B14F-4D97-AF65-F5344CB8AC3E}">
        <p14:creationId xmlns:p14="http://schemas.microsoft.com/office/powerpoint/2010/main" val="136847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62D777-61A3-F074-2ED9-2BA7CF52580C}"/>
              </a:ext>
            </a:extLst>
          </p:cNvPr>
          <p:cNvSpPr/>
          <p:nvPr/>
        </p:nvSpPr>
        <p:spPr>
          <a:xfrm>
            <a:off x="3356780" y="801124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Sketch of a Possible Design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34AFF1-8A3F-3B9F-0638-48667C82D941}"/>
              </a:ext>
            </a:extLst>
          </p:cNvPr>
          <p:cNvSpPr>
            <a:spLocks noGrp="1"/>
          </p:cNvSpPr>
          <p:nvPr/>
        </p:nvSpPr>
        <p:spPr>
          <a:xfrm>
            <a:off x="258045" y="1419060"/>
            <a:ext cx="2985922" cy="3888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Cooling System 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Design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drawing of a wire&#10;&#10;Description automatically generated">
            <a:extLst>
              <a:ext uri="{FF2B5EF4-FFF2-40B4-BE49-F238E27FC236}">
                <a16:creationId xmlns:a16="http://schemas.microsoft.com/office/drawing/2014/main" id="{9B6F952D-832A-CDBD-22D2-EF74A14C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19" y="1418001"/>
            <a:ext cx="2116297" cy="2595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460154-3A6A-1F2F-BA3B-A8AD91E0E9C9}"/>
              </a:ext>
            </a:extLst>
          </p:cNvPr>
          <p:cNvSpPr/>
          <p:nvPr/>
        </p:nvSpPr>
        <p:spPr>
          <a:xfrm>
            <a:off x="7544618" y="801123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Final Design</a:t>
            </a:r>
          </a:p>
        </p:txBody>
      </p:sp>
      <p:pic>
        <p:nvPicPr>
          <p:cNvPr id="9" name="Picture 8" descr="A white and black electronic device&#10;&#10;Description automatically generated">
            <a:extLst>
              <a:ext uri="{FF2B5EF4-FFF2-40B4-BE49-F238E27FC236}">
                <a16:creationId xmlns:a16="http://schemas.microsoft.com/office/drawing/2014/main" id="{965B1BDC-81D1-4CA5-371E-DB8EB265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99" y="1416604"/>
            <a:ext cx="2533650" cy="2305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802597-C3B8-B00A-40B1-8263DFA4BEBE}"/>
              </a:ext>
            </a:extLst>
          </p:cNvPr>
          <p:cNvSpPr txBox="1"/>
          <p:nvPr/>
        </p:nvSpPr>
        <p:spPr>
          <a:xfrm>
            <a:off x="7253202" y="3861707"/>
            <a:ext cx="45571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Corbel"/>
                <a:cs typeface="Times New Roman"/>
              </a:rPr>
              <a:t>Product: TEC1-12706 </a:t>
            </a:r>
            <a:r>
              <a:rPr lang="en-US" sz="2000">
                <a:ea typeface="+mn-lt"/>
                <a:cs typeface="+mn-lt"/>
              </a:rPr>
              <a:t>Thermoelectric Peltier Cooler.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929CE-C33C-03A2-B3A4-F60BD62EE60E}"/>
              </a:ext>
            </a:extLst>
          </p:cNvPr>
          <p:cNvSpPr txBox="1"/>
          <p:nvPr/>
        </p:nvSpPr>
        <p:spPr>
          <a:xfrm>
            <a:off x="2935390" y="4311134"/>
            <a:ext cx="29377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orbel"/>
                <a:cs typeface="Calibri"/>
              </a:rPr>
              <a:t>Sketch was updated after client meet to cool water to increase viscosity for greater erosion levels.</a:t>
            </a:r>
            <a:endParaRPr lang="en-US"/>
          </a:p>
        </p:txBody>
      </p:sp>
      <p:pic>
        <p:nvPicPr>
          <p:cNvPr id="12" name="Picture 11" descr="A circuit board with batteries connected to it&#10;&#10;Description automatically generated">
            <a:extLst>
              <a:ext uri="{FF2B5EF4-FFF2-40B4-BE49-F238E27FC236}">
                <a16:creationId xmlns:a16="http://schemas.microsoft.com/office/drawing/2014/main" id="{6C2F0731-241E-16A5-15F0-A366395E1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076" y="4541422"/>
            <a:ext cx="3259997" cy="23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62D777-61A3-F074-2ED9-2BA7CF52580C}"/>
              </a:ext>
            </a:extLst>
          </p:cNvPr>
          <p:cNvSpPr/>
          <p:nvPr/>
        </p:nvSpPr>
        <p:spPr>
          <a:xfrm>
            <a:off x="3235828" y="801124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Model of a Possible Design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34AFF1-8A3F-3B9F-0638-48667C82D941}"/>
              </a:ext>
            </a:extLst>
          </p:cNvPr>
          <p:cNvSpPr>
            <a:spLocks noGrp="1"/>
          </p:cNvSpPr>
          <p:nvPr/>
        </p:nvSpPr>
        <p:spPr>
          <a:xfrm>
            <a:off x="436357" y="1458366"/>
            <a:ext cx="2671446" cy="387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Drainage 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System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60154-3A6A-1F2F-BA3B-A8AD91E0E9C9}"/>
              </a:ext>
            </a:extLst>
          </p:cNvPr>
          <p:cNvSpPr/>
          <p:nvPr/>
        </p:nvSpPr>
        <p:spPr>
          <a:xfrm>
            <a:off x="7556713" y="801123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Final Design</a:t>
            </a:r>
          </a:p>
        </p:txBody>
      </p:sp>
      <p:pic>
        <p:nvPicPr>
          <p:cNvPr id="3" name="Content Placeholder 11" descr="A blue cylinder with a metal rod&#10;&#10;Description automatically generated">
            <a:extLst>
              <a:ext uri="{FF2B5EF4-FFF2-40B4-BE49-F238E27FC236}">
                <a16:creationId xmlns:a16="http://schemas.microsoft.com/office/drawing/2014/main" id="{EABDCBE9-321B-38DB-8F34-A5CFCD873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959" y="1520601"/>
            <a:ext cx="2257425" cy="29337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E0A44-CD57-1F66-B1FD-E3B57A876E06}"/>
              </a:ext>
            </a:extLst>
          </p:cNvPr>
          <p:cNvSpPr txBox="1"/>
          <p:nvPr/>
        </p:nvSpPr>
        <p:spPr>
          <a:xfrm>
            <a:off x="3322596" y="4688703"/>
            <a:ext cx="35422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Initial design involved the use of a cork holding the water at the bottom. 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Design was updated to accommodate new container.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21418-B766-7260-E997-1CFBEC7A9233}"/>
              </a:ext>
            </a:extLst>
          </p:cNvPr>
          <p:cNvSpPr txBox="1"/>
          <p:nvPr/>
        </p:nvSpPr>
        <p:spPr>
          <a:xfrm>
            <a:off x="7756643" y="4614170"/>
            <a:ext cx="277340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There is a hole at the bottom to drain the water once it is at a safe temperature.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divider is slanted to promote drainage.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 black and white drawing of a funnel&#10;&#10;Description automatically generated">
            <a:extLst>
              <a:ext uri="{FF2B5EF4-FFF2-40B4-BE49-F238E27FC236}">
                <a16:creationId xmlns:a16="http://schemas.microsoft.com/office/drawing/2014/main" id="{218686A2-9A2C-710D-F749-9957553FF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28" y="1366761"/>
            <a:ext cx="2443240" cy="30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62D777-61A3-F074-2ED9-2BA7CF52580C}"/>
              </a:ext>
            </a:extLst>
          </p:cNvPr>
          <p:cNvSpPr/>
          <p:nvPr/>
        </p:nvSpPr>
        <p:spPr>
          <a:xfrm>
            <a:off x="3235828" y="801124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Model of a Possible Design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34AFF1-8A3F-3B9F-0638-48667C82D941}"/>
              </a:ext>
            </a:extLst>
          </p:cNvPr>
          <p:cNvSpPr>
            <a:spLocks noGrp="1"/>
          </p:cNvSpPr>
          <p:nvPr/>
        </p:nvSpPr>
        <p:spPr>
          <a:xfrm>
            <a:off x="436357" y="1458366"/>
            <a:ext cx="2671446" cy="3876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Filtering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System Design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60154-3A6A-1F2F-BA3B-A8AD91E0E9C9}"/>
              </a:ext>
            </a:extLst>
          </p:cNvPr>
          <p:cNvSpPr/>
          <p:nvPr/>
        </p:nvSpPr>
        <p:spPr>
          <a:xfrm>
            <a:off x="7568808" y="801123"/>
            <a:ext cx="3193625" cy="48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Final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E0A44-CD57-1F66-B1FD-E3B57A876E06}"/>
              </a:ext>
            </a:extLst>
          </p:cNvPr>
          <p:cNvSpPr txBox="1"/>
          <p:nvPr/>
        </p:nvSpPr>
        <p:spPr>
          <a:xfrm>
            <a:off x="3322596" y="4688703"/>
            <a:ext cx="35422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Filters out small particles by having very small holes.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21418-B766-7260-E997-1CFBEC7A9233}"/>
              </a:ext>
            </a:extLst>
          </p:cNvPr>
          <p:cNvSpPr txBox="1"/>
          <p:nvPr/>
        </p:nvSpPr>
        <p:spPr>
          <a:xfrm>
            <a:off x="7853405" y="4698837"/>
            <a:ext cx="318464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Collects eroded material of various sizes with both fine metal &amp; fibrous filters.</a:t>
            </a:r>
          </a:p>
        </p:txBody>
      </p:sp>
      <p:pic>
        <p:nvPicPr>
          <p:cNvPr id="5" name="Picture 4" descr="A blue and white object&#10;&#10;Description automatically generated">
            <a:extLst>
              <a:ext uri="{FF2B5EF4-FFF2-40B4-BE49-F238E27FC236}">
                <a16:creationId xmlns:a16="http://schemas.microsoft.com/office/drawing/2014/main" id="{91365E87-5164-7035-579D-13DC5DAC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31" y="1783310"/>
            <a:ext cx="2457450" cy="2324100"/>
          </a:xfrm>
          <a:prstGeom prst="rect">
            <a:avLst/>
          </a:prstGeom>
        </p:spPr>
      </p:pic>
      <p:pic>
        <p:nvPicPr>
          <p:cNvPr id="9" name="Content Placeholder 3" descr="A grey circular object with a black background&#10;&#10;Description automatically generated">
            <a:extLst>
              <a:ext uri="{FF2B5EF4-FFF2-40B4-BE49-F238E27FC236}">
                <a16:creationId xmlns:a16="http://schemas.microsoft.com/office/drawing/2014/main" id="{EA5E9F61-D54D-AAA8-B1F3-5E8026A9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10" y="1462450"/>
            <a:ext cx="28289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wipe/>
      </p:transition>
    </mc:Choice>
    <mc:Fallback>
      <p:transition spd="slow" advClick="0" advTm="7000">
        <p:wip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513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 2</vt:lpstr>
      <vt:lpstr>Frame</vt:lpstr>
      <vt:lpstr>PowerPoint Presentation</vt:lpstr>
      <vt:lpstr>Problem Statement</vt:lpstr>
      <vt:lpstr>Benchmarking</vt:lpstr>
      <vt:lpstr>Design Criteria</vt:lpstr>
      <vt:lpstr>Subsystems</vt:lpstr>
      <vt:lpstr>Motor Design  Test Results </vt:lpstr>
      <vt:lpstr>PowerPoint Presentation</vt:lpstr>
      <vt:lpstr>PowerPoint Presentation</vt:lpstr>
      <vt:lpstr>PowerPoint Presentation</vt:lpstr>
      <vt:lpstr>Propellor Designs</vt:lpstr>
      <vt:lpstr>Budget</vt:lpstr>
      <vt:lpstr>Test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Olszaniecki, Lauren</cp:lastModifiedBy>
  <cp:revision>118</cp:revision>
  <dcterms:created xsi:type="dcterms:W3CDTF">2024-03-11T15:42:23Z</dcterms:created>
  <dcterms:modified xsi:type="dcterms:W3CDTF">2024-04-04T14:32:36Z</dcterms:modified>
</cp:coreProperties>
</file>