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C18E8-F2C1-2243-B6DA-21977DF3CD8F}" v="10" dt="2022-11-04T13:03:35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ce Van Staveren" userId="9228e0c1-7d42-4016-8d9a-d3431b4c9939" providerId="ADAL" clId="{872C18E8-F2C1-2243-B6DA-21977DF3CD8F}"/>
    <pc:docChg chg="modSld">
      <pc:chgData name="Alyce Van Staveren" userId="9228e0c1-7d42-4016-8d9a-d3431b4c9939" providerId="ADAL" clId="{872C18E8-F2C1-2243-B6DA-21977DF3CD8F}" dt="2022-11-04T13:03:35.895" v="9" actId="14100"/>
      <pc:docMkLst>
        <pc:docMk/>
      </pc:docMkLst>
      <pc:sldChg chg="addSp delSp modSp">
        <pc:chgData name="Alyce Van Staveren" userId="9228e0c1-7d42-4016-8d9a-d3431b4c9939" providerId="ADAL" clId="{872C18E8-F2C1-2243-B6DA-21977DF3CD8F}" dt="2022-11-04T13:03:35.895" v="9" actId="14100"/>
        <pc:sldMkLst>
          <pc:docMk/>
          <pc:sldMk cId="1770519146" sldId="257"/>
        </pc:sldMkLst>
        <pc:spChg chg="del">
          <ac:chgData name="Alyce Van Staveren" userId="9228e0c1-7d42-4016-8d9a-d3431b4c9939" providerId="ADAL" clId="{872C18E8-F2C1-2243-B6DA-21977DF3CD8F}" dt="2022-11-04T13:02:56.125" v="0" actId="931"/>
          <ac:spMkLst>
            <pc:docMk/>
            <pc:sldMk cId="1770519146" sldId="257"/>
            <ac:spMk id="3" creationId="{31BAA5D2-B3A0-1B7C-23B3-4204AF46C454}"/>
          </ac:spMkLst>
        </pc:spChg>
        <pc:picChg chg="add mod ord modCrop">
          <ac:chgData name="Alyce Van Staveren" userId="9228e0c1-7d42-4016-8d9a-d3431b4c9939" providerId="ADAL" clId="{872C18E8-F2C1-2243-B6DA-21977DF3CD8F}" dt="2022-11-04T13:03:35.895" v="9" actId="14100"/>
          <ac:picMkLst>
            <pc:docMk/>
            <pc:sldMk cId="1770519146" sldId="257"/>
            <ac:picMk id="4" creationId="{2FC6F6F7-6F6C-5C5E-361A-35D4D010D66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74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22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34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99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70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36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59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5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9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78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36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7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F2B51C-9578-EB41-A17E-FFF9D491A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E9CAEA-4CF4-D249-8127-CD2FA2018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85">
              <a:extLst>
                <a:ext uri="{FF2B5EF4-FFF2-40B4-BE49-F238E27FC236}">
                  <a16:creationId xmlns:a16="http://schemas.microsoft.com/office/drawing/2014/main" id="{E51EDD93-C3A3-DF47-BCFC-43B049E3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6">
              <a:extLst>
                <a:ext uri="{FF2B5EF4-FFF2-40B4-BE49-F238E27FC236}">
                  <a16:creationId xmlns:a16="http://schemas.microsoft.com/office/drawing/2014/main" id="{D574DB0D-896A-D649-89B1-33753E1D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7">
              <a:extLst>
                <a:ext uri="{FF2B5EF4-FFF2-40B4-BE49-F238E27FC236}">
                  <a16:creationId xmlns:a16="http://schemas.microsoft.com/office/drawing/2014/main" id="{62256DD9-FEA3-4A40-80D1-B33F0FF15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8">
              <a:extLst>
                <a:ext uri="{FF2B5EF4-FFF2-40B4-BE49-F238E27FC236}">
                  <a16:creationId xmlns:a16="http://schemas.microsoft.com/office/drawing/2014/main" id="{534E9839-EAD7-3C49-8D10-E4BFE082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9">
              <a:extLst>
                <a:ext uri="{FF2B5EF4-FFF2-40B4-BE49-F238E27FC236}">
                  <a16:creationId xmlns:a16="http://schemas.microsoft.com/office/drawing/2014/main" id="{DDFC3FA6-9BB5-A34E-9337-A2E9A1EED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45000D9E-4AD7-5A4F-8E99-302F388C8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95794D-91AD-90FE-D116-6776E4C44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9751" y="768334"/>
            <a:ext cx="6479629" cy="2866405"/>
          </a:xfrm>
        </p:spPr>
        <p:txBody>
          <a:bodyPr>
            <a:normAutofit/>
          </a:bodyPr>
          <a:lstStyle/>
          <a:p>
            <a:r>
              <a:rPr lang="en-CA"/>
              <a:t>Client Meet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05D5CA-AB2B-3D34-FF1A-A88FA288D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751" y="4283239"/>
            <a:ext cx="6479629" cy="1475177"/>
          </a:xfrm>
        </p:spPr>
        <p:txBody>
          <a:bodyPr>
            <a:normAutofit/>
          </a:bodyPr>
          <a:lstStyle/>
          <a:p>
            <a:r>
              <a:rPr lang="en-CA"/>
              <a:t>Alyce Van Staveren</a:t>
            </a:r>
          </a:p>
          <a:p>
            <a:r>
              <a:rPr lang="en-CA"/>
              <a:t>Julian Ward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B32B3-D7FB-FCA0-6173-C0FBCA162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2" r="25074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39752" y="6087110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22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8348-2F52-3EC6-0A0C-76AA6E41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Prototype 1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C6F6F7-6F6C-5C5E-361A-35D4D010D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5" r="297" b="32902"/>
          <a:stretch/>
        </p:blipFill>
        <p:spPr>
          <a:xfrm>
            <a:off x="565150" y="1581275"/>
            <a:ext cx="8237693" cy="3978656"/>
          </a:xfrm>
        </p:spPr>
      </p:pic>
    </p:spTree>
    <p:extLst>
      <p:ext uri="{BB962C8B-B14F-4D97-AF65-F5344CB8AC3E}">
        <p14:creationId xmlns:p14="http://schemas.microsoft.com/office/powerpoint/2010/main" val="177051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671C-0933-B8FA-8FCE-A5F7DD83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CAD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01CEC-9ED1-95AC-A603-65BA046B9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53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DE722-1DCD-0699-31CF-E2D74038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Prototype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88A3E-77A0-C1D2-BE31-FAA8637E4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9303259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263B22"/>
      </a:dk2>
      <a:lt2>
        <a:srgbClr val="E2E8E8"/>
      </a:lt2>
      <a:accent1>
        <a:srgbClr val="C69896"/>
      </a:accent1>
      <a:accent2>
        <a:srgbClr val="BA997F"/>
      </a:accent2>
      <a:accent3>
        <a:srgbClr val="AAA480"/>
      </a:accent3>
      <a:accent4>
        <a:srgbClr val="9BAA74"/>
      </a:accent4>
      <a:accent5>
        <a:srgbClr val="8FAC82"/>
      </a:accent5>
      <a:accent6>
        <a:srgbClr val="78B07E"/>
      </a:accent6>
      <a:hlink>
        <a:srgbClr val="568D8F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PunchcardVTI</vt:lpstr>
      <vt:lpstr>Client Meet 3</vt:lpstr>
      <vt:lpstr>Prototype 1</vt:lpstr>
      <vt:lpstr>CAD modelling</vt:lpstr>
      <vt:lpstr>Prototype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Meet 3</dc:title>
  <dc:creator>Alyce Van Staveren</dc:creator>
  <cp:revision>1</cp:revision>
  <dcterms:created xsi:type="dcterms:W3CDTF">2022-11-04T12:50:52Z</dcterms:created>
  <dcterms:modified xsi:type="dcterms:W3CDTF">2022-11-04T13:04:10Z</dcterms:modified>
</cp:coreProperties>
</file>