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2D964D-B9FE-40B1-AB1A-7689B08F5E12}" v="33" dt="2022-03-10T17:39:04.608"/>
    <p1510:client id="{B19FF32C-56EC-46B3-A4E2-F2306A3BEA12}" v="43" dt="2022-03-11T17:01:50.524"/>
    <p1510:client id="{D276FB2D-7975-2D41-8BD4-96AB0FEF364D}" v="9" dt="2022-03-11T14:56:29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5895-3450-42EA-A72F-48FE551D261C}" type="datetimeFigureOut">
              <a:rPr lang="en-CA" smtClean="0"/>
              <a:t>2022-03-30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9EBE-DF97-4B49-AB4F-65F050F6E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924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5895-3450-42EA-A72F-48FE551D261C}" type="datetimeFigureOut">
              <a:rPr lang="en-CA" smtClean="0"/>
              <a:t>2022-03-30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9EBE-DF97-4B49-AB4F-65F050F6E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735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5895-3450-42EA-A72F-48FE551D261C}" type="datetimeFigureOut">
              <a:rPr lang="en-CA" smtClean="0"/>
              <a:t>2022-03-30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9EBE-DF97-4B49-AB4F-65F050F6E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4643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5895-3450-42EA-A72F-48FE551D261C}" type="datetimeFigureOut">
              <a:rPr lang="en-CA" smtClean="0"/>
              <a:t>2022-03-30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9EBE-DF97-4B49-AB4F-65F050F6E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5185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5895-3450-42EA-A72F-48FE551D261C}" type="datetimeFigureOut">
              <a:rPr lang="en-CA" smtClean="0"/>
              <a:t>2022-03-30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9EBE-DF97-4B49-AB4F-65F050F6E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5505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5895-3450-42EA-A72F-48FE551D261C}" type="datetimeFigureOut">
              <a:rPr lang="en-CA" smtClean="0"/>
              <a:t>2022-03-30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9EBE-DF97-4B49-AB4F-65F050F6E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9810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5895-3450-42EA-A72F-48FE551D261C}" type="datetimeFigureOut">
              <a:rPr lang="en-CA" smtClean="0"/>
              <a:t>2022-03-30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9EBE-DF97-4B49-AB4F-65F050F6E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53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5895-3450-42EA-A72F-48FE551D261C}" type="datetimeFigureOut">
              <a:rPr lang="en-CA" smtClean="0"/>
              <a:t>2022-03-30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9EBE-DF97-4B49-AB4F-65F050F6E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9180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5895-3450-42EA-A72F-48FE551D261C}" type="datetimeFigureOut">
              <a:rPr lang="en-CA" smtClean="0"/>
              <a:t>2022-03-30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9EBE-DF97-4B49-AB4F-65F050F6E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5010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5895-3450-42EA-A72F-48FE551D261C}" type="datetimeFigureOut">
              <a:rPr lang="en-CA" smtClean="0"/>
              <a:t>2022-03-30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1799EBE-DF97-4B49-AB4F-65F050F6E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825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5895-3450-42EA-A72F-48FE551D261C}" type="datetimeFigureOut">
              <a:rPr lang="en-CA" smtClean="0"/>
              <a:t>2022-03-30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9EBE-DF97-4B49-AB4F-65F050F6E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660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5895-3450-42EA-A72F-48FE551D261C}" type="datetimeFigureOut">
              <a:rPr lang="en-CA" smtClean="0"/>
              <a:t>2022-03-30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9EBE-DF97-4B49-AB4F-65F050F6E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366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5895-3450-42EA-A72F-48FE551D261C}" type="datetimeFigureOut">
              <a:rPr lang="en-CA" smtClean="0"/>
              <a:t>2022-03-30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9EBE-DF97-4B49-AB4F-65F050F6E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445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5895-3450-42EA-A72F-48FE551D261C}" type="datetimeFigureOut">
              <a:rPr lang="en-CA" smtClean="0"/>
              <a:t>2022-03-30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9EBE-DF97-4B49-AB4F-65F050F6E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829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5895-3450-42EA-A72F-48FE551D261C}" type="datetimeFigureOut">
              <a:rPr lang="en-CA" smtClean="0"/>
              <a:t>2022-03-30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9EBE-DF97-4B49-AB4F-65F050F6E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6212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5895-3450-42EA-A72F-48FE551D261C}" type="datetimeFigureOut">
              <a:rPr lang="en-CA" smtClean="0"/>
              <a:t>2022-03-30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9EBE-DF97-4B49-AB4F-65F050F6E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08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5895-3450-42EA-A72F-48FE551D261C}" type="datetimeFigureOut">
              <a:rPr lang="en-CA" smtClean="0"/>
              <a:t>2022-03-30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9EBE-DF97-4B49-AB4F-65F050F6E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453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4455895-3450-42EA-A72F-48FE551D261C}" type="datetimeFigureOut">
              <a:rPr lang="en-CA" smtClean="0"/>
              <a:t>2022-03-30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799EBE-DF97-4B49-AB4F-65F050F6E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314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159CC-5B1B-4FC3-B079-D2D06B636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01615" y="1232584"/>
            <a:ext cx="8901408" cy="3663880"/>
          </a:xfrm>
        </p:spPr>
        <p:txBody>
          <a:bodyPr>
            <a:normAutofit/>
          </a:bodyPr>
          <a:lstStyle/>
          <a:p>
            <a:pPr algn="ctr"/>
            <a:r>
              <a:rPr lang="en-CA" sz="2800" cap="all">
                <a:latin typeface="Times New Roman" panose="02020603050405020304" pitchFamily="18" charset="0"/>
                <a:cs typeface="Times New Roman" panose="02020603050405020304" pitchFamily="18" charset="0"/>
              </a:rPr>
              <a:t>THEC Prototype 1</a:t>
            </a:r>
            <a:br>
              <a:rPr lang="en-CA" sz="49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>
                <a:latin typeface="Times New Roman" panose="02020603050405020304" pitchFamily="18" charset="0"/>
                <a:cs typeface="Times New Roman" panose="02020603050405020304" pitchFamily="18" charset="0"/>
              </a:rPr>
              <a:t>Group 2.1: Team Pandora</a:t>
            </a:r>
            <a:br>
              <a:rPr lang="en-CA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60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Fahima Ali    ·   Mustafa Al-</a:t>
            </a:r>
            <a:r>
              <a:rPr lang="en-CA" sz="2200" b="0" i="0" u="none" strike="noStrike" baseline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Janabi</a:t>
            </a:r>
            <a:r>
              <a:rPr lang="en-CA" sz="22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·    Kayla Kai Lok Sun    ·   </a:t>
            </a:r>
            <a:r>
              <a:rPr lang="en-CA" sz="2200" b="0" i="0" u="none" strike="noStrike" baseline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Kaiyi</a:t>
            </a:r>
            <a:r>
              <a:rPr lang="en-CA" sz="22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Yuan </a:t>
            </a:r>
            <a:br>
              <a:rPr lang="en-CA"/>
            </a:br>
            <a:endParaRPr lang="en-C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0289F0-A749-4ED3-951B-04A4292924F3}"/>
              </a:ext>
            </a:extLst>
          </p:cNvPr>
          <p:cNvSpPr txBox="1"/>
          <p:nvPr/>
        </p:nvSpPr>
        <p:spPr>
          <a:xfrm>
            <a:off x="6718646" y="5123080"/>
            <a:ext cx="478437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b="1">
                <a:latin typeface="Times New Roman" panose="02020603050405020304" pitchFamily="18" charset="0"/>
                <a:cs typeface="Times New Roman" panose="02020603050405020304" pitchFamily="18" charset="0"/>
              </a:rPr>
              <a:t>GNG1103: Engineering Design</a:t>
            </a:r>
          </a:p>
          <a:p>
            <a:pPr algn="r"/>
            <a:r>
              <a:rPr lang="en-CA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March 11, 2022</a:t>
            </a:r>
          </a:p>
          <a:p>
            <a:pPr algn="r"/>
            <a:endParaRPr lang="en-CA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CA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400" b="0" i="1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 of Engineering </a:t>
            </a:r>
            <a:endParaRPr lang="en-CA" sz="1400" b="0" i="0" u="none" strike="noStrike" baseline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CA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OTTAWA </a:t>
            </a:r>
            <a:endParaRPr lang="en-CA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510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shade val="76000"/>
                <a:satMod val="180000"/>
              </a:schemeClr>
              <a:schemeClr val="bg1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089D35B1-0ED5-4358-8CAE-A9E49412A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DDEF6545-5A42-469E-8778-86CA01CD4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3B08853F-842C-4D0A-9A89-D05CB3990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A436FB18-2D01-4AAB-AD10-2D1208310F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9EFB8341-7A7B-46E4-AF94-689147AD0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C4D84136-7804-4605-AC9F-238A3665E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id="{4EC6F81C-51C2-4A6F-8B94-562DA67362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36993C3A-0E30-417B-B76B-0B62A3462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7A0F5533-38E3-6940-A7C1-7608D489B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613" y="232335"/>
            <a:ext cx="9495382" cy="646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145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CC4BC-EB01-404D-ACD8-BBA8933F2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4" y="288235"/>
            <a:ext cx="10018711" cy="1173822"/>
          </a:xfrm>
        </p:spPr>
        <p:txBody>
          <a:bodyPr/>
          <a:lstStyle/>
          <a:p>
            <a:r>
              <a:rPr lang="en-CA"/>
              <a:t>Critical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B0E9A-3A1E-4872-92DC-BFB4CC5FA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2" y="1264257"/>
            <a:ext cx="10018713" cy="4526943"/>
          </a:xfrm>
        </p:spPr>
        <p:txBody>
          <a:bodyPr/>
          <a:lstStyle/>
          <a:p>
            <a:pPr algn="l"/>
            <a:r>
              <a:rPr lang="en-CA" sz="2400" b="1"/>
              <a:t>Deflection and stress tests: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CA" sz="2000">
                <a:solidFill>
                  <a:schemeClr val="tx1"/>
                </a:solidFill>
              </a:rPr>
              <a:t> It was determined that the lid of the HEC will not fail when exposed to vertical ground pressures;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CA" sz="2000">
                <a:solidFill>
                  <a:schemeClr val="tx1"/>
                </a:solidFill>
              </a:rPr>
              <a:t>The base of the HEC will not fail under the weight of the HEC and the contents inside of it.</a:t>
            </a:r>
          </a:p>
          <a:p>
            <a:pPr algn="l"/>
            <a:r>
              <a:rPr lang="en-CA" sz="2400" b="1"/>
              <a:t>Heat transfer analysis: </a:t>
            </a:r>
            <a:r>
              <a:rPr lang="en-CA" sz="2400"/>
              <a:t>(Each sub-system was analysed independently)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CA" sz="2000">
                <a:solidFill>
                  <a:schemeClr val="tx1"/>
                </a:solidFill>
              </a:rPr>
              <a:t>The HEC can </a:t>
            </a:r>
            <a:r>
              <a:rPr lang="en-CA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maintain a stable air temperature before the air enters the piping network.</a:t>
            </a:r>
            <a:endParaRPr lang="en-CA" sz="2000">
              <a:solidFill>
                <a:schemeClr val="tx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CA" sz="2000">
                <a:solidFill>
                  <a:schemeClr val="tx1"/>
                </a:solidFill>
              </a:rPr>
              <a:t>The piping network can increase the air temperature from the HEC to achieve temperatures over 20</a:t>
            </a:r>
            <a:r>
              <a:rPr lang="en-CA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°C.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CC4BC-EB01-404D-ACD8-BBA8933F2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4" y="288235"/>
            <a:ext cx="10018711" cy="1173822"/>
          </a:xfrm>
        </p:spPr>
        <p:txBody>
          <a:bodyPr/>
          <a:lstStyle/>
          <a:p>
            <a:r>
              <a:rPr lang="en-CA"/>
              <a:t>Next Steps and Recommendations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B0E9A-3A1E-4872-92DC-BFB4CC5FA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2" y="1264257"/>
            <a:ext cx="10018713" cy="4526943"/>
          </a:xfrm>
        </p:spPr>
        <p:txBody>
          <a:bodyPr/>
          <a:lstStyle/>
          <a:p>
            <a:pPr algn="l"/>
            <a:r>
              <a:rPr lang="en-CA" sz="2400" b="1"/>
              <a:t>Additional Prototyping: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CA" sz="2000">
                <a:solidFill>
                  <a:schemeClr val="tx1"/>
                </a:solidFill>
              </a:rPr>
              <a:t>Expand analysis to include: the return air, inlet air, sump pump, fan and compressor.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CA" sz="2000">
                <a:solidFill>
                  <a:schemeClr val="tx1"/>
                </a:solidFill>
              </a:rPr>
              <a:t>Test all sub-systems together as one functional system.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CA" sz="2000">
                <a:solidFill>
                  <a:schemeClr val="tx1"/>
                </a:solidFill>
              </a:rPr>
              <a:t> Build a physical prototype.</a:t>
            </a:r>
          </a:p>
          <a:p>
            <a:pPr lvl="1"/>
            <a:endParaRPr lang="en-CA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045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A84B1-DBC1-472C-A7A8-06895482A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302" y="1"/>
            <a:ext cx="10018713" cy="768918"/>
          </a:xfrm>
        </p:spPr>
        <p:txBody>
          <a:bodyPr/>
          <a:lstStyle/>
          <a:p>
            <a:r>
              <a:rPr lang="en-US"/>
              <a:t>Control System</a:t>
            </a:r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B332C271-DD52-459D-AB55-7D18399815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4749" y="768918"/>
            <a:ext cx="10018713" cy="2504678"/>
          </a:xfrm>
        </p:spPr>
      </p:pic>
      <p:pic>
        <p:nvPicPr>
          <p:cNvPr id="6" name="Picture 6" descr="Text&#10;&#10;Description automatically generated">
            <a:extLst>
              <a:ext uri="{FF2B5EF4-FFF2-40B4-BE49-F238E27FC236}">
                <a16:creationId xmlns:a16="http://schemas.microsoft.com/office/drawing/2014/main" id="{9CE9A912-D905-4370-84E7-FDDA15296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495" y="3273596"/>
            <a:ext cx="10157254" cy="1821121"/>
          </a:xfrm>
          <a:prstGeom prst="rect">
            <a:avLst/>
          </a:prstGeom>
        </p:spPr>
      </p:pic>
      <p:pic>
        <p:nvPicPr>
          <p:cNvPr id="10" name="Picture 10" descr="Chart, box and whisker chart&#10;&#10;Description automatically generated">
            <a:extLst>
              <a:ext uri="{FF2B5EF4-FFF2-40B4-BE49-F238E27FC236}">
                <a16:creationId xmlns:a16="http://schemas.microsoft.com/office/drawing/2014/main" id="{C67C86D3-D4C4-4B9B-91AD-8F40811405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95" y="5208030"/>
            <a:ext cx="10032520" cy="153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262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177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Wingdings</vt:lpstr>
      <vt:lpstr>Parallax</vt:lpstr>
      <vt:lpstr>THEC Prototype 1 Group 2.1: Team Pandora  Fahima Ali    ·   Mustafa Al-Janabi   ·    Kayla Kai Lok Sun    ·   Kaiyi Yuan  </vt:lpstr>
      <vt:lpstr>PowerPoint Presentation</vt:lpstr>
      <vt:lpstr>Critical Analysis</vt:lpstr>
      <vt:lpstr>Next Steps and Recommendations</vt:lpstr>
      <vt:lpstr>Control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Prototype 1 Team Pandora  Fahima Ali    ·   Mustafa Al-Janabi   ·    Kayla Kai Lok Sun    ·   Kaiyi Yuan</dc:title>
  <dc:creator>Kayla Kai Lok Sun</dc:creator>
  <cp:lastModifiedBy>Kayla Kai Lok Sun</cp:lastModifiedBy>
  <cp:revision>2</cp:revision>
  <dcterms:created xsi:type="dcterms:W3CDTF">2022-03-08T01:25:56Z</dcterms:created>
  <dcterms:modified xsi:type="dcterms:W3CDTF">2022-03-31T02:44:42Z</dcterms:modified>
</cp:coreProperties>
</file>