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259" r:id="rId4"/>
    <p:sldId id="281" r:id="rId5"/>
    <p:sldId id="261" r:id="rId6"/>
    <p:sldId id="262" r:id="rId7"/>
    <p:sldId id="275" r:id="rId8"/>
    <p:sldId id="276" r:id="rId9"/>
    <p:sldId id="277" r:id="rId10"/>
    <p:sldId id="278" r:id="rId11"/>
    <p:sldId id="279" r:id="rId12"/>
    <p:sldId id="258" r:id="rId13"/>
    <p:sldId id="263" r:id="rId14"/>
    <p:sldId id="273" r:id="rId15"/>
    <p:sldId id="270" r:id="rId16"/>
    <p:sldId id="260" r:id="rId17"/>
    <p:sldId id="271" r:id="rId18"/>
    <p:sldId id="264" r:id="rId19"/>
    <p:sldId id="267" r:id="rId20"/>
    <p:sldId id="268" r:id="rId21"/>
    <p:sldId id="272" r:id="rId22"/>
    <p:sldId id="283" r:id="rId23"/>
    <p:sldId id="266" r:id="rId24"/>
    <p:sldId id="274" r:id="rId25"/>
    <p:sldId id="28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6DA68-F4D9-B7C4-1E8E-C89493BE228B}" v="382" dt="2023-03-08T01:46:52.431"/>
    <p1510:client id="{1398DBEA-055E-306B-C25B-5E8A88CB6581}" v="6" dt="2023-03-07T22:10:51.838"/>
    <p1510:client id="{1888F0B2-CB19-4AB9-9816-2D66923DFC59}" v="478" dt="2023-03-08T15:56:21.116"/>
    <p1510:client id="{2299F59D-CE7F-65AD-4BC3-DEFF11D230BD}" v="108" dt="2023-03-08T17:43:38.245"/>
    <p1510:client id="{2AA36D60-7E21-470A-889C-5F8E4E8FD267}" v="52" dt="2023-03-08T13:47:17.445"/>
    <p1510:client id="{45CD872F-F1E4-42C1-A395-50D6A5D9B847}" v="238" dt="2023-03-07T21:16:06.523"/>
    <p1510:client id="{4F3DC4D4-0C14-4295-8BDF-4B7CB38701CC}" v="17" dt="2023-03-08T15:28:51.798"/>
    <p1510:client id="{6EAC7C62-2A9C-CD88-77B9-02E75EDB8C0A}" v="19" dt="2023-03-08T01:08:43.399"/>
    <p1510:client id="{8E69F9F2-E695-65B9-62F1-C3C4EE4C13FB}" v="72" dt="2023-03-07T20:15:10.025"/>
    <p1510:client id="{980197D5-C58E-6049-7DA7-86E748CA408D}" v="90" dt="2023-03-08T17:02:41.968"/>
    <p1510:client id="{A77D97E0-9FD6-9851-E1A1-FEF798B3D185}" v="1" dt="2023-03-07T21:55:37.876"/>
    <p1510:client id="{B51ED89F-4CAD-4BC0-98E8-FE2A660D1F72}" v="360" dt="2023-03-07T22:27:49.774"/>
    <p1510:client id="{C70A23E5-D599-8A52-2FE7-75D356014D29}" v="178" dt="2023-03-07T21:05:17.408"/>
    <p1510:client id="{E119B3DC-646D-4F73-6088-222F04FAD87C}" v="1" dt="2023-03-08T14:28:07.588"/>
    <p1510:client id="{FEC793F1-931B-AC1A-335D-4B46FD89909B}" v="189" dt="2023-03-08T01:30:29.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rille Zakaria" userId="bad20c1f-da18-4696-a6b5-79d63c2b67a7" providerId="ADAL" clId="{1888F0B2-CB19-4AB9-9816-2D66923DFC59}"/>
    <pc:docChg chg="undo redo custSel addSld delSld modSld sldOrd">
      <pc:chgData name="Cyrille Zakaria" userId="bad20c1f-da18-4696-a6b5-79d63c2b67a7" providerId="ADAL" clId="{1888F0B2-CB19-4AB9-9816-2D66923DFC59}" dt="2023-03-08T15:56:21.116" v="482"/>
      <pc:docMkLst>
        <pc:docMk/>
      </pc:docMkLst>
      <pc:sldChg chg="modSp mod modTransition">
        <pc:chgData name="Cyrille Zakaria" userId="bad20c1f-da18-4696-a6b5-79d63c2b67a7" providerId="ADAL" clId="{1888F0B2-CB19-4AB9-9816-2D66923DFC59}" dt="2023-03-08T15:11:15.294" v="15" actId="20577"/>
        <pc:sldMkLst>
          <pc:docMk/>
          <pc:sldMk cId="3303261793" sldId="256"/>
        </pc:sldMkLst>
        <pc:spChg chg="mod">
          <ac:chgData name="Cyrille Zakaria" userId="bad20c1f-da18-4696-a6b5-79d63c2b67a7" providerId="ADAL" clId="{1888F0B2-CB19-4AB9-9816-2D66923DFC59}" dt="2023-03-08T15:11:15.294" v="15" actId="20577"/>
          <ac:spMkLst>
            <pc:docMk/>
            <pc:sldMk cId="3303261793" sldId="256"/>
            <ac:spMk id="4" creationId="{27A1613C-2DA6-1BAA-981F-675211B61784}"/>
          </ac:spMkLst>
        </pc:spChg>
        <pc:picChg chg="mod">
          <ac:chgData name="Cyrille Zakaria" userId="bad20c1f-da18-4696-a6b5-79d63c2b67a7" providerId="ADAL" clId="{1888F0B2-CB19-4AB9-9816-2D66923DFC59}" dt="2023-03-08T01:24:24.091" v="1" actId="1076"/>
          <ac:picMkLst>
            <pc:docMk/>
            <pc:sldMk cId="3303261793" sldId="256"/>
            <ac:picMk id="16" creationId="{201562AF-8B04-4172-B06D-6FCB95B982EE}"/>
          </ac:picMkLst>
        </pc:picChg>
      </pc:sldChg>
      <pc:sldChg chg="modTransition">
        <pc:chgData name="Cyrille Zakaria" userId="bad20c1f-da18-4696-a6b5-79d63c2b67a7" providerId="ADAL" clId="{1888F0B2-CB19-4AB9-9816-2D66923DFC59}" dt="2023-03-08T15:10:03.264" v="14"/>
        <pc:sldMkLst>
          <pc:docMk/>
          <pc:sldMk cId="622815185" sldId="257"/>
        </pc:sldMkLst>
      </pc:sldChg>
      <pc:sldChg chg="modTransition">
        <pc:chgData name="Cyrille Zakaria" userId="bad20c1f-da18-4696-a6b5-79d63c2b67a7" providerId="ADAL" clId="{1888F0B2-CB19-4AB9-9816-2D66923DFC59}" dt="2023-03-08T15:10:03.264" v="14"/>
        <pc:sldMkLst>
          <pc:docMk/>
          <pc:sldMk cId="3818935517" sldId="258"/>
        </pc:sldMkLst>
      </pc:sldChg>
      <pc:sldChg chg="modTransition">
        <pc:chgData name="Cyrille Zakaria" userId="bad20c1f-da18-4696-a6b5-79d63c2b67a7" providerId="ADAL" clId="{1888F0B2-CB19-4AB9-9816-2D66923DFC59}" dt="2023-03-08T15:10:03.264" v="14"/>
        <pc:sldMkLst>
          <pc:docMk/>
          <pc:sldMk cId="314163732" sldId="259"/>
        </pc:sldMkLst>
      </pc:sldChg>
      <pc:sldChg chg="modTransition">
        <pc:chgData name="Cyrille Zakaria" userId="bad20c1f-da18-4696-a6b5-79d63c2b67a7" providerId="ADAL" clId="{1888F0B2-CB19-4AB9-9816-2D66923DFC59}" dt="2023-03-08T15:10:03.264" v="14"/>
        <pc:sldMkLst>
          <pc:docMk/>
          <pc:sldMk cId="882017652" sldId="260"/>
        </pc:sldMkLst>
      </pc:sldChg>
      <pc:sldChg chg="modTransition">
        <pc:chgData name="Cyrille Zakaria" userId="bad20c1f-da18-4696-a6b5-79d63c2b67a7" providerId="ADAL" clId="{1888F0B2-CB19-4AB9-9816-2D66923DFC59}" dt="2023-03-08T15:10:03.264" v="14"/>
        <pc:sldMkLst>
          <pc:docMk/>
          <pc:sldMk cId="3772391121" sldId="261"/>
        </pc:sldMkLst>
      </pc:sldChg>
      <pc:sldChg chg="modTransition">
        <pc:chgData name="Cyrille Zakaria" userId="bad20c1f-da18-4696-a6b5-79d63c2b67a7" providerId="ADAL" clId="{1888F0B2-CB19-4AB9-9816-2D66923DFC59}" dt="2023-03-08T15:10:03.264" v="14"/>
        <pc:sldMkLst>
          <pc:docMk/>
          <pc:sldMk cId="3618441951" sldId="262"/>
        </pc:sldMkLst>
      </pc:sldChg>
      <pc:sldChg chg="modTransition">
        <pc:chgData name="Cyrille Zakaria" userId="bad20c1f-da18-4696-a6b5-79d63c2b67a7" providerId="ADAL" clId="{1888F0B2-CB19-4AB9-9816-2D66923DFC59}" dt="2023-03-08T15:10:03.264" v="14"/>
        <pc:sldMkLst>
          <pc:docMk/>
          <pc:sldMk cId="2424940486" sldId="263"/>
        </pc:sldMkLst>
      </pc:sldChg>
      <pc:sldChg chg="modTransition">
        <pc:chgData name="Cyrille Zakaria" userId="bad20c1f-da18-4696-a6b5-79d63c2b67a7" providerId="ADAL" clId="{1888F0B2-CB19-4AB9-9816-2D66923DFC59}" dt="2023-03-08T15:10:03.264" v="14"/>
        <pc:sldMkLst>
          <pc:docMk/>
          <pc:sldMk cId="1189961840" sldId="264"/>
        </pc:sldMkLst>
      </pc:sldChg>
      <pc:sldChg chg="modTransition">
        <pc:chgData name="Cyrille Zakaria" userId="bad20c1f-da18-4696-a6b5-79d63c2b67a7" providerId="ADAL" clId="{1888F0B2-CB19-4AB9-9816-2D66923DFC59}" dt="2023-03-08T15:56:21.116" v="482"/>
        <pc:sldMkLst>
          <pc:docMk/>
          <pc:sldMk cId="954834169" sldId="266"/>
        </pc:sldMkLst>
      </pc:sldChg>
      <pc:sldChg chg="modTransition">
        <pc:chgData name="Cyrille Zakaria" userId="bad20c1f-da18-4696-a6b5-79d63c2b67a7" providerId="ADAL" clId="{1888F0B2-CB19-4AB9-9816-2D66923DFC59}" dt="2023-03-08T15:10:03.264" v="14"/>
        <pc:sldMkLst>
          <pc:docMk/>
          <pc:sldMk cId="1258125730" sldId="267"/>
        </pc:sldMkLst>
      </pc:sldChg>
      <pc:sldChg chg="modTransition">
        <pc:chgData name="Cyrille Zakaria" userId="bad20c1f-da18-4696-a6b5-79d63c2b67a7" providerId="ADAL" clId="{1888F0B2-CB19-4AB9-9816-2D66923DFC59}" dt="2023-03-08T15:10:03.264" v="14"/>
        <pc:sldMkLst>
          <pc:docMk/>
          <pc:sldMk cId="1709871413" sldId="268"/>
        </pc:sldMkLst>
      </pc:sldChg>
      <pc:sldChg chg="modTransition">
        <pc:chgData name="Cyrille Zakaria" userId="bad20c1f-da18-4696-a6b5-79d63c2b67a7" providerId="ADAL" clId="{1888F0B2-CB19-4AB9-9816-2D66923DFC59}" dt="2023-03-08T15:10:03.264" v="14"/>
        <pc:sldMkLst>
          <pc:docMk/>
          <pc:sldMk cId="2084726008" sldId="270"/>
        </pc:sldMkLst>
      </pc:sldChg>
      <pc:sldChg chg="modTransition">
        <pc:chgData name="Cyrille Zakaria" userId="bad20c1f-da18-4696-a6b5-79d63c2b67a7" providerId="ADAL" clId="{1888F0B2-CB19-4AB9-9816-2D66923DFC59}" dt="2023-03-08T15:10:03.264" v="14"/>
        <pc:sldMkLst>
          <pc:docMk/>
          <pc:sldMk cId="336583944" sldId="271"/>
        </pc:sldMkLst>
      </pc:sldChg>
      <pc:sldChg chg="modTransition">
        <pc:chgData name="Cyrille Zakaria" userId="bad20c1f-da18-4696-a6b5-79d63c2b67a7" providerId="ADAL" clId="{1888F0B2-CB19-4AB9-9816-2D66923DFC59}" dt="2023-03-08T15:56:21.116" v="482"/>
        <pc:sldMkLst>
          <pc:docMk/>
          <pc:sldMk cId="1207573322" sldId="272"/>
        </pc:sldMkLst>
      </pc:sldChg>
      <pc:sldChg chg="modTransition">
        <pc:chgData name="Cyrille Zakaria" userId="bad20c1f-da18-4696-a6b5-79d63c2b67a7" providerId="ADAL" clId="{1888F0B2-CB19-4AB9-9816-2D66923DFC59}" dt="2023-03-08T15:10:03.264" v="14"/>
        <pc:sldMkLst>
          <pc:docMk/>
          <pc:sldMk cId="1889293868" sldId="273"/>
        </pc:sldMkLst>
      </pc:sldChg>
      <pc:sldChg chg="addSp delSp modSp mod modTransition modShow">
        <pc:chgData name="Cyrille Zakaria" userId="bad20c1f-da18-4696-a6b5-79d63c2b67a7" providerId="ADAL" clId="{1888F0B2-CB19-4AB9-9816-2D66923DFC59}" dt="2023-03-08T15:42:16.122" v="133" actId="26606"/>
        <pc:sldMkLst>
          <pc:docMk/>
          <pc:sldMk cId="1493664416" sldId="274"/>
        </pc:sldMkLst>
        <pc:spChg chg="add del">
          <ac:chgData name="Cyrille Zakaria" userId="bad20c1f-da18-4696-a6b5-79d63c2b67a7" providerId="ADAL" clId="{1888F0B2-CB19-4AB9-9816-2D66923DFC59}" dt="2023-03-08T15:40:25.631" v="77" actId="22"/>
          <ac:spMkLst>
            <pc:docMk/>
            <pc:sldMk cId="1493664416" sldId="274"/>
            <ac:spMk id="5" creationId="{9319E027-72AB-3EE7-6A51-BF37B90B6426}"/>
          </ac:spMkLst>
        </pc:spChg>
        <pc:spChg chg="add del mod ord">
          <ac:chgData name="Cyrille Zakaria" userId="bad20c1f-da18-4696-a6b5-79d63c2b67a7" providerId="ADAL" clId="{1888F0B2-CB19-4AB9-9816-2D66923DFC59}" dt="2023-03-08T15:18:16.550" v="31" actId="478"/>
          <ac:spMkLst>
            <pc:docMk/>
            <pc:sldMk cId="1493664416" sldId="274"/>
            <ac:spMk id="6" creationId="{D19D067E-9FCD-D09D-378D-D62696A5D512}"/>
          </ac:spMkLst>
        </pc:spChg>
        <pc:spChg chg="add del">
          <ac:chgData name="Cyrille Zakaria" userId="bad20c1f-da18-4696-a6b5-79d63c2b67a7" providerId="ADAL" clId="{1888F0B2-CB19-4AB9-9816-2D66923DFC59}" dt="2023-03-08T15:18:07.963" v="29" actId="26606"/>
          <ac:spMkLst>
            <pc:docMk/>
            <pc:sldMk cId="1493664416" sldId="274"/>
            <ac:spMk id="8" creationId="{505E8236-5F10-4063-8489-EF5ABDD48413}"/>
          </ac:spMkLst>
        </pc:spChg>
        <pc:spChg chg="add del mod">
          <ac:chgData name="Cyrille Zakaria" userId="bad20c1f-da18-4696-a6b5-79d63c2b67a7" providerId="ADAL" clId="{1888F0B2-CB19-4AB9-9816-2D66923DFC59}" dt="2023-03-08T15:41:12.136" v="104" actId="478"/>
          <ac:spMkLst>
            <pc:docMk/>
            <pc:sldMk cId="1493664416" sldId="274"/>
            <ac:spMk id="9" creationId="{C946645E-29D1-C824-CE43-EA1E6F088434}"/>
          </ac:spMkLst>
        </pc:spChg>
        <pc:spChg chg="add mod ord">
          <ac:chgData name="Cyrille Zakaria" userId="bad20c1f-da18-4696-a6b5-79d63c2b67a7" providerId="ADAL" clId="{1888F0B2-CB19-4AB9-9816-2D66923DFC59}" dt="2023-03-08T15:42:16.122" v="133" actId="26606"/>
          <ac:spMkLst>
            <pc:docMk/>
            <pc:sldMk cId="1493664416" sldId="274"/>
            <ac:spMk id="10" creationId="{EF824842-97D1-702E-7516-F5D8F10934BA}"/>
          </ac:spMkLst>
        </pc:spChg>
        <pc:spChg chg="add del">
          <ac:chgData name="Cyrille Zakaria" userId="bad20c1f-da18-4696-a6b5-79d63c2b67a7" providerId="ADAL" clId="{1888F0B2-CB19-4AB9-9816-2D66923DFC59}" dt="2023-03-08T15:18:03.334" v="25" actId="26606"/>
          <ac:spMkLst>
            <pc:docMk/>
            <pc:sldMk cId="1493664416" sldId="274"/>
            <ac:spMk id="11" creationId="{08689088-E8EA-4B0D-9DF5-6503E5538721}"/>
          </ac:spMkLst>
        </pc:spChg>
        <pc:spChg chg="add del">
          <ac:chgData name="Cyrille Zakaria" userId="bad20c1f-da18-4696-a6b5-79d63c2b67a7" providerId="ADAL" clId="{1888F0B2-CB19-4AB9-9816-2D66923DFC59}" dt="2023-03-08T15:18:03.334" v="25" actId="26606"/>
          <ac:spMkLst>
            <pc:docMk/>
            <pc:sldMk cId="1493664416" sldId="274"/>
            <ac:spMk id="21" creationId="{61CA6EE3-50AE-4068-8444-C8B685FC8BA8}"/>
          </ac:spMkLst>
        </pc:spChg>
        <pc:grpChg chg="add del">
          <ac:chgData name="Cyrille Zakaria" userId="bad20c1f-da18-4696-a6b5-79d63c2b67a7" providerId="ADAL" clId="{1888F0B2-CB19-4AB9-9816-2D66923DFC59}" dt="2023-03-08T15:18:03.334" v="25" actId="26606"/>
          <ac:grpSpMkLst>
            <pc:docMk/>
            <pc:sldMk cId="1493664416" sldId="274"/>
            <ac:grpSpMk id="13" creationId="{690B3B91-59FA-408F-A060-4A5642F58BD9}"/>
          </ac:grpSpMkLst>
        </pc:grpChg>
        <pc:picChg chg="mod ord">
          <ac:chgData name="Cyrille Zakaria" userId="bad20c1f-da18-4696-a6b5-79d63c2b67a7" providerId="ADAL" clId="{1888F0B2-CB19-4AB9-9816-2D66923DFC59}" dt="2023-03-08T15:42:16.122" v="133" actId="26606"/>
          <ac:picMkLst>
            <pc:docMk/>
            <pc:sldMk cId="1493664416" sldId="274"/>
            <ac:picMk id="2" creationId="{B406C062-44F3-E93D-0429-369D058A373C}"/>
          </ac:picMkLst>
        </pc:picChg>
        <pc:picChg chg="mod ord modCrop">
          <ac:chgData name="Cyrille Zakaria" userId="bad20c1f-da18-4696-a6b5-79d63c2b67a7" providerId="ADAL" clId="{1888F0B2-CB19-4AB9-9816-2D66923DFC59}" dt="2023-03-08T15:42:16.122" v="133" actId="26606"/>
          <ac:picMkLst>
            <pc:docMk/>
            <pc:sldMk cId="1493664416" sldId="274"/>
            <ac:picMk id="3" creationId="{A3C27D0B-D263-9616-1670-5BA0DA6BA793}"/>
          </ac:picMkLst>
        </pc:picChg>
      </pc:sldChg>
      <pc:sldChg chg="ord modTransition">
        <pc:chgData name="Cyrille Zakaria" userId="bad20c1f-da18-4696-a6b5-79d63c2b67a7" providerId="ADAL" clId="{1888F0B2-CB19-4AB9-9816-2D66923DFC59}" dt="2023-03-08T15:42:52.863" v="135"/>
        <pc:sldMkLst>
          <pc:docMk/>
          <pc:sldMk cId="513877012" sldId="275"/>
        </pc:sldMkLst>
      </pc:sldChg>
      <pc:sldChg chg="addSp delSp modSp mod modTransition">
        <pc:chgData name="Cyrille Zakaria" userId="bad20c1f-da18-4696-a6b5-79d63c2b67a7" providerId="ADAL" clId="{1888F0B2-CB19-4AB9-9816-2D66923DFC59}" dt="2023-03-08T15:45:39.450" v="193" actId="1076"/>
        <pc:sldMkLst>
          <pc:docMk/>
          <pc:sldMk cId="1809548918" sldId="276"/>
        </pc:sldMkLst>
        <pc:spChg chg="add del mod">
          <ac:chgData name="Cyrille Zakaria" userId="bad20c1f-da18-4696-a6b5-79d63c2b67a7" providerId="ADAL" clId="{1888F0B2-CB19-4AB9-9816-2D66923DFC59}" dt="2023-03-08T15:45:31.777" v="187" actId="478"/>
          <ac:spMkLst>
            <pc:docMk/>
            <pc:sldMk cId="1809548918" sldId="276"/>
            <ac:spMk id="3" creationId="{DF4F4A12-543B-4C8D-A416-281962CF0E96}"/>
          </ac:spMkLst>
        </pc:spChg>
        <pc:spChg chg="add mod">
          <ac:chgData name="Cyrille Zakaria" userId="bad20c1f-da18-4696-a6b5-79d63c2b67a7" providerId="ADAL" clId="{1888F0B2-CB19-4AB9-9816-2D66923DFC59}" dt="2023-03-08T15:45:39.450" v="193" actId="1076"/>
          <ac:spMkLst>
            <pc:docMk/>
            <pc:sldMk cId="1809548918" sldId="276"/>
            <ac:spMk id="6" creationId="{711C4B21-C3B5-61F3-4641-439A21745128}"/>
          </ac:spMkLst>
        </pc:spChg>
      </pc:sldChg>
      <pc:sldChg chg="addSp delSp modSp mod modTransition">
        <pc:chgData name="Cyrille Zakaria" userId="bad20c1f-da18-4696-a6b5-79d63c2b67a7" providerId="ADAL" clId="{1888F0B2-CB19-4AB9-9816-2D66923DFC59}" dt="2023-03-08T15:48:39.974" v="250" actId="1076"/>
        <pc:sldMkLst>
          <pc:docMk/>
          <pc:sldMk cId="2741547183" sldId="277"/>
        </pc:sldMkLst>
        <pc:spChg chg="mod">
          <ac:chgData name="Cyrille Zakaria" userId="bad20c1f-da18-4696-a6b5-79d63c2b67a7" providerId="ADAL" clId="{1888F0B2-CB19-4AB9-9816-2D66923DFC59}" dt="2023-03-08T15:47:01.711" v="210" actId="33524"/>
          <ac:spMkLst>
            <pc:docMk/>
            <pc:sldMk cId="2741547183" sldId="277"/>
            <ac:spMk id="2" creationId="{2A8B1054-00C5-159A-0141-1FB229ADFC1E}"/>
          </ac:spMkLst>
        </pc:spChg>
        <pc:spChg chg="add del">
          <ac:chgData name="Cyrille Zakaria" userId="bad20c1f-da18-4696-a6b5-79d63c2b67a7" providerId="ADAL" clId="{1888F0B2-CB19-4AB9-9816-2D66923DFC59}" dt="2023-03-08T15:46:42.810" v="207" actId="22"/>
          <ac:spMkLst>
            <pc:docMk/>
            <pc:sldMk cId="2741547183" sldId="277"/>
            <ac:spMk id="4" creationId="{3F127201-34C9-FF83-5047-B6D862419989}"/>
          </ac:spMkLst>
        </pc:spChg>
        <pc:spChg chg="del mod">
          <ac:chgData name="Cyrille Zakaria" userId="bad20c1f-da18-4696-a6b5-79d63c2b67a7" providerId="ADAL" clId="{1888F0B2-CB19-4AB9-9816-2D66923DFC59}" dt="2023-03-08T15:47:45.446" v="229" actId="478"/>
          <ac:spMkLst>
            <pc:docMk/>
            <pc:sldMk cId="2741547183" sldId="277"/>
            <ac:spMk id="6" creationId="{4586B548-1F6D-2C01-6929-B1BCDCE385D1}"/>
          </ac:spMkLst>
        </pc:spChg>
        <pc:spChg chg="add mod">
          <ac:chgData name="Cyrille Zakaria" userId="bad20c1f-da18-4696-a6b5-79d63c2b67a7" providerId="ADAL" clId="{1888F0B2-CB19-4AB9-9816-2D66923DFC59}" dt="2023-03-08T15:48:39.974" v="250" actId="1076"/>
          <ac:spMkLst>
            <pc:docMk/>
            <pc:sldMk cId="2741547183" sldId="277"/>
            <ac:spMk id="7" creationId="{11AFB636-B6FA-2A04-3CFD-FA91E7CACD76}"/>
          </ac:spMkLst>
        </pc:spChg>
      </pc:sldChg>
      <pc:sldChg chg="modTransition">
        <pc:chgData name="Cyrille Zakaria" userId="bad20c1f-da18-4696-a6b5-79d63c2b67a7" providerId="ADAL" clId="{1888F0B2-CB19-4AB9-9816-2D66923DFC59}" dt="2023-03-08T15:10:03.264" v="14"/>
        <pc:sldMkLst>
          <pc:docMk/>
          <pc:sldMk cId="3598835042" sldId="278"/>
        </pc:sldMkLst>
      </pc:sldChg>
      <pc:sldChg chg="addSp modSp mod modTransition setBg modAnim setClrOvrMap">
        <pc:chgData name="Cyrille Zakaria" userId="bad20c1f-da18-4696-a6b5-79d63c2b67a7" providerId="ADAL" clId="{1888F0B2-CB19-4AB9-9816-2D66923DFC59}" dt="2023-03-08T15:48:46.386" v="253" actId="403"/>
        <pc:sldMkLst>
          <pc:docMk/>
          <pc:sldMk cId="4162948624" sldId="279"/>
        </pc:sldMkLst>
        <pc:spChg chg="mod">
          <ac:chgData name="Cyrille Zakaria" userId="bad20c1f-da18-4696-a6b5-79d63c2b67a7" providerId="ADAL" clId="{1888F0B2-CB19-4AB9-9816-2D66923DFC59}" dt="2023-03-08T15:48:46.386" v="253" actId="403"/>
          <ac:spMkLst>
            <pc:docMk/>
            <pc:sldMk cId="4162948624" sldId="279"/>
            <ac:spMk id="3" creationId="{B22294BB-EBF7-8494-5B27-B93275B4F9CE}"/>
          </ac:spMkLst>
        </pc:spChg>
        <pc:spChg chg="add">
          <ac:chgData name="Cyrille Zakaria" userId="bad20c1f-da18-4696-a6b5-79d63c2b67a7" providerId="ADAL" clId="{1888F0B2-CB19-4AB9-9816-2D66923DFC59}" dt="2023-03-08T15:14:08.363" v="17" actId="26606"/>
          <ac:spMkLst>
            <pc:docMk/>
            <pc:sldMk cId="4162948624" sldId="279"/>
            <ac:spMk id="8" creationId="{4B136A7F-8703-4FA7-80B1-874F5E75835C}"/>
          </ac:spMkLst>
        </pc:spChg>
        <pc:spChg chg="add">
          <ac:chgData name="Cyrille Zakaria" userId="bad20c1f-da18-4696-a6b5-79d63c2b67a7" providerId="ADAL" clId="{1888F0B2-CB19-4AB9-9816-2D66923DFC59}" dt="2023-03-08T15:14:08.363" v="17" actId="26606"/>
          <ac:spMkLst>
            <pc:docMk/>
            <pc:sldMk cId="4162948624" sldId="279"/>
            <ac:spMk id="10" creationId="{716B2278-BFC9-43BE-9620-278464A4ABA9}"/>
          </ac:spMkLst>
        </pc:spChg>
        <pc:spChg chg="add">
          <ac:chgData name="Cyrille Zakaria" userId="bad20c1f-da18-4696-a6b5-79d63c2b67a7" providerId="ADAL" clId="{1888F0B2-CB19-4AB9-9816-2D66923DFC59}" dt="2023-03-08T15:14:08.363" v="17" actId="26606"/>
          <ac:spMkLst>
            <pc:docMk/>
            <pc:sldMk cId="4162948624" sldId="279"/>
            <ac:spMk id="12" creationId="{E4CD00E4-F77A-49A5-A54B-A542D0DE5D1A}"/>
          </ac:spMkLst>
        </pc:spChg>
        <pc:spChg chg="add">
          <ac:chgData name="Cyrille Zakaria" userId="bad20c1f-da18-4696-a6b5-79d63c2b67a7" providerId="ADAL" clId="{1888F0B2-CB19-4AB9-9816-2D66923DFC59}" dt="2023-03-08T15:14:08.363" v="17" actId="26606"/>
          <ac:spMkLst>
            <pc:docMk/>
            <pc:sldMk cId="4162948624" sldId="279"/>
            <ac:spMk id="14" creationId="{17158038-9069-44CB-8794-762B5429B9FE}"/>
          </ac:spMkLst>
        </pc:spChg>
        <pc:spChg chg="add">
          <ac:chgData name="Cyrille Zakaria" userId="bad20c1f-da18-4696-a6b5-79d63c2b67a7" providerId="ADAL" clId="{1888F0B2-CB19-4AB9-9816-2D66923DFC59}" dt="2023-03-08T15:14:08.363" v="17" actId="26606"/>
          <ac:spMkLst>
            <pc:docMk/>
            <pc:sldMk cId="4162948624" sldId="279"/>
            <ac:spMk id="16" creationId="{045056AB-07D8-43D9-9343-AB85199AEA75}"/>
          </ac:spMkLst>
        </pc:spChg>
        <pc:spChg chg="add">
          <ac:chgData name="Cyrille Zakaria" userId="bad20c1f-da18-4696-a6b5-79d63c2b67a7" providerId="ADAL" clId="{1888F0B2-CB19-4AB9-9816-2D66923DFC59}" dt="2023-03-08T15:14:08.363" v="17" actId="26606"/>
          <ac:spMkLst>
            <pc:docMk/>
            <pc:sldMk cId="4162948624" sldId="279"/>
            <ac:spMk id="18" creationId="{E83D8662-D21C-4B0A-A8A5-EA1E5DEBC579}"/>
          </ac:spMkLst>
        </pc:spChg>
        <pc:spChg chg="add">
          <ac:chgData name="Cyrille Zakaria" userId="bad20c1f-da18-4696-a6b5-79d63c2b67a7" providerId="ADAL" clId="{1888F0B2-CB19-4AB9-9816-2D66923DFC59}" dt="2023-03-08T15:14:08.363" v="17" actId="26606"/>
          <ac:spMkLst>
            <pc:docMk/>
            <pc:sldMk cId="4162948624" sldId="279"/>
            <ac:spMk id="20" creationId="{2DCD8F78-1792-4C6D-981A-E217B2E88360}"/>
          </ac:spMkLst>
        </pc:spChg>
        <pc:spChg chg="add">
          <ac:chgData name="Cyrille Zakaria" userId="bad20c1f-da18-4696-a6b5-79d63c2b67a7" providerId="ADAL" clId="{1888F0B2-CB19-4AB9-9816-2D66923DFC59}" dt="2023-03-08T15:14:08.363" v="17" actId="26606"/>
          <ac:spMkLst>
            <pc:docMk/>
            <pc:sldMk cId="4162948624" sldId="279"/>
            <ac:spMk id="22" creationId="{55406073-A765-4D67-ACDC-14CB85786391}"/>
          </ac:spMkLst>
        </pc:spChg>
        <pc:spChg chg="add">
          <ac:chgData name="Cyrille Zakaria" userId="bad20c1f-da18-4696-a6b5-79d63c2b67a7" providerId="ADAL" clId="{1888F0B2-CB19-4AB9-9816-2D66923DFC59}" dt="2023-03-08T15:14:08.363" v="17" actId="26606"/>
          <ac:spMkLst>
            <pc:docMk/>
            <pc:sldMk cId="4162948624" sldId="279"/>
            <ac:spMk id="24" creationId="{F7952C3D-CF7B-4948-838F-4A9E40B4AAED}"/>
          </ac:spMkLst>
        </pc:spChg>
      </pc:sldChg>
      <pc:sldChg chg="addSp delSp modSp mod modTransition">
        <pc:chgData name="Cyrille Zakaria" userId="bad20c1f-da18-4696-a6b5-79d63c2b67a7" providerId="ADAL" clId="{1888F0B2-CB19-4AB9-9816-2D66923DFC59}" dt="2023-03-08T15:48:18.768" v="242" actId="20577"/>
        <pc:sldMkLst>
          <pc:docMk/>
          <pc:sldMk cId="3055436201" sldId="280"/>
        </pc:sldMkLst>
        <pc:spChg chg="add mod">
          <ac:chgData name="Cyrille Zakaria" userId="bad20c1f-da18-4696-a6b5-79d63c2b67a7" providerId="ADAL" clId="{1888F0B2-CB19-4AB9-9816-2D66923DFC59}" dt="2023-03-08T15:48:18.768" v="242" actId="20577"/>
          <ac:spMkLst>
            <pc:docMk/>
            <pc:sldMk cId="3055436201" sldId="280"/>
            <ac:spMk id="4" creationId="{19C06D8B-3848-CBB9-8EB6-329E60811FAA}"/>
          </ac:spMkLst>
        </pc:spChg>
        <pc:spChg chg="del mod">
          <ac:chgData name="Cyrille Zakaria" userId="bad20c1f-da18-4696-a6b5-79d63c2b67a7" providerId="ADAL" clId="{1888F0B2-CB19-4AB9-9816-2D66923DFC59}" dt="2023-03-08T15:46:27.854" v="204" actId="478"/>
          <ac:spMkLst>
            <pc:docMk/>
            <pc:sldMk cId="3055436201" sldId="280"/>
            <ac:spMk id="6" creationId="{CC09F708-A6EC-34E6-6D75-C9E776334DDA}"/>
          </ac:spMkLst>
        </pc:spChg>
      </pc:sldChg>
      <pc:sldChg chg="modTransition">
        <pc:chgData name="Cyrille Zakaria" userId="bad20c1f-da18-4696-a6b5-79d63c2b67a7" providerId="ADAL" clId="{1888F0B2-CB19-4AB9-9816-2D66923DFC59}" dt="2023-03-08T15:10:03.264" v="14"/>
        <pc:sldMkLst>
          <pc:docMk/>
          <pc:sldMk cId="1791414502" sldId="281"/>
        </pc:sldMkLst>
      </pc:sldChg>
      <pc:sldChg chg="addSp delSp modSp new mod modTransition setBg modClrScheme setClrOvrMap chgLayout">
        <pc:chgData name="Cyrille Zakaria" userId="bad20c1f-da18-4696-a6b5-79d63c2b67a7" providerId="ADAL" clId="{1888F0B2-CB19-4AB9-9816-2D66923DFC59}" dt="2023-03-08T15:20:08.773" v="74"/>
        <pc:sldMkLst>
          <pc:docMk/>
          <pc:sldMk cId="1323505113" sldId="282"/>
        </pc:sldMkLst>
        <pc:spChg chg="del mod ord">
          <ac:chgData name="Cyrille Zakaria" userId="bad20c1f-da18-4696-a6b5-79d63c2b67a7" providerId="ADAL" clId="{1888F0B2-CB19-4AB9-9816-2D66923DFC59}" dt="2023-03-08T15:18:49.370" v="38" actId="700"/>
          <ac:spMkLst>
            <pc:docMk/>
            <pc:sldMk cId="1323505113" sldId="282"/>
            <ac:spMk id="2" creationId="{93E60712-1B82-FCF3-8F4C-D2F4AA648489}"/>
          </ac:spMkLst>
        </pc:spChg>
        <pc:spChg chg="del mod ord">
          <ac:chgData name="Cyrille Zakaria" userId="bad20c1f-da18-4696-a6b5-79d63c2b67a7" providerId="ADAL" clId="{1888F0B2-CB19-4AB9-9816-2D66923DFC59}" dt="2023-03-08T15:18:49.370" v="38" actId="700"/>
          <ac:spMkLst>
            <pc:docMk/>
            <pc:sldMk cId="1323505113" sldId="282"/>
            <ac:spMk id="3" creationId="{BA26D794-F5B2-7E10-2EDD-69554BCCEA64}"/>
          </ac:spMkLst>
        </pc:spChg>
        <pc:spChg chg="add mod ord">
          <ac:chgData name="Cyrille Zakaria" userId="bad20c1f-da18-4696-a6b5-79d63c2b67a7" providerId="ADAL" clId="{1888F0B2-CB19-4AB9-9816-2D66923DFC59}" dt="2023-03-08T15:19:50.287" v="69" actId="1076"/>
          <ac:spMkLst>
            <pc:docMk/>
            <pc:sldMk cId="1323505113" sldId="282"/>
            <ac:spMk id="4" creationId="{D49C66FF-2A72-DAC0-DF6B-145A085E0505}"/>
          </ac:spMkLst>
        </pc:spChg>
        <pc:spChg chg="add del mod ord">
          <ac:chgData name="Cyrille Zakaria" userId="bad20c1f-da18-4696-a6b5-79d63c2b67a7" providerId="ADAL" clId="{1888F0B2-CB19-4AB9-9816-2D66923DFC59}" dt="2023-03-08T15:20:02.104" v="72" actId="478"/>
          <ac:spMkLst>
            <pc:docMk/>
            <pc:sldMk cId="1323505113" sldId="282"/>
            <ac:spMk id="5" creationId="{2DABA70D-C02B-3A6B-373D-68228DD431CD}"/>
          </ac:spMkLst>
        </pc:spChg>
        <pc:grpChg chg="add">
          <ac:chgData name="Cyrille Zakaria" userId="bad20c1f-da18-4696-a6b5-79d63c2b67a7" providerId="ADAL" clId="{1888F0B2-CB19-4AB9-9816-2D66923DFC59}" dt="2023-03-08T15:19:29.487" v="66" actId="26606"/>
          <ac:grpSpMkLst>
            <pc:docMk/>
            <pc:sldMk cId="1323505113" sldId="282"/>
            <ac:grpSpMk id="11" creationId="{08F94D66-27EC-4CB8-8226-D7F41C161863}"/>
          </ac:grpSpMkLst>
        </pc:grpChg>
        <pc:grpChg chg="add">
          <ac:chgData name="Cyrille Zakaria" userId="bad20c1f-da18-4696-a6b5-79d63c2b67a7" providerId="ADAL" clId="{1888F0B2-CB19-4AB9-9816-2D66923DFC59}" dt="2023-03-08T15:19:29.487" v="66" actId="26606"/>
          <ac:grpSpMkLst>
            <pc:docMk/>
            <pc:sldMk cId="1323505113" sldId="282"/>
            <ac:grpSpMk id="19" creationId="{0A3EF779-83DD-4EB0-9F4C-7304381A2870}"/>
          </ac:grpSpMkLst>
        </pc:grpChg>
        <pc:picChg chg="add del">
          <ac:chgData name="Cyrille Zakaria" userId="bad20c1f-da18-4696-a6b5-79d63c2b67a7" providerId="ADAL" clId="{1888F0B2-CB19-4AB9-9816-2D66923DFC59}" dt="2023-03-08T15:19:55.027" v="71" actId="478"/>
          <ac:picMkLst>
            <pc:docMk/>
            <pc:sldMk cId="1323505113" sldId="282"/>
            <ac:picMk id="7" creationId="{F9F59762-BA2F-D865-2F04-75F873D23C60}"/>
          </ac:picMkLst>
        </pc:picChg>
      </pc:sldChg>
      <pc:sldChg chg="addSp delSp modSp new mod modTransition setBg modClrScheme chgLayout">
        <pc:chgData name="Cyrille Zakaria" userId="bad20c1f-da18-4696-a6b5-79d63c2b67a7" providerId="ADAL" clId="{1888F0B2-CB19-4AB9-9816-2D66923DFC59}" dt="2023-03-08T15:56:21.116" v="482"/>
        <pc:sldMkLst>
          <pc:docMk/>
          <pc:sldMk cId="746003025" sldId="283"/>
        </pc:sldMkLst>
        <pc:spChg chg="mod ord">
          <ac:chgData name="Cyrille Zakaria" userId="bad20c1f-da18-4696-a6b5-79d63c2b67a7" providerId="ADAL" clId="{1888F0B2-CB19-4AB9-9816-2D66923DFC59}" dt="2023-03-08T15:56:09.464" v="480" actId="403"/>
          <ac:spMkLst>
            <pc:docMk/>
            <pc:sldMk cId="746003025" sldId="283"/>
            <ac:spMk id="2" creationId="{A230B17F-8E45-44AA-412F-CB520A5F986C}"/>
          </ac:spMkLst>
        </pc:spChg>
        <pc:spChg chg="del mod ord">
          <ac:chgData name="Cyrille Zakaria" userId="bad20c1f-da18-4696-a6b5-79d63c2b67a7" providerId="ADAL" clId="{1888F0B2-CB19-4AB9-9816-2D66923DFC59}" dt="2023-03-08T15:50:11.702" v="271" actId="700"/>
          <ac:spMkLst>
            <pc:docMk/>
            <pc:sldMk cId="746003025" sldId="283"/>
            <ac:spMk id="3" creationId="{9C5AE011-EA58-18EB-CECC-A64FE8A1ADAA}"/>
          </ac:spMkLst>
        </pc:spChg>
        <pc:spChg chg="add del mod ord">
          <ac:chgData name="Cyrille Zakaria" userId="bad20c1f-da18-4696-a6b5-79d63c2b67a7" providerId="ADAL" clId="{1888F0B2-CB19-4AB9-9816-2D66923DFC59}" dt="2023-03-08T15:55:42.725" v="464" actId="26606"/>
          <ac:spMkLst>
            <pc:docMk/>
            <pc:sldMk cId="746003025" sldId="283"/>
            <ac:spMk id="4" creationId="{3926A181-3CC6-3CB7-C538-006C174EB162}"/>
          </ac:spMkLst>
        </pc:spChg>
        <pc:spChg chg="add del">
          <ac:chgData name="Cyrille Zakaria" userId="bad20c1f-da18-4696-a6b5-79d63c2b67a7" providerId="ADAL" clId="{1888F0B2-CB19-4AB9-9816-2D66923DFC59}" dt="2023-03-08T15:55:35.786" v="457" actId="26606"/>
          <ac:spMkLst>
            <pc:docMk/>
            <pc:sldMk cId="746003025" sldId="283"/>
            <ac:spMk id="10" creationId="{94C52C56-BEF2-4E22-8C8E-A7AC96B03A72}"/>
          </ac:spMkLst>
        </pc:spChg>
        <pc:spChg chg="add del">
          <ac:chgData name="Cyrille Zakaria" userId="bad20c1f-da18-4696-a6b5-79d63c2b67a7" providerId="ADAL" clId="{1888F0B2-CB19-4AB9-9816-2D66923DFC59}" dt="2023-03-08T15:55:35.786" v="457" actId="26606"/>
          <ac:spMkLst>
            <pc:docMk/>
            <pc:sldMk cId="746003025" sldId="283"/>
            <ac:spMk id="12" creationId="{42285737-90EE-47DC-AC80-8AE156B11969}"/>
          </ac:spMkLst>
        </pc:spChg>
        <pc:spChg chg="add del">
          <ac:chgData name="Cyrille Zakaria" userId="bad20c1f-da18-4696-a6b5-79d63c2b67a7" providerId="ADAL" clId="{1888F0B2-CB19-4AB9-9816-2D66923DFC59}" dt="2023-03-08T15:55:40.885" v="461" actId="26606"/>
          <ac:spMkLst>
            <pc:docMk/>
            <pc:sldMk cId="746003025" sldId="283"/>
            <ac:spMk id="24" creationId="{94C52C56-BEF2-4E22-8C8E-A7AC96B03A72}"/>
          </ac:spMkLst>
        </pc:spChg>
        <pc:spChg chg="add del">
          <ac:chgData name="Cyrille Zakaria" userId="bad20c1f-da18-4696-a6b5-79d63c2b67a7" providerId="ADAL" clId="{1888F0B2-CB19-4AB9-9816-2D66923DFC59}" dt="2023-03-08T15:55:40.885" v="461" actId="26606"/>
          <ac:spMkLst>
            <pc:docMk/>
            <pc:sldMk cId="746003025" sldId="283"/>
            <ac:spMk id="25" creationId="{42285737-90EE-47DC-AC80-8AE156B11969}"/>
          </ac:spMkLst>
        </pc:spChg>
        <pc:spChg chg="add">
          <ac:chgData name="Cyrille Zakaria" userId="bad20c1f-da18-4696-a6b5-79d63c2b67a7" providerId="ADAL" clId="{1888F0B2-CB19-4AB9-9816-2D66923DFC59}" dt="2023-03-08T15:55:42.725" v="464" actId="26606"/>
          <ac:spMkLst>
            <pc:docMk/>
            <pc:sldMk cId="746003025" sldId="283"/>
            <ac:spMk id="31" creationId="{94C52C56-BEF2-4E22-8C8E-A7AC96B03A72}"/>
          </ac:spMkLst>
        </pc:spChg>
        <pc:spChg chg="add">
          <ac:chgData name="Cyrille Zakaria" userId="bad20c1f-da18-4696-a6b5-79d63c2b67a7" providerId="ADAL" clId="{1888F0B2-CB19-4AB9-9816-2D66923DFC59}" dt="2023-03-08T15:55:42.725" v="464" actId="26606"/>
          <ac:spMkLst>
            <pc:docMk/>
            <pc:sldMk cId="746003025" sldId="283"/>
            <ac:spMk id="32" creationId="{42285737-90EE-47DC-AC80-8AE156B11969}"/>
          </ac:spMkLst>
        </pc:spChg>
        <pc:grpChg chg="add del">
          <ac:chgData name="Cyrille Zakaria" userId="bad20c1f-da18-4696-a6b5-79d63c2b67a7" providerId="ADAL" clId="{1888F0B2-CB19-4AB9-9816-2D66923DFC59}" dt="2023-03-08T15:55:35.786" v="457" actId="26606"/>
          <ac:grpSpMkLst>
            <pc:docMk/>
            <pc:sldMk cId="746003025" sldId="283"/>
            <ac:grpSpMk id="14" creationId="{B57BDC17-F1B3-455F-BBF1-680AA1F25C06}"/>
          </ac:grpSpMkLst>
        </pc:grpChg>
        <pc:grpChg chg="add del">
          <ac:chgData name="Cyrille Zakaria" userId="bad20c1f-da18-4696-a6b5-79d63c2b67a7" providerId="ADAL" clId="{1888F0B2-CB19-4AB9-9816-2D66923DFC59}" dt="2023-03-08T15:55:40.885" v="461" actId="26606"/>
          <ac:grpSpMkLst>
            <pc:docMk/>
            <pc:sldMk cId="746003025" sldId="283"/>
            <ac:grpSpMk id="26" creationId="{B57BDC17-F1B3-455F-BBF1-680AA1F25C06}"/>
          </ac:grpSpMkLst>
        </pc:grpChg>
        <pc:grpChg chg="add">
          <ac:chgData name="Cyrille Zakaria" userId="bad20c1f-da18-4696-a6b5-79d63c2b67a7" providerId="ADAL" clId="{1888F0B2-CB19-4AB9-9816-2D66923DFC59}" dt="2023-03-08T15:55:42.725" v="464" actId="26606"/>
          <ac:grpSpMkLst>
            <pc:docMk/>
            <pc:sldMk cId="746003025" sldId="283"/>
            <ac:grpSpMk id="33" creationId="{B57BDC17-F1B3-455F-BBF1-680AA1F25C06}"/>
          </ac:grpSpMkLst>
        </pc:grpChg>
        <pc:graphicFrameChg chg="add del">
          <ac:chgData name="Cyrille Zakaria" userId="bad20c1f-da18-4696-a6b5-79d63c2b67a7" providerId="ADAL" clId="{1888F0B2-CB19-4AB9-9816-2D66923DFC59}" dt="2023-03-08T15:55:35.786" v="457" actId="26606"/>
          <ac:graphicFrameMkLst>
            <pc:docMk/>
            <pc:sldMk cId="746003025" sldId="283"/>
            <ac:graphicFrameMk id="6" creationId="{1B4F122A-2D48-E8B1-6FD6-458887B7C5BD}"/>
          </ac:graphicFrameMkLst>
        </pc:graphicFrameChg>
        <pc:graphicFrameChg chg="add del">
          <ac:chgData name="Cyrille Zakaria" userId="bad20c1f-da18-4696-a6b5-79d63c2b67a7" providerId="ADAL" clId="{1888F0B2-CB19-4AB9-9816-2D66923DFC59}" dt="2023-03-08T15:55:38.134" v="459" actId="26606"/>
          <ac:graphicFrameMkLst>
            <pc:docMk/>
            <pc:sldMk cId="746003025" sldId="283"/>
            <ac:graphicFrameMk id="22" creationId="{C588CE26-C0F5-1E76-706F-3FBA38354624}"/>
          </ac:graphicFrameMkLst>
        </pc:graphicFrameChg>
        <pc:graphicFrameChg chg="add del">
          <ac:chgData name="Cyrille Zakaria" userId="bad20c1f-da18-4696-a6b5-79d63c2b67a7" providerId="ADAL" clId="{1888F0B2-CB19-4AB9-9816-2D66923DFC59}" dt="2023-03-08T15:55:40.885" v="461" actId="26606"/>
          <ac:graphicFrameMkLst>
            <pc:docMk/>
            <pc:sldMk cId="746003025" sldId="283"/>
            <ac:graphicFrameMk id="27" creationId="{1B4F122A-2D48-E8B1-6FD6-458887B7C5BD}"/>
          </ac:graphicFrameMkLst>
        </pc:graphicFrameChg>
        <pc:graphicFrameChg chg="add del">
          <ac:chgData name="Cyrille Zakaria" userId="bad20c1f-da18-4696-a6b5-79d63c2b67a7" providerId="ADAL" clId="{1888F0B2-CB19-4AB9-9816-2D66923DFC59}" dt="2023-03-08T15:55:42.694" v="463" actId="26606"/>
          <ac:graphicFrameMkLst>
            <pc:docMk/>
            <pc:sldMk cId="746003025" sldId="283"/>
            <ac:graphicFrameMk id="29" creationId="{C588CE26-C0F5-1E76-706F-3FBA38354624}"/>
          </ac:graphicFrameMkLst>
        </pc:graphicFrameChg>
        <pc:graphicFrameChg chg="add">
          <ac:chgData name="Cyrille Zakaria" userId="bad20c1f-da18-4696-a6b5-79d63c2b67a7" providerId="ADAL" clId="{1888F0B2-CB19-4AB9-9816-2D66923DFC59}" dt="2023-03-08T15:55:42.725" v="464" actId="26606"/>
          <ac:graphicFrameMkLst>
            <pc:docMk/>
            <pc:sldMk cId="746003025" sldId="283"/>
            <ac:graphicFrameMk id="34" creationId="{1B4F122A-2D48-E8B1-6FD6-458887B7C5BD}"/>
          </ac:graphicFrameMkLst>
        </pc:graphicFrameChg>
      </pc:sldChg>
      <pc:sldChg chg="addSp delSp modSp new del mod modClrScheme chgLayout">
        <pc:chgData name="Cyrille Zakaria" userId="bad20c1f-da18-4696-a6b5-79d63c2b67a7" providerId="ADAL" clId="{1888F0B2-CB19-4AB9-9816-2D66923DFC59}" dt="2023-03-08T15:50:05.853" v="270" actId="680"/>
        <pc:sldMkLst>
          <pc:docMk/>
          <pc:sldMk cId="783691555" sldId="284"/>
        </pc:sldMkLst>
        <pc:spChg chg="add del mod ord">
          <ac:chgData name="Cyrille Zakaria" userId="bad20c1f-da18-4696-a6b5-79d63c2b67a7" providerId="ADAL" clId="{1888F0B2-CB19-4AB9-9816-2D66923DFC59}" dt="2023-03-08T15:50:04.655" v="269" actId="700"/>
          <ac:spMkLst>
            <pc:docMk/>
            <pc:sldMk cId="783691555" sldId="284"/>
            <ac:spMk id="2" creationId="{C9842832-D48D-635F-25FD-214C36E4F316}"/>
          </ac:spMkLst>
        </pc:spChg>
        <pc:spChg chg="add del mod ord">
          <ac:chgData name="Cyrille Zakaria" userId="bad20c1f-da18-4696-a6b5-79d63c2b67a7" providerId="ADAL" clId="{1888F0B2-CB19-4AB9-9816-2D66923DFC59}" dt="2023-03-08T15:50:04.655" v="269" actId="700"/>
          <ac:spMkLst>
            <pc:docMk/>
            <pc:sldMk cId="783691555" sldId="284"/>
            <ac:spMk id="3" creationId="{5B2E15F9-E0B3-4528-2A44-861C291D31C7}"/>
          </ac:spMkLst>
        </pc:spChg>
        <pc:spChg chg="add del mod ord">
          <ac:chgData name="Cyrille Zakaria" userId="bad20c1f-da18-4696-a6b5-79d63c2b67a7" providerId="ADAL" clId="{1888F0B2-CB19-4AB9-9816-2D66923DFC59}" dt="2023-03-08T15:50:04.655" v="269" actId="700"/>
          <ac:spMkLst>
            <pc:docMk/>
            <pc:sldMk cId="783691555" sldId="284"/>
            <ac:spMk id="4" creationId="{195776FF-B2E1-723A-40D0-AD30F848F9A7}"/>
          </ac:spMkLst>
        </pc:spChg>
        <pc:spChg chg="add del mod ord">
          <ac:chgData name="Cyrille Zakaria" userId="bad20c1f-da18-4696-a6b5-79d63c2b67a7" providerId="ADAL" clId="{1888F0B2-CB19-4AB9-9816-2D66923DFC59}" dt="2023-03-08T15:50:04.655" v="269" actId="700"/>
          <ac:spMkLst>
            <pc:docMk/>
            <pc:sldMk cId="783691555" sldId="284"/>
            <ac:spMk id="5" creationId="{6322C526-BC4E-35AB-3A79-258238C350E6}"/>
          </ac:spMkLst>
        </pc:spChg>
      </pc:sldChg>
    </pc:docChg>
  </pc:docChgLst>
  <pc:docChgLst>
    <pc:chgData name="Alec Fraser" userId="S::afras078@uottawa.ca::e9d05a1e-ca8a-4fda-aa4e-efe63d3cb9b4" providerId="AD" clId="Web-{C70A23E5-D599-8A52-2FE7-75D356014D29}"/>
    <pc:docChg chg="addSld delSld modSld sldOrd">
      <pc:chgData name="Alec Fraser" userId="S::afras078@uottawa.ca::e9d05a1e-ca8a-4fda-aa4e-efe63d3cb9b4" providerId="AD" clId="Web-{C70A23E5-D599-8A52-2FE7-75D356014D29}" dt="2023-03-07T21:05:17.408" v="1533" actId="1076"/>
      <pc:docMkLst>
        <pc:docMk/>
      </pc:docMkLst>
      <pc:sldChg chg="addSp delSp modSp del mod setBg modNotes">
        <pc:chgData name="Alec Fraser" userId="S::afras078@uottawa.ca::e9d05a1e-ca8a-4fda-aa4e-efe63d3cb9b4" providerId="AD" clId="Web-{C70A23E5-D599-8A52-2FE7-75D356014D29}" dt="2023-03-07T20:56:47.168" v="1482"/>
        <pc:sldMkLst>
          <pc:docMk/>
          <pc:sldMk cId="921893506" sldId="265"/>
        </pc:sldMkLst>
        <pc:spChg chg="mod ord">
          <ac:chgData name="Alec Fraser" userId="S::afras078@uottawa.ca::e9d05a1e-ca8a-4fda-aa4e-efe63d3cb9b4" providerId="AD" clId="Web-{C70A23E5-D599-8A52-2FE7-75D356014D29}" dt="2023-03-07T20:40:13.032" v="114" actId="1076"/>
          <ac:spMkLst>
            <pc:docMk/>
            <pc:sldMk cId="921893506" sldId="265"/>
            <ac:spMk id="2" creationId="{D08FA467-B297-6468-3106-69A7404AB9F6}"/>
          </ac:spMkLst>
        </pc:spChg>
        <pc:spChg chg="del">
          <ac:chgData name="Alec Fraser" userId="S::afras078@uottawa.ca::e9d05a1e-ca8a-4fda-aa4e-efe63d3cb9b4" providerId="AD" clId="Web-{C70A23E5-D599-8A52-2FE7-75D356014D29}" dt="2023-03-07T20:36:03.982" v="0"/>
          <ac:spMkLst>
            <pc:docMk/>
            <pc:sldMk cId="921893506" sldId="265"/>
            <ac:spMk id="3" creationId="{1540AA4B-4551-23CB-625D-9A28BBA20521}"/>
          </ac:spMkLst>
        </pc:spChg>
        <pc:spChg chg="add del mod">
          <ac:chgData name="Alec Fraser" userId="S::afras078@uottawa.ca::e9d05a1e-ca8a-4fda-aa4e-efe63d3cb9b4" providerId="AD" clId="Web-{C70A23E5-D599-8A52-2FE7-75D356014D29}" dt="2023-03-07T20:40:06.235" v="113"/>
          <ac:spMkLst>
            <pc:docMk/>
            <pc:sldMk cId="921893506" sldId="265"/>
            <ac:spMk id="6" creationId="{3E7A615D-A151-1AFB-CB3A-D3E8AF79BDD8}"/>
          </ac:spMkLst>
        </pc:spChg>
        <pc:spChg chg="add mod">
          <ac:chgData name="Alec Fraser" userId="S::afras078@uottawa.ca::e9d05a1e-ca8a-4fda-aa4e-efe63d3cb9b4" providerId="AD" clId="Web-{C70A23E5-D599-8A52-2FE7-75D356014D29}" dt="2023-03-07T20:40:48.329" v="138" actId="20577"/>
          <ac:spMkLst>
            <pc:docMk/>
            <pc:sldMk cId="921893506" sldId="265"/>
            <ac:spMk id="7" creationId="{D3A7CD3E-278F-F81D-0064-18406652D9D2}"/>
          </ac:spMkLst>
        </pc:spChg>
        <pc:spChg chg="add del">
          <ac:chgData name="Alec Fraser" userId="S::afras078@uottawa.ca::e9d05a1e-ca8a-4fda-aa4e-efe63d3cb9b4" providerId="AD" clId="Web-{C70A23E5-D599-8A52-2FE7-75D356014D29}" dt="2023-03-07T20:37:57.483" v="57"/>
          <ac:spMkLst>
            <pc:docMk/>
            <pc:sldMk cId="921893506" sldId="265"/>
            <ac:spMk id="8" creationId="{1A78EC74-36C1-9AD1-B6AE-D96EA32D6549}"/>
          </ac:spMkLst>
        </pc:spChg>
        <pc:spChg chg="add del">
          <ac:chgData name="Alec Fraser" userId="S::afras078@uottawa.ca::e9d05a1e-ca8a-4fda-aa4e-efe63d3cb9b4" providerId="AD" clId="Web-{C70A23E5-D599-8A52-2FE7-75D356014D29}" dt="2023-03-07T20:37:57.483" v="57"/>
          <ac:spMkLst>
            <pc:docMk/>
            <pc:sldMk cId="921893506" sldId="265"/>
            <ac:spMk id="11" creationId="{6AD30037-67ED-4367-9BE0-45787510BF13}"/>
          </ac:spMkLst>
        </pc:spChg>
        <pc:spChg chg="add">
          <ac:chgData name="Alec Fraser" userId="S::afras078@uottawa.ca::e9d05a1e-ca8a-4fda-aa4e-efe63d3cb9b4" providerId="AD" clId="Web-{C70A23E5-D599-8A52-2FE7-75D356014D29}" dt="2023-03-07T20:40:06.235" v="113"/>
          <ac:spMkLst>
            <pc:docMk/>
            <pc:sldMk cId="921893506" sldId="265"/>
            <ac:spMk id="20" creationId="{E58348C3-6249-4952-AA86-C63DB35EA9F2}"/>
          </ac:spMkLst>
        </pc:spChg>
        <pc:grpChg chg="add">
          <ac:chgData name="Alec Fraser" userId="S::afras078@uottawa.ca::e9d05a1e-ca8a-4fda-aa4e-efe63d3cb9b4" providerId="AD" clId="Web-{C70A23E5-D599-8A52-2FE7-75D356014D29}" dt="2023-03-07T20:40:06.235" v="113"/>
          <ac:grpSpMkLst>
            <pc:docMk/>
            <pc:sldMk cId="921893506" sldId="265"/>
            <ac:grpSpMk id="12" creationId="{08F94D66-27EC-4CB8-8226-D7F41C161863}"/>
          </ac:grpSpMkLst>
        </pc:grpChg>
        <pc:grpChg chg="add del">
          <ac:chgData name="Alec Fraser" userId="S::afras078@uottawa.ca::e9d05a1e-ca8a-4fda-aa4e-efe63d3cb9b4" providerId="AD" clId="Web-{C70A23E5-D599-8A52-2FE7-75D356014D29}" dt="2023-03-07T20:37:57.483" v="57"/>
          <ac:grpSpMkLst>
            <pc:docMk/>
            <pc:sldMk cId="921893506" sldId="265"/>
            <ac:grpSpMk id="13" creationId="{50841A4E-5BC1-44B4-83CF-D524E8AEAD64}"/>
          </ac:grpSpMkLst>
        </pc:grpChg>
        <pc:grpChg chg="add">
          <ac:chgData name="Alec Fraser" userId="S::afras078@uottawa.ca::e9d05a1e-ca8a-4fda-aa4e-efe63d3cb9b4" providerId="AD" clId="Web-{C70A23E5-D599-8A52-2FE7-75D356014D29}" dt="2023-03-07T20:40:06.235" v="113"/>
          <ac:grpSpMkLst>
            <pc:docMk/>
            <pc:sldMk cId="921893506" sldId="265"/>
            <ac:grpSpMk id="22" creationId="{DE6174AD-DBB0-43E6-98C2-738DB3A15244}"/>
          </ac:grpSpMkLst>
        </pc:grpChg>
        <pc:picChg chg="add del mod ord">
          <ac:chgData name="Alec Fraser" userId="S::afras078@uottawa.ca::e9d05a1e-ca8a-4fda-aa4e-efe63d3cb9b4" providerId="AD" clId="Web-{C70A23E5-D599-8A52-2FE7-75D356014D29}" dt="2023-03-07T20:39:59.204" v="112"/>
          <ac:picMkLst>
            <pc:docMk/>
            <pc:sldMk cId="921893506" sldId="265"/>
            <ac:picMk id="4" creationId="{226839C5-CA21-01F7-4AAB-028EFC30B7D4}"/>
          </ac:picMkLst>
        </pc:picChg>
        <pc:picChg chg="add">
          <ac:chgData name="Alec Fraser" userId="S::afras078@uottawa.ca::e9d05a1e-ca8a-4fda-aa4e-efe63d3cb9b4" providerId="AD" clId="Web-{C70A23E5-D599-8A52-2FE7-75D356014D29}" dt="2023-03-07T20:40:06.235" v="113"/>
          <ac:picMkLst>
            <pc:docMk/>
            <pc:sldMk cId="921893506" sldId="265"/>
            <ac:picMk id="10" creationId="{D4686A75-567A-3893-18E1-E579FDFF7722}"/>
          </ac:picMkLst>
        </pc:picChg>
      </pc:sldChg>
      <pc:sldChg chg="new del">
        <pc:chgData name="Alec Fraser" userId="S::afras078@uottawa.ca::e9d05a1e-ca8a-4fda-aa4e-efe63d3cb9b4" providerId="AD" clId="Web-{C70A23E5-D599-8A52-2FE7-75D356014D29}" dt="2023-03-07T20:39:28.406" v="94"/>
        <pc:sldMkLst>
          <pc:docMk/>
          <pc:sldMk cId="1450529933" sldId="269"/>
        </pc:sldMkLst>
      </pc:sldChg>
      <pc:sldChg chg="add replId modNotes">
        <pc:chgData name="Alec Fraser" userId="S::afras078@uottawa.ca::e9d05a1e-ca8a-4fda-aa4e-efe63d3cb9b4" providerId="AD" clId="Web-{C70A23E5-D599-8A52-2FE7-75D356014D29}" dt="2023-03-07T20:56:04.277" v="1477"/>
        <pc:sldMkLst>
          <pc:docMk/>
          <pc:sldMk cId="2084726008" sldId="270"/>
        </pc:sldMkLst>
      </pc:sldChg>
      <pc:sldChg chg="addSp delSp modSp add mod ord replId setBg setClrOvrMap modNotes">
        <pc:chgData name="Alec Fraser" userId="S::afras078@uottawa.ca::e9d05a1e-ca8a-4fda-aa4e-efe63d3cb9b4" providerId="AD" clId="Web-{C70A23E5-D599-8A52-2FE7-75D356014D29}" dt="2023-03-07T21:05:17.408" v="1533" actId="1076"/>
        <pc:sldMkLst>
          <pc:docMk/>
          <pc:sldMk cId="1889293868" sldId="273"/>
        </pc:sldMkLst>
        <pc:spChg chg="mod">
          <ac:chgData name="Alec Fraser" userId="S::afras078@uottawa.ca::e9d05a1e-ca8a-4fda-aa4e-efe63d3cb9b4" providerId="AD" clId="Web-{C70A23E5-D599-8A52-2FE7-75D356014D29}" dt="2023-03-07T21:05:17.408" v="1533" actId="1076"/>
          <ac:spMkLst>
            <pc:docMk/>
            <pc:sldMk cId="1889293868" sldId="273"/>
            <ac:spMk id="2" creationId="{D08FA467-B297-6468-3106-69A7404AB9F6}"/>
          </ac:spMkLst>
        </pc:spChg>
        <pc:spChg chg="add del mod">
          <ac:chgData name="Alec Fraser" userId="S::afras078@uottawa.ca::e9d05a1e-ca8a-4fda-aa4e-efe63d3cb9b4" providerId="AD" clId="Web-{C70A23E5-D599-8A52-2FE7-75D356014D29}" dt="2023-03-07T20:57:30.653" v="1484"/>
          <ac:spMkLst>
            <pc:docMk/>
            <pc:sldMk cId="1889293868" sldId="273"/>
            <ac:spMk id="5" creationId="{76EC3A16-5431-636B-1718-987087EE7249}"/>
          </ac:spMkLst>
        </pc:spChg>
        <pc:spChg chg="add ord">
          <ac:chgData name="Alec Fraser" userId="S::afras078@uottawa.ca::e9d05a1e-ca8a-4fda-aa4e-efe63d3cb9b4" providerId="AD" clId="Web-{C70A23E5-D599-8A52-2FE7-75D356014D29}" dt="2023-03-07T21:02:21.094" v="1530"/>
          <ac:spMkLst>
            <pc:docMk/>
            <pc:sldMk cId="1889293868" sldId="273"/>
            <ac:spMk id="9" creationId="{D05CCA8A-2D35-C53F-7D1D-6CB4DAD9F39F}"/>
          </ac:spMkLst>
        </pc:spChg>
        <pc:spChg chg="add del mod">
          <ac:chgData name="Alec Fraser" userId="S::afras078@uottawa.ca::e9d05a1e-ca8a-4fda-aa4e-efe63d3cb9b4" providerId="AD" clId="Web-{C70A23E5-D599-8A52-2FE7-75D356014D29}" dt="2023-03-07T20:58:33.779" v="1510"/>
          <ac:spMkLst>
            <pc:docMk/>
            <pc:sldMk cId="1889293868" sldId="273"/>
            <ac:spMk id="13" creationId="{CEEC53A0-FF80-EAD2-7AF2-685B47B6329C}"/>
          </ac:spMkLst>
        </pc:spChg>
        <pc:spChg chg="add del mod">
          <ac:chgData name="Alec Fraser" userId="S::afras078@uottawa.ca::e9d05a1e-ca8a-4fda-aa4e-efe63d3cb9b4" providerId="AD" clId="Web-{C70A23E5-D599-8A52-2FE7-75D356014D29}" dt="2023-03-07T20:59:25.467" v="1516"/>
          <ac:spMkLst>
            <pc:docMk/>
            <pc:sldMk cId="1889293868" sldId="273"/>
            <ac:spMk id="17" creationId="{F1AF80D0-6A5F-2C87-7639-400C7B52D299}"/>
          </ac:spMkLst>
        </pc:spChg>
        <pc:spChg chg="add del mod">
          <ac:chgData name="Alec Fraser" userId="S::afras078@uottawa.ca::e9d05a1e-ca8a-4fda-aa4e-efe63d3cb9b4" providerId="AD" clId="Web-{C70A23E5-D599-8A52-2FE7-75D356014D29}" dt="2023-03-07T21:02:58.469" v="1531"/>
          <ac:spMkLst>
            <pc:docMk/>
            <pc:sldMk cId="1889293868" sldId="273"/>
            <ac:spMk id="21" creationId="{81BDD512-AA98-6D7E-3BB2-6DD9284FEFB1}"/>
          </ac:spMkLst>
        </pc:spChg>
        <pc:spChg chg="add del">
          <ac:chgData name="Alec Fraser" userId="S::afras078@uottawa.ca::e9d05a1e-ca8a-4fda-aa4e-efe63d3cb9b4" providerId="AD" clId="Web-{C70A23E5-D599-8A52-2FE7-75D356014D29}" dt="2023-03-07T21:02:58.469" v="1531"/>
          <ac:spMkLst>
            <pc:docMk/>
            <pc:sldMk cId="1889293868" sldId="273"/>
            <ac:spMk id="26" creationId="{F659138C-74A1-445B-848C-3608AE871A9F}"/>
          </ac:spMkLst>
        </pc:spChg>
        <pc:spChg chg="add del">
          <ac:chgData name="Alec Fraser" userId="S::afras078@uottawa.ca::e9d05a1e-ca8a-4fda-aa4e-efe63d3cb9b4" providerId="AD" clId="Web-{C70A23E5-D599-8A52-2FE7-75D356014D29}" dt="2023-03-07T21:02:58.469" v="1531"/>
          <ac:spMkLst>
            <pc:docMk/>
            <pc:sldMk cId="1889293868" sldId="273"/>
            <ac:spMk id="36" creationId="{225F4217-4021-45A0-812B-398F9A7A93F9}"/>
          </ac:spMkLst>
        </pc:spChg>
        <pc:spChg chg="add">
          <ac:chgData name="Alec Fraser" userId="S::afras078@uottawa.ca::e9d05a1e-ca8a-4fda-aa4e-efe63d3cb9b4" providerId="AD" clId="Web-{C70A23E5-D599-8A52-2FE7-75D356014D29}" dt="2023-03-07T21:02:58.469" v="1531"/>
          <ac:spMkLst>
            <pc:docMk/>
            <pc:sldMk cId="1889293868" sldId="273"/>
            <ac:spMk id="52" creationId="{F64080D6-34DE-4277-97CC-2FB3812846DA}"/>
          </ac:spMkLst>
        </pc:spChg>
        <pc:grpChg chg="add del">
          <ac:chgData name="Alec Fraser" userId="S::afras078@uottawa.ca::e9d05a1e-ca8a-4fda-aa4e-efe63d3cb9b4" providerId="AD" clId="Web-{C70A23E5-D599-8A52-2FE7-75D356014D29}" dt="2023-03-07T21:02:58.469" v="1531"/>
          <ac:grpSpMkLst>
            <pc:docMk/>
            <pc:sldMk cId="1889293868" sldId="273"/>
            <ac:grpSpMk id="28" creationId="{7DFD7409-66D7-4C9C-B528-E79EB64A4D31}"/>
          </ac:grpSpMkLst>
        </pc:grpChg>
        <pc:grpChg chg="add">
          <ac:chgData name="Alec Fraser" userId="S::afras078@uottawa.ca::e9d05a1e-ca8a-4fda-aa4e-efe63d3cb9b4" providerId="AD" clId="Web-{C70A23E5-D599-8A52-2FE7-75D356014D29}" dt="2023-03-07T21:02:58.469" v="1531"/>
          <ac:grpSpMkLst>
            <pc:docMk/>
            <pc:sldMk cId="1889293868" sldId="273"/>
            <ac:grpSpMk id="44" creationId="{08F94D66-27EC-4CB8-8226-D7F41C161863}"/>
          </ac:grpSpMkLst>
        </pc:grpChg>
        <pc:picChg chg="del">
          <ac:chgData name="Alec Fraser" userId="S::afras078@uottawa.ca::e9d05a1e-ca8a-4fda-aa4e-efe63d3cb9b4" providerId="AD" clId="Web-{C70A23E5-D599-8A52-2FE7-75D356014D29}" dt="2023-03-07T20:57:29.106" v="1483"/>
          <ac:picMkLst>
            <pc:docMk/>
            <pc:sldMk cId="1889293868" sldId="273"/>
            <ac:picMk id="4" creationId="{226839C5-CA21-01F7-4AAB-028EFC30B7D4}"/>
          </ac:picMkLst>
        </pc:picChg>
        <pc:picChg chg="add del mod ord">
          <ac:chgData name="Alec Fraser" userId="S::afras078@uottawa.ca::e9d05a1e-ca8a-4fda-aa4e-efe63d3cb9b4" providerId="AD" clId="Web-{C70A23E5-D599-8A52-2FE7-75D356014D29}" dt="2023-03-07T20:58:36.154" v="1511"/>
          <ac:picMkLst>
            <pc:docMk/>
            <pc:sldMk cId="1889293868" sldId="273"/>
            <ac:picMk id="6" creationId="{C9DBFDC6-2BEB-F91B-8AE8-51EA95B29A88}"/>
          </ac:picMkLst>
        </pc:picChg>
        <pc:picChg chg="add del mod ord">
          <ac:chgData name="Alec Fraser" userId="S::afras078@uottawa.ca::e9d05a1e-ca8a-4fda-aa4e-efe63d3cb9b4" providerId="AD" clId="Web-{C70A23E5-D599-8A52-2FE7-75D356014D29}" dt="2023-03-07T21:01:48.453" v="1528"/>
          <ac:picMkLst>
            <pc:docMk/>
            <pc:sldMk cId="1889293868" sldId="273"/>
            <ac:picMk id="18" creationId="{C94BB035-996A-704B-2E1F-38CE2A4EDCBC}"/>
          </ac:picMkLst>
        </pc:picChg>
        <pc:picChg chg="add del mod">
          <ac:chgData name="Alec Fraser" userId="S::afras078@uottawa.ca::e9d05a1e-ca8a-4fda-aa4e-efe63d3cb9b4" providerId="AD" clId="Web-{C70A23E5-D599-8A52-2FE7-75D356014D29}" dt="2023-03-07T21:01:51.172" v="1529"/>
          <ac:picMkLst>
            <pc:docMk/>
            <pc:sldMk cId="1889293868" sldId="273"/>
            <ac:picMk id="19" creationId="{8D438504-6BF5-BC2F-CC32-23BF650C0787}"/>
          </ac:picMkLst>
        </pc:picChg>
        <pc:picChg chg="add">
          <ac:chgData name="Alec Fraser" userId="S::afras078@uottawa.ca::e9d05a1e-ca8a-4fda-aa4e-efe63d3cb9b4" providerId="AD" clId="Web-{C70A23E5-D599-8A52-2FE7-75D356014D29}" dt="2023-03-07T21:02:58.469" v="1531"/>
          <ac:picMkLst>
            <pc:docMk/>
            <pc:sldMk cId="1889293868" sldId="273"/>
            <ac:picMk id="40" creationId="{7B97EF8C-B15A-F003-D583-07A29DEA4AC8}"/>
          </ac:picMkLst>
        </pc:picChg>
        <pc:inkChg chg="add del">
          <ac:chgData name="Alec Fraser" userId="S::afras078@uottawa.ca::e9d05a1e-ca8a-4fda-aa4e-efe63d3cb9b4" providerId="AD" clId="Web-{C70A23E5-D599-8A52-2FE7-75D356014D29}" dt="2023-03-07T20:57:41.653" v="1489"/>
          <ac:inkMkLst>
            <pc:docMk/>
            <pc:sldMk cId="1889293868" sldId="273"/>
            <ac:inkMk id="7" creationId="{5E11CED0-8B28-B6CB-187E-348DDEF9CD9C}"/>
          </ac:inkMkLst>
        </pc:inkChg>
        <pc:inkChg chg="add del">
          <ac:chgData name="Alec Fraser" userId="S::afras078@uottawa.ca::e9d05a1e-ca8a-4fda-aa4e-efe63d3cb9b4" providerId="AD" clId="Web-{C70A23E5-D599-8A52-2FE7-75D356014D29}" dt="2023-03-07T20:57:41.216" v="1488"/>
          <ac:inkMkLst>
            <pc:docMk/>
            <pc:sldMk cId="1889293868" sldId="273"/>
            <ac:inkMk id="8" creationId="{7F4990E7-C951-8F00-DBEA-876276B0745A}"/>
          </ac:inkMkLst>
        </pc:inkChg>
        <pc:inkChg chg="add del">
          <ac:chgData name="Alec Fraser" userId="S::afras078@uottawa.ca::e9d05a1e-ca8a-4fda-aa4e-efe63d3cb9b4" providerId="AD" clId="Web-{C70A23E5-D599-8A52-2FE7-75D356014D29}" dt="2023-03-07T20:57:53.653" v="1496"/>
          <ac:inkMkLst>
            <pc:docMk/>
            <pc:sldMk cId="1889293868" sldId="273"/>
            <ac:inkMk id="10" creationId="{353BBB7F-7328-C877-A1B5-B743FC4DF3E7}"/>
          </ac:inkMkLst>
        </pc:inkChg>
        <pc:inkChg chg="add del">
          <ac:chgData name="Alec Fraser" userId="S::afras078@uottawa.ca::e9d05a1e-ca8a-4fda-aa4e-efe63d3cb9b4" providerId="AD" clId="Web-{C70A23E5-D599-8A52-2FE7-75D356014D29}" dt="2023-03-07T20:57:52.919" v="1495"/>
          <ac:inkMkLst>
            <pc:docMk/>
            <pc:sldMk cId="1889293868" sldId="273"/>
            <ac:inkMk id="11" creationId="{D35910AC-EC30-3959-3EFF-F13E3E5B2FD5}"/>
          </ac:inkMkLst>
        </pc:inkChg>
        <pc:inkChg chg="add del">
          <ac:chgData name="Alec Fraser" userId="S::afras078@uottawa.ca::e9d05a1e-ca8a-4fda-aa4e-efe63d3cb9b4" providerId="AD" clId="Web-{C70A23E5-D599-8A52-2FE7-75D356014D29}" dt="2023-03-07T20:57:52.122" v="1494"/>
          <ac:inkMkLst>
            <pc:docMk/>
            <pc:sldMk cId="1889293868" sldId="273"/>
            <ac:inkMk id="12" creationId="{2C8CA85E-875B-DE42-3AF3-48BF6448CECB}"/>
          </ac:inkMkLst>
        </pc:inkChg>
        <pc:inkChg chg="add del">
          <ac:chgData name="Alec Fraser" userId="S::afras078@uottawa.ca::e9d05a1e-ca8a-4fda-aa4e-efe63d3cb9b4" providerId="AD" clId="Web-{C70A23E5-D599-8A52-2FE7-75D356014D29}" dt="2023-03-07T20:58:08.091" v="1505"/>
          <ac:inkMkLst>
            <pc:docMk/>
            <pc:sldMk cId="1889293868" sldId="273"/>
            <ac:inkMk id="14" creationId="{B929407D-ADCE-D984-6057-7D92F91E8CEB}"/>
          </ac:inkMkLst>
        </pc:inkChg>
        <pc:inkChg chg="add del">
          <ac:chgData name="Alec Fraser" userId="S::afras078@uottawa.ca::e9d05a1e-ca8a-4fda-aa4e-efe63d3cb9b4" providerId="AD" clId="Web-{C70A23E5-D599-8A52-2FE7-75D356014D29}" dt="2023-03-07T20:58:02.544" v="1504"/>
          <ac:inkMkLst>
            <pc:docMk/>
            <pc:sldMk cId="1889293868" sldId="273"/>
            <ac:inkMk id="15" creationId="{08D22E24-1414-E96B-CF74-7EB67292FA3F}"/>
          </ac:inkMkLst>
        </pc:inkChg>
        <pc:cxnChg chg="add del">
          <ac:chgData name="Alec Fraser" userId="S::afras078@uottawa.ca::e9d05a1e-ca8a-4fda-aa4e-efe63d3cb9b4" providerId="AD" clId="Web-{C70A23E5-D599-8A52-2FE7-75D356014D29}" dt="2023-03-07T21:02:58.469" v="1531"/>
          <ac:cxnSpMkLst>
            <pc:docMk/>
            <pc:sldMk cId="1889293868" sldId="273"/>
            <ac:cxnSpMk id="38" creationId="{486F4EBC-E415-40E4-A8BA-BA66F0B632CB}"/>
          </ac:cxnSpMkLst>
        </pc:cxnChg>
      </pc:sldChg>
      <pc:sldChg chg="add del replId">
        <pc:chgData name="Alec Fraser" userId="S::afras078@uottawa.ca::e9d05a1e-ca8a-4fda-aa4e-efe63d3cb9b4" providerId="AD" clId="Web-{C70A23E5-D599-8A52-2FE7-75D356014D29}" dt="2023-03-07T20:59:13.123" v="1513"/>
        <pc:sldMkLst>
          <pc:docMk/>
          <pc:sldMk cId="444780188" sldId="275"/>
        </pc:sldMkLst>
      </pc:sldChg>
      <pc:sldChg chg="add del replId">
        <pc:chgData name="Alec Fraser" userId="S::afras078@uottawa.ca::e9d05a1e-ca8a-4fda-aa4e-efe63d3cb9b4" providerId="AD" clId="Web-{C70A23E5-D599-8A52-2FE7-75D356014D29}" dt="2023-03-07T20:59:16.264" v="1515"/>
        <pc:sldMkLst>
          <pc:docMk/>
          <pc:sldMk cId="2376059038" sldId="275"/>
        </pc:sldMkLst>
      </pc:sldChg>
    </pc:docChg>
  </pc:docChgLst>
  <pc:docChgLst>
    <pc:chgData name="Daniel Martial" userId="S::dmart151@uottawa.ca::4e9d261b-cc1f-4f24-952c-136273cc88b7" providerId="AD" clId="Web-{A77D97E0-9FD6-9851-E1A1-FEF798B3D185}"/>
    <pc:docChg chg="modSld">
      <pc:chgData name="Daniel Martial" userId="S::dmart151@uottawa.ca::4e9d261b-cc1f-4f24-952c-136273cc88b7" providerId="AD" clId="Web-{A77D97E0-9FD6-9851-E1A1-FEF798B3D185}" dt="2023-03-07T21:55:37.876" v="0" actId="20577"/>
      <pc:docMkLst>
        <pc:docMk/>
      </pc:docMkLst>
      <pc:sldChg chg="modSp">
        <pc:chgData name="Daniel Martial" userId="S::dmart151@uottawa.ca::4e9d261b-cc1f-4f24-952c-136273cc88b7" providerId="AD" clId="Web-{A77D97E0-9FD6-9851-E1A1-FEF798B3D185}" dt="2023-03-07T21:55:37.876" v="0" actId="20577"/>
        <pc:sldMkLst>
          <pc:docMk/>
          <pc:sldMk cId="622815185" sldId="257"/>
        </pc:sldMkLst>
        <pc:spChg chg="mod">
          <ac:chgData name="Daniel Martial" userId="S::dmart151@uottawa.ca::4e9d261b-cc1f-4f24-952c-136273cc88b7" providerId="AD" clId="Web-{A77D97E0-9FD6-9851-E1A1-FEF798B3D185}" dt="2023-03-07T21:55:37.876" v="0" actId="20577"/>
          <ac:spMkLst>
            <pc:docMk/>
            <pc:sldMk cId="622815185" sldId="257"/>
            <ac:spMk id="5" creationId="{7325A3EA-111C-558E-6BD7-BF0CA3A017A4}"/>
          </ac:spMkLst>
        </pc:spChg>
      </pc:sldChg>
    </pc:docChg>
  </pc:docChgLst>
  <pc:docChgLst>
    <pc:chgData name="Nicole Milman" userId="S::nmilm026@uottawa.ca::bc787c8e-f3f5-411a-81cf-9e0eb597c265" providerId="AD" clId="Web-{E119B3DC-646D-4F73-6088-222F04FAD87C}"/>
    <pc:docChg chg="modSld">
      <pc:chgData name="Nicole Milman" userId="S::nmilm026@uottawa.ca::bc787c8e-f3f5-411a-81cf-9e0eb597c265" providerId="AD" clId="Web-{E119B3DC-646D-4F73-6088-222F04FAD87C}" dt="2023-03-08T14:28:07.588" v="0"/>
      <pc:docMkLst>
        <pc:docMk/>
      </pc:docMkLst>
      <pc:sldChg chg="delSp">
        <pc:chgData name="Nicole Milman" userId="S::nmilm026@uottawa.ca::bc787c8e-f3f5-411a-81cf-9e0eb597c265" providerId="AD" clId="Web-{E119B3DC-646D-4F73-6088-222F04FAD87C}" dt="2023-03-08T14:28:07.588" v="0"/>
        <pc:sldMkLst>
          <pc:docMk/>
          <pc:sldMk cId="3618441951" sldId="262"/>
        </pc:sldMkLst>
        <pc:spChg chg="del">
          <ac:chgData name="Nicole Milman" userId="S::nmilm026@uottawa.ca::bc787c8e-f3f5-411a-81cf-9e0eb597c265" providerId="AD" clId="Web-{E119B3DC-646D-4F73-6088-222F04FAD87C}" dt="2023-03-08T14:28:07.588" v="0"/>
          <ac:spMkLst>
            <pc:docMk/>
            <pc:sldMk cId="3618441951" sldId="262"/>
            <ac:spMk id="9" creationId="{DC1043D0-E555-6C9A-A141-590A73C996E2}"/>
          </ac:spMkLst>
        </pc:spChg>
      </pc:sldChg>
    </pc:docChg>
  </pc:docChgLst>
  <pc:docChgLst>
    <pc:chgData name="Katarina Vrdoljak" userId="S::kvrdo054@uottawa.ca::ca476f5b-19ca-4f46-a2a2-b6e62cba3470" providerId="AD" clId="Web-{0076DA68-F4D9-B7C4-1E8E-C89493BE228B}"/>
    <pc:docChg chg="addSld modSld">
      <pc:chgData name="Katarina Vrdoljak" userId="S::kvrdo054@uottawa.ca::ca476f5b-19ca-4f46-a2a2-b6e62cba3470" providerId="AD" clId="Web-{0076DA68-F4D9-B7C4-1E8E-C89493BE228B}" dt="2023-03-08T01:46:52.431" v="282" actId="1076"/>
      <pc:docMkLst>
        <pc:docMk/>
      </pc:docMkLst>
      <pc:sldChg chg="addSp delSp modSp new mod setBg">
        <pc:chgData name="Katarina Vrdoljak" userId="S::kvrdo054@uottawa.ca::ca476f5b-19ca-4f46-a2a2-b6e62cba3470" providerId="AD" clId="Web-{0076DA68-F4D9-B7C4-1E8E-C89493BE228B}" dt="2023-03-08T01:19:36.373" v="85" actId="1076"/>
        <pc:sldMkLst>
          <pc:docMk/>
          <pc:sldMk cId="513877012" sldId="275"/>
        </pc:sldMkLst>
        <pc:spChg chg="mod">
          <ac:chgData name="Katarina Vrdoljak" userId="S::kvrdo054@uottawa.ca::ca476f5b-19ca-4f46-a2a2-b6e62cba3470" providerId="AD" clId="Web-{0076DA68-F4D9-B7C4-1E8E-C89493BE228B}" dt="2023-03-08T01:18:56.670" v="70" actId="20577"/>
          <ac:spMkLst>
            <pc:docMk/>
            <pc:sldMk cId="513877012" sldId="275"/>
            <ac:spMk id="2" creationId="{0689B545-D443-615F-C7EE-30A48748D192}"/>
          </ac:spMkLst>
        </pc:spChg>
        <pc:spChg chg="del">
          <ac:chgData name="Katarina Vrdoljak" userId="S::kvrdo054@uottawa.ca::ca476f5b-19ca-4f46-a2a2-b6e62cba3470" providerId="AD" clId="Web-{0076DA68-F4D9-B7C4-1E8E-C89493BE228B}" dt="2023-03-08T01:12:44.034" v="10"/>
          <ac:spMkLst>
            <pc:docMk/>
            <pc:sldMk cId="513877012" sldId="275"/>
            <ac:spMk id="3" creationId="{0F0067B0-BEA7-07A6-98FA-D162F42E128D}"/>
          </ac:spMkLst>
        </pc:spChg>
        <pc:spChg chg="add mod">
          <ac:chgData name="Katarina Vrdoljak" userId="S::kvrdo054@uottawa.ca::ca476f5b-19ca-4f46-a2a2-b6e62cba3470" providerId="AD" clId="Web-{0076DA68-F4D9-B7C4-1E8E-C89493BE228B}" dt="2023-03-08T01:19:36.373" v="85" actId="1076"/>
          <ac:spMkLst>
            <pc:docMk/>
            <pc:sldMk cId="513877012" sldId="275"/>
            <ac:spMk id="7" creationId="{3FE8CE2A-8DEE-F178-C89F-ABDF6D0271E8}"/>
          </ac:spMkLst>
        </pc:spChg>
        <pc:picChg chg="add mod ord">
          <ac:chgData name="Katarina Vrdoljak" userId="S::kvrdo054@uottawa.ca::ca476f5b-19ca-4f46-a2a2-b6e62cba3470" providerId="AD" clId="Web-{0076DA68-F4D9-B7C4-1E8E-C89493BE228B}" dt="2023-03-08T01:18:59.389" v="71" actId="1076"/>
          <ac:picMkLst>
            <pc:docMk/>
            <pc:sldMk cId="513877012" sldId="275"/>
            <ac:picMk id="4" creationId="{C655F2A1-5CDA-5FB1-5A3A-3B3F30C3AAF9}"/>
          </ac:picMkLst>
        </pc:picChg>
        <pc:picChg chg="add mod ord">
          <ac:chgData name="Katarina Vrdoljak" userId="S::kvrdo054@uottawa.ca::ca476f5b-19ca-4f46-a2a2-b6e62cba3470" providerId="AD" clId="Web-{0076DA68-F4D9-B7C4-1E8E-C89493BE228B}" dt="2023-03-08T01:19:29.732" v="83" actId="1076"/>
          <ac:picMkLst>
            <pc:docMk/>
            <pc:sldMk cId="513877012" sldId="275"/>
            <ac:picMk id="6" creationId="{B361436A-E1B5-4FE9-5AA5-785C8D342D19}"/>
          </ac:picMkLst>
        </pc:picChg>
        <pc:picChg chg="add mod">
          <ac:chgData name="Katarina Vrdoljak" userId="S::kvrdo054@uottawa.ca::ca476f5b-19ca-4f46-a2a2-b6e62cba3470" providerId="AD" clId="Web-{0076DA68-F4D9-B7C4-1E8E-C89493BE228B}" dt="2023-03-08T01:19:31.466" v="84" actId="1076"/>
          <ac:picMkLst>
            <pc:docMk/>
            <pc:sldMk cId="513877012" sldId="275"/>
            <ac:picMk id="8" creationId="{9F62AB8D-52F9-E43D-496F-07E2C99133B9}"/>
          </ac:picMkLst>
        </pc:picChg>
      </pc:sldChg>
      <pc:sldChg chg="addSp delSp modSp new">
        <pc:chgData name="Katarina Vrdoljak" userId="S::kvrdo054@uottawa.ca::ca476f5b-19ca-4f46-a2a2-b6e62cba3470" providerId="AD" clId="Web-{0076DA68-F4D9-B7C4-1E8E-C89493BE228B}" dt="2023-03-08T01:38:43.968" v="156" actId="20577"/>
        <pc:sldMkLst>
          <pc:docMk/>
          <pc:sldMk cId="1809548918" sldId="276"/>
        </pc:sldMkLst>
        <pc:spChg chg="mod">
          <ac:chgData name="Katarina Vrdoljak" userId="S::kvrdo054@uottawa.ca::ca476f5b-19ca-4f46-a2a2-b6e62cba3470" providerId="AD" clId="Web-{0076DA68-F4D9-B7C4-1E8E-C89493BE228B}" dt="2023-03-08T01:38:43.968" v="156" actId="20577"/>
          <ac:spMkLst>
            <pc:docMk/>
            <pc:sldMk cId="1809548918" sldId="276"/>
            <ac:spMk id="2" creationId="{0ABE40E1-3361-EC4E-36CB-4F01143DAC71}"/>
          </ac:spMkLst>
        </pc:spChg>
        <pc:spChg chg="add mod">
          <ac:chgData name="Katarina Vrdoljak" userId="S::kvrdo054@uottawa.ca::ca476f5b-19ca-4f46-a2a2-b6e62cba3470" providerId="AD" clId="Web-{0076DA68-F4D9-B7C4-1E8E-C89493BE228B}" dt="2023-03-08T01:36:22.126" v="151" actId="1076"/>
          <ac:spMkLst>
            <pc:docMk/>
            <pc:sldMk cId="1809548918" sldId="276"/>
            <ac:spMk id="3" creationId="{DF4F4A12-543B-4C8D-A416-281962CF0E96}"/>
          </ac:spMkLst>
        </pc:spChg>
        <pc:spChg chg="del">
          <ac:chgData name="Katarina Vrdoljak" userId="S::kvrdo054@uottawa.ca::ca476f5b-19ca-4f46-a2a2-b6e62cba3470" providerId="AD" clId="Web-{0076DA68-F4D9-B7C4-1E8E-C89493BE228B}" dt="2023-03-08T01:20:07.310" v="92"/>
          <ac:spMkLst>
            <pc:docMk/>
            <pc:sldMk cId="1809548918" sldId="276"/>
            <ac:spMk id="3" creationId="{E7C57EFB-BA14-9956-E588-FD9652EA4219}"/>
          </ac:spMkLst>
        </pc:spChg>
        <pc:picChg chg="add mod">
          <ac:chgData name="Katarina Vrdoljak" userId="S::kvrdo054@uottawa.ca::ca476f5b-19ca-4f46-a2a2-b6e62cba3470" providerId="AD" clId="Web-{0076DA68-F4D9-B7C4-1E8E-C89493BE228B}" dt="2023-03-08T01:20:38.528" v="98" actId="1076"/>
          <ac:picMkLst>
            <pc:docMk/>
            <pc:sldMk cId="1809548918" sldId="276"/>
            <ac:picMk id="4" creationId="{1AE039F2-B471-D8DB-F39B-AB97F54DCACC}"/>
          </ac:picMkLst>
        </pc:picChg>
        <pc:picChg chg="add mod">
          <ac:chgData name="Katarina Vrdoljak" userId="S::kvrdo054@uottawa.ca::ca476f5b-19ca-4f46-a2a2-b6e62cba3470" providerId="AD" clId="Web-{0076DA68-F4D9-B7C4-1E8E-C89493BE228B}" dt="2023-03-08T01:36:18.688" v="150" actId="1076"/>
          <ac:picMkLst>
            <pc:docMk/>
            <pc:sldMk cId="1809548918" sldId="276"/>
            <ac:picMk id="5" creationId="{C883F196-7C5C-EE19-8CFF-04A00C798A09}"/>
          </ac:picMkLst>
        </pc:picChg>
      </pc:sldChg>
      <pc:sldChg chg="addSp delSp modSp new">
        <pc:chgData name="Katarina Vrdoljak" userId="S::kvrdo054@uottawa.ca::ca476f5b-19ca-4f46-a2a2-b6e62cba3470" providerId="AD" clId="Web-{0076DA68-F4D9-B7C4-1E8E-C89493BE228B}" dt="2023-03-08T01:46:52.431" v="282" actId="1076"/>
        <pc:sldMkLst>
          <pc:docMk/>
          <pc:sldMk cId="3055436201" sldId="280"/>
        </pc:sldMkLst>
        <pc:spChg chg="mod">
          <ac:chgData name="Katarina Vrdoljak" userId="S::kvrdo054@uottawa.ca::ca476f5b-19ca-4f46-a2a2-b6e62cba3470" providerId="AD" clId="Web-{0076DA68-F4D9-B7C4-1E8E-C89493BE228B}" dt="2023-03-08T01:38:52.796" v="159" actId="20577"/>
          <ac:spMkLst>
            <pc:docMk/>
            <pc:sldMk cId="3055436201" sldId="280"/>
            <ac:spMk id="2" creationId="{645ECB56-8084-CBA3-95E3-59ACA33AB23B}"/>
          </ac:spMkLst>
        </pc:spChg>
        <pc:spChg chg="del">
          <ac:chgData name="Katarina Vrdoljak" userId="S::kvrdo054@uottawa.ca::ca476f5b-19ca-4f46-a2a2-b6e62cba3470" providerId="AD" clId="Web-{0076DA68-F4D9-B7C4-1E8E-C89493BE228B}" dt="2023-03-08T01:38:56.546" v="160"/>
          <ac:spMkLst>
            <pc:docMk/>
            <pc:sldMk cId="3055436201" sldId="280"/>
            <ac:spMk id="3" creationId="{DE52B09E-3E8C-4CD8-62CB-158882EFCDB5}"/>
          </ac:spMkLst>
        </pc:spChg>
        <pc:spChg chg="add mod">
          <ac:chgData name="Katarina Vrdoljak" userId="S::kvrdo054@uottawa.ca::ca476f5b-19ca-4f46-a2a2-b6e62cba3470" providerId="AD" clId="Web-{0076DA68-F4D9-B7C4-1E8E-C89493BE228B}" dt="2023-03-08T01:46:02.713" v="280" actId="14100"/>
          <ac:spMkLst>
            <pc:docMk/>
            <pc:sldMk cId="3055436201" sldId="280"/>
            <ac:spMk id="6" creationId="{CC09F708-A6EC-34E6-6D75-C9E776334DDA}"/>
          </ac:spMkLst>
        </pc:spChg>
        <pc:picChg chg="add">
          <ac:chgData name="Katarina Vrdoljak" userId="S::kvrdo054@uottawa.ca::ca476f5b-19ca-4f46-a2a2-b6e62cba3470" providerId="AD" clId="Web-{0076DA68-F4D9-B7C4-1E8E-C89493BE228B}" dt="2023-03-08T01:41:14.919" v="161"/>
          <ac:picMkLst>
            <pc:docMk/>
            <pc:sldMk cId="3055436201" sldId="280"/>
            <ac:picMk id="5" creationId="{1371F59F-EC01-5051-EEA1-5D8EEA5CBE1A}"/>
          </ac:picMkLst>
        </pc:picChg>
        <pc:picChg chg="add mod">
          <ac:chgData name="Katarina Vrdoljak" userId="S::kvrdo054@uottawa.ca::ca476f5b-19ca-4f46-a2a2-b6e62cba3470" providerId="AD" clId="Web-{0076DA68-F4D9-B7C4-1E8E-C89493BE228B}" dt="2023-03-08T01:46:52.431" v="282" actId="1076"/>
          <ac:picMkLst>
            <pc:docMk/>
            <pc:sldMk cId="3055436201" sldId="280"/>
            <ac:picMk id="7" creationId="{8C9CD181-36DE-3AA6-D1FF-2F6E9299E0B6}"/>
          </ac:picMkLst>
        </pc:picChg>
      </pc:sldChg>
    </pc:docChg>
  </pc:docChgLst>
  <pc:docChgLst>
    <pc:chgData name="Sophia Cino-Zarco" userId="S::scino043@uottawa.ca::b5f7d5d1-2576-49bc-be96-142926d5e01d" providerId="AD" clId="Web-{FEC793F1-931B-AC1A-335D-4B46FD89909B}"/>
    <pc:docChg chg="addSld modSld">
      <pc:chgData name="Sophia Cino-Zarco" userId="S::scino043@uottawa.ca::b5f7d5d1-2576-49bc-be96-142926d5e01d" providerId="AD" clId="Web-{FEC793F1-931B-AC1A-335D-4B46FD89909B}" dt="2023-03-08T01:30:29.343" v="178"/>
      <pc:docMkLst>
        <pc:docMk/>
      </pc:docMkLst>
      <pc:sldChg chg="modSp">
        <pc:chgData name="Sophia Cino-Zarco" userId="S::scino043@uottawa.ca::b5f7d5d1-2576-49bc-be96-142926d5e01d" providerId="AD" clId="Web-{FEC793F1-931B-AC1A-335D-4B46FD89909B}" dt="2023-03-08T01:18:20.117" v="14" actId="20577"/>
        <pc:sldMkLst>
          <pc:docMk/>
          <pc:sldMk cId="314163732" sldId="259"/>
        </pc:sldMkLst>
        <pc:spChg chg="mod">
          <ac:chgData name="Sophia Cino-Zarco" userId="S::scino043@uottawa.ca::b5f7d5d1-2576-49bc-be96-142926d5e01d" providerId="AD" clId="Web-{FEC793F1-931B-AC1A-335D-4B46FD89909B}" dt="2023-03-08T01:17:41.289" v="7" actId="20577"/>
          <ac:spMkLst>
            <pc:docMk/>
            <pc:sldMk cId="314163732" sldId="259"/>
            <ac:spMk id="4" creationId="{E31A72E5-2437-374E-5208-DC0AC507ACEA}"/>
          </ac:spMkLst>
        </pc:spChg>
        <pc:spChg chg="mod">
          <ac:chgData name="Sophia Cino-Zarco" userId="S::scino043@uottawa.ca::b5f7d5d1-2576-49bc-be96-142926d5e01d" providerId="AD" clId="Web-{FEC793F1-931B-AC1A-335D-4B46FD89909B}" dt="2023-03-08T01:18:20.117" v="14" actId="20577"/>
          <ac:spMkLst>
            <pc:docMk/>
            <pc:sldMk cId="314163732" sldId="259"/>
            <ac:spMk id="9" creationId="{920C9468-4824-4703-16AC-0224BDBF10C8}"/>
          </ac:spMkLst>
        </pc:spChg>
      </pc:sldChg>
      <pc:sldChg chg="modSp">
        <pc:chgData name="Sophia Cino-Zarco" userId="S::scino043@uottawa.ca::b5f7d5d1-2576-49bc-be96-142926d5e01d" providerId="AD" clId="Web-{FEC793F1-931B-AC1A-335D-4B46FD89909B}" dt="2023-03-08T01:19:56.773" v="44" actId="1076"/>
        <pc:sldMkLst>
          <pc:docMk/>
          <pc:sldMk cId="3772391121" sldId="261"/>
        </pc:sldMkLst>
        <pc:spChg chg="mod">
          <ac:chgData name="Sophia Cino-Zarco" userId="S::scino043@uottawa.ca::b5f7d5d1-2576-49bc-be96-142926d5e01d" providerId="AD" clId="Web-{FEC793F1-931B-AC1A-335D-4B46FD89909B}" dt="2023-03-08T01:19:52.679" v="43" actId="1076"/>
          <ac:spMkLst>
            <pc:docMk/>
            <pc:sldMk cId="3772391121" sldId="261"/>
            <ac:spMk id="2" creationId="{2FB33E2F-C894-9D4C-959C-4BD41DE3A096}"/>
          </ac:spMkLst>
        </pc:spChg>
        <pc:spChg chg="mod">
          <ac:chgData name="Sophia Cino-Zarco" userId="S::scino043@uottawa.ca::b5f7d5d1-2576-49bc-be96-142926d5e01d" providerId="AD" clId="Web-{FEC793F1-931B-AC1A-335D-4B46FD89909B}" dt="2023-03-08T01:19:48.320" v="41" actId="1076"/>
          <ac:spMkLst>
            <pc:docMk/>
            <pc:sldMk cId="3772391121" sldId="261"/>
            <ac:spMk id="8" creationId="{50B9E3C1-BCA1-010D-7DFA-61AB05A7AE95}"/>
          </ac:spMkLst>
        </pc:spChg>
        <pc:picChg chg="mod">
          <ac:chgData name="Sophia Cino-Zarco" userId="S::scino043@uottawa.ca::b5f7d5d1-2576-49bc-be96-142926d5e01d" providerId="AD" clId="Web-{FEC793F1-931B-AC1A-335D-4B46FD89909B}" dt="2023-03-08T01:19:56.773" v="44" actId="1076"/>
          <ac:picMkLst>
            <pc:docMk/>
            <pc:sldMk cId="3772391121" sldId="261"/>
            <ac:picMk id="4" creationId="{30C2D8CD-EF39-7DE7-D227-E752D8F7F166}"/>
          </ac:picMkLst>
        </pc:picChg>
      </pc:sldChg>
      <pc:sldChg chg="addSp delSp modSp new mod setBg">
        <pc:chgData name="Sophia Cino-Zarco" userId="S::scino043@uottawa.ca::b5f7d5d1-2576-49bc-be96-142926d5e01d" providerId="AD" clId="Web-{FEC793F1-931B-AC1A-335D-4B46FD89909B}" dt="2023-03-08T01:25:47.671" v="104" actId="20577"/>
        <pc:sldMkLst>
          <pc:docMk/>
          <pc:sldMk cId="2741547183" sldId="277"/>
        </pc:sldMkLst>
        <pc:spChg chg="mod">
          <ac:chgData name="Sophia Cino-Zarco" userId="S::scino043@uottawa.ca::b5f7d5d1-2576-49bc-be96-142926d5e01d" providerId="AD" clId="Web-{FEC793F1-931B-AC1A-335D-4B46FD89909B}" dt="2023-03-08T01:22:14.905" v="73" actId="1076"/>
          <ac:spMkLst>
            <pc:docMk/>
            <pc:sldMk cId="2741547183" sldId="277"/>
            <ac:spMk id="2" creationId="{2A8B1054-00C5-159A-0141-1FB229ADFC1E}"/>
          </ac:spMkLst>
        </pc:spChg>
        <pc:spChg chg="del">
          <ac:chgData name="Sophia Cino-Zarco" userId="S::scino043@uottawa.ca::b5f7d5d1-2576-49bc-be96-142926d5e01d" providerId="AD" clId="Web-{FEC793F1-931B-AC1A-335D-4B46FD89909B}" dt="2023-03-08T01:20:55.327" v="65"/>
          <ac:spMkLst>
            <pc:docMk/>
            <pc:sldMk cId="2741547183" sldId="277"/>
            <ac:spMk id="3" creationId="{0DACE784-5FB7-F75E-5B8C-F7E56104B203}"/>
          </ac:spMkLst>
        </pc:spChg>
        <pc:spChg chg="add mod">
          <ac:chgData name="Sophia Cino-Zarco" userId="S::scino043@uottawa.ca::b5f7d5d1-2576-49bc-be96-142926d5e01d" providerId="AD" clId="Web-{FEC793F1-931B-AC1A-335D-4B46FD89909B}" dt="2023-03-08T01:25:47.671" v="104" actId="20577"/>
          <ac:spMkLst>
            <pc:docMk/>
            <pc:sldMk cId="2741547183" sldId="277"/>
            <ac:spMk id="6" creationId="{4586B548-1F6D-2C01-6929-B1BCDCE385D1}"/>
          </ac:spMkLst>
        </pc:spChg>
        <pc:spChg chg="add del">
          <ac:chgData name="Sophia Cino-Zarco" userId="S::scino043@uottawa.ca::b5f7d5d1-2576-49bc-be96-142926d5e01d" providerId="AD" clId="Web-{FEC793F1-931B-AC1A-335D-4B46FD89909B}" dt="2023-03-08T01:22:57.187" v="77"/>
          <ac:spMkLst>
            <pc:docMk/>
            <pc:sldMk cId="2741547183" sldId="277"/>
            <ac:spMk id="8" creationId="{F20C6460-F63D-BCFB-B476-5DE4451A7FB6}"/>
          </ac:spMkLst>
        </pc:spChg>
        <pc:spChg chg="add ord">
          <ac:chgData name="Sophia Cino-Zarco" userId="S::scino043@uottawa.ca::b5f7d5d1-2576-49bc-be96-142926d5e01d" providerId="AD" clId="Web-{FEC793F1-931B-AC1A-335D-4B46FD89909B}" dt="2023-03-08T01:23:06.358" v="79"/>
          <ac:spMkLst>
            <pc:docMk/>
            <pc:sldMk cId="2741547183" sldId="277"/>
            <ac:spMk id="19" creationId="{55599FE3-8CCE-4364-9F89-0C11699C4F6A}"/>
          </ac:spMkLst>
        </pc:spChg>
        <pc:grpChg chg="add">
          <ac:chgData name="Sophia Cino-Zarco" userId="S::scino043@uottawa.ca::b5f7d5d1-2576-49bc-be96-142926d5e01d" providerId="AD" clId="Web-{FEC793F1-931B-AC1A-335D-4B46FD89909B}" dt="2023-03-08T01:21:11.233" v="66"/>
          <ac:grpSpMkLst>
            <pc:docMk/>
            <pc:sldMk cId="2741547183" sldId="277"/>
            <ac:grpSpMk id="11" creationId="{E4C39A5A-6D63-4FAC-B6C2-D37778B97ACD}"/>
          </ac:grpSpMkLst>
        </pc:grpChg>
        <pc:picChg chg="add del mod ord">
          <ac:chgData name="Sophia Cino-Zarco" userId="S::scino043@uottawa.ca::b5f7d5d1-2576-49bc-be96-142926d5e01d" providerId="AD" clId="Web-{FEC793F1-931B-AC1A-335D-4B46FD89909B}" dt="2023-03-08T01:22:55.671" v="76"/>
          <ac:picMkLst>
            <pc:docMk/>
            <pc:sldMk cId="2741547183" sldId="277"/>
            <ac:picMk id="4" creationId="{E7285688-3D1B-7AD1-F992-B69D1183CF93}"/>
          </ac:picMkLst>
        </pc:picChg>
        <pc:picChg chg="add mod ord">
          <ac:chgData name="Sophia Cino-Zarco" userId="S::scino043@uottawa.ca::b5f7d5d1-2576-49bc-be96-142926d5e01d" providerId="AD" clId="Web-{FEC793F1-931B-AC1A-335D-4B46FD89909B}" dt="2023-03-08T01:23:25.249" v="86" actId="1076"/>
          <ac:picMkLst>
            <pc:docMk/>
            <pc:sldMk cId="2741547183" sldId="277"/>
            <ac:picMk id="5" creationId="{96ED51EA-5A17-81FD-32DE-E46D0F85F1AC}"/>
          </ac:picMkLst>
        </pc:picChg>
      </pc:sldChg>
      <pc:sldChg chg="modSp new mod setBg">
        <pc:chgData name="Sophia Cino-Zarco" userId="S::scino043@uottawa.ca::b5f7d5d1-2576-49bc-be96-142926d5e01d" providerId="AD" clId="Web-{FEC793F1-931B-AC1A-335D-4B46FD89909B}" dt="2023-03-08T01:28:10.921" v="155" actId="1076"/>
        <pc:sldMkLst>
          <pc:docMk/>
          <pc:sldMk cId="3598835042" sldId="278"/>
        </pc:sldMkLst>
        <pc:spChg chg="mod">
          <ac:chgData name="Sophia Cino-Zarco" userId="S::scino043@uottawa.ca::b5f7d5d1-2576-49bc-be96-142926d5e01d" providerId="AD" clId="Web-{FEC793F1-931B-AC1A-335D-4B46FD89909B}" dt="2023-03-08T01:28:10.921" v="155" actId="1076"/>
          <ac:spMkLst>
            <pc:docMk/>
            <pc:sldMk cId="3598835042" sldId="278"/>
            <ac:spMk id="2" creationId="{B9C9E53D-6EB6-BF24-C313-7CB856A27A44}"/>
          </ac:spMkLst>
        </pc:spChg>
        <pc:spChg chg="mod">
          <ac:chgData name="Sophia Cino-Zarco" userId="S::scino043@uottawa.ca::b5f7d5d1-2576-49bc-be96-142926d5e01d" providerId="AD" clId="Web-{FEC793F1-931B-AC1A-335D-4B46FD89909B}" dt="2023-03-08T01:28:05.953" v="154" actId="1076"/>
          <ac:spMkLst>
            <pc:docMk/>
            <pc:sldMk cId="3598835042" sldId="278"/>
            <ac:spMk id="3" creationId="{F3F34E6B-97AC-E34E-A453-111A20B120D1}"/>
          </ac:spMkLst>
        </pc:spChg>
      </pc:sldChg>
      <pc:sldChg chg="delSp modSp new modTransition addAnim modAnim">
        <pc:chgData name="Sophia Cino-Zarco" userId="S::scino043@uottawa.ca::b5f7d5d1-2576-49bc-be96-142926d5e01d" providerId="AD" clId="Web-{FEC793F1-931B-AC1A-335D-4B46FD89909B}" dt="2023-03-08T01:30:29.343" v="178"/>
        <pc:sldMkLst>
          <pc:docMk/>
          <pc:sldMk cId="4162948624" sldId="279"/>
        </pc:sldMkLst>
        <pc:spChg chg="del">
          <ac:chgData name="Sophia Cino-Zarco" userId="S::scino043@uottawa.ca::b5f7d5d1-2576-49bc-be96-142926d5e01d" providerId="AD" clId="Web-{FEC793F1-931B-AC1A-335D-4B46FD89909B}" dt="2023-03-08T01:28:46.999" v="157"/>
          <ac:spMkLst>
            <pc:docMk/>
            <pc:sldMk cId="4162948624" sldId="279"/>
            <ac:spMk id="2" creationId="{A9C12913-0783-7A9C-0133-2EDD984DD562}"/>
          </ac:spMkLst>
        </pc:spChg>
        <pc:spChg chg="mod">
          <ac:chgData name="Sophia Cino-Zarco" userId="S::scino043@uottawa.ca::b5f7d5d1-2576-49bc-be96-142926d5e01d" providerId="AD" clId="Web-{FEC793F1-931B-AC1A-335D-4B46FD89909B}" dt="2023-03-08T01:29:27.578" v="175" actId="1076"/>
          <ac:spMkLst>
            <pc:docMk/>
            <pc:sldMk cId="4162948624" sldId="279"/>
            <ac:spMk id="3" creationId="{B22294BB-EBF7-8494-5B27-B93275B4F9CE}"/>
          </ac:spMkLst>
        </pc:spChg>
      </pc:sldChg>
    </pc:docChg>
  </pc:docChgLst>
  <pc:docChgLst>
    <pc:chgData name="Khalid Ahmad Al-Satari" userId="S::kalsa019@uottawa.ca::a84fb22f-76b9-45f9-b391-e3e91183e4f5" providerId="AD" clId="Web-{1398DBEA-055E-306B-C25B-5E8A88CB6581}"/>
    <pc:docChg chg="modSld">
      <pc:chgData name="Khalid Ahmad Al-Satari" userId="S::kalsa019@uottawa.ca::a84fb22f-76b9-45f9-b391-e3e91183e4f5" providerId="AD" clId="Web-{1398DBEA-055E-306B-C25B-5E8A88CB6581}" dt="2023-03-07T22:10:51.838" v="5"/>
      <pc:docMkLst>
        <pc:docMk/>
      </pc:docMkLst>
      <pc:sldChg chg="addSp delSp modSp mod setBg modShow">
        <pc:chgData name="Khalid Ahmad Al-Satari" userId="S::kalsa019@uottawa.ca::a84fb22f-76b9-45f9-b391-e3e91183e4f5" providerId="AD" clId="Web-{1398DBEA-055E-306B-C25B-5E8A88CB6581}" dt="2023-03-07T22:10:51.838" v="5"/>
        <pc:sldMkLst>
          <pc:docMk/>
          <pc:sldMk cId="1493664416" sldId="274"/>
        </pc:sldMkLst>
        <pc:spChg chg="del">
          <ac:chgData name="Khalid Ahmad Al-Satari" userId="S::kalsa019@uottawa.ca::a84fb22f-76b9-45f9-b391-e3e91183e4f5" providerId="AD" clId="Web-{1398DBEA-055E-306B-C25B-5E8A88CB6581}" dt="2023-03-07T22:07:15.226" v="1"/>
          <ac:spMkLst>
            <pc:docMk/>
            <pc:sldMk cId="1493664416" sldId="274"/>
            <ac:spMk id="4" creationId="{2405909D-F55F-8263-1D33-765C794EB2BA}"/>
          </ac:spMkLst>
        </pc:spChg>
        <pc:spChg chg="del">
          <ac:chgData name="Khalid Ahmad Al-Satari" userId="S::kalsa019@uottawa.ca::a84fb22f-76b9-45f9-b391-e3e91183e4f5" providerId="AD" clId="Web-{1398DBEA-055E-306B-C25B-5E8A88CB6581}" dt="2023-03-07T22:07:08.085" v="0"/>
          <ac:spMkLst>
            <pc:docMk/>
            <pc:sldMk cId="1493664416" sldId="274"/>
            <ac:spMk id="5" creationId="{A07E457E-C7DE-468D-5A61-59A50E3EDC14}"/>
          </ac:spMkLst>
        </pc:spChg>
        <pc:spChg chg="add del">
          <ac:chgData name="Khalid Ahmad Al-Satari" userId="S::kalsa019@uottawa.ca::a84fb22f-76b9-45f9-b391-e3e91183e4f5" providerId="AD" clId="Web-{1398DBEA-055E-306B-C25B-5E8A88CB6581}" dt="2023-03-07T22:10:43.182" v="4"/>
          <ac:spMkLst>
            <pc:docMk/>
            <pc:sldMk cId="1493664416" sldId="274"/>
            <ac:spMk id="7" creationId="{50863D86-7317-A33E-9849-F66CCDCBC3CB}"/>
          </ac:spMkLst>
        </pc:spChg>
        <pc:spChg chg="add del">
          <ac:chgData name="Khalid Ahmad Al-Satari" userId="S::kalsa019@uottawa.ca::a84fb22f-76b9-45f9-b391-e3e91183e4f5" providerId="AD" clId="Web-{1398DBEA-055E-306B-C25B-5E8A88CB6581}" dt="2023-03-07T22:10:43.182" v="4"/>
          <ac:spMkLst>
            <pc:docMk/>
            <pc:sldMk cId="1493664416" sldId="274"/>
            <ac:spMk id="10" creationId="{505E8236-5F10-4063-8489-EF5ABDD48413}"/>
          </ac:spMkLst>
        </pc:spChg>
        <pc:spChg chg="del">
          <ac:chgData name="Khalid Ahmad Al-Satari" userId="S::kalsa019@uottawa.ca::a84fb22f-76b9-45f9-b391-e3e91183e4f5" providerId="AD" clId="Web-{1398DBEA-055E-306B-C25B-5E8A88CB6581}" dt="2023-03-07T22:10:24.807" v="2"/>
          <ac:spMkLst>
            <pc:docMk/>
            <pc:sldMk cId="1493664416" sldId="274"/>
            <ac:spMk id="27" creationId="{73095257-BFE2-AF5B-CAAC-749E16CEABC6}"/>
          </ac:spMkLst>
        </pc:spChg>
        <pc:grpChg chg="add">
          <ac:chgData name="Khalid Ahmad Al-Satari" userId="S::kalsa019@uottawa.ca::a84fb22f-76b9-45f9-b391-e3e91183e4f5" providerId="AD" clId="Web-{1398DBEA-055E-306B-C25B-5E8A88CB6581}" dt="2023-03-07T22:07:15.226" v="1"/>
          <ac:grpSpMkLst>
            <pc:docMk/>
            <pc:sldMk cId="1493664416" sldId="274"/>
            <ac:grpSpMk id="9" creationId="{6ADA8EC3-01C5-453C-91A6-D01B9E15BF0B}"/>
          </ac:grpSpMkLst>
        </pc:grpChg>
        <pc:grpChg chg="add">
          <ac:chgData name="Khalid Ahmad Al-Satari" userId="S::kalsa019@uottawa.ca::a84fb22f-76b9-45f9-b391-e3e91183e4f5" providerId="AD" clId="Web-{1398DBEA-055E-306B-C25B-5E8A88CB6581}" dt="2023-03-07T22:07:15.226" v="1"/>
          <ac:grpSpMkLst>
            <pc:docMk/>
            <pc:sldMk cId="1493664416" sldId="274"/>
            <ac:grpSpMk id="17" creationId="{C2EAC6F4-CC14-4018-8EB7-80E98A20725F}"/>
          </ac:grpSpMkLst>
        </pc:grpChg>
        <pc:picChg chg="add mod ord">
          <ac:chgData name="Khalid Ahmad Al-Satari" userId="S::kalsa019@uottawa.ca::a84fb22f-76b9-45f9-b391-e3e91183e4f5" providerId="AD" clId="Web-{1398DBEA-055E-306B-C25B-5E8A88CB6581}" dt="2023-03-07T22:10:43.182" v="4"/>
          <ac:picMkLst>
            <pc:docMk/>
            <pc:sldMk cId="1493664416" sldId="274"/>
            <ac:picMk id="2" creationId="{B406C062-44F3-E93D-0429-369D058A373C}"/>
          </ac:picMkLst>
        </pc:picChg>
        <pc:picChg chg="add mod ord">
          <ac:chgData name="Khalid Ahmad Al-Satari" userId="S::kalsa019@uottawa.ca::a84fb22f-76b9-45f9-b391-e3e91183e4f5" providerId="AD" clId="Web-{1398DBEA-055E-306B-C25B-5E8A88CB6581}" dt="2023-03-07T22:10:43.182" v="4"/>
          <ac:picMkLst>
            <pc:docMk/>
            <pc:sldMk cId="1493664416" sldId="274"/>
            <ac:picMk id="3" creationId="{A3C27D0B-D263-9616-1670-5BA0DA6BA793}"/>
          </ac:picMkLst>
        </pc:picChg>
      </pc:sldChg>
    </pc:docChg>
  </pc:docChgLst>
  <pc:docChgLst>
    <pc:chgData name="Sophia Cino-Zarco" userId="S::scino043@uottawa.ca::b5f7d5d1-2576-49bc-be96-142926d5e01d" providerId="AD" clId="Web-{8E69F9F2-E695-65B9-62F1-C3C4EE4C13FB}"/>
    <pc:docChg chg="addSld modSld">
      <pc:chgData name="Sophia Cino-Zarco" userId="S::scino043@uottawa.ca::b5f7d5d1-2576-49bc-be96-142926d5e01d" providerId="AD" clId="Web-{8E69F9F2-E695-65B9-62F1-C3C4EE4C13FB}" dt="2023-03-07T20:15:10.025" v="71"/>
      <pc:docMkLst>
        <pc:docMk/>
      </pc:docMkLst>
      <pc:sldChg chg="delSp modSp">
        <pc:chgData name="Sophia Cino-Zarco" userId="S::scino043@uottawa.ca::b5f7d5d1-2576-49bc-be96-142926d5e01d" providerId="AD" clId="Web-{8E69F9F2-E695-65B9-62F1-C3C4EE4C13FB}" dt="2023-03-07T20:15:10.025" v="71"/>
        <pc:sldMkLst>
          <pc:docMk/>
          <pc:sldMk cId="3303261793" sldId="256"/>
        </pc:sldMkLst>
        <pc:spChg chg="mod">
          <ac:chgData name="Sophia Cino-Zarco" userId="S::scino043@uottawa.ca::b5f7d5d1-2576-49bc-be96-142926d5e01d" providerId="AD" clId="Web-{8E69F9F2-E695-65B9-62F1-C3C4EE4C13FB}" dt="2023-03-07T20:15:08.228" v="70" actId="20577"/>
          <ac:spMkLst>
            <pc:docMk/>
            <pc:sldMk cId="3303261793" sldId="256"/>
            <ac:spMk id="2" creationId="{241C95FE-1B21-5A07-7E7D-1765255D6E10}"/>
          </ac:spMkLst>
        </pc:spChg>
        <pc:spChg chg="del">
          <ac:chgData name="Sophia Cino-Zarco" userId="S::scino043@uottawa.ca::b5f7d5d1-2576-49bc-be96-142926d5e01d" providerId="AD" clId="Web-{8E69F9F2-E695-65B9-62F1-C3C4EE4C13FB}" dt="2023-03-07T20:15:10.025" v="71"/>
          <ac:spMkLst>
            <pc:docMk/>
            <pc:sldMk cId="3303261793" sldId="256"/>
            <ac:spMk id="3" creationId="{5DB7066F-89B1-A0D5-86BC-E387D24DC604}"/>
          </ac:spMkLst>
        </pc:spChg>
      </pc:sldChg>
      <pc:sldChg chg="addSp delSp modSp">
        <pc:chgData name="Sophia Cino-Zarco" userId="S::scino043@uottawa.ca::b5f7d5d1-2576-49bc-be96-142926d5e01d" providerId="AD" clId="Web-{8E69F9F2-E695-65B9-62F1-C3C4EE4C13FB}" dt="2023-03-07T20:14:40.462" v="59" actId="14100"/>
        <pc:sldMkLst>
          <pc:docMk/>
          <pc:sldMk cId="622815185" sldId="257"/>
        </pc:sldMkLst>
        <pc:spChg chg="mod">
          <ac:chgData name="Sophia Cino-Zarco" userId="S::scino043@uottawa.ca::b5f7d5d1-2576-49bc-be96-142926d5e01d" providerId="AD" clId="Web-{8E69F9F2-E695-65B9-62F1-C3C4EE4C13FB}" dt="2023-03-07T20:14:32.009" v="58"/>
          <ac:spMkLst>
            <pc:docMk/>
            <pc:sldMk cId="622815185" sldId="257"/>
            <ac:spMk id="4" creationId="{450184B4-1C3B-A23D-B324-B3D13A4462CA}"/>
          </ac:spMkLst>
        </pc:spChg>
        <pc:spChg chg="mod">
          <ac:chgData name="Sophia Cino-Zarco" userId="S::scino043@uottawa.ca::b5f7d5d1-2576-49bc-be96-142926d5e01d" providerId="AD" clId="Web-{8E69F9F2-E695-65B9-62F1-C3C4EE4C13FB}" dt="2023-03-07T20:14:40.462" v="59" actId="14100"/>
          <ac:spMkLst>
            <pc:docMk/>
            <pc:sldMk cId="622815185" sldId="257"/>
            <ac:spMk id="5" creationId="{7325A3EA-111C-558E-6BD7-BF0CA3A017A4}"/>
          </ac:spMkLst>
        </pc:spChg>
        <pc:spChg chg="add del">
          <ac:chgData name="Sophia Cino-Zarco" userId="S::scino043@uottawa.ca::b5f7d5d1-2576-49bc-be96-142926d5e01d" providerId="AD" clId="Web-{8E69F9F2-E695-65B9-62F1-C3C4EE4C13FB}" dt="2023-03-07T20:14:32.009" v="58"/>
          <ac:spMkLst>
            <pc:docMk/>
            <pc:sldMk cId="622815185" sldId="257"/>
            <ac:spMk id="38" creationId="{E58348C3-6249-4952-AA86-C63DB35EA9F2}"/>
          </ac:spMkLst>
        </pc:spChg>
        <pc:spChg chg="add">
          <ac:chgData name="Sophia Cino-Zarco" userId="S::scino043@uottawa.ca::b5f7d5d1-2576-49bc-be96-142926d5e01d" providerId="AD" clId="Web-{8E69F9F2-E695-65B9-62F1-C3C4EE4C13FB}" dt="2023-03-07T20:14:32.009" v="58"/>
          <ac:spMkLst>
            <pc:docMk/>
            <pc:sldMk cId="622815185" sldId="257"/>
            <ac:spMk id="59" creationId="{5EF08599-3FED-4288-A20D-E7BCAC3B8E26}"/>
          </ac:spMkLst>
        </pc:spChg>
        <pc:spChg chg="add">
          <ac:chgData name="Sophia Cino-Zarco" userId="S::scino043@uottawa.ca::b5f7d5d1-2576-49bc-be96-142926d5e01d" providerId="AD" clId="Web-{8E69F9F2-E695-65B9-62F1-C3C4EE4C13FB}" dt="2023-03-07T20:14:32.009" v="58"/>
          <ac:spMkLst>
            <pc:docMk/>
            <pc:sldMk cId="622815185" sldId="257"/>
            <ac:spMk id="61" creationId="{C884A6B2-90E9-4BDB-8503-71AC02D3956A}"/>
          </ac:spMkLst>
        </pc:spChg>
        <pc:grpChg chg="del">
          <ac:chgData name="Sophia Cino-Zarco" userId="S::scino043@uottawa.ca::b5f7d5d1-2576-49bc-be96-142926d5e01d" providerId="AD" clId="Web-{8E69F9F2-E695-65B9-62F1-C3C4EE4C13FB}" dt="2023-03-07T20:08:56.441" v="54"/>
          <ac:grpSpMkLst>
            <pc:docMk/>
            <pc:sldMk cId="622815185" sldId="257"/>
            <ac:grpSpMk id="11" creationId="{08F94D66-27EC-4CB8-8226-D7F41C161863}"/>
          </ac:grpSpMkLst>
        </pc:grpChg>
        <pc:grpChg chg="del">
          <ac:chgData name="Sophia Cino-Zarco" userId="S::scino043@uottawa.ca::b5f7d5d1-2576-49bc-be96-142926d5e01d" providerId="AD" clId="Web-{8E69F9F2-E695-65B9-62F1-C3C4EE4C13FB}" dt="2023-03-07T20:08:56.441" v="54"/>
          <ac:grpSpMkLst>
            <pc:docMk/>
            <pc:sldMk cId="622815185" sldId="257"/>
            <ac:grpSpMk id="19" creationId="{503816F2-40D5-4C23-AF57-063E3923610A}"/>
          </ac:grpSpMkLst>
        </pc:grpChg>
        <pc:grpChg chg="add del">
          <ac:chgData name="Sophia Cino-Zarco" userId="S::scino043@uottawa.ca::b5f7d5d1-2576-49bc-be96-142926d5e01d" providerId="AD" clId="Web-{8E69F9F2-E695-65B9-62F1-C3C4EE4C13FB}" dt="2023-03-07T20:14:32.009" v="58"/>
          <ac:grpSpMkLst>
            <pc:docMk/>
            <pc:sldMk cId="622815185" sldId="257"/>
            <ac:grpSpMk id="30" creationId="{08F94D66-27EC-4CB8-8226-D7F41C161863}"/>
          </ac:grpSpMkLst>
        </pc:grpChg>
        <pc:grpChg chg="add del">
          <ac:chgData name="Sophia Cino-Zarco" userId="S::scino043@uottawa.ca::b5f7d5d1-2576-49bc-be96-142926d5e01d" providerId="AD" clId="Web-{8E69F9F2-E695-65B9-62F1-C3C4EE4C13FB}" dt="2023-03-07T20:14:32.009" v="58"/>
          <ac:grpSpMkLst>
            <pc:docMk/>
            <pc:sldMk cId="622815185" sldId="257"/>
            <ac:grpSpMk id="40" creationId="{DE6174AD-DBB0-43E6-98C2-738DB3A15244}"/>
          </ac:grpSpMkLst>
        </pc:grpChg>
        <pc:grpChg chg="add">
          <ac:chgData name="Sophia Cino-Zarco" userId="S::scino043@uottawa.ca::b5f7d5d1-2576-49bc-be96-142926d5e01d" providerId="AD" clId="Web-{8E69F9F2-E695-65B9-62F1-C3C4EE4C13FB}" dt="2023-03-07T20:14:32.009" v="58"/>
          <ac:grpSpMkLst>
            <pc:docMk/>
            <pc:sldMk cId="622815185" sldId="257"/>
            <ac:grpSpMk id="51" creationId="{08F94D66-27EC-4CB8-8226-D7F41C161863}"/>
          </ac:grpSpMkLst>
        </pc:grpChg>
        <pc:grpChg chg="add">
          <ac:chgData name="Sophia Cino-Zarco" userId="S::scino043@uottawa.ca::b5f7d5d1-2576-49bc-be96-142926d5e01d" providerId="AD" clId="Web-{8E69F9F2-E695-65B9-62F1-C3C4EE4C13FB}" dt="2023-03-07T20:14:32.009" v="58"/>
          <ac:grpSpMkLst>
            <pc:docMk/>
            <pc:sldMk cId="622815185" sldId="257"/>
            <ac:grpSpMk id="63" creationId="{E9046BC8-D404-4E7D-9202-A07F3FDD3823}"/>
          </ac:grpSpMkLst>
        </pc:grpChg>
        <pc:picChg chg="mod ord">
          <ac:chgData name="Sophia Cino-Zarco" userId="S::scino043@uottawa.ca::b5f7d5d1-2576-49bc-be96-142926d5e01d" providerId="AD" clId="Web-{8E69F9F2-E695-65B9-62F1-C3C4EE4C13FB}" dt="2023-03-07T20:14:32.009" v="58"/>
          <ac:picMkLst>
            <pc:docMk/>
            <pc:sldMk cId="622815185" sldId="257"/>
            <ac:picMk id="7" creationId="{0B5D9CDD-1265-F39E-84D0-CD71930E449D}"/>
          </ac:picMkLst>
        </pc:picChg>
      </pc:sldChg>
      <pc:sldChg chg="addSp delSp modSp">
        <pc:chgData name="Sophia Cino-Zarco" userId="S::scino043@uottawa.ca::b5f7d5d1-2576-49bc-be96-142926d5e01d" providerId="AD" clId="Web-{8E69F9F2-E695-65B9-62F1-C3C4EE4C13FB}" dt="2023-03-07T20:05:50.735" v="3"/>
        <pc:sldMkLst>
          <pc:docMk/>
          <pc:sldMk cId="314163732" sldId="259"/>
        </pc:sldMkLst>
        <pc:spChg chg="mod">
          <ac:chgData name="Sophia Cino-Zarco" userId="S::scino043@uottawa.ca::b5f7d5d1-2576-49bc-be96-142926d5e01d" providerId="AD" clId="Web-{8E69F9F2-E695-65B9-62F1-C3C4EE4C13FB}" dt="2023-03-07T20:05:50.735" v="3"/>
          <ac:spMkLst>
            <pc:docMk/>
            <pc:sldMk cId="314163732" sldId="259"/>
            <ac:spMk id="4" creationId="{E31A72E5-2437-374E-5208-DC0AC507ACEA}"/>
          </ac:spMkLst>
        </pc:spChg>
        <pc:spChg chg="del">
          <ac:chgData name="Sophia Cino-Zarco" userId="S::scino043@uottawa.ca::b5f7d5d1-2576-49bc-be96-142926d5e01d" providerId="AD" clId="Web-{8E69F9F2-E695-65B9-62F1-C3C4EE4C13FB}" dt="2023-03-07T20:05:45.282" v="2"/>
          <ac:spMkLst>
            <pc:docMk/>
            <pc:sldMk cId="314163732" sldId="259"/>
            <ac:spMk id="5" creationId="{0F5B8CEE-6A85-60BD-563B-F3529CD82A85}"/>
          </ac:spMkLst>
        </pc:spChg>
        <pc:spChg chg="add">
          <ac:chgData name="Sophia Cino-Zarco" userId="S::scino043@uottawa.ca::b5f7d5d1-2576-49bc-be96-142926d5e01d" providerId="AD" clId="Web-{8E69F9F2-E695-65B9-62F1-C3C4EE4C13FB}" dt="2023-03-07T20:05:50.735" v="3"/>
          <ac:spMkLst>
            <pc:docMk/>
            <pc:sldMk cId="314163732" sldId="259"/>
            <ac:spMk id="9" creationId="{920C9468-4824-4703-16AC-0224BDBF10C8}"/>
          </ac:spMkLst>
        </pc:spChg>
        <pc:spChg chg="add">
          <ac:chgData name="Sophia Cino-Zarco" userId="S::scino043@uottawa.ca::b5f7d5d1-2576-49bc-be96-142926d5e01d" providerId="AD" clId="Web-{8E69F9F2-E695-65B9-62F1-C3C4EE4C13FB}" dt="2023-03-07T20:05:50.735" v="3"/>
          <ac:spMkLst>
            <pc:docMk/>
            <pc:sldMk cId="314163732" sldId="259"/>
            <ac:spMk id="19" creationId="{21ECAAB0-702B-4C08-B30F-0AFAC3479ADF}"/>
          </ac:spMkLst>
        </pc:spChg>
        <pc:grpChg chg="add">
          <ac:chgData name="Sophia Cino-Zarco" userId="S::scino043@uottawa.ca::b5f7d5d1-2576-49bc-be96-142926d5e01d" providerId="AD" clId="Web-{8E69F9F2-E695-65B9-62F1-C3C4EE4C13FB}" dt="2023-03-07T20:05:50.735" v="3"/>
          <ac:grpSpMkLst>
            <pc:docMk/>
            <pc:sldMk cId="314163732" sldId="259"/>
            <ac:grpSpMk id="11" creationId="{28A4A409-9242-444A-AC1F-809866828B50}"/>
          </ac:grpSpMkLst>
        </pc:grpChg>
        <pc:picChg chg="add mod ord">
          <ac:chgData name="Sophia Cino-Zarco" userId="S::scino043@uottawa.ca::b5f7d5d1-2576-49bc-be96-142926d5e01d" providerId="AD" clId="Web-{8E69F9F2-E695-65B9-62F1-C3C4EE4C13FB}" dt="2023-03-07T20:05:50.735" v="3"/>
          <ac:picMkLst>
            <pc:docMk/>
            <pc:sldMk cId="314163732" sldId="259"/>
            <ac:picMk id="2" creationId="{38C84C87-8DC0-7644-E843-91505955E98B}"/>
          </ac:picMkLst>
        </pc:picChg>
      </pc:sldChg>
      <pc:sldChg chg="addSp delSp modSp new mod setBg">
        <pc:chgData name="Sophia Cino-Zarco" userId="S::scino043@uottawa.ca::b5f7d5d1-2576-49bc-be96-142926d5e01d" providerId="AD" clId="Web-{8E69F9F2-E695-65B9-62F1-C3C4EE4C13FB}" dt="2023-03-07T20:06:36.079" v="5"/>
        <pc:sldMkLst>
          <pc:docMk/>
          <pc:sldMk cId="3772391121" sldId="261"/>
        </pc:sldMkLst>
        <pc:spChg chg="mod">
          <ac:chgData name="Sophia Cino-Zarco" userId="S::scino043@uottawa.ca::b5f7d5d1-2576-49bc-be96-142926d5e01d" providerId="AD" clId="Web-{8E69F9F2-E695-65B9-62F1-C3C4EE4C13FB}" dt="2023-03-07T20:06:36.079" v="5"/>
          <ac:spMkLst>
            <pc:docMk/>
            <pc:sldMk cId="3772391121" sldId="261"/>
            <ac:spMk id="2" creationId="{2FB33E2F-C894-9D4C-959C-4BD41DE3A096}"/>
          </ac:spMkLst>
        </pc:spChg>
        <pc:spChg chg="del">
          <ac:chgData name="Sophia Cino-Zarco" userId="S::scino043@uottawa.ca::b5f7d5d1-2576-49bc-be96-142926d5e01d" providerId="AD" clId="Web-{8E69F9F2-E695-65B9-62F1-C3C4EE4C13FB}" dt="2023-03-07T20:06:24.751" v="4"/>
          <ac:spMkLst>
            <pc:docMk/>
            <pc:sldMk cId="3772391121" sldId="261"/>
            <ac:spMk id="3" creationId="{F11FA361-BC81-BADA-CEF7-75FB1214106F}"/>
          </ac:spMkLst>
        </pc:spChg>
        <pc:spChg chg="add">
          <ac:chgData name="Sophia Cino-Zarco" userId="S::scino043@uottawa.ca::b5f7d5d1-2576-49bc-be96-142926d5e01d" providerId="AD" clId="Web-{8E69F9F2-E695-65B9-62F1-C3C4EE4C13FB}" dt="2023-03-07T20:06:36.079" v="5"/>
          <ac:spMkLst>
            <pc:docMk/>
            <pc:sldMk cId="3772391121" sldId="261"/>
            <ac:spMk id="8" creationId="{50B9E3C1-BCA1-010D-7DFA-61AB05A7AE95}"/>
          </ac:spMkLst>
        </pc:spChg>
        <pc:spChg chg="add">
          <ac:chgData name="Sophia Cino-Zarco" userId="S::scino043@uottawa.ca::b5f7d5d1-2576-49bc-be96-142926d5e01d" providerId="AD" clId="Web-{8E69F9F2-E695-65B9-62F1-C3C4EE4C13FB}" dt="2023-03-07T20:06:36.079" v="5"/>
          <ac:spMkLst>
            <pc:docMk/>
            <pc:sldMk cId="3772391121" sldId="261"/>
            <ac:spMk id="19" creationId="{21ECAAB0-702B-4C08-B30F-0AFAC3479ADF}"/>
          </ac:spMkLst>
        </pc:spChg>
        <pc:grpChg chg="add">
          <ac:chgData name="Sophia Cino-Zarco" userId="S::scino043@uottawa.ca::b5f7d5d1-2576-49bc-be96-142926d5e01d" providerId="AD" clId="Web-{8E69F9F2-E695-65B9-62F1-C3C4EE4C13FB}" dt="2023-03-07T20:06:36.079" v="5"/>
          <ac:grpSpMkLst>
            <pc:docMk/>
            <pc:sldMk cId="3772391121" sldId="261"/>
            <ac:grpSpMk id="11" creationId="{28A4A409-9242-444A-AC1F-809866828B50}"/>
          </ac:grpSpMkLst>
        </pc:grpChg>
        <pc:picChg chg="add mod ord">
          <ac:chgData name="Sophia Cino-Zarco" userId="S::scino043@uottawa.ca::b5f7d5d1-2576-49bc-be96-142926d5e01d" providerId="AD" clId="Web-{8E69F9F2-E695-65B9-62F1-C3C4EE4C13FB}" dt="2023-03-07T20:06:36.079" v="5"/>
          <ac:picMkLst>
            <pc:docMk/>
            <pc:sldMk cId="3772391121" sldId="261"/>
            <ac:picMk id="4" creationId="{30C2D8CD-EF39-7DE7-D227-E752D8F7F166}"/>
          </ac:picMkLst>
        </pc:picChg>
      </pc:sldChg>
      <pc:sldChg chg="addSp delSp modSp new mod setBg">
        <pc:chgData name="Sophia Cino-Zarco" userId="S::scino043@uottawa.ca::b5f7d5d1-2576-49bc-be96-142926d5e01d" providerId="AD" clId="Web-{8E69F9F2-E695-65B9-62F1-C3C4EE4C13FB}" dt="2023-03-07T20:07:10.564" v="9"/>
        <pc:sldMkLst>
          <pc:docMk/>
          <pc:sldMk cId="3618441951" sldId="262"/>
        </pc:sldMkLst>
        <pc:spChg chg="mod">
          <ac:chgData name="Sophia Cino-Zarco" userId="S::scino043@uottawa.ca::b5f7d5d1-2576-49bc-be96-142926d5e01d" providerId="AD" clId="Web-{8E69F9F2-E695-65B9-62F1-C3C4EE4C13FB}" dt="2023-03-07T20:07:10.564" v="9"/>
          <ac:spMkLst>
            <pc:docMk/>
            <pc:sldMk cId="3618441951" sldId="262"/>
            <ac:spMk id="2" creationId="{342129A8-381D-8C81-5C85-9B2CD081A9ED}"/>
          </ac:spMkLst>
        </pc:spChg>
        <pc:spChg chg="del">
          <ac:chgData name="Sophia Cino-Zarco" userId="S::scino043@uottawa.ca::b5f7d5d1-2576-49bc-be96-142926d5e01d" providerId="AD" clId="Web-{8E69F9F2-E695-65B9-62F1-C3C4EE4C13FB}" dt="2023-03-07T20:06:56.673" v="6"/>
          <ac:spMkLst>
            <pc:docMk/>
            <pc:sldMk cId="3618441951" sldId="262"/>
            <ac:spMk id="3" creationId="{B5E2E399-0A03-DABB-F94F-4605FD37CB39}"/>
          </ac:spMkLst>
        </pc:spChg>
        <pc:spChg chg="add">
          <ac:chgData name="Sophia Cino-Zarco" userId="S::scino043@uottawa.ca::b5f7d5d1-2576-49bc-be96-142926d5e01d" providerId="AD" clId="Web-{8E69F9F2-E695-65B9-62F1-C3C4EE4C13FB}" dt="2023-03-07T20:07:10.564" v="9"/>
          <ac:spMkLst>
            <pc:docMk/>
            <pc:sldMk cId="3618441951" sldId="262"/>
            <ac:spMk id="9" creationId="{DC1043D0-E555-6C9A-A141-590A73C996E2}"/>
          </ac:spMkLst>
        </pc:spChg>
        <pc:spChg chg="add">
          <ac:chgData name="Sophia Cino-Zarco" userId="S::scino043@uottawa.ca::b5f7d5d1-2576-49bc-be96-142926d5e01d" providerId="AD" clId="Web-{8E69F9F2-E695-65B9-62F1-C3C4EE4C13FB}" dt="2023-03-07T20:07:10.564" v="9"/>
          <ac:spMkLst>
            <pc:docMk/>
            <pc:sldMk cId="3618441951" sldId="262"/>
            <ac:spMk id="12" creationId="{E9300062-3750-4DBC-AFC8-E9DC8EFA9B9E}"/>
          </ac:spMkLst>
        </pc:spChg>
        <pc:picChg chg="add mod ord">
          <ac:chgData name="Sophia Cino-Zarco" userId="S::scino043@uottawa.ca::b5f7d5d1-2576-49bc-be96-142926d5e01d" providerId="AD" clId="Web-{8E69F9F2-E695-65B9-62F1-C3C4EE4C13FB}" dt="2023-03-07T20:07:10.564" v="9"/>
          <ac:picMkLst>
            <pc:docMk/>
            <pc:sldMk cId="3618441951" sldId="262"/>
            <ac:picMk id="4" creationId="{5AD3FC82-D517-8174-22A3-33A2D90FAA4D}"/>
          </ac:picMkLst>
        </pc:picChg>
        <pc:picChg chg="add mod">
          <ac:chgData name="Sophia Cino-Zarco" userId="S::scino043@uottawa.ca::b5f7d5d1-2576-49bc-be96-142926d5e01d" providerId="AD" clId="Web-{8E69F9F2-E695-65B9-62F1-C3C4EE4C13FB}" dt="2023-03-07T20:07:10.564" v="9"/>
          <ac:picMkLst>
            <pc:docMk/>
            <pc:sldMk cId="3618441951" sldId="262"/>
            <ac:picMk id="5" creationId="{1CEA4CD7-2FD6-3715-658B-90A2E49ADD59}"/>
          </ac:picMkLst>
        </pc:picChg>
      </pc:sldChg>
    </pc:docChg>
  </pc:docChgLst>
  <pc:docChgLst>
    <pc:chgData name="Daniel Martial" userId="S::dmart151@uottawa.ca::4e9d261b-cc1f-4f24-952c-136273cc88b7" providerId="AD" clId="Web-{980197D5-C58E-6049-7DA7-86E748CA408D}"/>
    <pc:docChg chg="modSld">
      <pc:chgData name="Daniel Martial" userId="S::dmart151@uottawa.ca::4e9d261b-cc1f-4f24-952c-136273cc88b7" providerId="AD" clId="Web-{980197D5-C58E-6049-7DA7-86E748CA408D}" dt="2023-03-08T17:02:41.968" v="52" actId="1076"/>
      <pc:docMkLst>
        <pc:docMk/>
      </pc:docMkLst>
      <pc:sldChg chg="modSp">
        <pc:chgData name="Daniel Martial" userId="S::dmart151@uottawa.ca::4e9d261b-cc1f-4f24-952c-136273cc88b7" providerId="AD" clId="Web-{980197D5-C58E-6049-7DA7-86E748CA408D}" dt="2023-03-08T16:41:45.327" v="51" actId="20577"/>
        <pc:sldMkLst>
          <pc:docMk/>
          <pc:sldMk cId="622815185" sldId="257"/>
        </pc:sldMkLst>
        <pc:spChg chg="mod">
          <ac:chgData name="Daniel Martial" userId="S::dmart151@uottawa.ca::4e9d261b-cc1f-4f24-952c-136273cc88b7" providerId="AD" clId="Web-{980197D5-C58E-6049-7DA7-86E748CA408D}" dt="2023-03-08T16:41:45.327" v="51" actId="20577"/>
          <ac:spMkLst>
            <pc:docMk/>
            <pc:sldMk cId="622815185" sldId="257"/>
            <ac:spMk id="5" creationId="{7325A3EA-111C-558E-6BD7-BF0CA3A017A4}"/>
          </ac:spMkLst>
        </pc:spChg>
      </pc:sldChg>
      <pc:sldChg chg="modSp">
        <pc:chgData name="Daniel Martial" userId="S::dmart151@uottawa.ca::4e9d261b-cc1f-4f24-952c-136273cc88b7" providerId="AD" clId="Web-{980197D5-C58E-6049-7DA7-86E748CA408D}" dt="2023-03-08T17:02:41.968" v="52" actId="1076"/>
        <pc:sldMkLst>
          <pc:docMk/>
          <pc:sldMk cId="1809548918" sldId="276"/>
        </pc:sldMkLst>
        <pc:spChg chg="mod">
          <ac:chgData name="Daniel Martial" userId="S::dmart151@uottawa.ca::4e9d261b-cc1f-4f24-952c-136273cc88b7" providerId="AD" clId="Web-{980197D5-C58E-6049-7DA7-86E748CA408D}" dt="2023-03-08T15:17:11.666" v="40" actId="20577"/>
          <ac:spMkLst>
            <pc:docMk/>
            <pc:sldMk cId="1809548918" sldId="276"/>
            <ac:spMk id="3" creationId="{DF4F4A12-543B-4C8D-A416-281962CF0E96}"/>
          </ac:spMkLst>
        </pc:spChg>
        <pc:picChg chg="mod">
          <ac:chgData name="Daniel Martial" userId="S::dmart151@uottawa.ca::4e9d261b-cc1f-4f24-952c-136273cc88b7" providerId="AD" clId="Web-{980197D5-C58E-6049-7DA7-86E748CA408D}" dt="2023-03-08T15:17:52.401" v="45" actId="1076"/>
          <ac:picMkLst>
            <pc:docMk/>
            <pc:sldMk cId="1809548918" sldId="276"/>
            <ac:picMk id="5" creationId="{C883F196-7C5C-EE19-8CFF-04A00C798A09}"/>
          </ac:picMkLst>
        </pc:picChg>
        <pc:picChg chg="mod">
          <ac:chgData name="Daniel Martial" userId="S::dmart151@uottawa.ca::4e9d261b-cc1f-4f24-952c-136273cc88b7" providerId="AD" clId="Web-{980197D5-C58E-6049-7DA7-86E748CA408D}" dt="2023-03-08T17:02:41.968" v="52" actId="1076"/>
          <ac:picMkLst>
            <pc:docMk/>
            <pc:sldMk cId="1809548918" sldId="276"/>
            <ac:picMk id="7" creationId="{3A3B8033-0450-EA61-A37F-E8892AB1296F}"/>
          </ac:picMkLst>
        </pc:picChg>
      </pc:sldChg>
      <pc:sldChg chg="modSp">
        <pc:chgData name="Daniel Martial" userId="S::dmart151@uottawa.ca::4e9d261b-cc1f-4f24-952c-136273cc88b7" providerId="AD" clId="Web-{980197D5-C58E-6049-7DA7-86E748CA408D}" dt="2023-03-08T15:19:37.526" v="50"/>
        <pc:sldMkLst>
          <pc:docMk/>
          <pc:sldMk cId="3055436201" sldId="280"/>
        </pc:sldMkLst>
        <pc:spChg chg="mod">
          <ac:chgData name="Daniel Martial" userId="S::dmart151@uottawa.ca::4e9d261b-cc1f-4f24-952c-136273cc88b7" providerId="AD" clId="Web-{980197D5-C58E-6049-7DA7-86E748CA408D}" dt="2023-03-08T15:16:37.510" v="36" actId="20577"/>
          <ac:spMkLst>
            <pc:docMk/>
            <pc:sldMk cId="3055436201" sldId="280"/>
            <ac:spMk id="6" creationId="{CC09F708-A6EC-34E6-6D75-C9E776334DDA}"/>
          </ac:spMkLst>
        </pc:spChg>
        <pc:picChg chg="mod">
          <ac:chgData name="Daniel Martial" userId="S::dmart151@uottawa.ca::4e9d261b-cc1f-4f24-952c-136273cc88b7" providerId="AD" clId="Web-{980197D5-C58E-6049-7DA7-86E748CA408D}" dt="2023-03-08T15:19:37.526" v="50"/>
          <ac:picMkLst>
            <pc:docMk/>
            <pc:sldMk cId="3055436201" sldId="280"/>
            <ac:picMk id="3" creationId="{ABD0D057-03EF-A056-82E1-03AC904D2716}"/>
          </ac:picMkLst>
        </pc:picChg>
        <pc:picChg chg="mod">
          <ac:chgData name="Daniel Martial" userId="S::dmart151@uottawa.ca::4e9d261b-cc1f-4f24-952c-136273cc88b7" providerId="AD" clId="Web-{980197D5-C58E-6049-7DA7-86E748CA408D}" dt="2023-03-08T15:18:08.541" v="48"/>
          <ac:picMkLst>
            <pc:docMk/>
            <pc:sldMk cId="3055436201" sldId="280"/>
            <ac:picMk id="7" creationId="{8C9CD181-36DE-3AA6-D1FF-2F6E9299E0B6}"/>
          </ac:picMkLst>
        </pc:picChg>
      </pc:sldChg>
    </pc:docChg>
  </pc:docChgLst>
  <pc:docChgLst>
    <pc:chgData name="Cyrille Zakaria" userId="bad20c1f-da18-4696-a6b5-79d63c2b67a7" providerId="ADAL" clId="{B51ED89F-4CAD-4BC0-98E8-FE2A660D1F72}"/>
    <pc:docChg chg="undo custSel addSld modSld sldOrd">
      <pc:chgData name="Cyrille Zakaria" userId="bad20c1f-da18-4696-a6b5-79d63c2b67a7" providerId="ADAL" clId="{B51ED89F-4CAD-4BC0-98E8-FE2A660D1F72}" dt="2023-03-07T22:27:49.773" v="393" actId="1076"/>
      <pc:docMkLst>
        <pc:docMk/>
      </pc:docMkLst>
      <pc:sldChg chg="addSp delSp modSp mod modTransition setBg setClrOvrMap delDesignElem chgLayout">
        <pc:chgData name="Cyrille Zakaria" userId="bad20c1f-da18-4696-a6b5-79d63c2b67a7" providerId="ADAL" clId="{B51ED89F-4CAD-4BC0-98E8-FE2A660D1F72}" dt="2023-03-07T22:06:32.105" v="384"/>
        <pc:sldMkLst>
          <pc:docMk/>
          <pc:sldMk cId="3303261793" sldId="256"/>
        </pc:sldMkLst>
        <pc:spChg chg="mod ord">
          <ac:chgData name="Cyrille Zakaria" userId="bad20c1f-da18-4696-a6b5-79d63c2b67a7" providerId="ADAL" clId="{B51ED89F-4CAD-4BC0-98E8-FE2A660D1F72}" dt="2023-03-07T20:57:16.108" v="286" actId="26606"/>
          <ac:spMkLst>
            <pc:docMk/>
            <pc:sldMk cId="3303261793" sldId="256"/>
            <ac:spMk id="2" creationId="{241C95FE-1B21-5A07-7E7D-1765255D6E10}"/>
          </ac:spMkLst>
        </pc:spChg>
        <pc:spChg chg="mod">
          <ac:chgData name="Cyrille Zakaria" userId="bad20c1f-da18-4696-a6b5-79d63c2b67a7" providerId="ADAL" clId="{B51ED89F-4CAD-4BC0-98E8-FE2A660D1F72}" dt="2023-03-07T19:37:12.742" v="6" actId="26606"/>
          <ac:spMkLst>
            <pc:docMk/>
            <pc:sldMk cId="3303261793" sldId="256"/>
            <ac:spMk id="3" creationId="{5DB7066F-89B1-A0D5-86BC-E387D24DC604}"/>
          </ac:spMkLst>
        </pc:spChg>
        <pc:spChg chg="add mod ord">
          <ac:chgData name="Cyrille Zakaria" userId="bad20c1f-da18-4696-a6b5-79d63c2b67a7" providerId="ADAL" clId="{B51ED89F-4CAD-4BC0-98E8-FE2A660D1F72}" dt="2023-03-07T20:57:16.108" v="286" actId="26606"/>
          <ac:spMkLst>
            <pc:docMk/>
            <pc:sldMk cId="3303261793" sldId="256"/>
            <ac:spMk id="4" creationId="{27A1613C-2DA6-1BAA-981F-675211B61784}"/>
          </ac:spMkLst>
        </pc:spChg>
        <pc:spChg chg="add del">
          <ac:chgData name="Cyrille Zakaria" userId="bad20c1f-da18-4696-a6b5-79d63c2b67a7" providerId="ADAL" clId="{B51ED89F-4CAD-4BC0-98E8-FE2A660D1F72}" dt="2023-03-07T19:37:07.719" v="1" actId="26606"/>
          <ac:spMkLst>
            <pc:docMk/>
            <pc:sldMk cId="3303261793" sldId="256"/>
            <ac:spMk id="9" creationId="{E58348C3-6249-4952-AA86-C63DB35EA9F2}"/>
          </ac:spMkLst>
        </pc:spChg>
        <pc:spChg chg="add del">
          <ac:chgData name="Cyrille Zakaria" userId="bad20c1f-da18-4696-a6b5-79d63c2b67a7" providerId="ADAL" clId="{B51ED89F-4CAD-4BC0-98E8-FE2A660D1F72}" dt="2023-03-07T19:37:12.684" v="5" actId="26606"/>
          <ac:spMkLst>
            <pc:docMk/>
            <pc:sldMk cId="3303261793" sldId="256"/>
            <ac:spMk id="10" creationId="{260615AE-7DBC-4FF7-9107-9FE957695B02}"/>
          </ac:spMkLst>
        </pc:spChg>
        <pc:grpChg chg="add del">
          <ac:chgData name="Cyrille Zakaria" userId="bad20c1f-da18-4696-a6b5-79d63c2b67a7" providerId="ADAL" clId="{B51ED89F-4CAD-4BC0-98E8-FE2A660D1F72}" dt="2023-03-07T19:37:07.719" v="1" actId="26606"/>
          <ac:grpSpMkLst>
            <pc:docMk/>
            <pc:sldMk cId="3303261793" sldId="256"/>
            <ac:grpSpMk id="11" creationId="{DE6174AD-DBB0-43E6-98C2-738DB3A15244}"/>
          </ac:grpSpMkLst>
        </pc:grpChg>
        <pc:grpChg chg="add del">
          <ac:chgData name="Cyrille Zakaria" userId="bad20c1f-da18-4696-a6b5-79d63c2b67a7" providerId="ADAL" clId="{B51ED89F-4CAD-4BC0-98E8-FE2A660D1F72}" dt="2023-03-07T20:56:42.306" v="269" actId="700"/>
          <ac:grpSpMkLst>
            <pc:docMk/>
            <pc:sldMk cId="3303261793" sldId="256"/>
            <ac:grpSpMk id="17" creationId="{0A3EF779-83DD-4EB0-9F4C-7304381A2870}"/>
          </ac:grpSpMkLst>
        </pc:grpChg>
        <pc:grpChg chg="add del">
          <ac:chgData name="Cyrille Zakaria" userId="bad20c1f-da18-4696-a6b5-79d63c2b67a7" providerId="ADAL" clId="{B51ED89F-4CAD-4BC0-98E8-FE2A660D1F72}" dt="2023-03-07T19:37:11.021" v="3" actId="26606"/>
          <ac:grpSpMkLst>
            <pc:docMk/>
            <pc:sldMk cId="3303261793" sldId="256"/>
            <ac:grpSpMk id="20" creationId="{0A3EF779-83DD-4EB0-9F4C-7304381A2870}"/>
          </ac:grpSpMkLst>
        </pc:grpChg>
        <pc:grpChg chg="add del">
          <ac:chgData name="Cyrille Zakaria" userId="bad20c1f-da18-4696-a6b5-79d63c2b67a7" providerId="ADAL" clId="{B51ED89F-4CAD-4BC0-98E8-FE2A660D1F72}" dt="2023-03-07T20:57:02.217" v="284" actId="26606"/>
          <ac:grpSpMkLst>
            <pc:docMk/>
            <pc:sldMk cId="3303261793" sldId="256"/>
            <ac:grpSpMk id="28" creationId="{0A3EF779-83DD-4EB0-9F4C-7304381A2870}"/>
          </ac:grpSpMkLst>
        </pc:grpChg>
        <pc:grpChg chg="add">
          <ac:chgData name="Cyrille Zakaria" userId="bad20c1f-da18-4696-a6b5-79d63c2b67a7" providerId="ADAL" clId="{B51ED89F-4CAD-4BC0-98E8-FE2A660D1F72}" dt="2023-03-07T20:57:16.108" v="286" actId="26606"/>
          <ac:grpSpMkLst>
            <pc:docMk/>
            <pc:sldMk cId="3303261793" sldId="256"/>
            <ac:grpSpMk id="29" creationId="{0A3EF779-83DD-4EB0-9F4C-7304381A2870}"/>
          </ac:grpSpMkLst>
        </pc:grpChg>
        <pc:grpChg chg="add del">
          <ac:chgData name="Cyrille Zakaria" userId="bad20c1f-da18-4696-a6b5-79d63c2b67a7" providerId="ADAL" clId="{B51ED89F-4CAD-4BC0-98E8-FE2A660D1F72}" dt="2023-03-07T20:57:08.720" v="285" actId="700"/>
          <ac:grpSpMkLst>
            <pc:docMk/>
            <pc:sldMk cId="3303261793" sldId="256"/>
            <ac:grpSpMk id="33" creationId="{0A3EF779-83DD-4EB0-9F4C-7304381A2870}"/>
          </ac:grpSpMkLst>
        </pc:grpChg>
        <pc:picChg chg="add del">
          <ac:chgData name="Cyrille Zakaria" userId="bad20c1f-da18-4696-a6b5-79d63c2b67a7" providerId="ADAL" clId="{B51ED89F-4CAD-4BC0-98E8-FE2A660D1F72}" dt="2023-03-07T19:37:07.719" v="1" actId="26606"/>
          <ac:picMkLst>
            <pc:docMk/>
            <pc:sldMk cId="3303261793" sldId="256"/>
            <ac:picMk id="5" creationId="{66F85FCF-06F1-6FFD-1870-8E731160A878}"/>
          </ac:picMkLst>
        </pc:picChg>
        <pc:picChg chg="add del">
          <ac:chgData name="Cyrille Zakaria" userId="bad20c1f-da18-4696-a6b5-79d63c2b67a7" providerId="ADAL" clId="{B51ED89F-4CAD-4BC0-98E8-FE2A660D1F72}" dt="2023-03-07T19:37:12.684" v="5" actId="26606"/>
          <ac:picMkLst>
            <pc:docMk/>
            <pc:sldMk cId="3303261793" sldId="256"/>
            <ac:picMk id="7" creationId="{AB8BF6FF-373A-DFEF-F9E2-8DB8E2F376E7}"/>
          </ac:picMkLst>
        </pc:picChg>
        <pc:picChg chg="add mod">
          <ac:chgData name="Cyrille Zakaria" userId="bad20c1f-da18-4696-a6b5-79d63c2b67a7" providerId="ADAL" clId="{B51ED89F-4CAD-4BC0-98E8-FE2A660D1F72}" dt="2023-03-07T20:56:44.914" v="270" actId="26606"/>
          <ac:picMkLst>
            <pc:docMk/>
            <pc:sldMk cId="3303261793" sldId="256"/>
            <ac:picMk id="16" creationId="{201562AF-8B04-4172-B06D-6FCB95B982EE}"/>
          </ac:picMkLst>
        </pc:picChg>
        <pc:picChg chg="add del">
          <ac:chgData name="Cyrille Zakaria" userId="bad20c1f-da18-4696-a6b5-79d63c2b67a7" providerId="ADAL" clId="{B51ED89F-4CAD-4BC0-98E8-FE2A660D1F72}" dt="2023-03-07T19:37:11.021" v="3" actId="26606"/>
          <ac:picMkLst>
            <pc:docMk/>
            <pc:sldMk cId="3303261793" sldId="256"/>
            <ac:picMk id="19" creationId="{201562AF-8B04-4172-B06D-6FCB95B982EE}"/>
          </ac:picMkLst>
        </pc:picChg>
      </pc:sldChg>
      <pc:sldChg chg="addSp modSp mod modTransition setBg">
        <pc:chgData name="Cyrille Zakaria" userId="bad20c1f-da18-4696-a6b5-79d63c2b67a7" providerId="ADAL" clId="{B51ED89F-4CAD-4BC0-98E8-FE2A660D1F72}" dt="2023-03-07T22:06:32.105" v="384"/>
        <pc:sldMkLst>
          <pc:docMk/>
          <pc:sldMk cId="622815185" sldId="257"/>
        </pc:sldMkLst>
        <pc:spChg chg="mod">
          <ac:chgData name="Cyrille Zakaria" userId="bad20c1f-da18-4696-a6b5-79d63c2b67a7" providerId="ADAL" clId="{B51ED89F-4CAD-4BC0-98E8-FE2A660D1F72}" dt="2023-03-07T19:37:18.485" v="7" actId="26606"/>
          <ac:spMkLst>
            <pc:docMk/>
            <pc:sldMk cId="622815185" sldId="257"/>
            <ac:spMk id="4" creationId="{450184B4-1C3B-A23D-B324-B3D13A4462CA}"/>
          </ac:spMkLst>
        </pc:spChg>
        <pc:spChg chg="mod">
          <ac:chgData name="Cyrille Zakaria" userId="bad20c1f-da18-4696-a6b5-79d63c2b67a7" providerId="ADAL" clId="{B51ED89F-4CAD-4BC0-98E8-FE2A660D1F72}" dt="2023-03-07T19:39:13.277" v="25" actId="20577"/>
          <ac:spMkLst>
            <pc:docMk/>
            <pc:sldMk cId="622815185" sldId="257"/>
            <ac:spMk id="5" creationId="{7325A3EA-111C-558E-6BD7-BF0CA3A017A4}"/>
          </ac:spMkLst>
        </pc:spChg>
        <pc:grpChg chg="add">
          <ac:chgData name="Cyrille Zakaria" userId="bad20c1f-da18-4696-a6b5-79d63c2b67a7" providerId="ADAL" clId="{B51ED89F-4CAD-4BC0-98E8-FE2A660D1F72}" dt="2023-03-07T19:37:18.485" v="7" actId="26606"/>
          <ac:grpSpMkLst>
            <pc:docMk/>
            <pc:sldMk cId="622815185" sldId="257"/>
            <ac:grpSpMk id="11" creationId="{08F94D66-27EC-4CB8-8226-D7F41C161863}"/>
          </ac:grpSpMkLst>
        </pc:grpChg>
        <pc:grpChg chg="add">
          <ac:chgData name="Cyrille Zakaria" userId="bad20c1f-da18-4696-a6b5-79d63c2b67a7" providerId="ADAL" clId="{B51ED89F-4CAD-4BC0-98E8-FE2A660D1F72}" dt="2023-03-07T19:37:18.485" v="7" actId="26606"/>
          <ac:grpSpMkLst>
            <pc:docMk/>
            <pc:sldMk cId="622815185" sldId="257"/>
            <ac:grpSpMk id="19" creationId="{503816F2-40D5-4C23-AF57-063E3923610A}"/>
          </ac:grpSpMkLst>
        </pc:grpChg>
        <pc:picChg chg="add">
          <ac:chgData name="Cyrille Zakaria" userId="bad20c1f-da18-4696-a6b5-79d63c2b67a7" providerId="ADAL" clId="{B51ED89F-4CAD-4BC0-98E8-FE2A660D1F72}" dt="2023-03-07T19:37:18.485" v="7" actId="26606"/>
          <ac:picMkLst>
            <pc:docMk/>
            <pc:sldMk cId="622815185" sldId="257"/>
            <ac:picMk id="7" creationId="{0B5D9CDD-1265-F39E-84D0-CD71930E449D}"/>
          </ac:picMkLst>
        </pc:picChg>
      </pc:sldChg>
      <pc:sldChg chg="addSp modSp mod modTransition setBg">
        <pc:chgData name="Cyrille Zakaria" userId="bad20c1f-da18-4696-a6b5-79d63c2b67a7" providerId="ADAL" clId="{B51ED89F-4CAD-4BC0-98E8-FE2A660D1F72}" dt="2023-03-07T22:06:32.105" v="384"/>
        <pc:sldMkLst>
          <pc:docMk/>
          <pc:sldMk cId="3818935517" sldId="258"/>
        </pc:sldMkLst>
        <pc:spChg chg="mod">
          <ac:chgData name="Cyrille Zakaria" userId="bad20c1f-da18-4696-a6b5-79d63c2b67a7" providerId="ADAL" clId="{B51ED89F-4CAD-4BC0-98E8-FE2A660D1F72}" dt="2023-03-07T19:37:31.892" v="8" actId="26606"/>
          <ac:spMkLst>
            <pc:docMk/>
            <pc:sldMk cId="3818935517" sldId="258"/>
            <ac:spMk id="2" creationId="{0A03E58A-4F1D-EE07-16BA-74CA387575EC}"/>
          </ac:spMkLst>
        </pc:spChg>
        <pc:spChg chg="mod">
          <ac:chgData name="Cyrille Zakaria" userId="bad20c1f-da18-4696-a6b5-79d63c2b67a7" providerId="ADAL" clId="{B51ED89F-4CAD-4BC0-98E8-FE2A660D1F72}" dt="2023-03-07T19:37:31.892" v="8" actId="26606"/>
          <ac:spMkLst>
            <pc:docMk/>
            <pc:sldMk cId="3818935517" sldId="258"/>
            <ac:spMk id="3" creationId="{E8D5957B-755C-CD42-505F-A60FB433CCFB}"/>
          </ac:spMkLst>
        </pc:spChg>
        <pc:spChg chg="add">
          <ac:chgData name="Cyrille Zakaria" userId="bad20c1f-da18-4696-a6b5-79d63c2b67a7" providerId="ADAL" clId="{B51ED89F-4CAD-4BC0-98E8-FE2A660D1F72}" dt="2023-03-07T19:37:31.892" v="8" actId="26606"/>
          <ac:spMkLst>
            <pc:docMk/>
            <pc:sldMk cId="3818935517" sldId="258"/>
            <ac:spMk id="17" creationId="{E58348C3-6249-4952-AA86-C63DB35EA9F2}"/>
          </ac:spMkLst>
        </pc:spChg>
        <pc:grpChg chg="add">
          <ac:chgData name="Cyrille Zakaria" userId="bad20c1f-da18-4696-a6b5-79d63c2b67a7" providerId="ADAL" clId="{B51ED89F-4CAD-4BC0-98E8-FE2A660D1F72}" dt="2023-03-07T19:37:31.892" v="8" actId="26606"/>
          <ac:grpSpMkLst>
            <pc:docMk/>
            <pc:sldMk cId="3818935517" sldId="258"/>
            <ac:grpSpMk id="9" creationId="{08F94D66-27EC-4CB8-8226-D7F41C161863}"/>
          </ac:grpSpMkLst>
        </pc:grpChg>
        <pc:grpChg chg="add">
          <ac:chgData name="Cyrille Zakaria" userId="bad20c1f-da18-4696-a6b5-79d63c2b67a7" providerId="ADAL" clId="{B51ED89F-4CAD-4BC0-98E8-FE2A660D1F72}" dt="2023-03-07T19:37:31.892" v="8" actId="26606"/>
          <ac:grpSpMkLst>
            <pc:docMk/>
            <pc:sldMk cId="3818935517" sldId="258"/>
            <ac:grpSpMk id="19" creationId="{DE6174AD-DBB0-43E6-98C2-738DB3A15244}"/>
          </ac:grpSpMkLst>
        </pc:grpChg>
        <pc:picChg chg="add">
          <ac:chgData name="Cyrille Zakaria" userId="bad20c1f-da18-4696-a6b5-79d63c2b67a7" providerId="ADAL" clId="{B51ED89F-4CAD-4BC0-98E8-FE2A660D1F72}" dt="2023-03-07T19:37:31.892" v="8" actId="26606"/>
          <ac:picMkLst>
            <pc:docMk/>
            <pc:sldMk cId="3818935517" sldId="258"/>
            <ac:picMk id="5" creationId="{5D8F90B1-5AD1-44DB-4FE4-9A7178491D2E}"/>
          </ac:picMkLst>
        </pc:picChg>
      </pc:sldChg>
      <pc:sldChg chg="addSp delSp modSp mod modTransition setBg delDesignElem chgLayout">
        <pc:chgData name="Cyrille Zakaria" userId="bad20c1f-da18-4696-a6b5-79d63c2b67a7" providerId="ADAL" clId="{B51ED89F-4CAD-4BC0-98E8-FE2A660D1F72}" dt="2023-03-07T22:06:32.105" v="384"/>
        <pc:sldMkLst>
          <pc:docMk/>
          <pc:sldMk cId="314163732" sldId="259"/>
        </pc:sldMkLst>
        <pc:spChg chg="del mod">
          <ac:chgData name="Cyrille Zakaria" userId="bad20c1f-da18-4696-a6b5-79d63c2b67a7" providerId="ADAL" clId="{B51ED89F-4CAD-4BC0-98E8-FE2A660D1F72}" dt="2023-03-07T19:38:23.365" v="14" actId="700"/>
          <ac:spMkLst>
            <pc:docMk/>
            <pc:sldMk cId="314163732" sldId="259"/>
            <ac:spMk id="2" creationId="{E34E10E6-B325-40F3-D0F2-B90B4327B8C0}"/>
          </ac:spMkLst>
        </pc:spChg>
        <pc:spChg chg="del mod">
          <ac:chgData name="Cyrille Zakaria" userId="bad20c1f-da18-4696-a6b5-79d63c2b67a7" providerId="ADAL" clId="{B51ED89F-4CAD-4BC0-98E8-FE2A660D1F72}" dt="2023-03-07T19:38:00.568" v="12" actId="26606"/>
          <ac:spMkLst>
            <pc:docMk/>
            <pc:sldMk cId="314163732" sldId="259"/>
            <ac:spMk id="3" creationId="{FFB90EA2-D145-648B-53ED-D5AE62D09E5C}"/>
          </ac:spMkLst>
        </pc:spChg>
        <pc:spChg chg="add mod ord">
          <ac:chgData name="Cyrille Zakaria" userId="bad20c1f-da18-4696-a6b5-79d63c2b67a7" providerId="ADAL" clId="{B51ED89F-4CAD-4BC0-98E8-FE2A660D1F72}" dt="2023-03-07T20:56:11.408" v="268" actId="26606"/>
          <ac:spMkLst>
            <pc:docMk/>
            <pc:sldMk cId="314163732" sldId="259"/>
            <ac:spMk id="4" creationId="{E31A72E5-2437-374E-5208-DC0AC507ACEA}"/>
          </ac:spMkLst>
        </pc:spChg>
        <pc:spChg chg="add mod ord">
          <ac:chgData name="Cyrille Zakaria" userId="bad20c1f-da18-4696-a6b5-79d63c2b67a7" providerId="ADAL" clId="{B51ED89F-4CAD-4BC0-98E8-FE2A660D1F72}" dt="2023-03-07T19:38:23.365" v="14" actId="700"/>
          <ac:spMkLst>
            <pc:docMk/>
            <pc:sldMk cId="314163732" sldId="259"/>
            <ac:spMk id="5" creationId="{0F5B8CEE-6A85-60BD-563B-F3529CD82A85}"/>
          </ac:spMkLst>
        </pc:spChg>
        <pc:spChg chg="add del">
          <ac:chgData name="Cyrille Zakaria" userId="bad20c1f-da18-4696-a6b5-79d63c2b67a7" providerId="ADAL" clId="{B51ED89F-4CAD-4BC0-98E8-FE2A660D1F72}" dt="2023-03-07T19:38:00.549" v="11" actId="26606"/>
          <ac:spMkLst>
            <pc:docMk/>
            <pc:sldMk cId="314163732" sldId="259"/>
            <ac:spMk id="8" creationId="{E03BF673-8C68-4092-BF1B-53C57EFEC21F}"/>
          </ac:spMkLst>
        </pc:spChg>
        <pc:spChg chg="mod">
          <ac:chgData name="Cyrille Zakaria" userId="bad20c1f-da18-4696-a6b5-79d63c2b67a7" providerId="ADAL" clId="{B51ED89F-4CAD-4BC0-98E8-FE2A660D1F72}" dt="2023-03-07T20:56:11.408" v="268" actId="26606"/>
          <ac:spMkLst>
            <pc:docMk/>
            <pc:sldMk cId="314163732" sldId="259"/>
            <ac:spMk id="9" creationId="{920C9468-4824-4703-16AC-0224BDBF10C8}"/>
          </ac:spMkLst>
        </pc:spChg>
        <pc:spChg chg="add del">
          <ac:chgData name="Cyrille Zakaria" userId="bad20c1f-da18-4696-a6b5-79d63c2b67a7" providerId="ADAL" clId="{B51ED89F-4CAD-4BC0-98E8-FE2A660D1F72}" dt="2023-03-07T19:38:00.549" v="11" actId="26606"/>
          <ac:spMkLst>
            <pc:docMk/>
            <pc:sldMk cId="314163732" sldId="259"/>
            <ac:spMk id="10" creationId="{B1BDB70B-F0E6-4867-818F-C582494FB6D6}"/>
          </ac:spMkLst>
        </pc:spChg>
        <pc:spChg chg="add del">
          <ac:chgData name="Cyrille Zakaria" userId="bad20c1f-da18-4696-a6b5-79d63c2b67a7" providerId="ADAL" clId="{B51ED89F-4CAD-4BC0-98E8-FE2A660D1F72}" dt="2023-03-07T19:38:23.365" v="14" actId="700"/>
          <ac:spMkLst>
            <pc:docMk/>
            <pc:sldMk cId="314163732" sldId="259"/>
            <ac:spMk id="16" creationId="{15655827-B42D-4180-88D3-D83F25E4BD1C}"/>
          </ac:spMkLst>
        </pc:spChg>
        <pc:spChg chg="add del">
          <ac:chgData name="Cyrille Zakaria" userId="bad20c1f-da18-4696-a6b5-79d63c2b67a7" providerId="ADAL" clId="{B51ED89F-4CAD-4BC0-98E8-FE2A660D1F72}" dt="2023-03-07T19:38:23.365" v="14" actId="700"/>
          <ac:spMkLst>
            <pc:docMk/>
            <pc:sldMk cId="314163732" sldId="259"/>
            <ac:spMk id="18" creationId="{24ACCB06-563C-4ADE-B4D6-1FE9F723C7D9}"/>
          </ac:spMkLst>
        </pc:spChg>
        <pc:spChg chg="add del">
          <ac:chgData name="Cyrille Zakaria" userId="bad20c1f-da18-4696-a6b5-79d63c2b67a7" providerId="ADAL" clId="{B51ED89F-4CAD-4BC0-98E8-FE2A660D1F72}" dt="2023-03-07T20:56:11.408" v="268" actId="26606"/>
          <ac:spMkLst>
            <pc:docMk/>
            <pc:sldMk cId="314163732" sldId="259"/>
            <ac:spMk id="19" creationId="{21ECAAB0-702B-4C08-B30F-0AFAC3479ADF}"/>
          </ac:spMkLst>
        </pc:spChg>
        <pc:spChg chg="add del">
          <ac:chgData name="Cyrille Zakaria" userId="bad20c1f-da18-4696-a6b5-79d63c2b67a7" providerId="ADAL" clId="{B51ED89F-4CAD-4BC0-98E8-FE2A660D1F72}" dt="2023-03-07T19:38:23.365" v="14" actId="700"/>
          <ac:spMkLst>
            <pc:docMk/>
            <pc:sldMk cId="314163732" sldId="259"/>
            <ac:spMk id="20" creationId="{40761ECD-D92B-46AE-82CA-640023D282F9}"/>
          </ac:spMkLst>
        </pc:spChg>
        <pc:spChg chg="add del">
          <ac:chgData name="Cyrille Zakaria" userId="bad20c1f-da18-4696-a6b5-79d63c2b67a7" providerId="ADAL" clId="{B51ED89F-4CAD-4BC0-98E8-FE2A660D1F72}" dt="2023-03-07T19:38:23.365" v="14" actId="700"/>
          <ac:spMkLst>
            <pc:docMk/>
            <pc:sldMk cId="314163732" sldId="259"/>
            <ac:spMk id="22" creationId="{9A928607-C55C-40FD-B2DF-6CD6A7226A71}"/>
          </ac:spMkLst>
        </pc:spChg>
        <pc:spChg chg="add del">
          <ac:chgData name="Cyrille Zakaria" userId="bad20c1f-da18-4696-a6b5-79d63c2b67a7" providerId="ADAL" clId="{B51ED89F-4CAD-4BC0-98E8-FE2A660D1F72}" dt="2023-03-07T19:38:23.365" v="14" actId="700"/>
          <ac:spMkLst>
            <pc:docMk/>
            <pc:sldMk cId="314163732" sldId="259"/>
            <ac:spMk id="24" creationId="{400A20C1-29A4-43E0-AB15-7931F76F8C2D}"/>
          </ac:spMkLst>
        </pc:spChg>
        <pc:spChg chg="add del">
          <ac:chgData name="Cyrille Zakaria" userId="bad20c1f-da18-4696-a6b5-79d63c2b67a7" providerId="ADAL" clId="{B51ED89F-4CAD-4BC0-98E8-FE2A660D1F72}" dt="2023-03-07T20:56:06.959" v="265" actId="26606"/>
          <ac:spMkLst>
            <pc:docMk/>
            <pc:sldMk cId="314163732" sldId="259"/>
            <ac:spMk id="32" creationId="{DD7EED39-224E-4230-8FD1-B1E1AF6C6E36}"/>
          </ac:spMkLst>
        </pc:spChg>
        <pc:spChg chg="add del">
          <ac:chgData name="Cyrille Zakaria" userId="bad20c1f-da18-4696-a6b5-79d63c2b67a7" providerId="ADAL" clId="{B51ED89F-4CAD-4BC0-98E8-FE2A660D1F72}" dt="2023-03-07T20:56:11.404" v="267" actId="26606"/>
          <ac:spMkLst>
            <pc:docMk/>
            <pc:sldMk cId="314163732" sldId="259"/>
            <ac:spMk id="35" creationId="{63A60C88-7443-4827-9241-5019758CB4F0}"/>
          </ac:spMkLst>
        </pc:spChg>
        <pc:grpChg chg="add del">
          <ac:chgData name="Cyrille Zakaria" userId="bad20c1f-da18-4696-a6b5-79d63c2b67a7" providerId="ADAL" clId="{B51ED89F-4CAD-4BC0-98E8-FE2A660D1F72}" dt="2023-03-07T20:56:11.408" v="268" actId="26606"/>
          <ac:grpSpMkLst>
            <pc:docMk/>
            <pc:sldMk cId="314163732" sldId="259"/>
            <ac:grpSpMk id="11" creationId="{28A4A409-9242-444A-AC1F-809866828B50}"/>
          </ac:grpSpMkLst>
        </pc:grpChg>
        <pc:grpChg chg="add del">
          <ac:chgData name="Cyrille Zakaria" userId="bad20c1f-da18-4696-a6b5-79d63c2b67a7" providerId="ADAL" clId="{B51ED89F-4CAD-4BC0-98E8-FE2A660D1F72}" dt="2023-03-07T19:38:00.549" v="11" actId="26606"/>
          <ac:grpSpMkLst>
            <pc:docMk/>
            <pc:sldMk cId="314163732" sldId="259"/>
            <ac:grpSpMk id="12" creationId="{1E52C707-F508-47B5-8864-8CC3EE0F030B}"/>
          </ac:grpSpMkLst>
        </pc:grpChg>
        <pc:grpChg chg="add del">
          <ac:chgData name="Cyrille Zakaria" userId="bad20c1f-da18-4696-a6b5-79d63c2b67a7" providerId="ADAL" clId="{B51ED89F-4CAD-4BC0-98E8-FE2A660D1F72}" dt="2023-03-07T19:38:23.365" v="14" actId="700"/>
          <ac:grpSpMkLst>
            <pc:docMk/>
            <pc:sldMk cId="314163732" sldId="259"/>
            <ac:grpSpMk id="21" creationId="{E9D059B6-ADD8-488A-B346-63289E90D13F}"/>
          </ac:grpSpMkLst>
        </pc:grpChg>
        <pc:grpChg chg="add del">
          <ac:chgData name="Cyrille Zakaria" userId="bad20c1f-da18-4696-a6b5-79d63c2b67a7" providerId="ADAL" clId="{B51ED89F-4CAD-4BC0-98E8-FE2A660D1F72}" dt="2023-03-07T20:56:06.959" v="265" actId="26606"/>
          <ac:grpSpMkLst>
            <pc:docMk/>
            <pc:sldMk cId="314163732" sldId="259"/>
            <ac:grpSpMk id="23" creationId="{A2E861A3-F23C-46B8-A38A-4A22E453D993}"/>
          </ac:grpSpMkLst>
        </pc:grpChg>
        <pc:grpChg chg="add del">
          <ac:chgData name="Cyrille Zakaria" userId="bad20c1f-da18-4696-a6b5-79d63c2b67a7" providerId="ADAL" clId="{B51ED89F-4CAD-4BC0-98E8-FE2A660D1F72}" dt="2023-03-07T20:56:11.404" v="267" actId="26606"/>
          <ac:grpSpMkLst>
            <pc:docMk/>
            <pc:sldMk cId="314163732" sldId="259"/>
            <ac:grpSpMk id="34" creationId="{DF8D5C46-63E5-40C5-A208-4B2189FA1032}"/>
          </ac:grpSpMkLst>
        </pc:grpChg>
        <pc:picChg chg="mod">
          <ac:chgData name="Cyrille Zakaria" userId="bad20c1f-da18-4696-a6b5-79d63c2b67a7" providerId="ADAL" clId="{B51ED89F-4CAD-4BC0-98E8-FE2A660D1F72}" dt="2023-03-07T20:56:11.408" v="268" actId="26606"/>
          <ac:picMkLst>
            <pc:docMk/>
            <pc:sldMk cId="314163732" sldId="259"/>
            <ac:picMk id="2" creationId="{38C84C87-8DC0-7644-E843-91505955E98B}"/>
          </ac:picMkLst>
        </pc:picChg>
      </pc:sldChg>
      <pc:sldChg chg="addSp delSp modSp mod modTransition setBg modClrScheme setClrOvrMap delDesignElem chgLayout">
        <pc:chgData name="Cyrille Zakaria" userId="bad20c1f-da18-4696-a6b5-79d63c2b67a7" providerId="ADAL" clId="{B51ED89F-4CAD-4BC0-98E8-FE2A660D1F72}" dt="2023-03-07T22:06:32.105" v="384"/>
        <pc:sldMkLst>
          <pc:docMk/>
          <pc:sldMk cId="882017652" sldId="260"/>
        </pc:sldMkLst>
        <pc:spChg chg="del mod">
          <ac:chgData name="Cyrille Zakaria" userId="bad20c1f-da18-4696-a6b5-79d63c2b67a7" providerId="ADAL" clId="{B51ED89F-4CAD-4BC0-98E8-FE2A660D1F72}" dt="2023-03-07T19:38:28.019" v="15" actId="700"/>
          <ac:spMkLst>
            <pc:docMk/>
            <pc:sldMk cId="882017652" sldId="260"/>
            <ac:spMk id="2" creationId="{0E7FA3A4-565F-0B70-7A42-FD767A993D15}"/>
          </ac:spMkLst>
        </pc:spChg>
        <pc:spChg chg="del mod">
          <ac:chgData name="Cyrille Zakaria" userId="bad20c1f-da18-4696-a6b5-79d63c2b67a7" providerId="ADAL" clId="{B51ED89F-4CAD-4BC0-98E8-FE2A660D1F72}" dt="2023-03-07T19:38:08.335" v="13" actId="26606"/>
          <ac:spMkLst>
            <pc:docMk/>
            <pc:sldMk cId="882017652" sldId="260"/>
            <ac:spMk id="3" creationId="{C3895501-3DEF-FD15-ACE8-990CA1EBBA88}"/>
          </ac:spMkLst>
        </pc:spChg>
        <pc:spChg chg="add del mod ord">
          <ac:chgData name="Cyrille Zakaria" userId="bad20c1f-da18-4696-a6b5-79d63c2b67a7" providerId="ADAL" clId="{B51ED89F-4CAD-4BC0-98E8-FE2A660D1F72}" dt="2023-03-07T20:28:46.134" v="26" actId="700"/>
          <ac:spMkLst>
            <pc:docMk/>
            <pc:sldMk cId="882017652" sldId="260"/>
            <ac:spMk id="4" creationId="{DA84811C-9B16-95DC-BB2F-5007F39897DA}"/>
          </ac:spMkLst>
        </pc:spChg>
        <pc:spChg chg="add del mod ord">
          <ac:chgData name="Cyrille Zakaria" userId="bad20c1f-da18-4696-a6b5-79d63c2b67a7" providerId="ADAL" clId="{B51ED89F-4CAD-4BC0-98E8-FE2A660D1F72}" dt="2023-03-07T20:28:46.134" v="26" actId="700"/>
          <ac:spMkLst>
            <pc:docMk/>
            <pc:sldMk cId="882017652" sldId="260"/>
            <ac:spMk id="5" creationId="{F10E089F-5378-99E0-9414-AF60609FC6E1}"/>
          </ac:spMkLst>
        </pc:spChg>
        <pc:spChg chg="add mod ord">
          <ac:chgData name="Cyrille Zakaria" userId="bad20c1f-da18-4696-a6b5-79d63c2b67a7" providerId="ADAL" clId="{B51ED89F-4CAD-4BC0-98E8-FE2A660D1F72}" dt="2023-03-07T21:44:17.715" v="359" actId="26606"/>
          <ac:spMkLst>
            <pc:docMk/>
            <pc:sldMk cId="882017652" sldId="260"/>
            <ac:spMk id="6" creationId="{07638087-6AF2-1A91-E805-5126AD20B35B}"/>
          </ac:spMkLst>
        </pc:spChg>
        <pc:spChg chg="add mod ord">
          <ac:chgData name="Cyrille Zakaria" userId="bad20c1f-da18-4696-a6b5-79d63c2b67a7" providerId="ADAL" clId="{B51ED89F-4CAD-4BC0-98E8-FE2A660D1F72}" dt="2023-03-07T21:44:17.715" v="359" actId="26606"/>
          <ac:spMkLst>
            <pc:docMk/>
            <pc:sldMk cId="882017652" sldId="260"/>
            <ac:spMk id="7" creationId="{DFE70FBD-07C6-C721-2B98-062550775A71}"/>
          </ac:spMkLst>
        </pc:spChg>
        <pc:spChg chg="add del">
          <ac:chgData name="Cyrille Zakaria" userId="bad20c1f-da18-4696-a6b5-79d63c2b67a7" providerId="ADAL" clId="{B51ED89F-4CAD-4BC0-98E8-FE2A660D1F72}" dt="2023-03-07T19:38:08.335" v="13" actId="26606"/>
          <ac:spMkLst>
            <pc:docMk/>
            <pc:sldMk cId="882017652" sldId="260"/>
            <ac:spMk id="8" creationId="{E03BF673-8C68-4092-BF1B-53C57EFEC21F}"/>
          </ac:spMkLst>
        </pc:spChg>
        <pc:spChg chg="add del">
          <ac:chgData name="Cyrille Zakaria" userId="bad20c1f-da18-4696-a6b5-79d63c2b67a7" providerId="ADAL" clId="{B51ED89F-4CAD-4BC0-98E8-FE2A660D1F72}" dt="2023-03-07T19:38:08.335" v="13" actId="26606"/>
          <ac:spMkLst>
            <pc:docMk/>
            <pc:sldMk cId="882017652" sldId="260"/>
            <ac:spMk id="10" creationId="{B1BDB70B-F0E6-4867-818F-C582494FB6D6}"/>
          </ac:spMkLst>
        </pc:spChg>
        <pc:spChg chg="add del">
          <ac:chgData name="Cyrille Zakaria" userId="bad20c1f-da18-4696-a6b5-79d63c2b67a7" providerId="ADAL" clId="{B51ED89F-4CAD-4BC0-98E8-FE2A660D1F72}" dt="2023-03-07T19:38:28.019" v="15" actId="700"/>
          <ac:spMkLst>
            <pc:docMk/>
            <pc:sldMk cId="882017652" sldId="260"/>
            <ac:spMk id="31" creationId="{15655827-B42D-4180-88D3-D83F25E4BD1C}"/>
          </ac:spMkLst>
        </pc:spChg>
        <pc:spChg chg="add del">
          <ac:chgData name="Cyrille Zakaria" userId="bad20c1f-da18-4696-a6b5-79d63c2b67a7" providerId="ADAL" clId="{B51ED89F-4CAD-4BC0-98E8-FE2A660D1F72}" dt="2023-03-07T19:38:28.019" v="15" actId="700"/>
          <ac:spMkLst>
            <pc:docMk/>
            <pc:sldMk cId="882017652" sldId="260"/>
            <ac:spMk id="33" creationId="{24ACCB06-563C-4ADE-B4D6-1FE9F723C7D9}"/>
          </ac:spMkLst>
        </pc:spChg>
        <pc:spChg chg="add del">
          <ac:chgData name="Cyrille Zakaria" userId="bad20c1f-da18-4696-a6b5-79d63c2b67a7" providerId="ADAL" clId="{B51ED89F-4CAD-4BC0-98E8-FE2A660D1F72}" dt="2023-03-07T19:38:28.019" v="15" actId="700"/>
          <ac:spMkLst>
            <pc:docMk/>
            <pc:sldMk cId="882017652" sldId="260"/>
            <ac:spMk id="35" creationId="{40761ECD-D92B-46AE-82CA-640023D282F9}"/>
          </ac:spMkLst>
        </pc:spChg>
        <pc:spChg chg="add del">
          <ac:chgData name="Cyrille Zakaria" userId="bad20c1f-da18-4696-a6b5-79d63c2b67a7" providerId="ADAL" clId="{B51ED89F-4CAD-4BC0-98E8-FE2A660D1F72}" dt="2023-03-07T19:38:28.019" v="15" actId="700"/>
          <ac:spMkLst>
            <pc:docMk/>
            <pc:sldMk cId="882017652" sldId="260"/>
            <ac:spMk id="37" creationId="{9A928607-C55C-40FD-B2DF-6CD6A7226A71}"/>
          </ac:spMkLst>
        </pc:spChg>
        <pc:spChg chg="add del">
          <ac:chgData name="Cyrille Zakaria" userId="bad20c1f-da18-4696-a6b5-79d63c2b67a7" providerId="ADAL" clId="{B51ED89F-4CAD-4BC0-98E8-FE2A660D1F72}" dt="2023-03-07T19:38:28.019" v="15" actId="700"/>
          <ac:spMkLst>
            <pc:docMk/>
            <pc:sldMk cId="882017652" sldId="260"/>
            <ac:spMk id="39" creationId="{400A20C1-29A4-43E0-AB15-7931F76F8C2D}"/>
          </ac:spMkLst>
        </pc:spChg>
        <pc:spChg chg="add del">
          <ac:chgData name="Cyrille Zakaria" userId="bad20c1f-da18-4696-a6b5-79d63c2b67a7" providerId="ADAL" clId="{B51ED89F-4CAD-4BC0-98E8-FE2A660D1F72}" dt="2023-03-07T21:43:26.964" v="348" actId="26606"/>
          <ac:spMkLst>
            <pc:docMk/>
            <pc:sldMk cId="882017652" sldId="260"/>
            <ac:spMk id="47" creationId="{F64080D6-34DE-4277-97CC-2FB3812846DA}"/>
          </ac:spMkLst>
        </pc:spChg>
        <pc:spChg chg="add del">
          <ac:chgData name="Cyrille Zakaria" userId="bad20c1f-da18-4696-a6b5-79d63c2b67a7" providerId="ADAL" clId="{B51ED89F-4CAD-4BC0-98E8-FE2A660D1F72}" dt="2023-03-07T21:43:36.024" v="350" actId="26606"/>
          <ac:spMkLst>
            <pc:docMk/>
            <pc:sldMk cId="882017652" sldId="260"/>
            <ac:spMk id="49" creationId="{C884A6B2-90E9-4BDB-8503-71AC02D3956A}"/>
          </ac:spMkLst>
        </pc:spChg>
        <pc:spChg chg="add del">
          <ac:chgData name="Cyrille Zakaria" userId="bad20c1f-da18-4696-a6b5-79d63c2b67a7" providerId="ADAL" clId="{B51ED89F-4CAD-4BC0-98E8-FE2A660D1F72}" dt="2023-03-07T21:43:36.024" v="350" actId="26606"/>
          <ac:spMkLst>
            <pc:docMk/>
            <pc:sldMk cId="882017652" sldId="260"/>
            <ac:spMk id="58" creationId="{5EF08599-3FED-4288-A20D-E7BCAC3B8E26}"/>
          </ac:spMkLst>
        </pc:spChg>
        <pc:spChg chg="add">
          <ac:chgData name="Cyrille Zakaria" userId="bad20c1f-da18-4696-a6b5-79d63c2b67a7" providerId="ADAL" clId="{B51ED89F-4CAD-4BC0-98E8-FE2A660D1F72}" dt="2023-03-07T21:44:17.715" v="359" actId="26606"/>
          <ac:spMkLst>
            <pc:docMk/>
            <pc:sldMk cId="882017652" sldId="260"/>
            <ac:spMk id="83" creationId="{5EF08599-3FED-4288-A20D-E7BCAC3B8E26}"/>
          </ac:spMkLst>
        </pc:spChg>
        <pc:spChg chg="add">
          <ac:chgData name="Cyrille Zakaria" userId="bad20c1f-da18-4696-a6b5-79d63c2b67a7" providerId="ADAL" clId="{B51ED89F-4CAD-4BC0-98E8-FE2A660D1F72}" dt="2023-03-07T21:44:17.715" v="359" actId="26606"/>
          <ac:spMkLst>
            <pc:docMk/>
            <pc:sldMk cId="882017652" sldId="260"/>
            <ac:spMk id="85" creationId="{C884A6B2-90E9-4BDB-8503-71AC02D3956A}"/>
          </ac:spMkLst>
        </pc:spChg>
        <pc:grpChg chg="add del">
          <ac:chgData name="Cyrille Zakaria" userId="bad20c1f-da18-4696-a6b5-79d63c2b67a7" providerId="ADAL" clId="{B51ED89F-4CAD-4BC0-98E8-FE2A660D1F72}" dt="2023-03-07T19:38:08.335" v="13" actId="26606"/>
          <ac:grpSpMkLst>
            <pc:docMk/>
            <pc:sldMk cId="882017652" sldId="260"/>
            <ac:grpSpMk id="12" creationId="{1E52C707-F508-47B5-8864-8CC3EE0F030B}"/>
          </ac:grpSpMkLst>
        </pc:grpChg>
        <pc:grpChg chg="add del">
          <ac:chgData name="Cyrille Zakaria" userId="bad20c1f-da18-4696-a6b5-79d63c2b67a7" providerId="ADAL" clId="{B51ED89F-4CAD-4BC0-98E8-FE2A660D1F72}" dt="2023-03-07T20:29:07.960" v="39" actId="26606"/>
          <ac:grpSpMkLst>
            <pc:docMk/>
            <pc:sldMk cId="882017652" sldId="260"/>
            <ac:grpSpMk id="13" creationId="{08F94D66-27EC-4CB8-8226-D7F41C161863}"/>
          </ac:grpSpMkLst>
        </pc:grpChg>
        <pc:grpChg chg="add del">
          <ac:chgData name="Cyrille Zakaria" userId="bad20c1f-da18-4696-a6b5-79d63c2b67a7" providerId="ADAL" clId="{B51ED89F-4CAD-4BC0-98E8-FE2A660D1F72}" dt="2023-03-07T20:29:07.960" v="39" actId="26606"/>
          <ac:grpSpMkLst>
            <pc:docMk/>
            <pc:sldMk cId="882017652" sldId="260"/>
            <ac:grpSpMk id="21" creationId="{0A3EF779-83DD-4EB0-9F4C-7304381A2870}"/>
          </ac:grpSpMkLst>
        </pc:grpChg>
        <pc:grpChg chg="add del">
          <ac:chgData name="Cyrille Zakaria" userId="bad20c1f-da18-4696-a6b5-79d63c2b67a7" providerId="ADAL" clId="{B51ED89F-4CAD-4BC0-98E8-FE2A660D1F72}" dt="2023-03-07T19:38:28.019" v="15" actId="700"/>
          <ac:grpSpMkLst>
            <pc:docMk/>
            <pc:sldMk cId="882017652" sldId="260"/>
            <ac:grpSpMk id="23" creationId="{E9D059B6-ADD8-488A-B346-63289E90D13F}"/>
          </ac:grpSpMkLst>
        </pc:grpChg>
        <pc:grpChg chg="add del">
          <ac:chgData name="Cyrille Zakaria" userId="bad20c1f-da18-4696-a6b5-79d63c2b67a7" providerId="ADAL" clId="{B51ED89F-4CAD-4BC0-98E8-FE2A660D1F72}" dt="2023-03-07T21:43:39.249" v="353" actId="26606"/>
          <ac:grpSpMkLst>
            <pc:docMk/>
            <pc:sldMk cId="882017652" sldId="260"/>
            <ac:grpSpMk id="29" creationId="{08F94D66-27EC-4CB8-8226-D7F41C161863}"/>
          </ac:grpSpMkLst>
        </pc:grpChg>
        <pc:grpChg chg="add del">
          <ac:chgData name="Cyrille Zakaria" userId="bad20c1f-da18-4696-a6b5-79d63c2b67a7" providerId="ADAL" clId="{B51ED89F-4CAD-4BC0-98E8-FE2A660D1F72}" dt="2023-03-07T21:43:39.249" v="353" actId="26606"/>
          <ac:grpSpMkLst>
            <pc:docMk/>
            <pc:sldMk cId="882017652" sldId="260"/>
            <ac:grpSpMk id="32" creationId="{503816F2-40D5-4C23-AF57-063E3923610A}"/>
          </ac:grpSpMkLst>
        </pc:grpChg>
        <pc:grpChg chg="add del">
          <ac:chgData name="Cyrille Zakaria" userId="bad20c1f-da18-4696-a6b5-79d63c2b67a7" providerId="ADAL" clId="{B51ED89F-4CAD-4BC0-98E8-FE2A660D1F72}" dt="2023-03-07T21:43:26.964" v="348" actId="26606"/>
          <ac:grpSpMkLst>
            <pc:docMk/>
            <pc:sldMk cId="882017652" sldId="260"/>
            <ac:grpSpMk id="36" creationId="{08F94D66-27EC-4CB8-8226-D7F41C161863}"/>
          </ac:grpSpMkLst>
        </pc:grpChg>
        <pc:grpChg chg="add del">
          <ac:chgData name="Cyrille Zakaria" userId="bad20c1f-da18-4696-a6b5-79d63c2b67a7" providerId="ADAL" clId="{B51ED89F-4CAD-4BC0-98E8-FE2A660D1F72}" dt="2023-03-07T21:43:36.024" v="350" actId="26606"/>
          <ac:grpSpMkLst>
            <pc:docMk/>
            <pc:sldMk cId="882017652" sldId="260"/>
            <ac:grpSpMk id="50" creationId="{08F94D66-27EC-4CB8-8226-D7F41C161863}"/>
          </ac:grpSpMkLst>
        </pc:grpChg>
        <pc:grpChg chg="add del">
          <ac:chgData name="Cyrille Zakaria" userId="bad20c1f-da18-4696-a6b5-79d63c2b67a7" providerId="ADAL" clId="{B51ED89F-4CAD-4BC0-98E8-FE2A660D1F72}" dt="2023-03-07T21:43:36.024" v="350" actId="26606"/>
          <ac:grpSpMkLst>
            <pc:docMk/>
            <pc:sldMk cId="882017652" sldId="260"/>
            <ac:grpSpMk id="51" creationId="{E9046BC8-D404-4E7D-9202-A07F3FDD3823}"/>
          </ac:grpSpMkLst>
        </pc:grpChg>
        <pc:grpChg chg="add del">
          <ac:chgData name="Cyrille Zakaria" userId="bad20c1f-da18-4696-a6b5-79d63c2b67a7" providerId="ADAL" clId="{B51ED89F-4CAD-4BC0-98E8-FE2A660D1F72}" dt="2023-03-07T21:43:39.223" v="352" actId="26606"/>
          <ac:grpSpMkLst>
            <pc:docMk/>
            <pc:sldMk cId="882017652" sldId="260"/>
            <ac:grpSpMk id="60" creationId="{08F94D66-27EC-4CB8-8226-D7F41C161863}"/>
          </ac:grpSpMkLst>
        </pc:grpChg>
        <pc:grpChg chg="add del">
          <ac:chgData name="Cyrille Zakaria" userId="bad20c1f-da18-4696-a6b5-79d63c2b67a7" providerId="ADAL" clId="{B51ED89F-4CAD-4BC0-98E8-FE2A660D1F72}" dt="2023-03-07T21:43:39.223" v="352" actId="26606"/>
          <ac:grpSpMkLst>
            <pc:docMk/>
            <pc:sldMk cId="882017652" sldId="260"/>
            <ac:grpSpMk id="61" creationId="{503816F2-40D5-4C23-AF57-063E3923610A}"/>
          </ac:grpSpMkLst>
        </pc:grpChg>
        <pc:grpChg chg="add del">
          <ac:chgData name="Cyrille Zakaria" userId="bad20c1f-da18-4696-a6b5-79d63c2b67a7" providerId="ADAL" clId="{B51ED89F-4CAD-4BC0-98E8-FE2A660D1F72}" dt="2023-03-07T21:44:17.715" v="359" actId="26606"/>
          <ac:grpSpMkLst>
            <pc:docMk/>
            <pc:sldMk cId="882017652" sldId="260"/>
            <ac:grpSpMk id="66" creationId="{08F94D66-27EC-4CB8-8226-D7F41C161863}"/>
          </ac:grpSpMkLst>
        </pc:grpChg>
        <pc:grpChg chg="add del">
          <ac:chgData name="Cyrille Zakaria" userId="bad20c1f-da18-4696-a6b5-79d63c2b67a7" providerId="ADAL" clId="{B51ED89F-4CAD-4BC0-98E8-FE2A660D1F72}" dt="2023-03-07T21:44:17.715" v="359" actId="26606"/>
          <ac:grpSpMkLst>
            <pc:docMk/>
            <pc:sldMk cId="882017652" sldId="260"/>
            <ac:grpSpMk id="67" creationId="{0A3EF779-83DD-4EB0-9F4C-7304381A2870}"/>
          </ac:grpSpMkLst>
        </pc:grpChg>
        <pc:grpChg chg="add">
          <ac:chgData name="Cyrille Zakaria" userId="bad20c1f-da18-4696-a6b5-79d63c2b67a7" providerId="ADAL" clId="{B51ED89F-4CAD-4BC0-98E8-FE2A660D1F72}" dt="2023-03-07T21:44:17.715" v="359" actId="26606"/>
          <ac:grpSpMkLst>
            <pc:docMk/>
            <pc:sldMk cId="882017652" sldId="260"/>
            <ac:grpSpMk id="75" creationId="{08F94D66-27EC-4CB8-8226-D7F41C161863}"/>
          </ac:grpSpMkLst>
        </pc:grpChg>
        <pc:grpChg chg="add">
          <ac:chgData name="Cyrille Zakaria" userId="bad20c1f-da18-4696-a6b5-79d63c2b67a7" providerId="ADAL" clId="{B51ED89F-4CAD-4BC0-98E8-FE2A660D1F72}" dt="2023-03-07T21:44:17.715" v="359" actId="26606"/>
          <ac:grpSpMkLst>
            <pc:docMk/>
            <pc:sldMk cId="882017652" sldId="260"/>
            <ac:grpSpMk id="87" creationId="{E9046BC8-D404-4E7D-9202-A07F3FDD3823}"/>
          </ac:grpSpMkLst>
        </pc:grpChg>
        <pc:picChg chg="add del">
          <ac:chgData name="Cyrille Zakaria" userId="bad20c1f-da18-4696-a6b5-79d63c2b67a7" providerId="ADAL" clId="{B51ED89F-4CAD-4BC0-98E8-FE2A660D1F72}" dt="2023-03-07T20:29:07.960" v="39" actId="26606"/>
          <ac:picMkLst>
            <pc:docMk/>
            <pc:sldMk cId="882017652" sldId="260"/>
            <ac:picMk id="9" creationId="{3CD1C659-CC56-B2D7-9653-BEA351F88026}"/>
          </ac:picMkLst>
        </pc:picChg>
        <pc:picChg chg="add mod">
          <ac:chgData name="Cyrille Zakaria" userId="bad20c1f-da18-4696-a6b5-79d63c2b67a7" providerId="ADAL" clId="{B51ED89F-4CAD-4BC0-98E8-FE2A660D1F72}" dt="2023-03-07T21:44:17.715" v="359" actId="26606"/>
          <ac:picMkLst>
            <pc:docMk/>
            <pc:sldMk cId="882017652" sldId="260"/>
            <ac:picMk id="30" creationId="{D8323ED3-47B6-657E-1993-ADAFF98128DD}"/>
          </ac:picMkLst>
        </pc:picChg>
      </pc:sldChg>
      <pc:sldChg chg="delSp modSp mod modTransition">
        <pc:chgData name="Cyrille Zakaria" userId="bad20c1f-da18-4696-a6b5-79d63c2b67a7" providerId="ADAL" clId="{B51ED89F-4CAD-4BC0-98E8-FE2A660D1F72}" dt="2023-03-07T22:06:32.105" v="384"/>
        <pc:sldMkLst>
          <pc:docMk/>
          <pc:sldMk cId="3772391121" sldId="261"/>
        </pc:sldMkLst>
        <pc:spChg chg="mod">
          <ac:chgData name="Cyrille Zakaria" userId="bad20c1f-da18-4696-a6b5-79d63c2b67a7" providerId="ADAL" clId="{B51ED89F-4CAD-4BC0-98E8-FE2A660D1F72}" dt="2023-03-07T20:55:55.403" v="261" actId="26606"/>
          <ac:spMkLst>
            <pc:docMk/>
            <pc:sldMk cId="3772391121" sldId="261"/>
            <ac:spMk id="2" creationId="{2FB33E2F-C894-9D4C-959C-4BD41DE3A096}"/>
          </ac:spMkLst>
        </pc:spChg>
        <pc:spChg chg="mod">
          <ac:chgData name="Cyrille Zakaria" userId="bad20c1f-da18-4696-a6b5-79d63c2b67a7" providerId="ADAL" clId="{B51ED89F-4CAD-4BC0-98E8-FE2A660D1F72}" dt="2023-03-07T20:55:55.403" v="261" actId="26606"/>
          <ac:spMkLst>
            <pc:docMk/>
            <pc:sldMk cId="3772391121" sldId="261"/>
            <ac:spMk id="8" creationId="{50B9E3C1-BCA1-010D-7DFA-61AB05A7AE95}"/>
          </ac:spMkLst>
        </pc:spChg>
        <pc:spChg chg="del">
          <ac:chgData name="Cyrille Zakaria" userId="bad20c1f-da18-4696-a6b5-79d63c2b67a7" providerId="ADAL" clId="{B51ED89F-4CAD-4BC0-98E8-FE2A660D1F72}" dt="2023-03-07T20:55:55.403" v="261" actId="26606"/>
          <ac:spMkLst>
            <pc:docMk/>
            <pc:sldMk cId="3772391121" sldId="261"/>
            <ac:spMk id="19" creationId="{21ECAAB0-702B-4C08-B30F-0AFAC3479ADF}"/>
          </ac:spMkLst>
        </pc:spChg>
        <pc:grpChg chg="del">
          <ac:chgData name="Cyrille Zakaria" userId="bad20c1f-da18-4696-a6b5-79d63c2b67a7" providerId="ADAL" clId="{B51ED89F-4CAD-4BC0-98E8-FE2A660D1F72}" dt="2023-03-07T20:55:55.403" v="261" actId="26606"/>
          <ac:grpSpMkLst>
            <pc:docMk/>
            <pc:sldMk cId="3772391121" sldId="261"/>
            <ac:grpSpMk id="11" creationId="{28A4A409-9242-444A-AC1F-809866828B50}"/>
          </ac:grpSpMkLst>
        </pc:grpChg>
        <pc:picChg chg="mod">
          <ac:chgData name="Cyrille Zakaria" userId="bad20c1f-da18-4696-a6b5-79d63c2b67a7" providerId="ADAL" clId="{B51ED89F-4CAD-4BC0-98E8-FE2A660D1F72}" dt="2023-03-07T20:55:55.403" v="261" actId="26606"/>
          <ac:picMkLst>
            <pc:docMk/>
            <pc:sldMk cId="3772391121" sldId="261"/>
            <ac:picMk id="4" creationId="{30C2D8CD-EF39-7DE7-D227-E752D8F7F166}"/>
          </ac:picMkLst>
        </pc:picChg>
      </pc:sldChg>
      <pc:sldChg chg="modTransition">
        <pc:chgData name="Cyrille Zakaria" userId="bad20c1f-da18-4696-a6b5-79d63c2b67a7" providerId="ADAL" clId="{B51ED89F-4CAD-4BC0-98E8-FE2A660D1F72}" dt="2023-03-07T22:06:32.105" v="384"/>
        <pc:sldMkLst>
          <pc:docMk/>
          <pc:sldMk cId="3618441951" sldId="262"/>
        </pc:sldMkLst>
      </pc:sldChg>
      <pc:sldChg chg="addSp delSp modSp new mod modTransition setBg setClrOvrMap chgLayout">
        <pc:chgData name="Cyrille Zakaria" userId="bad20c1f-da18-4696-a6b5-79d63c2b67a7" providerId="ADAL" clId="{B51ED89F-4CAD-4BC0-98E8-FE2A660D1F72}" dt="2023-03-07T22:06:32.105" v="384"/>
        <pc:sldMkLst>
          <pc:docMk/>
          <pc:sldMk cId="2424940486" sldId="263"/>
        </pc:sldMkLst>
        <pc:spChg chg="del">
          <ac:chgData name="Cyrille Zakaria" userId="bad20c1f-da18-4696-a6b5-79d63c2b67a7" providerId="ADAL" clId="{B51ED89F-4CAD-4BC0-98E8-FE2A660D1F72}" dt="2023-03-07T20:29:19.249" v="42" actId="700"/>
          <ac:spMkLst>
            <pc:docMk/>
            <pc:sldMk cId="2424940486" sldId="263"/>
            <ac:spMk id="2" creationId="{186A8400-333E-8206-DCFA-3763B080DE88}"/>
          </ac:spMkLst>
        </pc:spChg>
        <pc:spChg chg="del">
          <ac:chgData name="Cyrille Zakaria" userId="bad20c1f-da18-4696-a6b5-79d63c2b67a7" providerId="ADAL" clId="{B51ED89F-4CAD-4BC0-98E8-FE2A660D1F72}" dt="2023-03-07T20:29:19.249" v="42" actId="700"/>
          <ac:spMkLst>
            <pc:docMk/>
            <pc:sldMk cId="2424940486" sldId="263"/>
            <ac:spMk id="3" creationId="{07695A76-7323-6FA0-53BB-D0D3EA850D46}"/>
          </ac:spMkLst>
        </pc:spChg>
        <pc:spChg chg="add mod ord">
          <ac:chgData name="Cyrille Zakaria" userId="bad20c1f-da18-4696-a6b5-79d63c2b67a7" providerId="ADAL" clId="{B51ED89F-4CAD-4BC0-98E8-FE2A660D1F72}" dt="2023-03-07T22:04:32.991" v="379" actId="26606"/>
          <ac:spMkLst>
            <pc:docMk/>
            <pc:sldMk cId="2424940486" sldId="263"/>
            <ac:spMk id="4" creationId="{CDC03E6F-5DD5-1B8E-AE54-C3FF65A5374B}"/>
          </ac:spMkLst>
        </pc:spChg>
        <pc:spChg chg="add mod ord">
          <ac:chgData name="Cyrille Zakaria" userId="bad20c1f-da18-4696-a6b5-79d63c2b67a7" providerId="ADAL" clId="{B51ED89F-4CAD-4BC0-98E8-FE2A660D1F72}" dt="2023-03-07T22:04:32.991" v="379" actId="26606"/>
          <ac:spMkLst>
            <pc:docMk/>
            <pc:sldMk cId="2424940486" sldId="263"/>
            <ac:spMk id="5" creationId="{FC4A6B71-65E7-F8A6-8E8E-007DA94C7B2C}"/>
          </ac:spMkLst>
        </pc:spChg>
        <pc:spChg chg="add del">
          <ac:chgData name="Cyrille Zakaria" userId="bad20c1f-da18-4696-a6b5-79d63c2b67a7" providerId="ADAL" clId="{B51ED89F-4CAD-4BC0-98E8-FE2A660D1F72}" dt="2023-03-07T20:29:36.524" v="51" actId="26606"/>
          <ac:spMkLst>
            <pc:docMk/>
            <pc:sldMk cId="2424940486" sldId="263"/>
            <ac:spMk id="29" creationId="{E58348C3-6249-4952-AA86-C63DB35EA9F2}"/>
          </ac:spMkLst>
        </pc:spChg>
        <pc:spChg chg="add del">
          <ac:chgData name="Cyrille Zakaria" userId="bad20c1f-da18-4696-a6b5-79d63c2b67a7" providerId="ADAL" clId="{B51ED89F-4CAD-4BC0-98E8-FE2A660D1F72}" dt="2023-03-07T22:04:32.991" v="379" actId="26606"/>
          <ac:spMkLst>
            <pc:docMk/>
            <pc:sldMk cId="2424940486" sldId="263"/>
            <ac:spMk id="48" creationId="{5EF08599-3FED-4288-A20D-E7BCAC3B8E26}"/>
          </ac:spMkLst>
        </pc:spChg>
        <pc:spChg chg="add del">
          <ac:chgData name="Cyrille Zakaria" userId="bad20c1f-da18-4696-a6b5-79d63c2b67a7" providerId="ADAL" clId="{B51ED89F-4CAD-4BC0-98E8-FE2A660D1F72}" dt="2023-03-07T22:04:32.991" v="379" actId="26606"/>
          <ac:spMkLst>
            <pc:docMk/>
            <pc:sldMk cId="2424940486" sldId="263"/>
            <ac:spMk id="50" creationId="{C884A6B2-90E9-4BDB-8503-71AC02D3956A}"/>
          </ac:spMkLst>
        </pc:spChg>
        <pc:grpChg chg="add del">
          <ac:chgData name="Cyrille Zakaria" userId="bad20c1f-da18-4696-a6b5-79d63c2b67a7" providerId="ADAL" clId="{B51ED89F-4CAD-4BC0-98E8-FE2A660D1F72}" dt="2023-03-07T20:29:35.599" v="49" actId="26606"/>
          <ac:grpSpMkLst>
            <pc:docMk/>
            <pc:sldMk cId="2424940486" sldId="263"/>
            <ac:grpSpMk id="11" creationId="{08F94D66-27EC-4CB8-8226-D7F41C161863}"/>
          </ac:grpSpMkLst>
        </pc:grpChg>
        <pc:grpChg chg="add del">
          <ac:chgData name="Cyrille Zakaria" userId="bad20c1f-da18-4696-a6b5-79d63c2b67a7" providerId="ADAL" clId="{B51ED89F-4CAD-4BC0-98E8-FE2A660D1F72}" dt="2023-03-07T20:29:35.599" v="49" actId="26606"/>
          <ac:grpSpMkLst>
            <pc:docMk/>
            <pc:sldMk cId="2424940486" sldId="263"/>
            <ac:grpSpMk id="19" creationId="{0A3EF779-83DD-4EB0-9F4C-7304381A2870}"/>
          </ac:grpSpMkLst>
        </pc:grpChg>
        <pc:grpChg chg="add del">
          <ac:chgData name="Cyrille Zakaria" userId="bad20c1f-da18-4696-a6b5-79d63c2b67a7" providerId="ADAL" clId="{B51ED89F-4CAD-4BC0-98E8-FE2A660D1F72}" dt="2023-03-07T20:29:36.524" v="51" actId="26606"/>
          <ac:grpSpMkLst>
            <pc:docMk/>
            <pc:sldMk cId="2424940486" sldId="263"/>
            <ac:grpSpMk id="21" creationId="{DE6174AD-DBB0-43E6-98C2-738DB3A15244}"/>
          </ac:grpSpMkLst>
        </pc:grpChg>
        <pc:grpChg chg="add del">
          <ac:chgData name="Cyrille Zakaria" userId="bad20c1f-da18-4696-a6b5-79d63c2b67a7" providerId="ADAL" clId="{B51ED89F-4CAD-4BC0-98E8-FE2A660D1F72}" dt="2023-03-07T20:29:36.524" v="51" actId="26606"/>
          <ac:grpSpMkLst>
            <pc:docMk/>
            <pc:sldMk cId="2424940486" sldId="263"/>
            <ac:grpSpMk id="28" creationId="{08F94D66-27EC-4CB8-8226-D7F41C161863}"/>
          </ac:grpSpMkLst>
        </pc:grpChg>
        <pc:grpChg chg="add del">
          <ac:chgData name="Cyrille Zakaria" userId="bad20c1f-da18-4696-a6b5-79d63c2b67a7" providerId="ADAL" clId="{B51ED89F-4CAD-4BC0-98E8-FE2A660D1F72}" dt="2023-03-07T22:04:33.004" v="380" actId="26606"/>
          <ac:grpSpMkLst>
            <pc:docMk/>
            <pc:sldMk cId="2424940486" sldId="263"/>
            <ac:grpSpMk id="32" creationId="{08F94D66-27EC-4CB8-8226-D7F41C161863}"/>
          </ac:grpSpMkLst>
        </pc:grpChg>
        <pc:grpChg chg="add del">
          <ac:chgData name="Cyrille Zakaria" userId="bad20c1f-da18-4696-a6b5-79d63c2b67a7" providerId="ADAL" clId="{B51ED89F-4CAD-4BC0-98E8-FE2A660D1F72}" dt="2023-03-07T22:04:33.004" v="380" actId="26606"/>
          <ac:grpSpMkLst>
            <pc:docMk/>
            <pc:sldMk cId="2424940486" sldId="263"/>
            <ac:grpSpMk id="34" creationId="{503816F2-40D5-4C23-AF57-063E3923610A}"/>
          </ac:grpSpMkLst>
        </pc:grpChg>
        <pc:grpChg chg="add del">
          <ac:chgData name="Cyrille Zakaria" userId="bad20c1f-da18-4696-a6b5-79d63c2b67a7" providerId="ADAL" clId="{B51ED89F-4CAD-4BC0-98E8-FE2A660D1F72}" dt="2023-03-07T22:04:32.991" v="379" actId="26606"/>
          <ac:grpSpMkLst>
            <pc:docMk/>
            <pc:sldMk cId="2424940486" sldId="263"/>
            <ac:grpSpMk id="40" creationId="{08F94D66-27EC-4CB8-8226-D7F41C161863}"/>
          </ac:grpSpMkLst>
        </pc:grpChg>
        <pc:grpChg chg="add del">
          <ac:chgData name="Cyrille Zakaria" userId="bad20c1f-da18-4696-a6b5-79d63c2b67a7" providerId="ADAL" clId="{B51ED89F-4CAD-4BC0-98E8-FE2A660D1F72}" dt="2023-03-07T22:04:32.991" v="379" actId="26606"/>
          <ac:grpSpMkLst>
            <pc:docMk/>
            <pc:sldMk cId="2424940486" sldId="263"/>
            <ac:grpSpMk id="52" creationId="{E9046BC8-D404-4E7D-9202-A07F3FDD3823}"/>
          </ac:grpSpMkLst>
        </pc:grpChg>
        <pc:grpChg chg="add">
          <ac:chgData name="Cyrille Zakaria" userId="bad20c1f-da18-4696-a6b5-79d63c2b67a7" providerId="ADAL" clId="{B51ED89F-4CAD-4BC0-98E8-FE2A660D1F72}" dt="2023-03-07T22:04:33.004" v="380" actId="26606"/>
          <ac:grpSpMkLst>
            <pc:docMk/>
            <pc:sldMk cId="2424940486" sldId="263"/>
            <ac:grpSpMk id="60" creationId="{08F94D66-27EC-4CB8-8226-D7F41C161863}"/>
          </ac:grpSpMkLst>
        </pc:grpChg>
        <pc:grpChg chg="add">
          <ac:chgData name="Cyrille Zakaria" userId="bad20c1f-da18-4696-a6b5-79d63c2b67a7" providerId="ADAL" clId="{B51ED89F-4CAD-4BC0-98E8-FE2A660D1F72}" dt="2023-03-07T22:04:33.004" v="380" actId="26606"/>
          <ac:grpSpMkLst>
            <pc:docMk/>
            <pc:sldMk cId="2424940486" sldId="263"/>
            <ac:grpSpMk id="61" creationId="{0A3EF779-83DD-4EB0-9F4C-7304381A2870}"/>
          </ac:grpSpMkLst>
        </pc:grpChg>
        <pc:picChg chg="add del">
          <ac:chgData name="Cyrille Zakaria" userId="bad20c1f-da18-4696-a6b5-79d63c2b67a7" providerId="ADAL" clId="{B51ED89F-4CAD-4BC0-98E8-FE2A660D1F72}" dt="2023-03-07T20:29:35.599" v="49" actId="26606"/>
          <ac:picMkLst>
            <pc:docMk/>
            <pc:sldMk cId="2424940486" sldId="263"/>
            <ac:picMk id="7" creationId="{71902D80-63AC-6238-EF20-5E5B2AA914A2}"/>
          </ac:picMkLst>
        </pc:picChg>
        <pc:picChg chg="add del">
          <ac:chgData name="Cyrille Zakaria" userId="bad20c1f-da18-4696-a6b5-79d63c2b67a7" providerId="ADAL" clId="{B51ED89F-4CAD-4BC0-98E8-FE2A660D1F72}" dt="2023-03-07T20:29:36.524" v="51" actId="26606"/>
          <ac:picMkLst>
            <pc:docMk/>
            <pc:sldMk cId="2424940486" sldId="263"/>
            <ac:picMk id="30" creationId="{C45BC01E-4DAD-9932-0632-C7CFC2829D9F}"/>
          </ac:picMkLst>
        </pc:picChg>
        <pc:picChg chg="add mod">
          <ac:chgData name="Cyrille Zakaria" userId="bad20c1f-da18-4696-a6b5-79d63c2b67a7" providerId="ADAL" clId="{B51ED89F-4CAD-4BC0-98E8-FE2A660D1F72}" dt="2023-03-07T22:04:33.004" v="380" actId="26606"/>
          <ac:picMkLst>
            <pc:docMk/>
            <pc:sldMk cId="2424940486" sldId="263"/>
            <ac:picMk id="33" creationId="{5811B29D-E5E3-D770-AEEA-CCD03CE4C3C2}"/>
          </ac:picMkLst>
        </pc:picChg>
      </pc:sldChg>
      <pc:sldChg chg="addSp delSp modSp new mod modTransition modClrScheme chgLayout">
        <pc:chgData name="Cyrille Zakaria" userId="bad20c1f-da18-4696-a6b5-79d63c2b67a7" providerId="ADAL" clId="{B51ED89F-4CAD-4BC0-98E8-FE2A660D1F72}" dt="2023-03-07T22:06:32.105" v="384"/>
        <pc:sldMkLst>
          <pc:docMk/>
          <pc:sldMk cId="1189961840" sldId="264"/>
        </pc:sldMkLst>
        <pc:spChg chg="del mod ord">
          <ac:chgData name="Cyrille Zakaria" userId="bad20c1f-da18-4696-a6b5-79d63c2b67a7" providerId="ADAL" clId="{B51ED89F-4CAD-4BC0-98E8-FE2A660D1F72}" dt="2023-03-07T20:32:40.008" v="54" actId="700"/>
          <ac:spMkLst>
            <pc:docMk/>
            <pc:sldMk cId="1189961840" sldId="264"/>
            <ac:spMk id="2" creationId="{7A96BE82-F5B7-CA1C-8E24-BA35FBAD7A8B}"/>
          </ac:spMkLst>
        </pc:spChg>
        <pc:spChg chg="del mod ord">
          <ac:chgData name="Cyrille Zakaria" userId="bad20c1f-da18-4696-a6b5-79d63c2b67a7" providerId="ADAL" clId="{B51ED89F-4CAD-4BC0-98E8-FE2A660D1F72}" dt="2023-03-07T20:32:40.008" v="54" actId="700"/>
          <ac:spMkLst>
            <pc:docMk/>
            <pc:sldMk cId="1189961840" sldId="264"/>
            <ac:spMk id="3" creationId="{9B3BAAFD-6605-2F7A-1303-D941C0E009C2}"/>
          </ac:spMkLst>
        </pc:spChg>
        <pc:spChg chg="add mod ord">
          <ac:chgData name="Cyrille Zakaria" userId="bad20c1f-da18-4696-a6b5-79d63c2b67a7" providerId="ADAL" clId="{B51ED89F-4CAD-4BC0-98E8-FE2A660D1F72}" dt="2023-03-07T20:32:40.008" v="54" actId="700"/>
          <ac:spMkLst>
            <pc:docMk/>
            <pc:sldMk cId="1189961840" sldId="264"/>
            <ac:spMk id="4" creationId="{1A86F729-D182-F3D4-01A4-C23A8B7DA641}"/>
          </ac:spMkLst>
        </pc:spChg>
        <pc:spChg chg="add mod ord">
          <ac:chgData name="Cyrille Zakaria" userId="bad20c1f-da18-4696-a6b5-79d63c2b67a7" providerId="ADAL" clId="{B51ED89F-4CAD-4BC0-98E8-FE2A660D1F72}" dt="2023-03-07T20:32:40.008" v="54" actId="700"/>
          <ac:spMkLst>
            <pc:docMk/>
            <pc:sldMk cId="1189961840" sldId="264"/>
            <ac:spMk id="5" creationId="{3ECD2025-F6E5-4DAF-DBEB-F46E4EB4EB4E}"/>
          </ac:spMkLst>
        </pc:spChg>
        <pc:spChg chg="mod">
          <ac:chgData name="Cyrille Zakaria" userId="bad20c1f-da18-4696-a6b5-79d63c2b67a7" providerId="ADAL" clId="{B51ED89F-4CAD-4BC0-98E8-FE2A660D1F72}" dt="2023-03-07T20:41:10.322" v="83" actId="26606"/>
          <ac:spMkLst>
            <pc:docMk/>
            <pc:sldMk cId="1189961840" sldId="264"/>
            <ac:spMk id="30" creationId="{1A86F729-D182-F3D4-01A4-C23A8B7DA641}"/>
          </ac:spMkLst>
        </pc:spChg>
        <pc:spChg chg="mod ord">
          <ac:chgData name="Cyrille Zakaria" userId="bad20c1f-da18-4696-a6b5-79d63c2b67a7" providerId="ADAL" clId="{B51ED89F-4CAD-4BC0-98E8-FE2A660D1F72}" dt="2023-03-07T20:41:10.322" v="83" actId="26606"/>
          <ac:spMkLst>
            <pc:docMk/>
            <pc:sldMk cId="1189961840" sldId="264"/>
            <ac:spMk id="31" creationId="{3ECD2025-F6E5-4DAF-DBEB-F46E4EB4EB4E}"/>
          </ac:spMkLst>
        </pc:spChg>
        <pc:spChg chg="add del">
          <ac:chgData name="Cyrille Zakaria" userId="bad20c1f-da18-4696-a6b5-79d63c2b67a7" providerId="ADAL" clId="{B51ED89F-4CAD-4BC0-98E8-FE2A660D1F72}" dt="2023-03-07T20:38:28.480" v="72" actId="26606"/>
          <ac:spMkLst>
            <pc:docMk/>
            <pc:sldMk cId="1189961840" sldId="264"/>
            <ac:spMk id="38" creationId="{E9300062-3750-4DBC-AFC8-E9DC8EFA9B9E}"/>
          </ac:spMkLst>
        </pc:spChg>
        <pc:picChg chg="mod ord">
          <ac:chgData name="Cyrille Zakaria" userId="bad20c1f-da18-4696-a6b5-79d63c2b67a7" providerId="ADAL" clId="{B51ED89F-4CAD-4BC0-98E8-FE2A660D1F72}" dt="2023-03-07T20:41:10.322" v="83" actId="26606"/>
          <ac:picMkLst>
            <pc:docMk/>
            <pc:sldMk cId="1189961840" sldId="264"/>
            <ac:picMk id="2" creationId="{B961C91D-1C93-65BF-2217-67E075F54BAE}"/>
          </ac:picMkLst>
        </pc:picChg>
        <pc:picChg chg="mod ord">
          <ac:chgData name="Cyrille Zakaria" userId="bad20c1f-da18-4696-a6b5-79d63c2b67a7" providerId="ADAL" clId="{B51ED89F-4CAD-4BC0-98E8-FE2A660D1F72}" dt="2023-03-07T20:41:10.322" v="83" actId="26606"/>
          <ac:picMkLst>
            <pc:docMk/>
            <pc:sldMk cId="1189961840" sldId="264"/>
            <ac:picMk id="3" creationId="{D8FE763E-8796-0DD8-B081-0318C566FC74}"/>
          </ac:picMkLst>
        </pc:picChg>
        <pc:picChg chg="mod">
          <ac:chgData name="Cyrille Zakaria" userId="bad20c1f-da18-4696-a6b5-79d63c2b67a7" providerId="ADAL" clId="{B51ED89F-4CAD-4BC0-98E8-FE2A660D1F72}" dt="2023-03-07T20:41:10.322" v="83" actId="26606"/>
          <ac:picMkLst>
            <pc:docMk/>
            <pc:sldMk cId="1189961840" sldId="264"/>
            <ac:picMk id="6" creationId="{20DDEBCF-AB55-9814-ED02-90F8DB83C6DD}"/>
          </ac:picMkLst>
        </pc:picChg>
      </pc:sldChg>
      <pc:sldChg chg="new">
        <pc:chgData name="Cyrille Zakaria" userId="bad20c1f-da18-4696-a6b5-79d63c2b67a7" providerId="ADAL" clId="{B51ED89F-4CAD-4BC0-98E8-FE2A660D1F72}" dt="2023-03-07T20:32:50.956" v="55" actId="680"/>
        <pc:sldMkLst>
          <pc:docMk/>
          <pc:sldMk cId="921893506" sldId="265"/>
        </pc:sldMkLst>
      </pc:sldChg>
      <pc:sldChg chg="addSp delSp modSp new mod modTransition setBg modClrScheme setClrOvrMap chgLayout">
        <pc:chgData name="Cyrille Zakaria" userId="bad20c1f-da18-4696-a6b5-79d63c2b67a7" providerId="ADAL" clId="{B51ED89F-4CAD-4BC0-98E8-FE2A660D1F72}" dt="2023-03-07T22:06:32.105" v="384"/>
        <pc:sldMkLst>
          <pc:docMk/>
          <pc:sldMk cId="954834169" sldId="266"/>
        </pc:sldMkLst>
        <pc:spChg chg="del">
          <ac:chgData name="Cyrille Zakaria" userId="bad20c1f-da18-4696-a6b5-79d63c2b67a7" providerId="ADAL" clId="{B51ED89F-4CAD-4BC0-98E8-FE2A660D1F72}" dt="2023-03-07T20:33:32.158" v="57" actId="700"/>
          <ac:spMkLst>
            <pc:docMk/>
            <pc:sldMk cId="954834169" sldId="266"/>
            <ac:spMk id="2" creationId="{CB3830E7-E004-84B1-0B81-3ABA485EC3B8}"/>
          </ac:spMkLst>
        </pc:spChg>
        <pc:spChg chg="del">
          <ac:chgData name="Cyrille Zakaria" userId="bad20c1f-da18-4696-a6b5-79d63c2b67a7" providerId="ADAL" clId="{B51ED89F-4CAD-4BC0-98E8-FE2A660D1F72}" dt="2023-03-07T20:33:32.158" v="57" actId="700"/>
          <ac:spMkLst>
            <pc:docMk/>
            <pc:sldMk cId="954834169" sldId="266"/>
            <ac:spMk id="3" creationId="{9F57413C-DE9C-C797-B839-281E73845587}"/>
          </ac:spMkLst>
        </pc:spChg>
        <pc:spChg chg="add del mod ord">
          <ac:chgData name="Cyrille Zakaria" userId="bad20c1f-da18-4696-a6b5-79d63c2b67a7" providerId="ADAL" clId="{B51ED89F-4CAD-4BC0-98E8-FE2A660D1F72}" dt="2023-03-07T20:33:36.362" v="58" actId="700"/>
          <ac:spMkLst>
            <pc:docMk/>
            <pc:sldMk cId="954834169" sldId="266"/>
            <ac:spMk id="4" creationId="{13F65188-1918-2D16-2FEC-9A389FB6A2A0}"/>
          </ac:spMkLst>
        </pc:spChg>
        <pc:spChg chg="add del mod ord">
          <ac:chgData name="Cyrille Zakaria" userId="bad20c1f-da18-4696-a6b5-79d63c2b67a7" providerId="ADAL" clId="{B51ED89F-4CAD-4BC0-98E8-FE2A660D1F72}" dt="2023-03-07T20:33:36.362" v="58" actId="700"/>
          <ac:spMkLst>
            <pc:docMk/>
            <pc:sldMk cId="954834169" sldId="266"/>
            <ac:spMk id="5" creationId="{A2221EDA-CEBB-197C-017A-58F075EB2651}"/>
          </ac:spMkLst>
        </pc:spChg>
        <pc:spChg chg="add mod ord">
          <ac:chgData name="Cyrille Zakaria" userId="bad20c1f-da18-4696-a6b5-79d63c2b67a7" providerId="ADAL" clId="{B51ED89F-4CAD-4BC0-98E8-FE2A660D1F72}" dt="2023-03-07T20:33:41.835" v="63" actId="26606"/>
          <ac:spMkLst>
            <pc:docMk/>
            <pc:sldMk cId="954834169" sldId="266"/>
            <ac:spMk id="6" creationId="{1D67DB06-C3C2-0EA1-25CD-A81B7862CE6A}"/>
          </ac:spMkLst>
        </pc:spChg>
        <pc:spChg chg="add mod ord">
          <ac:chgData name="Cyrille Zakaria" userId="bad20c1f-da18-4696-a6b5-79d63c2b67a7" providerId="ADAL" clId="{B51ED89F-4CAD-4BC0-98E8-FE2A660D1F72}" dt="2023-03-07T20:33:41.835" v="63" actId="26606"/>
          <ac:spMkLst>
            <pc:docMk/>
            <pc:sldMk cId="954834169" sldId="266"/>
            <ac:spMk id="7" creationId="{8BD915CE-C3E4-52BB-4171-F86445C41361}"/>
          </ac:spMkLst>
        </pc:spChg>
        <pc:grpChg chg="add">
          <ac:chgData name="Cyrille Zakaria" userId="bad20c1f-da18-4696-a6b5-79d63c2b67a7" providerId="ADAL" clId="{B51ED89F-4CAD-4BC0-98E8-FE2A660D1F72}" dt="2023-03-07T20:33:41.835" v="63" actId="26606"/>
          <ac:grpSpMkLst>
            <pc:docMk/>
            <pc:sldMk cId="954834169" sldId="266"/>
            <ac:grpSpMk id="13" creationId="{08F94D66-27EC-4CB8-8226-D7F41C161863}"/>
          </ac:grpSpMkLst>
        </pc:grpChg>
        <pc:grpChg chg="add">
          <ac:chgData name="Cyrille Zakaria" userId="bad20c1f-da18-4696-a6b5-79d63c2b67a7" providerId="ADAL" clId="{B51ED89F-4CAD-4BC0-98E8-FE2A660D1F72}" dt="2023-03-07T20:33:41.835" v="63" actId="26606"/>
          <ac:grpSpMkLst>
            <pc:docMk/>
            <pc:sldMk cId="954834169" sldId="266"/>
            <ac:grpSpMk id="21" creationId="{0A3EF779-83DD-4EB0-9F4C-7304381A2870}"/>
          </ac:grpSpMkLst>
        </pc:grpChg>
        <pc:picChg chg="add">
          <ac:chgData name="Cyrille Zakaria" userId="bad20c1f-da18-4696-a6b5-79d63c2b67a7" providerId="ADAL" clId="{B51ED89F-4CAD-4BC0-98E8-FE2A660D1F72}" dt="2023-03-07T20:33:41.835" v="63" actId="26606"/>
          <ac:picMkLst>
            <pc:docMk/>
            <pc:sldMk cId="954834169" sldId="266"/>
            <ac:picMk id="9" creationId="{9A2F4846-1492-176F-F348-B5C7FB94D1AE}"/>
          </ac:picMkLst>
        </pc:picChg>
      </pc:sldChg>
      <pc:sldChg chg="addSp delSp modSp mod modTransition">
        <pc:chgData name="Cyrille Zakaria" userId="bad20c1f-da18-4696-a6b5-79d63c2b67a7" providerId="ADAL" clId="{B51ED89F-4CAD-4BC0-98E8-FE2A660D1F72}" dt="2023-03-07T22:06:32.105" v="384"/>
        <pc:sldMkLst>
          <pc:docMk/>
          <pc:sldMk cId="1258125730" sldId="267"/>
        </pc:sldMkLst>
        <pc:spChg chg="add del">
          <ac:chgData name="Cyrille Zakaria" userId="bad20c1f-da18-4696-a6b5-79d63c2b67a7" providerId="ADAL" clId="{B51ED89F-4CAD-4BC0-98E8-FE2A660D1F72}" dt="2023-03-07T20:40:38.456" v="75" actId="26606"/>
          <ac:spMkLst>
            <pc:docMk/>
            <pc:sldMk cId="1258125730" sldId="267"/>
            <ac:spMk id="42" creationId="{084966D2-3C9B-4F47-8231-1DEC33D3BDFE}"/>
          </ac:spMkLst>
        </pc:spChg>
        <pc:spChg chg="add del">
          <ac:chgData name="Cyrille Zakaria" userId="bad20c1f-da18-4696-a6b5-79d63c2b67a7" providerId="ADAL" clId="{B51ED89F-4CAD-4BC0-98E8-FE2A660D1F72}" dt="2023-03-07T20:40:38.456" v="75" actId="26606"/>
          <ac:spMkLst>
            <pc:docMk/>
            <pc:sldMk cId="1258125730" sldId="267"/>
            <ac:spMk id="55" creationId="{7FF78026-DEBB-4D5A-9A4E-872456603835}"/>
          </ac:spMkLst>
        </pc:spChg>
        <pc:spChg chg="add del">
          <ac:chgData name="Cyrille Zakaria" userId="bad20c1f-da18-4696-a6b5-79d63c2b67a7" providerId="ADAL" clId="{B51ED89F-4CAD-4BC0-98E8-FE2A660D1F72}" dt="2023-03-07T20:40:38.456" v="75" actId="26606"/>
          <ac:spMkLst>
            <pc:docMk/>
            <pc:sldMk cId="1258125730" sldId="267"/>
            <ac:spMk id="57" creationId="{E05E1684-CF44-4EAD-B3A4-FCE98461F3EE}"/>
          </ac:spMkLst>
        </pc:spChg>
        <pc:grpChg chg="add del">
          <ac:chgData name="Cyrille Zakaria" userId="bad20c1f-da18-4696-a6b5-79d63c2b67a7" providerId="ADAL" clId="{B51ED89F-4CAD-4BC0-98E8-FE2A660D1F72}" dt="2023-03-07T20:40:38.456" v="75" actId="26606"/>
          <ac:grpSpMkLst>
            <pc:docMk/>
            <pc:sldMk cId="1258125730" sldId="267"/>
            <ac:grpSpMk id="40" creationId="{089D35B1-0ED5-4358-8CAE-A9E49412AAA1}"/>
          </ac:grpSpMkLst>
        </pc:grpChg>
        <pc:grpChg chg="add del">
          <ac:chgData name="Cyrille Zakaria" userId="bad20c1f-da18-4696-a6b5-79d63c2b67a7" providerId="ADAL" clId="{B51ED89F-4CAD-4BC0-98E8-FE2A660D1F72}" dt="2023-03-07T20:40:38.456" v="75" actId="26606"/>
          <ac:grpSpMkLst>
            <pc:docMk/>
            <pc:sldMk cId="1258125730" sldId="267"/>
            <ac:grpSpMk id="41" creationId="{DD65B30C-427F-449E-B039-E288E85D8AFA}"/>
          </ac:grpSpMkLst>
        </pc:grpChg>
        <pc:grpChg chg="add del">
          <ac:chgData name="Cyrille Zakaria" userId="bad20c1f-da18-4696-a6b5-79d63c2b67a7" providerId="ADAL" clId="{B51ED89F-4CAD-4BC0-98E8-FE2A660D1F72}" dt="2023-03-07T20:40:38.456" v="75" actId="26606"/>
          <ac:grpSpMkLst>
            <pc:docMk/>
            <pc:sldMk cId="1258125730" sldId="267"/>
            <ac:grpSpMk id="47" creationId="{089D35B1-0ED5-4358-8CAE-A9E49412AAA1}"/>
          </ac:grpSpMkLst>
        </pc:grpChg>
        <pc:picChg chg="mod">
          <ac:chgData name="Cyrille Zakaria" userId="bad20c1f-da18-4696-a6b5-79d63c2b67a7" providerId="ADAL" clId="{B51ED89F-4CAD-4BC0-98E8-FE2A660D1F72}" dt="2023-03-07T20:40:38.456" v="75" actId="26606"/>
          <ac:picMkLst>
            <pc:docMk/>
            <pc:sldMk cId="1258125730" sldId="267"/>
            <ac:picMk id="4" creationId="{C1A76B43-7F47-9CDA-F046-81EC7F2D75C2}"/>
          </ac:picMkLst>
        </pc:picChg>
      </pc:sldChg>
      <pc:sldChg chg="addSp modSp mod modTransition">
        <pc:chgData name="Cyrille Zakaria" userId="bad20c1f-da18-4696-a6b5-79d63c2b67a7" providerId="ADAL" clId="{B51ED89F-4CAD-4BC0-98E8-FE2A660D1F72}" dt="2023-03-07T22:27:49.773" v="393" actId="1076"/>
        <pc:sldMkLst>
          <pc:docMk/>
          <pc:sldMk cId="1709871413" sldId="268"/>
        </pc:sldMkLst>
        <pc:spChg chg="mod">
          <ac:chgData name="Cyrille Zakaria" userId="bad20c1f-da18-4696-a6b5-79d63c2b67a7" providerId="ADAL" clId="{B51ED89F-4CAD-4BC0-98E8-FE2A660D1F72}" dt="2023-03-07T20:48:34.288" v="123" actId="20577"/>
          <ac:spMkLst>
            <pc:docMk/>
            <pc:sldMk cId="1709871413" sldId="268"/>
            <ac:spMk id="5" creationId="{2D01ECB1-F1D4-0196-3CCC-C1ABCB816C90}"/>
          </ac:spMkLst>
        </pc:spChg>
        <pc:grpChg chg="add mod">
          <ac:chgData name="Cyrille Zakaria" userId="bad20c1f-da18-4696-a6b5-79d63c2b67a7" providerId="ADAL" clId="{B51ED89F-4CAD-4BC0-98E8-FE2A660D1F72}" dt="2023-03-07T22:27:49.773" v="393" actId="1076"/>
          <ac:grpSpMkLst>
            <pc:docMk/>
            <pc:sldMk cId="1709871413" sldId="268"/>
            <ac:grpSpMk id="6" creationId="{EAAFB454-C00D-FD72-95D1-7D087823DAE9}"/>
          </ac:grpSpMkLst>
        </pc:grpChg>
        <pc:picChg chg="mod">
          <ac:chgData name="Cyrille Zakaria" userId="bad20c1f-da18-4696-a6b5-79d63c2b67a7" providerId="ADAL" clId="{B51ED89F-4CAD-4BC0-98E8-FE2A660D1F72}" dt="2023-03-07T22:27:49.773" v="393" actId="1076"/>
          <ac:picMkLst>
            <pc:docMk/>
            <pc:sldMk cId="1709871413" sldId="268"/>
            <ac:picMk id="1025" creationId="{B6DAFAA8-FCBB-0AA3-8CB1-5BD651655CB4}"/>
          </ac:picMkLst>
        </pc:picChg>
        <pc:picChg chg="mod">
          <ac:chgData name="Cyrille Zakaria" userId="bad20c1f-da18-4696-a6b5-79d63c2b67a7" providerId="ADAL" clId="{B51ED89F-4CAD-4BC0-98E8-FE2A660D1F72}" dt="2023-03-07T22:27:49.773" v="393" actId="1076"/>
          <ac:picMkLst>
            <pc:docMk/>
            <pc:sldMk cId="1709871413" sldId="268"/>
            <ac:picMk id="1026" creationId="{BD464CB9-B06B-7582-41FF-7756415F3579}"/>
          </ac:picMkLst>
        </pc:picChg>
        <pc:picChg chg="mod">
          <ac:chgData name="Cyrille Zakaria" userId="bad20c1f-da18-4696-a6b5-79d63c2b67a7" providerId="ADAL" clId="{B51ED89F-4CAD-4BC0-98E8-FE2A660D1F72}" dt="2023-03-07T22:27:49.773" v="393" actId="1076"/>
          <ac:picMkLst>
            <pc:docMk/>
            <pc:sldMk cId="1709871413" sldId="268"/>
            <ac:picMk id="1027" creationId="{FB4D293D-41C6-F345-3AD6-BF7ABAF7C851}"/>
          </ac:picMkLst>
        </pc:picChg>
        <pc:picChg chg="mod">
          <ac:chgData name="Cyrille Zakaria" userId="bad20c1f-da18-4696-a6b5-79d63c2b67a7" providerId="ADAL" clId="{B51ED89F-4CAD-4BC0-98E8-FE2A660D1F72}" dt="2023-03-07T22:27:49.773" v="393" actId="1076"/>
          <ac:picMkLst>
            <pc:docMk/>
            <pc:sldMk cId="1709871413" sldId="268"/>
            <ac:picMk id="1028" creationId="{5E36D014-5E4D-6062-0BA1-2550BCF30421}"/>
          </ac:picMkLst>
        </pc:picChg>
        <pc:picChg chg="mod">
          <ac:chgData name="Cyrille Zakaria" userId="bad20c1f-da18-4696-a6b5-79d63c2b67a7" providerId="ADAL" clId="{B51ED89F-4CAD-4BC0-98E8-FE2A660D1F72}" dt="2023-03-07T22:27:49.773" v="393" actId="1076"/>
          <ac:picMkLst>
            <pc:docMk/>
            <pc:sldMk cId="1709871413" sldId="268"/>
            <ac:picMk id="1029" creationId="{560C11DF-E324-5968-039D-63C7CD87F163}"/>
          </ac:picMkLst>
        </pc:picChg>
        <pc:picChg chg="mod">
          <ac:chgData name="Cyrille Zakaria" userId="bad20c1f-da18-4696-a6b5-79d63c2b67a7" providerId="ADAL" clId="{B51ED89F-4CAD-4BC0-98E8-FE2A660D1F72}" dt="2023-03-07T22:27:49.773" v="393" actId="1076"/>
          <ac:picMkLst>
            <pc:docMk/>
            <pc:sldMk cId="1709871413" sldId="268"/>
            <ac:picMk id="1030" creationId="{DF4BDEFD-593C-7EB9-BEB2-82A28D0A908E}"/>
          </ac:picMkLst>
        </pc:picChg>
        <pc:picChg chg="mod">
          <ac:chgData name="Cyrille Zakaria" userId="bad20c1f-da18-4696-a6b5-79d63c2b67a7" providerId="ADAL" clId="{B51ED89F-4CAD-4BC0-98E8-FE2A660D1F72}" dt="2023-03-07T22:27:49.773" v="393" actId="1076"/>
          <ac:picMkLst>
            <pc:docMk/>
            <pc:sldMk cId="1709871413" sldId="268"/>
            <ac:picMk id="1031" creationId="{1FE69BF9-9965-1736-4B5C-E3130091616D}"/>
          </ac:picMkLst>
        </pc:picChg>
        <pc:picChg chg="mod">
          <ac:chgData name="Cyrille Zakaria" userId="bad20c1f-da18-4696-a6b5-79d63c2b67a7" providerId="ADAL" clId="{B51ED89F-4CAD-4BC0-98E8-FE2A660D1F72}" dt="2023-03-07T22:27:49.773" v="393" actId="1076"/>
          <ac:picMkLst>
            <pc:docMk/>
            <pc:sldMk cId="1709871413" sldId="268"/>
            <ac:picMk id="1032" creationId="{C8F29518-5745-978E-C527-E1E9E8D31043}"/>
          </ac:picMkLst>
        </pc:picChg>
        <pc:picChg chg="mod">
          <ac:chgData name="Cyrille Zakaria" userId="bad20c1f-da18-4696-a6b5-79d63c2b67a7" providerId="ADAL" clId="{B51ED89F-4CAD-4BC0-98E8-FE2A660D1F72}" dt="2023-03-07T22:27:49.773" v="393" actId="1076"/>
          <ac:picMkLst>
            <pc:docMk/>
            <pc:sldMk cId="1709871413" sldId="268"/>
            <ac:picMk id="1033" creationId="{68E14CE8-8B71-0D96-B784-B5ACAFC27F6E}"/>
          </ac:picMkLst>
        </pc:picChg>
      </pc:sldChg>
      <pc:sldChg chg="modTransition">
        <pc:chgData name="Cyrille Zakaria" userId="bad20c1f-da18-4696-a6b5-79d63c2b67a7" providerId="ADAL" clId="{B51ED89F-4CAD-4BC0-98E8-FE2A660D1F72}" dt="2023-03-07T22:06:32.105" v="384"/>
        <pc:sldMkLst>
          <pc:docMk/>
          <pc:sldMk cId="2084726008" sldId="270"/>
        </pc:sldMkLst>
      </pc:sldChg>
      <pc:sldChg chg="addSp delSp modSp new mod modTransition setBg setClrOvrMap">
        <pc:chgData name="Cyrille Zakaria" userId="bad20c1f-da18-4696-a6b5-79d63c2b67a7" providerId="ADAL" clId="{B51ED89F-4CAD-4BC0-98E8-FE2A660D1F72}" dt="2023-03-07T22:06:32.105" v="384"/>
        <pc:sldMkLst>
          <pc:docMk/>
          <pc:sldMk cId="336583944" sldId="271"/>
        </pc:sldMkLst>
        <pc:spChg chg="mod">
          <ac:chgData name="Cyrille Zakaria" userId="bad20c1f-da18-4696-a6b5-79d63c2b67a7" providerId="ADAL" clId="{B51ED89F-4CAD-4BC0-98E8-FE2A660D1F72}" dt="2023-03-07T20:42:23.356" v="93" actId="26606"/>
          <ac:spMkLst>
            <pc:docMk/>
            <pc:sldMk cId="336583944" sldId="271"/>
            <ac:spMk id="2" creationId="{5FE27A15-A042-2879-D097-7A200DC7540B}"/>
          </ac:spMkLst>
        </pc:spChg>
        <pc:spChg chg="mod">
          <ac:chgData name="Cyrille Zakaria" userId="bad20c1f-da18-4696-a6b5-79d63c2b67a7" providerId="ADAL" clId="{B51ED89F-4CAD-4BC0-98E8-FE2A660D1F72}" dt="2023-03-07T20:42:23.356" v="93" actId="26606"/>
          <ac:spMkLst>
            <pc:docMk/>
            <pc:sldMk cId="336583944" sldId="271"/>
            <ac:spMk id="3" creationId="{C6F3421B-C040-F2BC-0EE5-F25ED2FFD9D7}"/>
          </ac:spMkLst>
        </pc:spChg>
        <pc:spChg chg="add del">
          <ac:chgData name="Cyrille Zakaria" userId="bad20c1f-da18-4696-a6b5-79d63c2b67a7" providerId="ADAL" clId="{B51ED89F-4CAD-4BC0-98E8-FE2A660D1F72}" dt="2023-03-07T21:44:09.725" v="357" actId="26606"/>
          <ac:spMkLst>
            <pc:docMk/>
            <pc:sldMk cId="336583944" sldId="271"/>
            <ac:spMk id="45" creationId="{F64080D6-34DE-4277-97CC-2FB3812846DA}"/>
          </ac:spMkLst>
        </pc:spChg>
        <pc:grpChg chg="add del">
          <ac:chgData name="Cyrille Zakaria" userId="bad20c1f-da18-4696-a6b5-79d63c2b67a7" providerId="ADAL" clId="{B51ED89F-4CAD-4BC0-98E8-FE2A660D1F72}" dt="2023-03-07T21:44:09.733" v="358" actId="26606"/>
          <ac:grpSpMkLst>
            <pc:docMk/>
            <pc:sldMk cId="336583944" sldId="271"/>
            <ac:grpSpMk id="9" creationId="{08F94D66-27EC-4CB8-8226-D7F41C161863}"/>
          </ac:grpSpMkLst>
        </pc:grpChg>
        <pc:grpChg chg="add del">
          <ac:chgData name="Cyrille Zakaria" userId="bad20c1f-da18-4696-a6b5-79d63c2b67a7" providerId="ADAL" clId="{B51ED89F-4CAD-4BC0-98E8-FE2A660D1F72}" dt="2023-03-07T21:44:09.733" v="358" actId="26606"/>
          <ac:grpSpMkLst>
            <pc:docMk/>
            <pc:sldMk cId="336583944" sldId="271"/>
            <ac:grpSpMk id="17" creationId="{0A3EF779-83DD-4EB0-9F4C-7304381A2870}"/>
          </ac:grpSpMkLst>
        </pc:grpChg>
        <pc:grpChg chg="add del">
          <ac:chgData name="Cyrille Zakaria" userId="bad20c1f-da18-4696-a6b5-79d63c2b67a7" providerId="ADAL" clId="{B51ED89F-4CAD-4BC0-98E8-FE2A660D1F72}" dt="2023-03-07T21:44:08.061" v="355" actId="26606"/>
          <ac:grpSpMkLst>
            <pc:docMk/>
            <pc:sldMk cId="336583944" sldId="271"/>
            <ac:grpSpMk id="28" creationId="{08F94D66-27EC-4CB8-8226-D7F41C161863}"/>
          </ac:grpSpMkLst>
        </pc:grpChg>
        <pc:grpChg chg="add del">
          <ac:chgData name="Cyrille Zakaria" userId="bad20c1f-da18-4696-a6b5-79d63c2b67a7" providerId="ADAL" clId="{B51ED89F-4CAD-4BC0-98E8-FE2A660D1F72}" dt="2023-03-07T21:44:08.061" v="355" actId="26606"/>
          <ac:grpSpMkLst>
            <pc:docMk/>
            <pc:sldMk cId="336583944" sldId="271"/>
            <ac:grpSpMk id="36" creationId="{503816F2-40D5-4C23-AF57-063E3923610A}"/>
          </ac:grpSpMkLst>
        </pc:grpChg>
        <pc:grpChg chg="add del">
          <ac:chgData name="Cyrille Zakaria" userId="bad20c1f-da18-4696-a6b5-79d63c2b67a7" providerId="ADAL" clId="{B51ED89F-4CAD-4BC0-98E8-FE2A660D1F72}" dt="2023-03-07T21:44:09.725" v="357" actId="26606"/>
          <ac:grpSpMkLst>
            <pc:docMk/>
            <pc:sldMk cId="336583944" sldId="271"/>
            <ac:grpSpMk id="44" creationId="{08F94D66-27EC-4CB8-8226-D7F41C161863}"/>
          </ac:grpSpMkLst>
        </pc:grpChg>
        <pc:grpChg chg="add">
          <ac:chgData name="Cyrille Zakaria" userId="bad20c1f-da18-4696-a6b5-79d63c2b67a7" providerId="ADAL" clId="{B51ED89F-4CAD-4BC0-98E8-FE2A660D1F72}" dt="2023-03-07T21:44:09.733" v="358" actId="26606"/>
          <ac:grpSpMkLst>
            <pc:docMk/>
            <pc:sldMk cId="336583944" sldId="271"/>
            <ac:grpSpMk id="47" creationId="{08F94D66-27EC-4CB8-8226-D7F41C161863}"/>
          </ac:grpSpMkLst>
        </pc:grpChg>
        <pc:grpChg chg="add">
          <ac:chgData name="Cyrille Zakaria" userId="bad20c1f-da18-4696-a6b5-79d63c2b67a7" providerId="ADAL" clId="{B51ED89F-4CAD-4BC0-98E8-FE2A660D1F72}" dt="2023-03-07T21:44:09.733" v="358" actId="26606"/>
          <ac:grpSpMkLst>
            <pc:docMk/>
            <pc:sldMk cId="336583944" sldId="271"/>
            <ac:grpSpMk id="48" creationId="{0A3EF779-83DD-4EB0-9F4C-7304381A2870}"/>
          </ac:grpSpMkLst>
        </pc:grpChg>
        <pc:picChg chg="add mod">
          <ac:chgData name="Cyrille Zakaria" userId="bad20c1f-da18-4696-a6b5-79d63c2b67a7" providerId="ADAL" clId="{B51ED89F-4CAD-4BC0-98E8-FE2A660D1F72}" dt="2023-03-07T21:44:09.733" v="358" actId="26606"/>
          <ac:picMkLst>
            <pc:docMk/>
            <pc:sldMk cId="336583944" sldId="271"/>
            <ac:picMk id="5" creationId="{B26AE6E9-E27D-6CDD-BC7F-1AACE916ACCA}"/>
          </ac:picMkLst>
        </pc:picChg>
      </pc:sldChg>
      <pc:sldChg chg="addSp delSp modSp new mod ord modTransition setBg delAnim modAnim setClrOvrMap">
        <pc:chgData name="Cyrille Zakaria" userId="bad20c1f-da18-4696-a6b5-79d63c2b67a7" providerId="ADAL" clId="{B51ED89F-4CAD-4BC0-98E8-FE2A660D1F72}" dt="2023-03-07T22:06:32.105" v="384"/>
        <pc:sldMkLst>
          <pc:docMk/>
          <pc:sldMk cId="1207573322" sldId="272"/>
        </pc:sldMkLst>
        <pc:spChg chg="mod">
          <ac:chgData name="Cyrille Zakaria" userId="bad20c1f-da18-4696-a6b5-79d63c2b67a7" providerId="ADAL" clId="{B51ED89F-4CAD-4BC0-98E8-FE2A660D1F72}" dt="2023-03-07T20:55:08.676" v="260" actId="1076"/>
          <ac:spMkLst>
            <pc:docMk/>
            <pc:sldMk cId="1207573322" sldId="272"/>
            <ac:spMk id="2" creationId="{2061D5E5-6B03-78BC-6B11-C1202401E075}"/>
          </ac:spMkLst>
        </pc:spChg>
        <pc:spChg chg="del mod">
          <ac:chgData name="Cyrille Zakaria" userId="bad20c1f-da18-4696-a6b5-79d63c2b67a7" providerId="ADAL" clId="{B51ED89F-4CAD-4BC0-98E8-FE2A660D1F72}" dt="2023-03-07T20:54:57.740" v="258" actId="478"/>
          <ac:spMkLst>
            <pc:docMk/>
            <pc:sldMk cId="1207573322" sldId="272"/>
            <ac:spMk id="3" creationId="{B7ACADA4-7356-58CD-F47F-124B81C73551}"/>
          </ac:spMkLst>
        </pc:spChg>
        <pc:grpChg chg="add del">
          <ac:chgData name="Cyrille Zakaria" userId="bad20c1f-da18-4696-a6b5-79d63c2b67a7" providerId="ADAL" clId="{B51ED89F-4CAD-4BC0-98E8-FE2A660D1F72}" dt="2023-03-07T20:48:44.354" v="124" actId="26606"/>
          <ac:grpSpMkLst>
            <pc:docMk/>
            <pc:sldMk cId="1207573322" sldId="272"/>
            <ac:grpSpMk id="9" creationId="{08F94D66-27EC-4CB8-8226-D7F41C161863}"/>
          </ac:grpSpMkLst>
        </pc:grpChg>
        <pc:grpChg chg="add del">
          <ac:chgData name="Cyrille Zakaria" userId="bad20c1f-da18-4696-a6b5-79d63c2b67a7" providerId="ADAL" clId="{B51ED89F-4CAD-4BC0-98E8-FE2A660D1F72}" dt="2023-03-07T20:48:44.354" v="124" actId="26606"/>
          <ac:grpSpMkLst>
            <pc:docMk/>
            <pc:sldMk cId="1207573322" sldId="272"/>
            <ac:grpSpMk id="17" creationId="{0A3EF779-83DD-4EB0-9F4C-7304381A2870}"/>
          </ac:grpSpMkLst>
        </pc:grpChg>
        <pc:picChg chg="add del mod">
          <ac:chgData name="Cyrille Zakaria" userId="bad20c1f-da18-4696-a6b5-79d63c2b67a7" providerId="ADAL" clId="{B51ED89F-4CAD-4BC0-98E8-FE2A660D1F72}" dt="2023-03-07T20:51:59.697" v="129" actId="478"/>
          <ac:picMkLst>
            <pc:docMk/>
            <pc:sldMk cId="1207573322" sldId="272"/>
            <ac:picMk id="4" creationId="{E94131CC-9936-1B10-9AF8-5F1547DB1001}"/>
          </ac:picMkLst>
        </pc:picChg>
        <pc:picChg chg="add del">
          <ac:chgData name="Cyrille Zakaria" userId="bad20c1f-da18-4696-a6b5-79d63c2b67a7" providerId="ADAL" clId="{B51ED89F-4CAD-4BC0-98E8-FE2A660D1F72}" dt="2023-03-07T20:48:44.354" v="124" actId="26606"/>
          <ac:picMkLst>
            <pc:docMk/>
            <pc:sldMk cId="1207573322" sldId="272"/>
            <ac:picMk id="5" creationId="{AE47AC0E-EA9B-3BFF-2C8F-8549A0FBD4C5}"/>
          </ac:picMkLst>
        </pc:picChg>
        <pc:picChg chg="add mod">
          <ac:chgData name="Cyrille Zakaria" userId="bad20c1f-da18-4696-a6b5-79d63c2b67a7" providerId="ADAL" clId="{B51ED89F-4CAD-4BC0-98E8-FE2A660D1F72}" dt="2023-03-07T20:54:07.590" v="254" actId="14100"/>
          <ac:picMkLst>
            <pc:docMk/>
            <pc:sldMk cId="1207573322" sldId="272"/>
            <ac:picMk id="6" creationId="{5F37FFA4-02B9-D2BE-1855-8B6C60D5CCC6}"/>
          </ac:picMkLst>
        </pc:picChg>
      </pc:sldChg>
      <pc:sldChg chg="addSp delSp modSp mod modTransition setBg setClrOvrMap">
        <pc:chgData name="Cyrille Zakaria" userId="bad20c1f-da18-4696-a6b5-79d63c2b67a7" providerId="ADAL" clId="{B51ED89F-4CAD-4BC0-98E8-FE2A660D1F72}" dt="2023-03-07T22:06:32.105" v="384"/>
        <pc:sldMkLst>
          <pc:docMk/>
          <pc:sldMk cId="1889293868" sldId="273"/>
        </pc:sldMkLst>
        <pc:spChg chg="mod">
          <ac:chgData name="Cyrille Zakaria" userId="bad20c1f-da18-4696-a6b5-79d63c2b67a7" providerId="ADAL" clId="{B51ED89F-4CAD-4BC0-98E8-FE2A660D1F72}" dt="2023-03-07T21:03:38.850" v="294" actId="26606"/>
          <ac:spMkLst>
            <pc:docMk/>
            <pc:sldMk cId="1889293868" sldId="273"/>
            <ac:spMk id="2" creationId="{D08FA467-B297-6468-3106-69A7404AB9F6}"/>
          </ac:spMkLst>
        </pc:spChg>
        <pc:spChg chg="add del">
          <ac:chgData name="Cyrille Zakaria" userId="bad20c1f-da18-4696-a6b5-79d63c2b67a7" providerId="ADAL" clId="{B51ED89F-4CAD-4BC0-98E8-FE2A660D1F72}" dt="2023-03-07T21:03:38.850" v="294" actId="26606"/>
          <ac:spMkLst>
            <pc:docMk/>
            <pc:sldMk cId="1889293868" sldId="273"/>
            <ac:spMk id="52" creationId="{F64080D6-34DE-4277-97CC-2FB3812846DA}"/>
          </ac:spMkLst>
        </pc:spChg>
        <pc:spChg chg="add del">
          <ac:chgData name="Cyrille Zakaria" userId="bad20c1f-da18-4696-a6b5-79d63c2b67a7" providerId="ADAL" clId="{B51ED89F-4CAD-4BC0-98E8-FE2A660D1F72}" dt="2023-03-07T21:03:38.832" v="293" actId="26606"/>
          <ac:spMkLst>
            <pc:docMk/>
            <pc:sldMk cId="1889293868" sldId="273"/>
            <ac:spMk id="75" creationId="{F64080D6-34DE-4277-97CC-2FB3812846DA}"/>
          </ac:spMkLst>
        </pc:spChg>
        <pc:spChg chg="add">
          <ac:chgData name="Cyrille Zakaria" userId="bad20c1f-da18-4696-a6b5-79d63c2b67a7" providerId="ADAL" clId="{B51ED89F-4CAD-4BC0-98E8-FE2A660D1F72}" dt="2023-03-07T21:03:38.850" v="294" actId="26606"/>
          <ac:spMkLst>
            <pc:docMk/>
            <pc:sldMk cId="1889293868" sldId="273"/>
            <ac:spMk id="79" creationId="{E58348C3-6249-4952-AA86-C63DB35EA9F2}"/>
          </ac:spMkLst>
        </pc:spChg>
        <pc:grpChg chg="add del">
          <ac:chgData name="Cyrille Zakaria" userId="bad20c1f-da18-4696-a6b5-79d63c2b67a7" providerId="ADAL" clId="{B51ED89F-4CAD-4BC0-98E8-FE2A660D1F72}" dt="2023-03-07T21:03:38.850" v="294" actId="26606"/>
          <ac:grpSpMkLst>
            <pc:docMk/>
            <pc:sldMk cId="1889293868" sldId="273"/>
            <ac:grpSpMk id="44" creationId="{08F94D66-27EC-4CB8-8226-D7F41C161863}"/>
          </ac:grpSpMkLst>
        </pc:grpChg>
        <pc:grpChg chg="add del">
          <ac:chgData name="Cyrille Zakaria" userId="bad20c1f-da18-4696-a6b5-79d63c2b67a7" providerId="ADAL" clId="{B51ED89F-4CAD-4BC0-98E8-FE2A660D1F72}" dt="2023-03-07T21:03:37.355" v="291" actId="26606"/>
          <ac:grpSpMkLst>
            <pc:docMk/>
            <pc:sldMk cId="1889293868" sldId="273"/>
            <ac:grpSpMk id="58" creationId="{08F94D66-27EC-4CB8-8226-D7F41C161863}"/>
          </ac:grpSpMkLst>
        </pc:grpChg>
        <pc:grpChg chg="add del">
          <ac:chgData name="Cyrille Zakaria" userId="bad20c1f-da18-4696-a6b5-79d63c2b67a7" providerId="ADAL" clId="{B51ED89F-4CAD-4BC0-98E8-FE2A660D1F72}" dt="2023-03-07T21:03:37.355" v="291" actId="26606"/>
          <ac:grpSpMkLst>
            <pc:docMk/>
            <pc:sldMk cId="1889293868" sldId="273"/>
            <ac:grpSpMk id="66" creationId="{0A3EF779-83DD-4EB0-9F4C-7304381A2870}"/>
          </ac:grpSpMkLst>
        </pc:grpChg>
        <pc:grpChg chg="add">
          <ac:chgData name="Cyrille Zakaria" userId="bad20c1f-da18-4696-a6b5-79d63c2b67a7" providerId="ADAL" clId="{B51ED89F-4CAD-4BC0-98E8-FE2A660D1F72}" dt="2023-03-07T21:03:38.850" v="294" actId="26606"/>
          <ac:grpSpMkLst>
            <pc:docMk/>
            <pc:sldMk cId="1889293868" sldId="273"/>
            <ac:grpSpMk id="68" creationId="{DE6174AD-DBB0-43E6-98C2-738DB3A15244}"/>
          </ac:grpSpMkLst>
        </pc:grpChg>
        <pc:grpChg chg="add del">
          <ac:chgData name="Cyrille Zakaria" userId="bad20c1f-da18-4696-a6b5-79d63c2b67a7" providerId="ADAL" clId="{B51ED89F-4CAD-4BC0-98E8-FE2A660D1F72}" dt="2023-03-07T21:03:38.832" v="293" actId="26606"/>
          <ac:grpSpMkLst>
            <pc:docMk/>
            <pc:sldMk cId="1889293868" sldId="273"/>
            <ac:grpSpMk id="74" creationId="{08F94D66-27EC-4CB8-8226-D7F41C161863}"/>
          </ac:grpSpMkLst>
        </pc:grpChg>
        <pc:grpChg chg="add">
          <ac:chgData name="Cyrille Zakaria" userId="bad20c1f-da18-4696-a6b5-79d63c2b67a7" providerId="ADAL" clId="{B51ED89F-4CAD-4BC0-98E8-FE2A660D1F72}" dt="2023-03-07T21:03:38.850" v="294" actId="26606"/>
          <ac:grpSpMkLst>
            <pc:docMk/>
            <pc:sldMk cId="1889293868" sldId="273"/>
            <ac:grpSpMk id="78" creationId="{08F94D66-27EC-4CB8-8226-D7F41C161863}"/>
          </ac:grpSpMkLst>
        </pc:grpChg>
        <pc:picChg chg="del">
          <ac:chgData name="Cyrille Zakaria" userId="bad20c1f-da18-4696-a6b5-79d63c2b67a7" providerId="ADAL" clId="{B51ED89F-4CAD-4BC0-98E8-FE2A660D1F72}" dt="2023-03-07T21:03:34.675" v="289" actId="478"/>
          <ac:picMkLst>
            <pc:docMk/>
            <pc:sldMk cId="1889293868" sldId="273"/>
            <ac:picMk id="40" creationId="{7B97EF8C-B15A-F003-D583-07A29DEA4AC8}"/>
          </ac:picMkLst>
        </pc:picChg>
        <pc:picChg chg="add del">
          <ac:chgData name="Cyrille Zakaria" userId="bad20c1f-da18-4696-a6b5-79d63c2b67a7" providerId="ADAL" clId="{B51ED89F-4CAD-4BC0-98E8-FE2A660D1F72}" dt="2023-03-07T21:03:37.355" v="291" actId="26606"/>
          <ac:picMkLst>
            <pc:docMk/>
            <pc:sldMk cId="1889293868" sldId="273"/>
            <ac:picMk id="54" creationId="{C012392F-9870-C25F-5FD2-E176F99E56C4}"/>
          </ac:picMkLst>
        </pc:picChg>
        <pc:picChg chg="add del">
          <ac:chgData name="Cyrille Zakaria" userId="bad20c1f-da18-4696-a6b5-79d63c2b67a7" providerId="ADAL" clId="{B51ED89F-4CAD-4BC0-98E8-FE2A660D1F72}" dt="2023-03-07T21:03:38.832" v="293" actId="26606"/>
          <ac:picMkLst>
            <pc:docMk/>
            <pc:sldMk cId="1889293868" sldId="273"/>
            <ac:picMk id="76" creationId="{E36B8314-DBC0-C423-2B21-517BE4460D6E}"/>
          </ac:picMkLst>
        </pc:picChg>
        <pc:picChg chg="add">
          <ac:chgData name="Cyrille Zakaria" userId="bad20c1f-da18-4696-a6b5-79d63c2b67a7" providerId="ADAL" clId="{B51ED89F-4CAD-4BC0-98E8-FE2A660D1F72}" dt="2023-03-07T21:03:38.850" v="294" actId="26606"/>
          <ac:picMkLst>
            <pc:docMk/>
            <pc:sldMk cId="1889293868" sldId="273"/>
            <ac:picMk id="81" creationId="{A656657E-1985-1788-ADCC-DBCFB6B0A155}"/>
          </ac:picMkLst>
        </pc:picChg>
      </pc:sldChg>
      <pc:sldChg chg="addSp delSp modSp new mod modTransition modClrScheme chgLayout">
        <pc:chgData name="Cyrille Zakaria" userId="bad20c1f-da18-4696-a6b5-79d63c2b67a7" providerId="ADAL" clId="{B51ED89F-4CAD-4BC0-98E8-FE2A660D1F72}" dt="2023-03-07T22:09:19.446" v="389" actId="26606"/>
        <pc:sldMkLst>
          <pc:docMk/>
          <pc:sldMk cId="1493664416" sldId="274"/>
        </pc:sldMkLst>
        <pc:spChg chg="del mod ord">
          <ac:chgData name="Cyrille Zakaria" userId="bad20c1f-da18-4696-a6b5-79d63c2b67a7" providerId="ADAL" clId="{B51ED89F-4CAD-4BC0-98E8-FE2A660D1F72}" dt="2023-03-07T20:58:22.663" v="288" actId="700"/>
          <ac:spMkLst>
            <pc:docMk/>
            <pc:sldMk cId="1493664416" sldId="274"/>
            <ac:spMk id="2" creationId="{431004E0-57DB-88A7-2499-527F4DC704FB}"/>
          </ac:spMkLst>
        </pc:spChg>
        <pc:spChg chg="del mod ord">
          <ac:chgData name="Cyrille Zakaria" userId="bad20c1f-da18-4696-a6b5-79d63c2b67a7" providerId="ADAL" clId="{B51ED89F-4CAD-4BC0-98E8-FE2A660D1F72}" dt="2023-03-07T20:58:22.663" v="288" actId="700"/>
          <ac:spMkLst>
            <pc:docMk/>
            <pc:sldMk cId="1493664416" sldId="274"/>
            <ac:spMk id="3" creationId="{1D5002B3-ADD0-5DB1-2500-F076B6F89D9D}"/>
          </ac:spMkLst>
        </pc:spChg>
        <pc:spChg chg="add mod ord">
          <ac:chgData name="Cyrille Zakaria" userId="bad20c1f-da18-4696-a6b5-79d63c2b67a7" providerId="ADAL" clId="{B51ED89F-4CAD-4BC0-98E8-FE2A660D1F72}" dt="2023-03-07T20:58:22.663" v="288" actId="700"/>
          <ac:spMkLst>
            <pc:docMk/>
            <pc:sldMk cId="1493664416" sldId="274"/>
            <ac:spMk id="4" creationId="{2405909D-F55F-8263-1D33-765C794EB2BA}"/>
          </ac:spMkLst>
        </pc:spChg>
        <pc:spChg chg="add mod ord">
          <ac:chgData name="Cyrille Zakaria" userId="bad20c1f-da18-4696-a6b5-79d63c2b67a7" providerId="ADAL" clId="{B51ED89F-4CAD-4BC0-98E8-FE2A660D1F72}" dt="2023-03-07T20:58:22.663" v="288" actId="700"/>
          <ac:spMkLst>
            <pc:docMk/>
            <pc:sldMk cId="1493664416" sldId="274"/>
            <ac:spMk id="5" creationId="{A07E457E-C7DE-468D-5A61-59A50E3EDC14}"/>
          </ac:spMkLst>
        </pc:spChg>
        <pc:spChg chg="add mod">
          <ac:chgData name="Cyrille Zakaria" userId="bad20c1f-da18-4696-a6b5-79d63c2b67a7" providerId="ADAL" clId="{B51ED89F-4CAD-4BC0-98E8-FE2A660D1F72}" dt="2023-03-07T22:09:19.446" v="389" actId="26606"/>
          <ac:spMkLst>
            <pc:docMk/>
            <pc:sldMk cId="1493664416" sldId="274"/>
            <ac:spMk id="27" creationId="{73095257-BFE2-AF5B-CAAC-749E16CEABC6}"/>
          </ac:spMkLst>
        </pc:spChg>
        <pc:spChg chg="add del">
          <ac:chgData name="Cyrille Zakaria" userId="bad20c1f-da18-4696-a6b5-79d63c2b67a7" providerId="ADAL" clId="{B51ED89F-4CAD-4BC0-98E8-FE2A660D1F72}" dt="2023-03-07T22:09:19.446" v="389" actId="26606"/>
          <ac:spMkLst>
            <pc:docMk/>
            <pc:sldMk cId="1493664416" sldId="274"/>
            <ac:spMk id="38" creationId="{55599FE3-8CCE-4364-9F89-0C11699C4F6A}"/>
          </ac:spMkLst>
        </pc:spChg>
        <pc:grpChg chg="del">
          <ac:chgData name="Cyrille Zakaria" userId="bad20c1f-da18-4696-a6b5-79d63c2b67a7" providerId="ADAL" clId="{B51ED89F-4CAD-4BC0-98E8-FE2A660D1F72}" dt="2023-03-07T22:08:56.723" v="385" actId="26606"/>
          <ac:grpSpMkLst>
            <pc:docMk/>
            <pc:sldMk cId="1493664416" sldId="274"/>
            <ac:grpSpMk id="9" creationId="{6ADA8EC3-01C5-453C-91A6-D01B9E15BF0B}"/>
          </ac:grpSpMkLst>
        </pc:grpChg>
        <pc:grpChg chg="del">
          <ac:chgData name="Cyrille Zakaria" userId="bad20c1f-da18-4696-a6b5-79d63c2b67a7" providerId="ADAL" clId="{B51ED89F-4CAD-4BC0-98E8-FE2A660D1F72}" dt="2023-03-07T22:08:56.723" v="385" actId="26606"/>
          <ac:grpSpMkLst>
            <pc:docMk/>
            <pc:sldMk cId="1493664416" sldId="274"/>
            <ac:grpSpMk id="17" creationId="{C2EAC6F4-CC14-4018-8EB7-80E98A20725F}"/>
          </ac:grpSpMkLst>
        </pc:grpChg>
        <pc:grpChg chg="add del">
          <ac:chgData name="Cyrille Zakaria" userId="bad20c1f-da18-4696-a6b5-79d63c2b67a7" providerId="ADAL" clId="{B51ED89F-4CAD-4BC0-98E8-FE2A660D1F72}" dt="2023-03-07T22:09:19.446" v="389" actId="26606"/>
          <ac:grpSpMkLst>
            <pc:docMk/>
            <pc:sldMk cId="1493664416" sldId="274"/>
            <ac:grpSpMk id="30" creationId="{E4C39A5A-6D63-4FAC-B6C2-D37778B97ACD}"/>
          </ac:grpSpMkLst>
        </pc:grpChg>
        <pc:picChg chg="mod modCrop">
          <ac:chgData name="Cyrille Zakaria" userId="bad20c1f-da18-4696-a6b5-79d63c2b67a7" providerId="ADAL" clId="{B51ED89F-4CAD-4BC0-98E8-FE2A660D1F72}" dt="2023-03-07T22:09:19.446" v="389" actId="26606"/>
          <ac:picMkLst>
            <pc:docMk/>
            <pc:sldMk cId="1493664416" sldId="274"/>
            <ac:picMk id="2" creationId="{B406C062-44F3-E93D-0429-369D058A373C}"/>
          </ac:picMkLst>
        </pc:picChg>
      </pc:sldChg>
    </pc:docChg>
  </pc:docChgLst>
  <pc:docChgLst>
    <pc:chgData name="Jacob Olaveson" userId="8f87ffaa-084a-4d37-8fb5-041975ce5fe4" providerId="ADAL" clId="{45CD872F-F1E4-42C1-A395-50D6A5D9B847}"/>
    <pc:docChg chg="undo custSel addSld modSld">
      <pc:chgData name="Jacob Olaveson" userId="8f87ffaa-084a-4d37-8fb5-041975ce5fe4" providerId="ADAL" clId="{45CD872F-F1E4-42C1-A395-50D6A5D9B847}" dt="2023-03-07T21:16:06.523" v="237" actId="13926"/>
      <pc:docMkLst>
        <pc:docMk/>
      </pc:docMkLst>
      <pc:sldChg chg="addSp delSp modSp mod setBg">
        <pc:chgData name="Jacob Olaveson" userId="8f87ffaa-084a-4d37-8fb5-041975ce5fe4" providerId="ADAL" clId="{45CD872F-F1E4-42C1-A395-50D6A5D9B847}" dt="2023-03-07T20:54:38.690" v="142" actId="14100"/>
        <pc:sldMkLst>
          <pc:docMk/>
          <pc:sldMk cId="1189961840" sldId="264"/>
        </pc:sldMkLst>
        <pc:spChg chg="add del">
          <ac:chgData name="Jacob Olaveson" userId="8f87ffaa-084a-4d37-8fb5-041975ce5fe4" providerId="ADAL" clId="{45CD872F-F1E4-42C1-A395-50D6A5D9B847}" dt="2023-03-07T20:37:16.374" v="7" actId="26606"/>
          <ac:spMkLst>
            <pc:docMk/>
            <pc:sldMk cId="1189961840" sldId="264"/>
            <ac:spMk id="4" creationId="{1A86F729-D182-F3D4-01A4-C23A8B7DA641}"/>
          </ac:spMkLst>
        </pc:spChg>
        <pc:spChg chg="add del">
          <ac:chgData name="Jacob Olaveson" userId="8f87ffaa-084a-4d37-8fb5-041975ce5fe4" providerId="ADAL" clId="{45CD872F-F1E4-42C1-A395-50D6A5D9B847}" dt="2023-03-07T20:37:16.374" v="7" actId="26606"/>
          <ac:spMkLst>
            <pc:docMk/>
            <pc:sldMk cId="1189961840" sldId="264"/>
            <ac:spMk id="5" creationId="{3ECD2025-F6E5-4DAF-DBEB-F46E4EB4EB4E}"/>
          </ac:spMkLst>
        </pc:spChg>
        <pc:spChg chg="add del">
          <ac:chgData name="Jacob Olaveson" userId="8f87ffaa-084a-4d37-8fb5-041975ce5fe4" providerId="ADAL" clId="{45CD872F-F1E4-42C1-A395-50D6A5D9B847}" dt="2023-03-07T20:37:13.166" v="4" actId="26606"/>
          <ac:spMkLst>
            <pc:docMk/>
            <pc:sldMk cId="1189961840" sldId="264"/>
            <ac:spMk id="18" creationId="{7FF78026-DEBB-4D5A-9A4E-872456603835}"/>
          </ac:spMkLst>
        </pc:spChg>
        <pc:spChg chg="add del">
          <ac:chgData name="Jacob Olaveson" userId="8f87ffaa-084a-4d37-8fb5-041975ce5fe4" providerId="ADAL" clId="{45CD872F-F1E4-42C1-A395-50D6A5D9B847}" dt="2023-03-07T20:37:13.166" v="4" actId="26606"/>
          <ac:spMkLst>
            <pc:docMk/>
            <pc:sldMk cId="1189961840" sldId="264"/>
            <ac:spMk id="20" creationId="{E05E1684-CF44-4EAD-B3A4-FCE98461F3EE}"/>
          </ac:spMkLst>
        </pc:spChg>
        <pc:spChg chg="add del">
          <ac:chgData name="Jacob Olaveson" userId="8f87ffaa-084a-4d37-8fb5-041975ce5fe4" providerId="ADAL" clId="{45CD872F-F1E4-42C1-A395-50D6A5D9B847}" dt="2023-03-07T20:37:16.368" v="6" actId="26606"/>
          <ac:spMkLst>
            <pc:docMk/>
            <pc:sldMk cId="1189961840" sldId="264"/>
            <ac:spMk id="26" creationId="{084966D2-3C9B-4F47-8231-1DEC33D3BDFE}"/>
          </ac:spMkLst>
        </pc:spChg>
        <pc:spChg chg="add mod">
          <ac:chgData name="Jacob Olaveson" userId="8f87ffaa-084a-4d37-8fb5-041975ce5fe4" providerId="ADAL" clId="{45CD872F-F1E4-42C1-A395-50D6A5D9B847}" dt="2023-03-07T20:54:01.178" v="132" actId="1076"/>
          <ac:spMkLst>
            <pc:docMk/>
            <pc:sldMk cId="1189961840" sldId="264"/>
            <ac:spMk id="30" creationId="{1A86F729-D182-F3D4-01A4-C23A8B7DA641}"/>
          </ac:spMkLst>
        </pc:spChg>
        <pc:spChg chg="add del mod ord">
          <ac:chgData name="Jacob Olaveson" userId="8f87ffaa-084a-4d37-8fb5-041975ce5fe4" providerId="ADAL" clId="{45CD872F-F1E4-42C1-A395-50D6A5D9B847}" dt="2023-03-07T20:53:58.172" v="131" actId="21"/>
          <ac:spMkLst>
            <pc:docMk/>
            <pc:sldMk cId="1189961840" sldId="264"/>
            <ac:spMk id="31" creationId="{3ECD2025-F6E5-4DAF-DBEB-F46E4EB4EB4E}"/>
          </ac:spMkLst>
        </pc:spChg>
        <pc:spChg chg="add del">
          <ac:chgData name="Jacob Olaveson" userId="8f87ffaa-084a-4d37-8fb5-041975ce5fe4" providerId="ADAL" clId="{45CD872F-F1E4-42C1-A395-50D6A5D9B847}" dt="2023-03-07T20:52:42.462" v="126" actId="26606"/>
          <ac:spMkLst>
            <pc:docMk/>
            <pc:sldMk cId="1189961840" sldId="264"/>
            <ac:spMk id="33" creationId="{082DABBB-1098-42B2-AA3B-B88D18B0E7D1}"/>
          </ac:spMkLst>
        </pc:spChg>
        <pc:spChg chg="add del">
          <ac:chgData name="Jacob Olaveson" userId="8f87ffaa-084a-4d37-8fb5-041975ce5fe4" providerId="ADAL" clId="{45CD872F-F1E4-42C1-A395-50D6A5D9B847}" dt="2023-03-07T20:52:58.903" v="128" actId="26606"/>
          <ac:spMkLst>
            <pc:docMk/>
            <pc:sldMk cId="1189961840" sldId="264"/>
            <ac:spMk id="35" creationId="{9C990EEC-F50B-4210-909B-C6749B647D3D}"/>
          </ac:spMkLst>
        </pc:spChg>
        <pc:spChg chg="add del">
          <ac:chgData name="Jacob Olaveson" userId="8f87ffaa-084a-4d37-8fb5-041975ce5fe4" providerId="ADAL" clId="{45CD872F-F1E4-42C1-A395-50D6A5D9B847}" dt="2023-03-07T20:37:40.387" v="10" actId="26606"/>
          <ac:spMkLst>
            <pc:docMk/>
            <pc:sldMk cId="1189961840" sldId="264"/>
            <ac:spMk id="36" creationId="{61DCA37C-CB0B-475A-B462-77C9CBA37CBE}"/>
          </ac:spMkLst>
        </pc:spChg>
        <pc:spChg chg="add">
          <ac:chgData name="Jacob Olaveson" userId="8f87ffaa-084a-4d37-8fb5-041975ce5fe4" providerId="ADAL" clId="{45CD872F-F1E4-42C1-A395-50D6A5D9B847}" dt="2023-03-07T20:37:40.391" v="11" actId="26606"/>
          <ac:spMkLst>
            <pc:docMk/>
            <pc:sldMk cId="1189961840" sldId="264"/>
            <ac:spMk id="38" creationId="{E9300062-3750-4DBC-AFC8-E9DC8EFA9B9E}"/>
          </ac:spMkLst>
        </pc:spChg>
        <pc:grpChg chg="add del">
          <ac:chgData name="Jacob Olaveson" userId="8f87ffaa-084a-4d37-8fb5-041975ce5fe4" providerId="ADAL" clId="{45CD872F-F1E4-42C1-A395-50D6A5D9B847}" dt="2023-03-07T20:37:13.166" v="4" actId="26606"/>
          <ac:grpSpMkLst>
            <pc:docMk/>
            <pc:sldMk cId="1189961840" sldId="264"/>
            <ac:grpSpMk id="10" creationId="{089D35B1-0ED5-4358-8CAE-A9E49412AAA1}"/>
          </ac:grpSpMkLst>
        </pc:grpChg>
        <pc:grpChg chg="add del">
          <ac:chgData name="Jacob Olaveson" userId="8f87ffaa-084a-4d37-8fb5-041975ce5fe4" providerId="ADAL" clId="{45CD872F-F1E4-42C1-A395-50D6A5D9B847}" dt="2023-03-07T20:37:16.368" v="6" actId="26606"/>
          <ac:grpSpMkLst>
            <pc:docMk/>
            <pc:sldMk cId="1189961840" sldId="264"/>
            <ac:grpSpMk id="25" creationId="{089D35B1-0ED5-4358-8CAE-A9E49412AAA1}"/>
          </ac:grpSpMkLst>
        </pc:grpChg>
        <pc:grpChg chg="add del">
          <ac:chgData name="Jacob Olaveson" userId="8f87ffaa-084a-4d37-8fb5-041975ce5fe4" providerId="ADAL" clId="{45CD872F-F1E4-42C1-A395-50D6A5D9B847}" dt="2023-03-07T20:37:16.368" v="6" actId="26606"/>
          <ac:grpSpMkLst>
            <pc:docMk/>
            <pc:sldMk cId="1189961840" sldId="264"/>
            <ac:grpSpMk id="27" creationId="{DD65B30C-427F-449E-B039-E288E85D8AFA}"/>
          </ac:grpSpMkLst>
        </pc:grpChg>
        <pc:grpChg chg="add del">
          <ac:chgData name="Jacob Olaveson" userId="8f87ffaa-084a-4d37-8fb5-041975ce5fe4" providerId="ADAL" clId="{45CD872F-F1E4-42C1-A395-50D6A5D9B847}" dt="2023-03-07T20:52:58.903" v="128" actId="26606"/>
          <ac:grpSpMkLst>
            <pc:docMk/>
            <pc:sldMk cId="1189961840" sldId="264"/>
            <ac:grpSpMk id="37" creationId="{E9C3F85D-435C-45BF-9CFC-7ACE930FAE1C}"/>
          </ac:grpSpMkLst>
        </pc:grpChg>
        <pc:picChg chg="add mod ord">
          <ac:chgData name="Jacob Olaveson" userId="8f87ffaa-084a-4d37-8fb5-041975ce5fe4" providerId="ADAL" clId="{45CD872F-F1E4-42C1-A395-50D6A5D9B847}" dt="2023-03-07T20:54:28.437" v="140" actId="14100"/>
          <ac:picMkLst>
            <pc:docMk/>
            <pc:sldMk cId="1189961840" sldId="264"/>
            <ac:picMk id="2" creationId="{B961C91D-1C93-65BF-2217-67E075F54BAE}"/>
          </ac:picMkLst>
        </pc:picChg>
        <pc:picChg chg="add mod">
          <ac:chgData name="Jacob Olaveson" userId="8f87ffaa-084a-4d37-8fb5-041975ce5fe4" providerId="ADAL" clId="{45CD872F-F1E4-42C1-A395-50D6A5D9B847}" dt="2023-03-07T20:54:38.690" v="142" actId="14100"/>
          <ac:picMkLst>
            <pc:docMk/>
            <pc:sldMk cId="1189961840" sldId="264"/>
            <ac:picMk id="3" creationId="{D8FE763E-8796-0DD8-B081-0318C566FC74}"/>
          </ac:picMkLst>
        </pc:picChg>
        <pc:picChg chg="add mod ord">
          <ac:chgData name="Jacob Olaveson" userId="8f87ffaa-084a-4d37-8fb5-041975ce5fe4" providerId="ADAL" clId="{45CD872F-F1E4-42C1-A395-50D6A5D9B847}" dt="2023-03-07T20:54:32.513" v="141" actId="14100"/>
          <ac:picMkLst>
            <pc:docMk/>
            <pc:sldMk cId="1189961840" sldId="264"/>
            <ac:picMk id="6" creationId="{20DDEBCF-AB55-9814-ED02-90F8DB83C6DD}"/>
          </ac:picMkLst>
        </pc:picChg>
        <pc:cxnChg chg="add del">
          <ac:chgData name="Jacob Olaveson" userId="8f87ffaa-084a-4d37-8fb5-041975ce5fe4" providerId="ADAL" clId="{45CD872F-F1E4-42C1-A395-50D6A5D9B847}" dt="2023-03-07T20:52:58.903" v="128" actId="26606"/>
          <ac:cxnSpMkLst>
            <pc:docMk/>
            <pc:sldMk cId="1189961840" sldId="264"/>
            <ac:cxnSpMk id="46" creationId="{B47B22C7-CEF9-4F21-850C-A61E0D8767D0}"/>
          </ac:cxnSpMkLst>
        </pc:cxnChg>
        <pc:cxnChg chg="add del">
          <ac:chgData name="Jacob Olaveson" userId="8f87ffaa-084a-4d37-8fb5-041975ce5fe4" providerId="ADAL" clId="{45CD872F-F1E4-42C1-A395-50D6A5D9B847}" dt="2023-03-07T20:52:58.903" v="128" actId="26606"/>
          <ac:cxnSpMkLst>
            <pc:docMk/>
            <pc:sldMk cId="1189961840" sldId="264"/>
            <ac:cxnSpMk id="48" creationId="{7FADFBC3-A288-41FA-9445-B6847F6AD74C}"/>
          </ac:cxnSpMkLst>
        </pc:cxnChg>
      </pc:sldChg>
      <pc:sldChg chg="addSp delSp modSp new mod setBg">
        <pc:chgData name="Jacob Olaveson" userId="8f87ffaa-084a-4d37-8fb5-041975ce5fe4" providerId="ADAL" clId="{45CD872F-F1E4-42C1-A395-50D6A5D9B847}" dt="2023-03-07T20:53:06.198" v="129" actId="26606"/>
        <pc:sldMkLst>
          <pc:docMk/>
          <pc:sldMk cId="1258125730" sldId="267"/>
        </pc:sldMkLst>
        <pc:spChg chg="add del">
          <ac:chgData name="Jacob Olaveson" userId="8f87ffaa-084a-4d37-8fb5-041975ce5fe4" providerId="ADAL" clId="{45CD872F-F1E4-42C1-A395-50D6A5D9B847}" dt="2023-03-07T20:38:10.308" v="21" actId="26606"/>
          <ac:spMkLst>
            <pc:docMk/>
            <pc:sldMk cId="1258125730" sldId="267"/>
            <ac:spMk id="2" creationId="{8A4FCC1C-EF19-6984-89C0-1E836C92BFFB}"/>
          </ac:spMkLst>
        </pc:spChg>
        <pc:spChg chg="add del">
          <ac:chgData name="Jacob Olaveson" userId="8f87ffaa-084a-4d37-8fb5-041975ce5fe4" providerId="ADAL" clId="{45CD872F-F1E4-42C1-A395-50D6A5D9B847}" dt="2023-03-07T20:38:10.308" v="21" actId="26606"/>
          <ac:spMkLst>
            <pc:docMk/>
            <pc:sldMk cId="1258125730" sldId="267"/>
            <ac:spMk id="3" creationId="{28E846F8-E3AE-61C1-F5AD-B9F90584F850}"/>
          </ac:spMkLst>
        </pc:spChg>
        <pc:spChg chg="add del">
          <ac:chgData name="Jacob Olaveson" userId="8f87ffaa-084a-4d37-8fb5-041975ce5fe4" providerId="ADAL" clId="{45CD872F-F1E4-42C1-A395-50D6A5D9B847}" dt="2023-03-07T20:38:04.711" v="14" actId="26606"/>
          <ac:spMkLst>
            <pc:docMk/>
            <pc:sldMk cId="1258125730" sldId="267"/>
            <ac:spMk id="25" creationId="{084966D2-3C9B-4F47-8231-1DEC33D3BDFE}"/>
          </ac:spMkLst>
        </pc:spChg>
        <pc:spChg chg="add del">
          <ac:chgData name="Jacob Olaveson" userId="8f87ffaa-084a-4d37-8fb5-041975ce5fe4" providerId="ADAL" clId="{45CD872F-F1E4-42C1-A395-50D6A5D9B847}" dt="2023-03-07T20:38:06.879" v="16" actId="26606"/>
          <ac:spMkLst>
            <pc:docMk/>
            <pc:sldMk cId="1258125730" sldId="267"/>
            <ac:spMk id="28" creationId="{8A4FCC1C-EF19-6984-89C0-1E836C92BFFB}"/>
          </ac:spMkLst>
        </pc:spChg>
        <pc:spChg chg="add del">
          <ac:chgData name="Jacob Olaveson" userId="8f87ffaa-084a-4d37-8fb5-041975ce5fe4" providerId="ADAL" clId="{45CD872F-F1E4-42C1-A395-50D6A5D9B847}" dt="2023-03-07T20:38:06.879" v="16" actId="26606"/>
          <ac:spMkLst>
            <pc:docMk/>
            <pc:sldMk cId="1258125730" sldId="267"/>
            <ac:spMk id="29" creationId="{28E846F8-E3AE-61C1-F5AD-B9F90584F850}"/>
          </ac:spMkLst>
        </pc:spChg>
        <pc:spChg chg="add del">
          <ac:chgData name="Jacob Olaveson" userId="8f87ffaa-084a-4d37-8fb5-041975ce5fe4" providerId="ADAL" clId="{45CD872F-F1E4-42C1-A395-50D6A5D9B847}" dt="2023-03-07T20:38:06.879" v="16" actId="26606"/>
          <ac:spMkLst>
            <pc:docMk/>
            <pc:sldMk cId="1258125730" sldId="267"/>
            <ac:spMk id="30" creationId="{21ECAAB0-702B-4C08-B30F-0AFAC3479ADF}"/>
          </ac:spMkLst>
        </pc:spChg>
        <pc:spChg chg="add del">
          <ac:chgData name="Jacob Olaveson" userId="8f87ffaa-084a-4d37-8fb5-041975ce5fe4" providerId="ADAL" clId="{45CD872F-F1E4-42C1-A395-50D6A5D9B847}" dt="2023-03-07T20:38:09.180" v="18" actId="26606"/>
          <ac:spMkLst>
            <pc:docMk/>
            <pc:sldMk cId="1258125730" sldId="267"/>
            <ac:spMk id="32" creationId="{8A4FCC1C-EF19-6984-89C0-1E836C92BFFB}"/>
          </ac:spMkLst>
        </pc:spChg>
        <pc:spChg chg="add del">
          <ac:chgData name="Jacob Olaveson" userId="8f87ffaa-084a-4d37-8fb5-041975ce5fe4" providerId="ADAL" clId="{45CD872F-F1E4-42C1-A395-50D6A5D9B847}" dt="2023-03-07T20:38:09.180" v="18" actId="26606"/>
          <ac:spMkLst>
            <pc:docMk/>
            <pc:sldMk cId="1258125730" sldId="267"/>
            <ac:spMk id="33" creationId="{28E846F8-E3AE-61C1-F5AD-B9F90584F850}"/>
          </ac:spMkLst>
        </pc:spChg>
        <pc:spChg chg="add del">
          <ac:chgData name="Jacob Olaveson" userId="8f87ffaa-084a-4d37-8fb5-041975ce5fe4" providerId="ADAL" clId="{45CD872F-F1E4-42C1-A395-50D6A5D9B847}" dt="2023-03-07T20:38:10.298" v="20" actId="26606"/>
          <ac:spMkLst>
            <pc:docMk/>
            <pc:sldMk cId="1258125730" sldId="267"/>
            <ac:spMk id="36" creationId="{8A4FCC1C-EF19-6984-89C0-1E836C92BFFB}"/>
          </ac:spMkLst>
        </pc:spChg>
        <pc:spChg chg="add del">
          <ac:chgData name="Jacob Olaveson" userId="8f87ffaa-084a-4d37-8fb5-041975ce5fe4" providerId="ADAL" clId="{45CD872F-F1E4-42C1-A395-50D6A5D9B847}" dt="2023-03-07T20:38:10.298" v="20" actId="26606"/>
          <ac:spMkLst>
            <pc:docMk/>
            <pc:sldMk cId="1258125730" sldId="267"/>
            <ac:spMk id="37" creationId="{28E846F8-E3AE-61C1-F5AD-B9F90584F850}"/>
          </ac:spMkLst>
        </pc:spChg>
        <pc:spChg chg="add del">
          <ac:chgData name="Jacob Olaveson" userId="8f87ffaa-084a-4d37-8fb5-041975ce5fe4" providerId="ADAL" clId="{45CD872F-F1E4-42C1-A395-50D6A5D9B847}" dt="2023-03-07T20:38:10.298" v="20" actId="26606"/>
          <ac:spMkLst>
            <pc:docMk/>
            <pc:sldMk cId="1258125730" sldId="267"/>
            <ac:spMk id="38" creationId="{55599FE3-8CCE-4364-9F89-0C11699C4F6A}"/>
          </ac:spMkLst>
        </pc:spChg>
        <pc:spChg chg="add del">
          <ac:chgData name="Jacob Olaveson" userId="8f87ffaa-084a-4d37-8fb5-041975ce5fe4" providerId="ADAL" clId="{45CD872F-F1E4-42C1-A395-50D6A5D9B847}" dt="2023-03-07T20:53:06.198" v="129" actId="26606"/>
          <ac:spMkLst>
            <pc:docMk/>
            <pc:sldMk cId="1258125730" sldId="267"/>
            <ac:spMk id="42" creationId="{084966D2-3C9B-4F47-8231-1DEC33D3BDFE}"/>
          </ac:spMkLst>
        </pc:spChg>
        <pc:spChg chg="add">
          <ac:chgData name="Jacob Olaveson" userId="8f87ffaa-084a-4d37-8fb5-041975ce5fe4" providerId="ADAL" clId="{45CD872F-F1E4-42C1-A395-50D6A5D9B847}" dt="2023-03-07T20:53:06.198" v="129" actId="26606"/>
          <ac:spMkLst>
            <pc:docMk/>
            <pc:sldMk cId="1258125730" sldId="267"/>
            <ac:spMk id="45" creationId="{55599FE3-8CCE-4364-9F89-0C11699C4F6A}"/>
          </ac:spMkLst>
        </pc:spChg>
        <pc:spChg chg="add">
          <ac:chgData name="Jacob Olaveson" userId="8f87ffaa-084a-4d37-8fb5-041975ce5fe4" providerId="ADAL" clId="{45CD872F-F1E4-42C1-A395-50D6A5D9B847}" dt="2023-03-07T20:53:06.198" v="129" actId="26606"/>
          <ac:spMkLst>
            <pc:docMk/>
            <pc:sldMk cId="1258125730" sldId="267"/>
            <ac:spMk id="46" creationId="{33260357-C874-36DB-C633-6FC822CFDC7B}"/>
          </ac:spMkLst>
        </pc:spChg>
        <pc:grpChg chg="add del">
          <ac:chgData name="Jacob Olaveson" userId="8f87ffaa-084a-4d37-8fb5-041975ce5fe4" providerId="ADAL" clId="{45CD872F-F1E4-42C1-A395-50D6A5D9B847}" dt="2023-03-07T20:38:04.711" v="14" actId="26606"/>
          <ac:grpSpMkLst>
            <pc:docMk/>
            <pc:sldMk cId="1258125730" sldId="267"/>
            <ac:grpSpMk id="9" creationId="{089D35B1-0ED5-4358-8CAE-A9E49412AAA1}"/>
          </ac:grpSpMkLst>
        </pc:grpChg>
        <pc:grpChg chg="add del">
          <ac:chgData name="Jacob Olaveson" userId="8f87ffaa-084a-4d37-8fb5-041975ce5fe4" providerId="ADAL" clId="{45CD872F-F1E4-42C1-A395-50D6A5D9B847}" dt="2023-03-07T20:38:04.711" v="14" actId="26606"/>
          <ac:grpSpMkLst>
            <pc:docMk/>
            <pc:sldMk cId="1258125730" sldId="267"/>
            <ac:grpSpMk id="17" creationId="{DD65B30C-427F-449E-B039-E288E85D8AFA}"/>
          </ac:grpSpMkLst>
        </pc:grpChg>
        <pc:grpChg chg="add del">
          <ac:chgData name="Jacob Olaveson" userId="8f87ffaa-084a-4d37-8fb5-041975ce5fe4" providerId="ADAL" clId="{45CD872F-F1E4-42C1-A395-50D6A5D9B847}" dt="2023-03-07T20:38:06.879" v="16" actId="26606"/>
          <ac:grpSpMkLst>
            <pc:docMk/>
            <pc:sldMk cId="1258125730" sldId="267"/>
            <ac:grpSpMk id="27" creationId="{28A4A409-9242-444A-AC1F-809866828B50}"/>
          </ac:grpSpMkLst>
        </pc:grpChg>
        <pc:grpChg chg="add del">
          <ac:chgData name="Jacob Olaveson" userId="8f87ffaa-084a-4d37-8fb5-041975ce5fe4" providerId="ADAL" clId="{45CD872F-F1E4-42C1-A395-50D6A5D9B847}" dt="2023-03-07T20:38:10.298" v="20" actId="26606"/>
          <ac:grpSpMkLst>
            <pc:docMk/>
            <pc:sldMk cId="1258125730" sldId="267"/>
            <ac:grpSpMk id="35" creationId="{E4C39A5A-6D63-4FAC-B6C2-D37778B97ACD}"/>
          </ac:grpSpMkLst>
        </pc:grpChg>
        <pc:grpChg chg="add del">
          <ac:chgData name="Jacob Olaveson" userId="8f87ffaa-084a-4d37-8fb5-041975ce5fe4" providerId="ADAL" clId="{45CD872F-F1E4-42C1-A395-50D6A5D9B847}" dt="2023-03-07T20:53:06.198" v="129" actId="26606"/>
          <ac:grpSpMkLst>
            <pc:docMk/>
            <pc:sldMk cId="1258125730" sldId="267"/>
            <ac:grpSpMk id="40" creationId="{089D35B1-0ED5-4358-8CAE-A9E49412AAA1}"/>
          </ac:grpSpMkLst>
        </pc:grpChg>
        <pc:grpChg chg="add del">
          <ac:chgData name="Jacob Olaveson" userId="8f87ffaa-084a-4d37-8fb5-041975ce5fe4" providerId="ADAL" clId="{45CD872F-F1E4-42C1-A395-50D6A5D9B847}" dt="2023-03-07T20:53:06.198" v="129" actId="26606"/>
          <ac:grpSpMkLst>
            <pc:docMk/>
            <pc:sldMk cId="1258125730" sldId="267"/>
            <ac:grpSpMk id="41" creationId="{DD65B30C-427F-449E-B039-E288E85D8AFA}"/>
          </ac:grpSpMkLst>
        </pc:grpChg>
        <pc:grpChg chg="add">
          <ac:chgData name="Jacob Olaveson" userId="8f87ffaa-084a-4d37-8fb5-041975ce5fe4" providerId="ADAL" clId="{45CD872F-F1E4-42C1-A395-50D6A5D9B847}" dt="2023-03-07T20:53:06.198" v="129" actId="26606"/>
          <ac:grpSpMkLst>
            <pc:docMk/>
            <pc:sldMk cId="1258125730" sldId="267"/>
            <ac:grpSpMk id="49" creationId="{E4C39A5A-6D63-4FAC-B6C2-D37778B97ACD}"/>
          </ac:grpSpMkLst>
        </pc:grpChg>
        <pc:picChg chg="add mod">
          <ac:chgData name="Jacob Olaveson" userId="8f87ffaa-084a-4d37-8fb5-041975ce5fe4" providerId="ADAL" clId="{45CD872F-F1E4-42C1-A395-50D6A5D9B847}" dt="2023-03-07T20:53:06.198" v="129" actId="26606"/>
          <ac:picMkLst>
            <pc:docMk/>
            <pc:sldMk cId="1258125730" sldId="267"/>
            <ac:picMk id="4" creationId="{C1A76B43-7F47-9CDA-F046-81EC7F2D75C2}"/>
          </ac:picMkLst>
        </pc:picChg>
      </pc:sldChg>
      <pc:sldChg chg="addSp delSp modSp new mod">
        <pc:chgData name="Jacob Olaveson" userId="8f87ffaa-084a-4d37-8fb5-041975ce5fe4" providerId="ADAL" clId="{45CD872F-F1E4-42C1-A395-50D6A5D9B847}" dt="2023-03-07T21:16:06.523" v="237" actId="13926"/>
        <pc:sldMkLst>
          <pc:docMk/>
          <pc:sldMk cId="1709871413" sldId="268"/>
        </pc:sldMkLst>
        <pc:spChg chg="add del mod">
          <ac:chgData name="Jacob Olaveson" userId="8f87ffaa-084a-4d37-8fb5-041975ce5fe4" providerId="ADAL" clId="{45CD872F-F1E4-42C1-A395-50D6A5D9B847}" dt="2023-03-07T20:40:51.245" v="43" actId="21"/>
          <ac:spMkLst>
            <pc:docMk/>
            <pc:sldMk cId="1709871413" sldId="268"/>
            <ac:spMk id="2" creationId="{D1583B92-E5F8-1F83-6AA1-68B90531AC0B}"/>
          </ac:spMkLst>
        </pc:spChg>
        <pc:spChg chg="add del">
          <ac:chgData name="Jacob Olaveson" userId="8f87ffaa-084a-4d37-8fb5-041975ce5fe4" providerId="ADAL" clId="{45CD872F-F1E4-42C1-A395-50D6A5D9B847}" dt="2023-03-07T20:40:53.308" v="44" actId="21"/>
          <ac:spMkLst>
            <pc:docMk/>
            <pc:sldMk cId="1709871413" sldId="268"/>
            <ac:spMk id="3" creationId="{0943BDFD-C1A1-0172-F4D5-2842CE7976C3}"/>
          </ac:spMkLst>
        </pc:spChg>
        <pc:spChg chg="add mod">
          <ac:chgData name="Jacob Olaveson" userId="8f87ffaa-084a-4d37-8fb5-041975ce5fe4" providerId="ADAL" clId="{45CD872F-F1E4-42C1-A395-50D6A5D9B847}" dt="2023-03-07T20:39:48.038" v="27" actId="1076"/>
          <ac:spMkLst>
            <pc:docMk/>
            <pc:sldMk cId="1709871413" sldId="268"/>
            <ac:spMk id="4" creationId="{E1C6DB07-6BA6-01EA-FFA7-681465F6DC8F}"/>
          </ac:spMkLst>
        </pc:spChg>
        <pc:spChg chg="add mod">
          <ac:chgData name="Jacob Olaveson" userId="8f87ffaa-084a-4d37-8fb5-041975ce5fe4" providerId="ADAL" clId="{45CD872F-F1E4-42C1-A395-50D6A5D9B847}" dt="2023-03-07T21:16:06.523" v="237" actId="13926"/>
          <ac:spMkLst>
            <pc:docMk/>
            <pc:sldMk cId="1709871413" sldId="268"/>
            <ac:spMk id="5" creationId="{2D01ECB1-F1D4-0196-3CCC-C1ABCB816C90}"/>
          </ac:spMkLst>
        </pc:spChg>
        <pc:picChg chg="add mod">
          <ac:chgData name="Jacob Olaveson" userId="8f87ffaa-084a-4d37-8fb5-041975ce5fe4" providerId="ADAL" clId="{45CD872F-F1E4-42C1-A395-50D6A5D9B847}" dt="2023-03-07T20:57:25.278" v="149" actId="1076"/>
          <ac:picMkLst>
            <pc:docMk/>
            <pc:sldMk cId="1709871413" sldId="268"/>
            <ac:picMk id="1025" creationId="{B6DAFAA8-FCBB-0AA3-8CB1-5BD651655CB4}"/>
          </ac:picMkLst>
        </pc:picChg>
        <pc:picChg chg="add mod">
          <ac:chgData name="Jacob Olaveson" userId="8f87ffaa-084a-4d37-8fb5-041975ce5fe4" providerId="ADAL" clId="{45CD872F-F1E4-42C1-A395-50D6A5D9B847}" dt="2023-03-07T20:57:25.278" v="149" actId="1076"/>
          <ac:picMkLst>
            <pc:docMk/>
            <pc:sldMk cId="1709871413" sldId="268"/>
            <ac:picMk id="1026" creationId="{BD464CB9-B06B-7582-41FF-7756415F3579}"/>
          </ac:picMkLst>
        </pc:picChg>
        <pc:picChg chg="add mod">
          <ac:chgData name="Jacob Olaveson" userId="8f87ffaa-084a-4d37-8fb5-041975ce5fe4" providerId="ADAL" clId="{45CD872F-F1E4-42C1-A395-50D6A5D9B847}" dt="2023-03-07T20:57:25.278" v="149" actId="1076"/>
          <ac:picMkLst>
            <pc:docMk/>
            <pc:sldMk cId="1709871413" sldId="268"/>
            <ac:picMk id="1027" creationId="{FB4D293D-41C6-F345-3AD6-BF7ABAF7C851}"/>
          </ac:picMkLst>
        </pc:picChg>
        <pc:picChg chg="add mod">
          <ac:chgData name="Jacob Olaveson" userId="8f87ffaa-084a-4d37-8fb5-041975ce5fe4" providerId="ADAL" clId="{45CD872F-F1E4-42C1-A395-50D6A5D9B847}" dt="2023-03-07T20:57:25.278" v="149" actId="1076"/>
          <ac:picMkLst>
            <pc:docMk/>
            <pc:sldMk cId="1709871413" sldId="268"/>
            <ac:picMk id="1028" creationId="{5E36D014-5E4D-6062-0BA1-2550BCF30421}"/>
          </ac:picMkLst>
        </pc:picChg>
        <pc:picChg chg="add mod">
          <ac:chgData name="Jacob Olaveson" userId="8f87ffaa-084a-4d37-8fb5-041975ce5fe4" providerId="ADAL" clId="{45CD872F-F1E4-42C1-A395-50D6A5D9B847}" dt="2023-03-07T20:57:25.278" v="149" actId="1076"/>
          <ac:picMkLst>
            <pc:docMk/>
            <pc:sldMk cId="1709871413" sldId="268"/>
            <ac:picMk id="1029" creationId="{560C11DF-E324-5968-039D-63C7CD87F163}"/>
          </ac:picMkLst>
        </pc:picChg>
        <pc:picChg chg="add mod">
          <ac:chgData name="Jacob Olaveson" userId="8f87ffaa-084a-4d37-8fb5-041975ce5fe4" providerId="ADAL" clId="{45CD872F-F1E4-42C1-A395-50D6A5D9B847}" dt="2023-03-07T20:57:25.278" v="149" actId="1076"/>
          <ac:picMkLst>
            <pc:docMk/>
            <pc:sldMk cId="1709871413" sldId="268"/>
            <ac:picMk id="1030" creationId="{DF4BDEFD-593C-7EB9-BEB2-82A28D0A908E}"/>
          </ac:picMkLst>
        </pc:picChg>
        <pc:picChg chg="add mod">
          <ac:chgData name="Jacob Olaveson" userId="8f87ffaa-084a-4d37-8fb5-041975ce5fe4" providerId="ADAL" clId="{45CD872F-F1E4-42C1-A395-50D6A5D9B847}" dt="2023-03-07T20:57:25.278" v="149" actId="1076"/>
          <ac:picMkLst>
            <pc:docMk/>
            <pc:sldMk cId="1709871413" sldId="268"/>
            <ac:picMk id="1031" creationId="{1FE69BF9-9965-1736-4B5C-E3130091616D}"/>
          </ac:picMkLst>
        </pc:picChg>
        <pc:picChg chg="add mod">
          <ac:chgData name="Jacob Olaveson" userId="8f87ffaa-084a-4d37-8fb5-041975ce5fe4" providerId="ADAL" clId="{45CD872F-F1E4-42C1-A395-50D6A5D9B847}" dt="2023-03-07T20:57:25.278" v="149" actId="1076"/>
          <ac:picMkLst>
            <pc:docMk/>
            <pc:sldMk cId="1709871413" sldId="268"/>
            <ac:picMk id="1032" creationId="{C8F29518-5745-978E-C527-E1E9E8D31043}"/>
          </ac:picMkLst>
        </pc:picChg>
        <pc:picChg chg="add mod">
          <ac:chgData name="Jacob Olaveson" userId="8f87ffaa-084a-4d37-8fb5-041975ce5fe4" providerId="ADAL" clId="{45CD872F-F1E4-42C1-A395-50D6A5D9B847}" dt="2023-03-07T20:57:25.278" v="149" actId="1076"/>
          <ac:picMkLst>
            <pc:docMk/>
            <pc:sldMk cId="1709871413" sldId="268"/>
            <ac:picMk id="1033" creationId="{68E14CE8-8B71-0D96-B784-B5ACAFC27F6E}"/>
          </ac:picMkLst>
        </pc:picChg>
      </pc:sldChg>
      <pc:sldChg chg="addSp delSp modSp mod setBg delAnim">
        <pc:chgData name="Jacob Olaveson" userId="8f87ffaa-084a-4d37-8fb5-041975ce5fe4" providerId="ADAL" clId="{45CD872F-F1E4-42C1-A395-50D6A5D9B847}" dt="2023-03-07T21:15:08.599" v="198" actId="20577"/>
        <pc:sldMkLst>
          <pc:docMk/>
          <pc:sldMk cId="1207573322" sldId="272"/>
        </pc:sldMkLst>
        <pc:spChg chg="mod">
          <ac:chgData name="Jacob Olaveson" userId="8f87ffaa-084a-4d37-8fb5-041975ce5fe4" providerId="ADAL" clId="{45CD872F-F1E4-42C1-A395-50D6A5D9B847}" dt="2023-03-07T21:15:08.599" v="198" actId="20577"/>
          <ac:spMkLst>
            <pc:docMk/>
            <pc:sldMk cId="1207573322" sldId="272"/>
            <ac:spMk id="2" creationId="{2061D5E5-6B03-78BC-6B11-C1202401E075}"/>
          </ac:spMkLst>
        </pc:spChg>
        <pc:spChg chg="add">
          <ac:chgData name="Jacob Olaveson" userId="8f87ffaa-084a-4d37-8fb5-041975ce5fe4" providerId="ADAL" clId="{45CD872F-F1E4-42C1-A395-50D6A5D9B847}" dt="2023-03-07T21:14:58.613" v="184" actId="26606"/>
          <ac:spMkLst>
            <pc:docMk/>
            <pc:sldMk cId="1207573322" sldId="272"/>
            <ac:spMk id="2074" creationId="{D174E4C1-AA50-433F-AD76-DA27DCD1BDD0}"/>
          </ac:spMkLst>
        </pc:spChg>
        <pc:grpChg chg="add del">
          <ac:chgData name="Jacob Olaveson" userId="8f87ffaa-084a-4d37-8fb5-041975ce5fe4" providerId="ADAL" clId="{45CD872F-F1E4-42C1-A395-50D6A5D9B847}" dt="2023-03-07T21:14:58.613" v="184" actId="26606"/>
          <ac:grpSpMkLst>
            <pc:docMk/>
            <pc:sldMk cId="1207573322" sldId="272"/>
            <ac:grpSpMk id="2055" creationId="{08F94D66-27EC-4CB8-8226-D7F41C161863}"/>
          </ac:grpSpMkLst>
        </pc:grpChg>
        <pc:grpChg chg="add">
          <ac:chgData name="Jacob Olaveson" userId="8f87ffaa-084a-4d37-8fb5-041975ce5fe4" providerId="ADAL" clId="{45CD872F-F1E4-42C1-A395-50D6A5D9B847}" dt="2023-03-07T21:14:58.613" v="184" actId="26606"/>
          <ac:grpSpMkLst>
            <pc:docMk/>
            <pc:sldMk cId="1207573322" sldId="272"/>
            <ac:grpSpMk id="2066" creationId="{7CD2F605-77BD-4D9C-BC95-97EB75D69D88}"/>
          </ac:grpSpMkLst>
        </pc:grpChg>
        <pc:picChg chg="del">
          <ac:chgData name="Jacob Olaveson" userId="8f87ffaa-084a-4d37-8fb5-041975ce5fe4" providerId="ADAL" clId="{45CD872F-F1E4-42C1-A395-50D6A5D9B847}" dt="2023-03-07T21:09:03.998" v="152" actId="478"/>
          <ac:picMkLst>
            <pc:docMk/>
            <pc:sldMk cId="1207573322" sldId="272"/>
            <ac:picMk id="6" creationId="{5F37FFA4-02B9-D2BE-1855-8B6C60D5CCC6}"/>
          </ac:picMkLst>
        </pc:picChg>
        <pc:picChg chg="add mod">
          <ac:chgData name="Jacob Olaveson" userId="8f87ffaa-084a-4d37-8fb5-041975ce5fe4" providerId="ADAL" clId="{45CD872F-F1E4-42C1-A395-50D6A5D9B847}" dt="2023-03-07T21:14:58.613" v="184" actId="26606"/>
          <ac:picMkLst>
            <pc:docMk/>
            <pc:sldMk cId="1207573322" sldId="272"/>
            <ac:picMk id="2050" creationId="{6B3F377B-8B8D-88F9-92FA-BA8ECBA9A0CF}"/>
          </ac:picMkLst>
        </pc:picChg>
        <pc:picChg chg="add mod">
          <ac:chgData name="Jacob Olaveson" userId="8f87ffaa-084a-4d37-8fb5-041975ce5fe4" providerId="ADAL" clId="{45CD872F-F1E4-42C1-A395-50D6A5D9B847}" dt="2023-03-07T21:14:58.613" v="184" actId="26606"/>
          <ac:picMkLst>
            <pc:docMk/>
            <pc:sldMk cId="1207573322" sldId="272"/>
            <ac:picMk id="2052" creationId="{AF9D0991-4970-FE9B-244D-C2033C8198AE}"/>
          </ac:picMkLst>
        </pc:picChg>
      </pc:sldChg>
    </pc:docChg>
  </pc:docChgLst>
  <pc:docChgLst>
    <pc:chgData name="Cyrille Zakaria" userId="bad20c1f-da18-4696-a6b5-79d63c2b67a7" providerId="ADAL" clId="{D5A9CD05-4876-4C86-9D4C-CCA5352A94AE}"/>
    <pc:docChg chg="custSel addSld modSld">
      <pc:chgData name="Cyrille Zakaria" userId="bad20c1f-da18-4696-a6b5-79d63c2b67a7" providerId="ADAL" clId="{D5A9CD05-4876-4C86-9D4C-CCA5352A94AE}" dt="2023-03-07T13:54:06.950" v="88" actId="680"/>
      <pc:docMkLst>
        <pc:docMk/>
      </pc:docMkLst>
      <pc:sldChg chg="modSp mod">
        <pc:chgData name="Cyrille Zakaria" userId="bad20c1f-da18-4696-a6b5-79d63c2b67a7" providerId="ADAL" clId="{D5A9CD05-4876-4C86-9D4C-CCA5352A94AE}" dt="2023-03-07T13:52:59.815" v="10" actId="20577"/>
        <pc:sldMkLst>
          <pc:docMk/>
          <pc:sldMk cId="3303261793" sldId="256"/>
        </pc:sldMkLst>
        <pc:spChg chg="mod">
          <ac:chgData name="Cyrille Zakaria" userId="bad20c1f-da18-4696-a6b5-79d63c2b67a7" providerId="ADAL" clId="{D5A9CD05-4876-4C86-9D4C-CCA5352A94AE}" dt="2023-03-07T13:52:59.815" v="10" actId="20577"/>
          <ac:spMkLst>
            <pc:docMk/>
            <pc:sldMk cId="3303261793" sldId="256"/>
            <ac:spMk id="2" creationId="{241C95FE-1B21-5A07-7E7D-1765255D6E10}"/>
          </ac:spMkLst>
        </pc:spChg>
        <pc:spChg chg="mod">
          <ac:chgData name="Cyrille Zakaria" userId="bad20c1f-da18-4696-a6b5-79d63c2b67a7" providerId="ADAL" clId="{D5A9CD05-4876-4C86-9D4C-CCA5352A94AE}" dt="2023-03-07T13:52:46.219" v="0"/>
          <ac:spMkLst>
            <pc:docMk/>
            <pc:sldMk cId="3303261793" sldId="256"/>
            <ac:spMk id="3" creationId="{5DB7066F-89B1-A0D5-86BC-E387D24DC604}"/>
          </ac:spMkLst>
        </pc:spChg>
      </pc:sldChg>
      <pc:sldChg chg="addSp delSp modSp new mod modClrScheme chgLayout">
        <pc:chgData name="Cyrille Zakaria" userId="bad20c1f-da18-4696-a6b5-79d63c2b67a7" providerId="ADAL" clId="{D5A9CD05-4876-4C86-9D4C-CCA5352A94AE}" dt="2023-03-07T13:53:26.208" v="23" actId="20577"/>
        <pc:sldMkLst>
          <pc:docMk/>
          <pc:sldMk cId="622815185" sldId="257"/>
        </pc:sldMkLst>
        <pc:spChg chg="del mod ord">
          <ac:chgData name="Cyrille Zakaria" userId="bad20c1f-da18-4696-a6b5-79d63c2b67a7" providerId="ADAL" clId="{D5A9CD05-4876-4C86-9D4C-CCA5352A94AE}" dt="2023-03-07T13:53:21.651" v="11" actId="700"/>
          <ac:spMkLst>
            <pc:docMk/>
            <pc:sldMk cId="622815185" sldId="257"/>
            <ac:spMk id="2" creationId="{2ACCA555-5C69-6E95-F4CE-2B79826BA9FC}"/>
          </ac:spMkLst>
        </pc:spChg>
        <pc:spChg chg="del mod ord">
          <ac:chgData name="Cyrille Zakaria" userId="bad20c1f-da18-4696-a6b5-79d63c2b67a7" providerId="ADAL" clId="{D5A9CD05-4876-4C86-9D4C-CCA5352A94AE}" dt="2023-03-07T13:53:21.651" v="11" actId="700"/>
          <ac:spMkLst>
            <pc:docMk/>
            <pc:sldMk cId="622815185" sldId="257"/>
            <ac:spMk id="3" creationId="{5ADF919B-9B77-B855-0CE8-00A3DD9E0B7B}"/>
          </ac:spMkLst>
        </pc:spChg>
        <pc:spChg chg="add mod ord">
          <ac:chgData name="Cyrille Zakaria" userId="bad20c1f-da18-4696-a6b5-79d63c2b67a7" providerId="ADAL" clId="{D5A9CD05-4876-4C86-9D4C-CCA5352A94AE}" dt="2023-03-07T13:53:26.208" v="23" actId="20577"/>
          <ac:spMkLst>
            <pc:docMk/>
            <pc:sldMk cId="622815185" sldId="257"/>
            <ac:spMk id="4" creationId="{450184B4-1C3B-A23D-B324-B3D13A4462CA}"/>
          </ac:spMkLst>
        </pc:spChg>
        <pc:spChg chg="add mod ord">
          <ac:chgData name="Cyrille Zakaria" userId="bad20c1f-da18-4696-a6b5-79d63c2b67a7" providerId="ADAL" clId="{D5A9CD05-4876-4C86-9D4C-CCA5352A94AE}" dt="2023-03-07T13:53:21.651" v="11" actId="700"/>
          <ac:spMkLst>
            <pc:docMk/>
            <pc:sldMk cId="622815185" sldId="257"/>
            <ac:spMk id="5" creationId="{7325A3EA-111C-558E-6BD7-BF0CA3A017A4}"/>
          </ac:spMkLst>
        </pc:spChg>
      </pc:sldChg>
      <pc:sldChg chg="modSp new mod">
        <pc:chgData name="Cyrille Zakaria" userId="bad20c1f-da18-4696-a6b5-79d63c2b67a7" providerId="ADAL" clId="{D5A9CD05-4876-4C86-9D4C-CCA5352A94AE}" dt="2023-03-07T13:53:53.829" v="86" actId="20577"/>
        <pc:sldMkLst>
          <pc:docMk/>
          <pc:sldMk cId="3818935517" sldId="258"/>
        </pc:sldMkLst>
        <pc:spChg chg="mod">
          <ac:chgData name="Cyrille Zakaria" userId="bad20c1f-da18-4696-a6b5-79d63c2b67a7" providerId="ADAL" clId="{D5A9CD05-4876-4C86-9D4C-CCA5352A94AE}" dt="2023-03-07T13:53:35.050" v="37" actId="20577"/>
          <ac:spMkLst>
            <pc:docMk/>
            <pc:sldMk cId="3818935517" sldId="258"/>
            <ac:spMk id="2" creationId="{0A03E58A-4F1D-EE07-16BA-74CA387575EC}"/>
          </ac:spMkLst>
        </pc:spChg>
        <pc:spChg chg="mod">
          <ac:chgData name="Cyrille Zakaria" userId="bad20c1f-da18-4696-a6b5-79d63c2b67a7" providerId="ADAL" clId="{D5A9CD05-4876-4C86-9D4C-CCA5352A94AE}" dt="2023-03-07T13:53:53.829" v="86" actId="20577"/>
          <ac:spMkLst>
            <pc:docMk/>
            <pc:sldMk cId="3818935517" sldId="258"/>
            <ac:spMk id="3" creationId="{E8D5957B-755C-CD42-505F-A60FB433CCFB}"/>
          </ac:spMkLst>
        </pc:spChg>
      </pc:sldChg>
      <pc:sldChg chg="new">
        <pc:chgData name="Cyrille Zakaria" userId="bad20c1f-da18-4696-a6b5-79d63c2b67a7" providerId="ADAL" clId="{D5A9CD05-4876-4C86-9D4C-CCA5352A94AE}" dt="2023-03-07T13:54:02.330" v="87" actId="680"/>
        <pc:sldMkLst>
          <pc:docMk/>
          <pc:sldMk cId="314163732" sldId="259"/>
        </pc:sldMkLst>
      </pc:sldChg>
      <pc:sldChg chg="new">
        <pc:chgData name="Cyrille Zakaria" userId="bad20c1f-da18-4696-a6b5-79d63c2b67a7" providerId="ADAL" clId="{D5A9CD05-4876-4C86-9D4C-CCA5352A94AE}" dt="2023-03-07T13:54:06.950" v="88" actId="680"/>
        <pc:sldMkLst>
          <pc:docMk/>
          <pc:sldMk cId="882017652" sldId="260"/>
        </pc:sldMkLst>
      </pc:sldChg>
    </pc:docChg>
  </pc:docChgLst>
  <pc:docChgLst>
    <pc:chgData name="Katarina Vrdoljak" userId="S::kvrdo054@uottawa.ca::ca476f5b-19ca-4f46-a2a2-b6e62cba3470" providerId="AD" clId="Web-{6EAC7C62-2A9C-CD88-77B9-02E75EDB8C0A}"/>
    <pc:docChg chg="addSld delSld modSld">
      <pc:chgData name="Katarina Vrdoljak" userId="S::kvrdo054@uottawa.ca::ca476f5b-19ca-4f46-a2a2-b6e62cba3470" providerId="AD" clId="Web-{6EAC7C62-2A9C-CD88-77B9-02E75EDB8C0A}" dt="2023-03-08T01:08:43.399" v="18" actId="1076"/>
      <pc:docMkLst>
        <pc:docMk/>
      </pc:docMkLst>
      <pc:sldChg chg="modSp">
        <pc:chgData name="Katarina Vrdoljak" userId="S::kvrdo054@uottawa.ca::ca476f5b-19ca-4f46-a2a2-b6e62cba3470" providerId="AD" clId="Web-{6EAC7C62-2A9C-CD88-77B9-02E75EDB8C0A}" dt="2023-03-08T01:08:43.399" v="18" actId="1076"/>
        <pc:sldMkLst>
          <pc:docMk/>
          <pc:sldMk cId="3618441951" sldId="262"/>
        </pc:sldMkLst>
        <pc:spChg chg="mod">
          <ac:chgData name="Katarina Vrdoljak" userId="S::kvrdo054@uottawa.ca::ca476f5b-19ca-4f46-a2a2-b6e62cba3470" providerId="AD" clId="Web-{6EAC7C62-2A9C-CD88-77B9-02E75EDB8C0A}" dt="2023-03-08T01:08:43.399" v="18" actId="1076"/>
          <ac:spMkLst>
            <pc:docMk/>
            <pc:sldMk cId="3618441951" sldId="262"/>
            <ac:spMk id="2" creationId="{342129A8-381D-8C81-5C85-9B2CD081A9ED}"/>
          </ac:spMkLst>
        </pc:spChg>
      </pc:sldChg>
      <pc:sldChg chg="new del">
        <pc:chgData name="Katarina Vrdoljak" userId="S::kvrdo054@uottawa.ca::ca476f5b-19ca-4f46-a2a2-b6e62cba3470" providerId="AD" clId="Web-{6EAC7C62-2A9C-CD88-77B9-02E75EDB8C0A}" dt="2023-03-08T01:08:24.446" v="1"/>
        <pc:sldMkLst>
          <pc:docMk/>
          <pc:sldMk cId="2858402154" sldId="275"/>
        </pc:sldMkLst>
      </pc:sldChg>
    </pc:docChg>
  </pc:docChgLst>
  <pc:docChgLst>
    <pc:chgData name="Roeg Hildebrandt" userId="S::rhild061@uottawa.ca::c358c84f-5f8d-4fc8-abad-2d25879b4e81" providerId="AD" clId="Web-{4F3DC4D4-0C14-4295-8BDF-4B7CB38701CC}"/>
    <pc:docChg chg="modSld">
      <pc:chgData name="Roeg Hildebrandt" userId="S::rhild061@uottawa.ca::c358c84f-5f8d-4fc8-abad-2d25879b4e81" providerId="AD" clId="Web-{4F3DC4D4-0C14-4295-8BDF-4B7CB38701CC}" dt="2023-03-08T15:28:51.798" v="15"/>
      <pc:docMkLst>
        <pc:docMk/>
      </pc:docMkLst>
      <pc:sldChg chg="addSp delSp modSp mod setBg">
        <pc:chgData name="Roeg Hildebrandt" userId="S::rhild061@uottawa.ca::c358c84f-5f8d-4fc8-abad-2d25879b4e81" providerId="AD" clId="Web-{4F3DC4D4-0C14-4295-8BDF-4B7CB38701CC}" dt="2023-03-08T15:28:51.798" v="15"/>
        <pc:sldMkLst>
          <pc:docMk/>
          <pc:sldMk cId="3303261793" sldId="256"/>
        </pc:sldMkLst>
        <pc:picChg chg="add del mod">
          <ac:chgData name="Roeg Hildebrandt" userId="S::rhild061@uottawa.ca::c358c84f-5f8d-4fc8-abad-2d25879b4e81" providerId="AD" clId="Web-{4F3DC4D4-0C14-4295-8BDF-4B7CB38701CC}" dt="2023-03-08T15:28:48.829" v="14" actId="688"/>
          <ac:picMkLst>
            <pc:docMk/>
            <pc:sldMk cId="3303261793" sldId="256"/>
            <ac:picMk id="16" creationId="{201562AF-8B04-4172-B06D-6FCB95B982EE}"/>
          </ac:picMkLst>
        </pc:picChg>
      </pc:sldChg>
      <pc:sldChg chg="addSp delSp modSp">
        <pc:chgData name="Roeg Hildebrandt" userId="S::rhild061@uottawa.ca::c358c84f-5f8d-4fc8-abad-2d25879b4e81" providerId="AD" clId="Web-{4F3DC4D4-0C14-4295-8BDF-4B7CB38701CC}" dt="2023-03-08T15:19:38.730" v="5" actId="14100"/>
        <pc:sldMkLst>
          <pc:docMk/>
          <pc:sldMk cId="3055436201" sldId="280"/>
        </pc:sldMkLst>
        <pc:spChg chg="mod">
          <ac:chgData name="Roeg Hildebrandt" userId="S::rhild061@uottawa.ca::c358c84f-5f8d-4fc8-abad-2d25879b4e81" providerId="AD" clId="Web-{4F3DC4D4-0C14-4295-8BDF-4B7CB38701CC}" dt="2023-03-08T15:19:38.730" v="5" actId="14100"/>
          <ac:spMkLst>
            <pc:docMk/>
            <pc:sldMk cId="3055436201" sldId="280"/>
            <ac:spMk id="6" creationId="{CC09F708-A6EC-34E6-6D75-C9E776334DDA}"/>
          </ac:spMkLst>
        </pc:spChg>
        <pc:picChg chg="add mod">
          <ac:chgData name="Roeg Hildebrandt" userId="S::rhild061@uottawa.ca::c358c84f-5f8d-4fc8-abad-2d25879b4e81" providerId="AD" clId="Web-{4F3DC4D4-0C14-4295-8BDF-4B7CB38701CC}" dt="2023-03-08T15:19:34.043" v="4" actId="1076"/>
          <ac:picMkLst>
            <pc:docMk/>
            <pc:sldMk cId="3055436201" sldId="280"/>
            <ac:picMk id="3" creationId="{ABD0D057-03EF-A056-82E1-03AC904D2716}"/>
          </ac:picMkLst>
        </pc:picChg>
        <pc:picChg chg="del">
          <ac:chgData name="Roeg Hildebrandt" userId="S::rhild061@uottawa.ca::c358c84f-5f8d-4fc8-abad-2d25879b4e81" providerId="AD" clId="Web-{4F3DC4D4-0C14-4295-8BDF-4B7CB38701CC}" dt="2023-03-08T15:19:04.402" v="1"/>
          <ac:picMkLst>
            <pc:docMk/>
            <pc:sldMk cId="3055436201" sldId="280"/>
            <ac:picMk id="7" creationId="{8C9CD181-36DE-3AA6-D1FF-2F6E9299E0B6}"/>
          </ac:picMkLst>
        </pc:picChg>
      </pc:sldChg>
    </pc:docChg>
  </pc:docChgLst>
  <pc:docChgLst>
    <pc:chgData name="Roeg Hildebrandt" userId="S::rhild061@uottawa.ca::c358c84f-5f8d-4fc8-abad-2d25879b4e81" providerId="AD" clId="Web-{2AA36D60-7E21-470A-889C-5F8E4E8FD267}"/>
    <pc:docChg chg="addSld modSld addMainMaster delMainMaster">
      <pc:chgData name="Roeg Hildebrandt" userId="S::rhild061@uottawa.ca::c358c84f-5f8d-4fc8-abad-2d25879b4e81" providerId="AD" clId="Web-{2AA36D60-7E21-470A-889C-5F8E4E8FD267}" dt="2023-03-08T13:47:17.445" v="46" actId="14100"/>
      <pc:docMkLst>
        <pc:docMk/>
      </pc:docMkLst>
      <pc:sldChg chg="addSp delSp modSp mod modClrScheme delDesignElem chgLayout">
        <pc:chgData name="Roeg Hildebrandt" userId="S::rhild061@uottawa.ca::c358c84f-5f8d-4fc8-abad-2d25879b4e81" providerId="AD" clId="Web-{2AA36D60-7E21-470A-889C-5F8E4E8FD267}" dt="2023-03-08T13:39:57.676" v="14"/>
        <pc:sldMkLst>
          <pc:docMk/>
          <pc:sldMk cId="3303261793" sldId="256"/>
        </pc:sldMkLst>
        <pc:spChg chg="mod ord">
          <ac:chgData name="Roeg Hildebrandt" userId="S::rhild061@uottawa.ca::c358c84f-5f8d-4fc8-abad-2d25879b4e81" providerId="AD" clId="Web-{2AA36D60-7E21-470A-889C-5F8E4E8FD267}" dt="2023-03-08T13:39:57.676" v="14"/>
          <ac:spMkLst>
            <pc:docMk/>
            <pc:sldMk cId="3303261793" sldId="256"/>
            <ac:spMk id="2" creationId="{241C95FE-1B21-5A07-7E7D-1765255D6E10}"/>
          </ac:spMkLst>
        </pc:spChg>
        <pc:spChg chg="mod ord">
          <ac:chgData name="Roeg Hildebrandt" userId="S::rhild061@uottawa.ca::c358c84f-5f8d-4fc8-abad-2d25879b4e81" providerId="AD" clId="Web-{2AA36D60-7E21-470A-889C-5F8E4E8FD267}" dt="2023-03-08T13:39:57.676" v="14"/>
          <ac:spMkLst>
            <pc:docMk/>
            <pc:sldMk cId="3303261793" sldId="256"/>
            <ac:spMk id="4" creationId="{27A1613C-2DA6-1BAA-981F-675211B61784}"/>
          </ac:spMkLst>
        </pc:spChg>
        <pc:grpChg chg="add del">
          <ac:chgData name="Roeg Hildebrandt" userId="S::rhild061@uottawa.ca::c358c84f-5f8d-4fc8-abad-2d25879b4e81" providerId="AD" clId="Web-{2AA36D60-7E21-470A-889C-5F8E4E8FD267}" dt="2023-03-08T13:39:57.676" v="14"/>
          <ac:grpSpMkLst>
            <pc:docMk/>
            <pc:sldMk cId="3303261793" sldId="256"/>
            <ac:grpSpMk id="29" creationId="{0A3EF779-83DD-4EB0-9F4C-7304381A2870}"/>
          </ac:grpSpMkLst>
        </pc:grpChg>
      </pc:sldChg>
      <pc:sldChg chg="addSp delSp modSp mod setBg modClrScheme delDesignElem chgLayout">
        <pc:chgData name="Roeg Hildebrandt" userId="S::rhild061@uottawa.ca::c358c84f-5f8d-4fc8-abad-2d25879b4e81" providerId="AD" clId="Web-{2AA36D60-7E21-470A-889C-5F8E4E8FD267}" dt="2023-03-08T13:39:57.676" v="14"/>
        <pc:sldMkLst>
          <pc:docMk/>
          <pc:sldMk cId="622815185" sldId="257"/>
        </pc:sldMkLst>
        <pc:spChg chg="mod ord">
          <ac:chgData name="Roeg Hildebrandt" userId="S::rhild061@uottawa.ca::c358c84f-5f8d-4fc8-abad-2d25879b4e81" providerId="AD" clId="Web-{2AA36D60-7E21-470A-889C-5F8E4E8FD267}" dt="2023-03-08T13:39:57.676" v="14"/>
          <ac:spMkLst>
            <pc:docMk/>
            <pc:sldMk cId="622815185" sldId="257"/>
            <ac:spMk id="4" creationId="{450184B4-1C3B-A23D-B324-B3D13A4462CA}"/>
          </ac:spMkLst>
        </pc:spChg>
        <pc:spChg chg="mod ord">
          <ac:chgData name="Roeg Hildebrandt" userId="S::rhild061@uottawa.ca::c358c84f-5f8d-4fc8-abad-2d25879b4e81" providerId="AD" clId="Web-{2AA36D60-7E21-470A-889C-5F8E4E8FD267}" dt="2023-03-08T13:39:57.676" v="14"/>
          <ac:spMkLst>
            <pc:docMk/>
            <pc:sldMk cId="622815185" sldId="257"/>
            <ac:spMk id="5" creationId="{7325A3EA-111C-558E-6BD7-BF0CA3A017A4}"/>
          </ac:spMkLst>
        </pc:spChg>
        <pc:spChg chg="add del">
          <ac:chgData name="Roeg Hildebrandt" userId="S::rhild061@uottawa.ca::c358c84f-5f8d-4fc8-abad-2d25879b4e81" providerId="AD" clId="Web-{2AA36D60-7E21-470A-889C-5F8E4E8FD267}" dt="2023-03-08T13:39:57.676" v="14"/>
          <ac:spMkLst>
            <pc:docMk/>
            <pc:sldMk cId="622815185" sldId="257"/>
            <ac:spMk id="59" creationId="{5EF08599-3FED-4288-A20D-E7BCAC3B8E26}"/>
          </ac:spMkLst>
        </pc:spChg>
        <pc:spChg chg="add del">
          <ac:chgData name="Roeg Hildebrandt" userId="S::rhild061@uottawa.ca::c358c84f-5f8d-4fc8-abad-2d25879b4e81" providerId="AD" clId="Web-{2AA36D60-7E21-470A-889C-5F8E4E8FD267}" dt="2023-03-08T13:39:57.676" v="14"/>
          <ac:spMkLst>
            <pc:docMk/>
            <pc:sldMk cId="622815185" sldId="257"/>
            <ac:spMk id="61" creationId="{C884A6B2-90E9-4BDB-8503-71AC02D3956A}"/>
          </ac:spMkLst>
        </pc:spChg>
        <pc:grpChg chg="add del">
          <ac:chgData name="Roeg Hildebrandt" userId="S::rhild061@uottawa.ca::c358c84f-5f8d-4fc8-abad-2d25879b4e81" providerId="AD" clId="Web-{2AA36D60-7E21-470A-889C-5F8E4E8FD267}" dt="2023-03-08T13:39:57.676" v="14"/>
          <ac:grpSpMkLst>
            <pc:docMk/>
            <pc:sldMk cId="622815185" sldId="257"/>
            <ac:grpSpMk id="51" creationId="{08F94D66-27EC-4CB8-8226-D7F41C161863}"/>
          </ac:grpSpMkLst>
        </pc:grpChg>
        <pc:grpChg chg="add del">
          <ac:chgData name="Roeg Hildebrandt" userId="S::rhild061@uottawa.ca::c358c84f-5f8d-4fc8-abad-2d25879b4e81" providerId="AD" clId="Web-{2AA36D60-7E21-470A-889C-5F8E4E8FD267}" dt="2023-03-08T13:39:57.676" v="14"/>
          <ac:grpSpMkLst>
            <pc:docMk/>
            <pc:sldMk cId="622815185" sldId="257"/>
            <ac:grpSpMk id="63" creationId="{E9046BC8-D404-4E7D-9202-A07F3FDD3823}"/>
          </ac:grpSpMkLst>
        </pc:grpChg>
        <pc:picChg chg="del">
          <ac:chgData name="Roeg Hildebrandt" userId="S::rhild061@uottawa.ca::c358c84f-5f8d-4fc8-abad-2d25879b4e81" providerId="AD" clId="Web-{2AA36D60-7E21-470A-889C-5F8E4E8FD267}" dt="2023-03-08T13:38:02.581" v="11"/>
          <ac:picMkLst>
            <pc:docMk/>
            <pc:sldMk cId="622815185" sldId="257"/>
            <ac:picMk id="7" creationId="{0B5D9CDD-1265-F39E-84D0-CD71930E449D}"/>
          </ac:picMkLst>
        </pc:picChg>
      </pc:sldChg>
      <pc:sldChg chg="addSp delSp modSp mod modClrScheme delDesignElem chgLayout">
        <pc:chgData name="Roeg Hildebrandt" userId="S::rhild061@uottawa.ca::c358c84f-5f8d-4fc8-abad-2d25879b4e81" providerId="AD" clId="Web-{2AA36D60-7E21-470A-889C-5F8E4E8FD267}" dt="2023-03-08T13:39:57.676" v="14"/>
        <pc:sldMkLst>
          <pc:docMk/>
          <pc:sldMk cId="3818935517" sldId="258"/>
        </pc:sldMkLst>
        <pc:spChg chg="mod ord">
          <ac:chgData name="Roeg Hildebrandt" userId="S::rhild061@uottawa.ca::c358c84f-5f8d-4fc8-abad-2d25879b4e81" providerId="AD" clId="Web-{2AA36D60-7E21-470A-889C-5F8E4E8FD267}" dt="2023-03-08T13:39:57.676" v="14"/>
          <ac:spMkLst>
            <pc:docMk/>
            <pc:sldMk cId="3818935517" sldId="258"/>
            <ac:spMk id="2" creationId="{0A03E58A-4F1D-EE07-16BA-74CA387575EC}"/>
          </ac:spMkLst>
        </pc:spChg>
        <pc:spChg chg="mod ord">
          <ac:chgData name="Roeg Hildebrandt" userId="S::rhild061@uottawa.ca::c358c84f-5f8d-4fc8-abad-2d25879b4e81" providerId="AD" clId="Web-{2AA36D60-7E21-470A-889C-5F8E4E8FD267}" dt="2023-03-08T13:39:57.676" v="14"/>
          <ac:spMkLst>
            <pc:docMk/>
            <pc:sldMk cId="3818935517" sldId="258"/>
            <ac:spMk id="3" creationId="{E8D5957B-755C-CD42-505F-A60FB433CCFB}"/>
          </ac:spMkLst>
        </pc:spChg>
        <pc:spChg chg="add del">
          <ac:chgData name="Roeg Hildebrandt" userId="S::rhild061@uottawa.ca::c358c84f-5f8d-4fc8-abad-2d25879b4e81" providerId="AD" clId="Web-{2AA36D60-7E21-470A-889C-5F8E4E8FD267}" dt="2023-03-08T13:39:57.676" v="14"/>
          <ac:spMkLst>
            <pc:docMk/>
            <pc:sldMk cId="3818935517" sldId="258"/>
            <ac:spMk id="17" creationId="{E58348C3-6249-4952-AA86-C63DB35EA9F2}"/>
          </ac:spMkLst>
        </pc:spChg>
        <pc:grpChg chg="add del">
          <ac:chgData name="Roeg Hildebrandt" userId="S::rhild061@uottawa.ca::c358c84f-5f8d-4fc8-abad-2d25879b4e81" providerId="AD" clId="Web-{2AA36D60-7E21-470A-889C-5F8E4E8FD267}" dt="2023-03-08T13:39:57.676" v="14"/>
          <ac:grpSpMkLst>
            <pc:docMk/>
            <pc:sldMk cId="3818935517" sldId="258"/>
            <ac:grpSpMk id="9" creationId="{08F94D66-27EC-4CB8-8226-D7F41C161863}"/>
          </ac:grpSpMkLst>
        </pc:grpChg>
        <pc:grpChg chg="add del">
          <ac:chgData name="Roeg Hildebrandt" userId="S::rhild061@uottawa.ca::c358c84f-5f8d-4fc8-abad-2d25879b4e81" providerId="AD" clId="Web-{2AA36D60-7E21-470A-889C-5F8E4E8FD267}" dt="2023-03-08T13:39:57.676" v="14"/>
          <ac:grpSpMkLst>
            <pc:docMk/>
            <pc:sldMk cId="3818935517" sldId="258"/>
            <ac:grpSpMk id="19" creationId="{DE6174AD-DBB0-43E6-98C2-738DB3A15244}"/>
          </ac:grpSpMkLst>
        </pc:grpChg>
      </pc:sldChg>
      <pc:sldChg chg="modSp mod modClrScheme chgLayout">
        <pc:chgData name="Roeg Hildebrandt" userId="S::rhild061@uottawa.ca::c358c84f-5f8d-4fc8-abad-2d25879b4e81" providerId="AD" clId="Web-{2AA36D60-7E21-470A-889C-5F8E4E8FD267}" dt="2023-03-08T13:39:57.676" v="14"/>
        <pc:sldMkLst>
          <pc:docMk/>
          <pc:sldMk cId="314163732" sldId="259"/>
        </pc:sldMkLst>
        <pc:spChg chg="mod ord">
          <ac:chgData name="Roeg Hildebrandt" userId="S::rhild061@uottawa.ca::c358c84f-5f8d-4fc8-abad-2d25879b4e81" providerId="AD" clId="Web-{2AA36D60-7E21-470A-889C-5F8E4E8FD267}" dt="2023-03-08T13:39:57.676" v="14"/>
          <ac:spMkLst>
            <pc:docMk/>
            <pc:sldMk cId="314163732" sldId="259"/>
            <ac:spMk id="4" creationId="{E31A72E5-2437-374E-5208-DC0AC507ACEA}"/>
          </ac:spMkLst>
        </pc:spChg>
        <pc:spChg chg="mod ord">
          <ac:chgData name="Roeg Hildebrandt" userId="S::rhild061@uottawa.ca::c358c84f-5f8d-4fc8-abad-2d25879b4e81" providerId="AD" clId="Web-{2AA36D60-7E21-470A-889C-5F8E4E8FD267}" dt="2023-03-08T13:39:57.676" v="14"/>
          <ac:spMkLst>
            <pc:docMk/>
            <pc:sldMk cId="314163732" sldId="259"/>
            <ac:spMk id="9" creationId="{920C9468-4824-4703-16AC-0224BDBF10C8}"/>
          </ac:spMkLst>
        </pc:spChg>
      </pc:sldChg>
      <pc:sldChg chg="addSp delSp modSp mod modClrScheme delDesignElem chgLayout">
        <pc:chgData name="Roeg Hildebrandt" userId="S::rhild061@uottawa.ca::c358c84f-5f8d-4fc8-abad-2d25879b4e81" providerId="AD" clId="Web-{2AA36D60-7E21-470A-889C-5F8E4E8FD267}" dt="2023-03-08T13:39:57.676" v="14"/>
        <pc:sldMkLst>
          <pc:docMk/>
          <pc:sldMk cId="882017652" sldId="260"/>
        </pc:sldMkLst>
        <pc:spChg chg="mod ord">
          <ac:chgData name="Roeg Hildebrandt" userId="S::rhild061@uottawa.ca::c358c84f-5f8d-4fc8-abad-2d25879b4e81" providerId="AD" clId="Web-{2AA36D60-7E21-470A-889C-5F8E4E8FD267}" dt="2023-03-08T13:39:57.676" v="14"/>
          <ac:spMkLst>
            <pc:docMk/>
            <pc:sldMk cId="882017652" sldId="260"/>
            <ac:spMk id="6" creationId="{07638087-6AF2-1A91-E805-5126AD20B35B}"/>
          </ac:spMkLst>
        </pc:spChg>
        <pc:spChg chg="mod ord">
          <ac:chgData name="Roeg Hildebrandt" userId="S::rhild061@uottawa.ca::c358c84f-5f8d-4fc8-abad-2d25879b4e81" providerId="AD" clId="Web-{2AA36D60-7E21-470A-889C-5F8E4E8FD267}" dt="2023-03-08T13:39:57.676" v="14"/>
          <ac:spMkLst>
            <pc:docMk/>
            <pc:sldMk cId="882017652" sldId="260"/>
            <ac:spMk id="7" creationId="{DFE70FBD-07C6-C721-2B98-062550775A71}"/>
          </ac:spMkLst>
        </pc:spChg>
        <pc:spChg chg="add del">
          <ac:chgData name="Roeg Hildebrandt" userId="S::rhild061@uottawa.ca::c358c84f-5f8d-4fc8-abad-2d25879b4e81" providerId="AD" clId="Web-{2AA36D60-7E21-470A-889C-5F8E4E8FD267}" dt="2023-03-08T13:39:57.676" v="14"/>
          <ac:spMkLst>
            <pc:docMk/>
            <pc:sldMk cId="882017652" sldId="260"/>
            <ac:spMk id="83" creationId="{5EF08599-3FED-4288-A20D-E7BCAC3B8E26}"/>
          </ac:spMkLst>
        </pc:spChg>
        <pc:spChg chg="add del">
          <ac:chgData name="Roeg Hildebrandt" userId="S::rhild061@uottawa.ca::c358c84f-5f8d-4fc8-abad-2d25879b4e81" providerId="AD" clId="Web-{2AA36D60-7E21-470A-889C-5F8E4E8FD267}" dt="2023-03-08T13:39:57.676" v="14"/>
          <ac:spMkLst>
            <pc:docMk/>
            <pc:sldMk cId="882017652" sldId="260"/>
            <ac:spMk id="85" creationId="{C884A6B2-90E9-4BDB-8503-71AC02D3956A}"/>
          </ac:spMkLst>
        </pc:spChg>
        <pc:grpChg chg="add del">
          <ac:chgData name="Roeg Hildebrandt" userId="S::rhild061@uottawa.ca::c358c84f-5f8d-4fc8-abad-2d25879b4e81" providerId="AD" clId="Web-{2AA36D60-7E21-470A-889C-5F8E4E8FD267}" dt="2023-03-08T13:39:57.676" v="14"/>
          <ac:grpSpMkLst>
            <pc:docMk/>
            <pc:sldMk cId="882017652" sldId="260"/>
            <ac:grpSpMk id="75" creationId="{08F94D66-27EC-4CB8-8226-D7F41C161863}"/>
          </ac:grpSpMkLst>
        </pc:grpChg>
        <pc:grpChg chg="add del">
          <ac:chgData name="Roeg Hildebrandt" userId="S::rhild061@uottawa.ca::c358c84f-5f8d-4fc8-abad-2d25879b4e81" providerId="AD" clId="Web-{2AA36D60-7E21-470A-889C-5F8E4E8FD267}" dt="2023-03-08T13:39:57.676" v="14"/>
          <ac:grpSpMkLst>
            <pc:docMk/>
            <pc:sldMk cId="882017652" sldId="260"/>
            <ac:grpSpMk id="87" creationId="{E9046BC8-D404-4E7D-9202-A07F3FDD3823}"/>
          </ac:grpSpMkLst>
        </pc:grpChg>
      </pc:sldChg>
      <pc:sldChg chg="addSp modSp mod modClrScheme chgLayout">
        <pc:chgData name="Roeg Hildebrandt" userId="S::rhild061@uottawa.ca::c358c84f-5f8d-4fc8-abad-2d25879b4e81" providerId="AD" clId="Web-{2AA36D60-7E21-470A-889C-5F8E4E8FD267}" dt="2023-03-08T13:44:25.772" v="19"/>
        <pc:sldMkLst>
          <pc:docMk/>
          <pc:sldMk cId="3772391121" sldId="261"/>
        </pc:sldMkLst>
        <pc:spChg chg="mod ord">
          <ac:chgData name="Roeg Hildebrandt" userId="S::rhild061@uottawa.ca::c358c84f-5f8d-4fc8-abad-2d25879b4e81" providerId="AD" clId="Web-{2AA36D60-7E21-470A-889C-5F8E4E8FD267}" dt="2023-03-08T13:39:57.676" v="14"/>
          <ac:spMkLst>
            <pc:docMk/>
            <pc:sldMk cId="3772391121" sldId="261"/>
            <ac:spMk id="2" creationId="{2FB33E2F-C894-9D4C-959C-4BD41DE3A096}"/>
          </ac:spMkLst>
        </pc:spChg>
        <pc:spChg chg="add mod">
          <ac:chgData name="Roeg Hildebrandt" userId="S::rhild061@uottawa.ca::c358c84f-5f8d-4fc8-abad-2d25879b4e81" providerId="AD" clId="Web-{2AA36D60-7E21-470A-889C-5F8E4E8FD267}" dt="2023-03-08T13:44:25.772" v="19"/>
          <ac:spMkLst>
            <pc:docMk/>
            <pc:sldMk cId="3772391121" sldId="261"/>
            <ac:spMk id="5" creationId="{0A39174D-A99D-C909-90EB-D0BD7D258168}"/>
          </ac:spMkLst>
        </pc:spChg>
        <pc:spChg chg="mod ord">
          <ac:chgData name="Roeg Hildebrandt" userId="S::rhild061@uottawa.ca::c358c84f-5f8d-4fc8-abad-2d25879b4e81" providerId="AD" clId="Web-{2AA36D60-7E21-470A-889C-5F8E4E8FD267}" dt="2023-03-08T13:39:57.676" v="14"/>
          <ac:spMkLst>
            <pc:docMk/>
            <pc:sldMk cId="3772391121" sldId="261"/>
            <ac:spMk id="8" creationId="{50B9E3C1-BCA1-010D-7DFA-61AB05A7AE95}"/>
          </ac:spMkLst>
        </pc:spChg>
        <pc:picChg chg="add mod">
          <ac:chgData name="Roeg Hildebrandt" userId="S::rhild061@uottawa.ca::c358c84f-5f8d-4fc8-abad-2d25879b4e81" providerId="AD" clId="Web-{2AA36D60-7E21-470A-889C-5F8E4E8FD267}" dt="2023-03-08T13:30:47.842" v="7" actId="1076"/>
          <ac:picMkLst>
            <pc:docMk/>
            <pc:sldMk cId="3772391121" sldId="261"/>
            <ac:picMk id="3" creationId="{F16A1DAA-043D-32B2-4339-B6831E309BF9}"/>
          </ac:picMkLst>
        </pc:picChg>
        <pc:picChg chg="mod">
          <ac:chgData name="Roeg Hildebrandt" userId="S::rhild061@uottawa.ca::c358c84f-5f8d-4fc8-abad-2d25879b4e81" providerId="AD" clId="Web-{2AA36D60-7E21-470A-889C-5F8E4E8FD267}" dt="2023-03-08T13:16:39.271" v="2" actId="1076"/>
          <ac:picMkLst>
            <pc:docMk/>
            <pc:sldMk cId="3772391121" sldId="261"/>
            <ac:picMk id="4" creationId="{30C2D8CD-EF39-7DE7-D227-E752D8F7F166}"/>
          </ac:picMkLst>
        </pc:picChg>
      </pc:sldChg>
      <pc:sldChg chg="addSp delSp modSp mod modClrScheme delDesignElem chgLayout">
        <pc:chgData name="Roeg Hildebrandt" userId="S::rhild061@uottawa.ca::c358c84f-5f8d-4fc8-abad-2d25879b4e81" providerId="AD" clId="Web-{2AA36D60-7E21-470A-889C-5F8E4E8FD267}" dt="2023-03-08T13:39:57.676" v="14"/>
        <pc:sldMkLst>
          <pc:docMk/>
          <pc:sldMk cId="3618441951" sldId="262"/>
        </pc:sldMkLst>
        <pc:spChg chg="mod ord">
          <ac:chgData name="Roeg Hildebrandt" userId="S::rhild061@uottawa.ca::c358c84f-5f8d-4fc8-abad-2d25879b4e81" providerId="AD" clId="Web-{2AA36D60-7E21-470A-889C-5F8E4E8FD267}" dt="2023-03-08T13:39:57.676" v="14"/>
          <ac:spMkLst>
            <pc:docMk/>
            <pc:sldMk cId="3618441951" sldId="262"/>
            <ac:spMk id="2" creationId="{342129A8-381D-8C81-5C85-9B2CD081A9ED}"/>
          </ac:spMkLst>
        </pc:spChg>
        <pc:spChg chg="mod ord">
          <ac:chgData name="Roeg Hildebrandt" userId="S::rhild061@uottawa.ca::c358c84f-5f8d-4fc8-abad-2d25879b4e81" providerId="AD" clId="Web-{2AA36D60-7E21-470A-889C-5F8E4E8FD267}" dt="2023-03-08T13:39:57.676" v="14"/>
          <ac:spMkLst>
            <pc:docMk/>
            <pc:sldMk cId="3618441951" sldId="262"/>
            <ac:spMk id="9" creationId="{DC1043D0-E555-6C9A-A141-590A73C996E2}"/>
          </ac:spMkLst>
        </pc:spChg>
        <pc:spChg chg="add del">
          <ac:chgData name="Roeg Hildebrandt" userId="S::rhild061@uottawa.ca::c358c84f-5f8d-4fc8-abad-2d25879b4e81" providerId="AD" clId="Web-{2AA36D60-7E21-470A-889C-5F8E4E8FD267}" dt="2023-03-08T13:39:57.676" v="14"/>
          <ac:spMkLst>
            <pc:docMk/>
            <pc:sldMk cId="3618441951" sldId="262"/>
            <ac:spMk id="12" creationId="{E9300062-3750-4DBC-AFC8-E9DC8EFA9B9E}"/>
          </ac:spMkLst>
        </pc:spChg>
      </pc:sldChg>
      <pc:sldChg chg="addSp delSp modSp mod modClrScheme delDesignElem chgLayout">
        <pc:chgData name="Roeg Hildebrandt" userId="S::rhild061@uottawa.ca::c358c84f-5f8d-4fc8-abad-2d25879b4e81" providerId="AD" clId="Web-{2AA36D60-7E21-470A-889C-5F8E4E8FD267}" dt="2023-03-08T13:39:57.676" v="14"/>
        <pc:sldMkLst>
          <pc:docMk/>
          <pc:sldMk cId="2424940486" sldId="263"/>
        </pc:sldMkLst>
        <pc:spChg chg="mod ord">
          <ac:chgData name="Roeg Hildebrandt" userId="S::rhild061@uottawa.ca::c358c84f-5f8d-4fc8-abad-2d25879b4e81" providerId="AD" clId="Web-{2AA36D60-7E21-470A-889C-5F8E4E8FD267}" dt="2023-03-08T13:39:57.676" v="14"/>
          <ac:spMkLst>
            <pc:docMk/>
            <pc:sldMk cId="2424940486" sldId="263"/>
            <ac:spMk id="4" creationId="{CDC03E6F-5DD5-1B8E-AE54-C3FF65A5374B}"/>
          </ac:spMkLst>
        </pc:spChg>
        <pc:spChg chg="mod ord">
          <ac:chgData name="Roeg Hildebrandt" userId="S::rhild061@uottawa.ca::c358c84f-5f8d-4fc8-abad-2d25879b4e81" providerId="AD" clId="Web-{2AA36D60-7E21-470A-889C-5F8E4E8FD267}" dt="2023-03-08T13:39:57.676" v="14"/>
          <ac:spMkLst>
            <pc:docMk/>
            <pc:sldMk cId="2424940486" sldId="263"/>
            <ac:spMk id="5" creationId="{FC4A6B71-65E7-F8A6-8E8E-007DA94C7B2C}"/>
          </ac:spMkLst>
        </pc:spChg>
        <pc:grpChg chg="add del">
          <ac:chgData name="Roeg Hildebrandt" userId="S::rhild061@uottawa.ca::c358c84f-5f8d-4fc8-abad-2d25879b4e81" providerId="AD" clId="Web-{2AA36D60-7E21-470A-889C-5F8E4E8FD267}" dt="2023-03-08T13:39:57.676" v="14"/>
          <ac:grpSpMkLst>
            <pc:docMk/>
            <pc:sldMk cId="2424940486" sldId="263"/>
            <ac:grpSpMk id="60" creationId="{08F94D66-27EC-4CB8-8226-D7F41C161863}"/>
          </ac:grpSpMkLst>
        </pc:grpChg>
        <pc:grpChg chg="add del">
          <ac:chgData name="Roeg Hildebrandt" userId="S::rhild061@uottawa.ca::c358c84f-5f8d-4fc8-abad-2d25879b4e81" providerId="AD" clId="Web-{2AA36D60-7E21-470A-889C-5F8E4E8FD267}" dt="2023-03-08T13:39:57.676" v="14"/>
          <ac:grpSpMkLst>
            <pc:docMk/>
            <pc:sldMk cId="2424940486" sldId="263"/>
            <ac:grpSpMk id="61" creationId="{0A3EF779-83DD-4EB0-9F4C-7304381A2870}"/>
          </ac:grpSpMkLst>
        </pc:grpChg>
      </pc:sldChg>
      <pc:sldChg chg="modSp mod modClrScheme chgLayout">
        <pc:chgData name="Roeg Hildebrandt" userId="S::rhild061@uottawa.ca::c358c84f-5f8d-4fc8-abad-2d25879b4e81" providerId="AD" clId="Web-{2AA36D60-7E21-470A-889C-5F8E4E8FD267}" dt="2023-03-08T13:39:57.676" v="14"/>
        <pc:sldMkLst>
          <pc:docMk/>
          <pc:sldMk cId="1189961840" sldId="264"/>
        </pc:sldMkLst>
        <pc:spChg chg="mod ord">
          <ac:chgData name="Roeg Hildebrandt" userId="S::rhild061@uottawa.ca::c358c84f-5f8d-4fc8-abad-2d25879b4e81" providerId="AD" clId="Web-{2AA36D60-7E21-470A-889C-5F8E4E8FD267}" dt="2023-03-08T13:39:57.676" v="14"/>
          <ac:spMkLst>
            <pc:docMk/>
            <pc:sldMk cId="1189961840" sldId="264"/>
            <ac:spMk id="30" creationId="{1A86F729-D182-F3D4-01A4-C23A8B7DA641}"/>
          </ac:spMkLst>
        </pc:spChg>
      </pc:sldChg>
      <pc:sldChg chg="addSp delSp modSp mod modClrScheme delDesignElem chgLayout">
        <pc:chgData name="Roeg Hildebrandt" userId="S::rhild061@uottawa.ca::c358c84f-5f8d-4fc8-abad-2d25879b4e81" providerId="AD" clId="Web-{2AA36D60-7E21-470A-889C-5F8E4E8FD267}" dt="2023-03-08T13:39:57.676" v="14"/>
        <pc:sldMkLst>
          <pc:docMk/>
          <pc:sldMk cId="954834169" sldId="266"/>
        </pc:sldMkLst>
        <pc:spChg chg="mod ord">
          <ac:chgData name="Roeg Hildebrandt" userId="S::rhild061@uottawa.ca::c358c84f-5f8d-4fc8-abad-2d25879b4e81" providerId="AD" clId="Web-{2AA36D60-7E21-470A-889C-5F8E4E8FD267}" dt="2023-03-08T13:39:57.676" v="14"/>
          <ac:spMkLst>
            <pc:docMk/>
            <pc:sldMk cId="954834169" sldId="266"/>
            <ac:spMk id="6" creationId="{1D67DB06-C3C2-0EA1-25CD-A81B7862CE6A}"/>
          </ac:spMkLst>
        </pc:spChg>
        <pc:spChg chg="mod ord">
          <ac:chgData name="Roeg Hildebrandt" userId="S::rhild061@uottawa.ca::c358c84f-5f8d-4fc8-abad-2d25879b4e81" providerId="AD" clId="Web-{2AA36D60-7E21-470A-889C-5F8E4E8FD267}" dt="2023-03-08T13:39:57.676" v="14"/>
          <ac:spMkLst>
            <pc:docMk/>
            <pc:sldMk cId="954834169" sldId="266"/>
            <ac:spMk id="7" creationId="{8BD915CE-C3E4-52BB-4171-F86445C41361}"/>
          </ac:spMkLst>
        </pc:spChg>
        <pc:grpChg chg="add del">
          <ac:chgData name="Roeg Hildebrandt" userId="S::rhild061@uottawa.ca::c358c84f-5f8d-4fc8-abad-2d25879b4e81" providerId="AD" clId="Web-{2AA36D60-7E21-470A-889C-5F8E4E8FD267}" dt="2023-03-08T13:39:57.676" v="14"/>
          <ac:grpSpMkLst>
            <pc:docMk/>
            <pc:sldMk cId="954834169" sldId="266"/>
            <ac:grpSpMk id="13" creationId="{08F94D66-27EC-4CB8-8226-D7F41C161863}"/>
          </ac:grpSpMkLst>
        </pc:grpChg>
        <pc:grpChg chg="add del">
          <ac:chgData name="Roeg Hildebrandt" userId="S::rhild061@uottawa.ca::c358c84f-5f8d-4fc8-abad-2d25879b4e81" providerId="AD" clId="Web-{2AA36D60-7E21-470A-889C-5F8E4E8FD267}" dt="2023-03-08T13:39:57.676" v="14"/>
          <ac:grpSpMkLst>
            <pc:docMk/>
            <pc:sldMk cId="954834169" sldId="266"/>
            <ac:grpSpMk id="21" creationId="{0A3EF779-83DD-4EB0-9F4C-7304381A2870}"/>
          </ac:grpSpMkLst>
        </pc:grpChg>
      </pc:sldChg>
      <pc:sldChg chg="addSp delSp modSp mod modClrScheme delDesignElem chgLayout">
        <pc:chgData name="Roeg Hildebrandt" userId="S::rhild061@uottawa.ca::c358c84f-5f8d-4fc8-abad-2d25879b4e81" providerId="AD" clId="Web-{2AA36D60-7E21-470A-889C-5F8E4E8FD267}" dt="2023-03-08T13:39:57.676" v="14"/>
        <pc:sldMkLst>
          <pc:docMk/>
          <pc:sldMk cId="1258125730" sldId="267"/>
        </pc:sldMkLst>
        <pc:spChg chg="add del">
          <ac:chgData name="Roeg Hildebrandt" userId="S::rhild061@uottawa.ca::c358c84f-5f8d-4fc8-abad-2d25879b4e81" providerId="AD" clId="Web-{2AA36D60-7E21-470A-889C-5F8E4E8FD267}" dt="2023-03-08T13:39:57.676" v="14"/>
          <ac:spMkLst>
            <pc:docMk/>
            <pc:sldMk cId="1258125730" sldId="267"/>
            <ac:spMk id="45" creationId="{55599FE3-8CCE-4364-9F89-0C11699C4F6A}"/>
          </ac:spMkLst>
        </pc:spChg>
        <pc:spChg chg="mod ord">
          <ac:chgData name="Roeg Hildebrandt" userId="S::rhild061@uottawa.ca::c358c84f-5f8d-4fc8-abad-2d25879b4e81" providerId="AD" clId="Web-{2AA36D60-7E21-470A-889C-5F8E4E8FD267}" dt="2023-03-08T13:39:57.676" v="14"/>
          <ac:spMkLst>
            <pc:docMk/>
            <pc:sldMk cId="1258125730" sldId="267"/>
            <ac:spMk id="46" creationId="{33260357-C874-36DB-C633-6FC822CFDC7B}"/>
          </ac:spMkLst>
        </pc:spChg>
        <pc:grpChg chg="add del">
          <ac:chgData name="Roeg Hildebrandt" userId="S::rhild061@uottawa.ca::c358c84f-5f8d-4fc8-abad-2d25879b4e81" providerId="AD" clId="Web-{2AA36D60-7E21-470A-889C-5F8E4E8FD267}" dt="2023-03-08T13:39:57.676" v="14"/>
          <ac:grpSpMkLst>
            <pc:docMk/>
            <pc:sldMk cId="1258125730" sldId="267"/>
            <ac:grpSpMk id="49" creationId="{E4C39A5A-6D63-4FAC-B6C2-D37778B97ACD}"/>
          </ac:grpSpMkLst>
        </pc:grpChg>
      </pc:sldChg>
      <pc:sldChg chg="mod modClrScheme chgLayout">
        <pc:chgData name="Roeg Hildebrandt" userId="S::rhild061@uottawa.ca::c358c84f-5f8d-4fc8-abad-2d25879b4e81" providerId="AD" clId="Web-{2AA36D60-7E21-470A-889C-5F8E4E8FD267}" dt="2023-03-08T13:39:57.676" v="14"/>
        <pc:sldMkLst>
          <pc:docMk/>
          <pc:sldMk cId="1709871413" sldId="268"/>
        </pc:sldMkLst>
      </pc:sldChg>
      <pc:sldChg chg="modSp mod modClrScheme chgLayout">
        <pc:chgData name="Roeg Hildebrandt" userId="S::rhild061@uottawa.ca::c358c84f-5f8d-4fc8-abad-2d25879b4e81" providerId="AD" clId="Web-{2AA36D60-7E21-470A-889C-5F8E4E8FD267}" dt="2023-03-08T13:39:57.676" v="14"/>
        <pc:sldMkLst>
          <pc:docMk/>
          <pc:sldMk cId="2084726008" sldId="270"/>
        </pc:sldMkLst>
        <pc:spChg chg="mod ord">
          <ac:chgData name="Roeg Hildebrandt" userId="S::rhild061@uottawa.ca::c358c84f-5f8d-4fc8-abad-2d25879b4e81" providerId="AD" clId="Web-{2AA36D60-7E21-470A-889C-5F8E4E8FD267}" dt="2023-03-08T13:39:57.676" v="14"/>
          <ac:spMkLst>
            <pc:docMk/>
            <pc:sldMk cId="2084726008" sldId="270"/>
            <ac:spMk id="2" creationId="{D08FA467-B297-6468-3106-69A7404AB9F6}"/>
          </ac:spMkLst>
        </pc:spChg>
        <pc:picChg chg="mod ord">
          <ac:chgData name="Roeg Hildebrandt" userId="S::rhild061@uottawa.ca::c358c84f-5f8d-4fc8-abad-2d25879b4e81" providerId="AD" clId="Web-{2AA36D60-7E21-470A-889C-5F8E4E8FD267}" dt="2023-03-08T13:39:57.676" v="14"/>
          <ac:picMkLst>
            <pc:docMk/>
            <pc:sldMk cId="2084726008" sldId="270"/>
            <ac:picMk id="4" creationId="{226839C5-CA21-01F7-4AAB-028EFC30B7D4}"/>
          </ac:picMkLst>
        </pc:picChg>
      </pc:sldChg>
      <pc:sldChg chg="addSp delSp modSp mod modClrScheme delDesignElem chgLayout">
        <pc:chgData name="Roeg Hildebrandt" userId="S::rhild061@uottawa.ca::c358c84f-5f8d-4fc8-abad-2d25879b4e81" providerId="AD" clId="Web-{2AA36D60-7E21-470A-889C-5F8E4E8FD267}" dt="2023-03-08T13:39:57.676" v="14"/>
        <pc:sldMkLst>
          <pc:docMk/>
          <pc:sldMk cId="336583944" sldId="271"/>
        </pc:sldMkLst>
        <pc:spChg chg="mod ord">
          <ac:chgData name="Roeg Hildebrandt" userId="S::rhild061@uottawa.ca::c358c84f-5f8d-4fc8-abad-2d25879b4e81" providerId="AD" clId="Web-{2AA36D60-7E21-470A-889C-5F8E4E8FD267}" dt="2023-03-08T13:39:57.676" v="14"/>
          <ac:spMkLst>
            <pc:docMk/>
            <pc:sldMk cId="336583944" sldId="271"/>
            <ac:spMk id="2" creationId="{5FE27A15-A042-2879-D097-7A200DC7540B}"/>
          </ac:spMkLst>
        </pc:spChg>
        <pc:spChg chg="mod ord">
          <ac:chgData name="Roeg Hildebrandt" userId="S::rhild061@uottawa.ca::c358c84f-5f8d-4fc8-abad-2d25879b4e81" providerId="AD" clId="Web-{2AA36D60-7E21-470A-889C-5F8E4E8FD267}" dt="2023-03-08T13:39:57.676" v="14"/>
          <ac:spMkLst>
            <pc:docMk/>
            <pc:sldMk cId="336583944" sldId="271"/>
            <ac:spMk id="3" creationId="{C6F3421B-C040-F2BC-0EE5-F25ED2FFD9D7}"/>
          </ac:spMkLst>
        </pc:spChg>
        <pc:grpChg chg="add del">
          <ac:chgData name="Roeg Hildebrandt" userId="S::rhild061@uottawa.ca::c358c84f-5f8d-4fc8-abad-2d25879b4e81" providerId="AD" clId="Web-{2AA36D60-7E21-470A-889C-5F8E4E8FD267}" dt="2023-03-08T13:39:57.676" v="14"/>
          <ac:grpSpMkLst>
            <pc:docMk/>
            <pc:sldMk cId="336583944" sldId="271"/>
            <ac:grpSpMk id="47" creationId="{08F94D66-27EC-4CB8-8226-D7F41C161863}"/>
          </ac:grpSpMkLst>
        </pc:grpChg>
        <pc:grpChg chg="add del">
          <ac:chgData name="Roeg Hildebrandt" userId="S::rhild061@uottawa.ca::c358c84f-5f8d-4fc8-abad-2d25879b4e81" providerId="AD" clId="Web-{2AA36D60-7E21-470A-889C-5F8E4E8FD267}" dt="2023-03-08T13:39:57.676" v="14"/>
          <ac:grpSpMkLst>
            <pc:docMk/>
            <pc:sldMk cId="336583944" sldId="271"/>
            <ac:grpSpMk id="48" creationId="{0A3EF779-83DD-4EB0-9F4C-7304381A2870}"/>
          </ac:grpSpMkLst>
        </pc:grpChg>
      </pc:sldChg>
      <pc:sldChg chg="addSp delSp modSp mod modClrScheme delDesignElem chgLayout">
        <pc:chgData name="Roeg Hildebrandt" userId="S::rhild061@uottawa.ca::c358c84f-5f8d-4fc8-abad-2d25879b4e81" providerId="AD" clId="Web-{2AA36D60-7E21-470A-889C-5F8E4E8FD267}" dt="2023-03-08T13:39:57.676" v="14"/>
        <pc:sldMkLst>
          <pc:docMk/>
          <pc:sldMk cId="1207573322" sldId="272"/>
        </pc:sldMkLst>
        <pc:spChg chg="mod ord">
          <ac:chgData name="Roeg Hildebrandt" userId="S::rhild061@uottawa.ca::c358c84f-5f8d-4fc8-abad-2d25879b4e81" providerId="AD" clId="Web-{2AA36D60-7E21-470A-889C-5F8E4E8FD267}" dt="2023-03-08T13:39:57.676" v="14"/>
          <ac:spMkLst>
            <pc:docMk/>
            <pc:sldMk cId="1207573322" sldId="272"/>
            <ac:spMk id="2" creationId="{2061D5E5-6B03-78BC-6B11-C1202401E075}"/>
          </ac:spMkLst>
        </pc:spChg>
        <pc:spChg chg="add del">
          <ac:chgData name="Roeg Hildebrandt" userId="S::rhild061@uottawa.ca::c358c84f-5f8d-4fc8-abad-2d25879b4e81" providerId="AD" clId="Web-{2AA36D60-7E21-470A-889C-5F8E4E8FD267}" dt="2023-03-08T13:39:57.676" v="14"/>
          <ac:spMkLst>
            <pc:docMk/>
            <pc:sldMk cId="1207573322" sldId="272"/>
            <ac:spMk id="2074" creationId="{D174E4C1-AA50-433F-AD76-DA27DCD1BDD0}"/>
          </ac:spMkLst>
        </pc:spChg>
        <pc:grpChg chg="add del">
          <ac:chgData name="Roeg Hildebrandt" userId="S::rhild061@uottawa.ca::c358c84f-5f8d-4fc8-abad-2d25879b4e81" providerId="AD" clId="Web-{2AA36D60-7E21-470A-889C-5F8E4E8FD267}" dt="2023-03-08T13:39:57.676" v="14"/>
          <ac:grpSpMkLst>
            <pc:docMk/>
            <pc:sldMk cId="1207573322" sldId="272"/>
            <ac:grpSpMk id="2066" creationId="{7CD2F605-77BD-4D9C-BC95-97EB75D69D88}"/>
          </ac:grpSpMkLst>
        </pc:grpChg>
      </pc:sldChg>
      <pc:sldChg chg="addSp delSp modSp mod modClrScheme delDesignElem chgLayout">
        <pc:chgData name="Roeg Hildebrandt" userId="S::rhild061@uottawa.ca::c358c84f-5f8d-4fc8-abad-2d25879b4e81" providerId="AD" clId="Web-{2AA36D60-7E21-470A-889C-5F8E4E8FD267}" dt="2023-03-08T13:39:57.676" v="14"/>
        <pc:sldMkLst>
          <pc:docMk/>
          <pc:sldMk cId="1889293868" sldId="273"/>
        </pc:sldMkLst>
        <pc:spChg chg="mod ord">
          <ac:chgData name="Roeg Hildebrandt" userId="S::rhild061@uottawa.ca::c358c84f-5f8d-4fc8-abad-2d25879b4e81" providerId="AD" clId="Web-{2AA36D60-7E21-470A-889C-5F8E4E8FD267}" dt="2023-03-08T13:39:57.676" v="14"/>
          <ac:spMkLst>
            <pc:docMk/>
            <pc:sldMk cId="1889293868" sldId="273"/>
            <ac:spMk id="2" creationId="{D08FA467-B297-6468-3106-69A7404AB9F6}"/>
          </ac:spMkLst>
        </pc:spChg>
        <pc:spChg chg="add del">
          <ac:chgData name="Roeg Hildebrandt" userId="S::rhild061@uottawa.ca::c358c84f-5f8d-4fc8-abad-2d25879b4e81" providerId="AD" clId="Web-{2AA36D60-7E21-470A-889C-5F8E4E8FD267}" dt="2023-03-08T13:39:57.676" v="14"/>
          <ac:spMkLst>
            <pc:docMk/>
            <pc:sldMk cId="1889293868" sldId="273"/>
            <ac:spMk id="79" creationId="{E58348C3-6249-4952-AA86-C63DB35EA9F2}"/>
          </ac:spMkLst>
        </pc:spChg>
        <pc:grpChg chg="add del">
          <ac:chgData name="Roeg Hildebrandt" userId="S::rhild061@uottawa.ca::c358c84f-5f8d-4fc8-abad-2d25879b4e81" providerId="AD" clId="Web-{2AA36D60-7E21-470A-889C-5F8E4E8FD267}" dt="2023-03-08T13:39:57.676" v="14"/>
          <ac:grpSpMkLst>
            <pc:docMk/>
            <pc:sldMk cId="1889293868" sldId="273"/>
            <ac:grpSpMk id="68" creationId="{DE6174AD-DBB0-43E6-98C2-738DB3A15244}"/>
          </ac:grpSpMkLst>
        </pc:grpChg>
        <pc:grpChg chg="add del">
          <ac:chgData name="Roeg Hildebrandt" userId="S::rhild061@uottawa.ca::c358c84f-5f8d-4fc8-abad-2d25879b4e81" providerId="AD" clId="Web-{2AA36D60-7E21-470A-889C-5F8E4E8FD267}" dt="2023-03-08T13:39:57.676" v="14"/>
          <ac:grpSpMkLst>
            <pc:docMk/>
            <pc:sldMk cId="1889293868" sldId="273"/>
            <ac:grpSpMk id="78" creationId="{08F94D66-27EC-4CB8-8226-D7F41C161863}"/>
          </ac:grpSpMkLst>
        </pc:grpChg>
      </pc:sldChg>
      <pc:sldChg chg="modSp mod modClrScheme chgLayout">
        <pc:chgData name="Roeg Hildebrandt" userId="S::rhild061@uottawa.ca::c358c84f-5f8d-4fc8-abad-2d25879b4e81" providerId="AD" clId="Web-{2AA36D60-7E21-470A-889C-5F8E4E8FD267}" dt="2023-03-08T13:39:57.676" v="14"/>
        <pc:sldMkLst>
          <pc:docMk/>
          <pc:sldMk cId="1493664416" sldId="274"/>
        </pc:sldMkLst>
        <pc:picChg chg="mod ord">
          <ac:chgData name="Roeg Hildebrandt" userId="S::rhild061@uottawa.ca::c358c84f-5f8d-4fc8-abad-2d25879b4e81" providerId="AD" clId="Web-{2AA36D60-7E21-470A-889C-5F8E4E8FD267}" dt="2023-03-08T13:39:57.676" v="14"/>
          <ac:picMkLst>
            <pc:docMk/>
            <pc:sldMk cId="1493664416" sldId="274"/>
            <ac:picMk id="3" creationId="{A3C27D0B-D263-9616-1670-5BA0DA6BA793}"/>
          </ac:picMkLst>
        </pc:picChg>
      </pc:sldChg>
      <pc:sldChg chg="modSp mod modClrScheme chgLayout">
        <pc:chgData name="Roeg Hildebrandt" userId="S::rhild061@uottawa.ca::c358c84f-5f8d-4fc8-abad-2d25879b4e81" providerId="AD" clId="Web-{2AA36D60-7E21-470A-889C-5F8E4E8FD267}" dt="2023-03-08T13:39:57.676" v="14"/>
        <pc:sldMkLst>
          <pc:docMk/>
          <pc:sldMk cId="513877012" sldId="275"/>
        </pc:sldMkLst>
        <pc:spChg chg="mod ord">
          <ac:chgData name="Roeg Hildebrandt" userId="S::rhild061@uottawa.ca::c358c84f-5f8d-4fc8-abad-2d25879b4e81" providerId="AD" clId="Web-{2AA36D60-7E21-470A-889C-5F8E4E8FD267}" dt="2023-03-08T13:39:57.676" v="14"/>
          <ac:spMkLst>
            <pc:docMk/>
            <pc:sldMk cId="513877012" sldId="275"/>
            <ac:spMk id="2" creationId="{0689B545-D443-615F-C7EE-30A48748D192}"/>
          </ac:spMkLst>
        </pc:spChg>
      </pc:sldChg>
      <pc:sldChg chg="modSp mod modClrScheme chgLayout">
        <pc:chgData name="Roeg Hildebrandt" userId="S::rhild061@uottawa.ca::c358c84f-5f8d-4fc8-abad-2d25879b4e81" providerId="AD" clId="Web-{2AA36D60-7E21-470A-889C-5F8E4E8FD267}" dt="2023-03-08T13:39:57.676" v="14"/>
        <pc:sldMkLst>
          <pc:docMk/>
          <pc:sldMk cId="1809548918" sldId="276"/>
        </pc:sldMkLst>
        <pc:spChg chg="mod ord">
          <ac:chgData name="Roeg Hildebrandt" userId="S::rhild061@uottawa.ca::c358c84f-5f8d-4fc8-abad-2d25879b4e81" providerId="AD" clId="Web-{2AA36D60-7E21-470A-889C-5F8E4E8FD267}" dt="2023-03-08T13:39:57.676" v="14"/>
          <ac:spMkLst>
            <pc:docMk/>
            <pc:sldMk cId="1809548918" sldId="276"/>
            <ac:spMk id="2" creationId="{0ABE40E1-3361-EC4E-36CB-4F01143DAC71}"/>
          </ac:spMkLst>
        </pc:spChg>
      </pc:sldChg>
      <pc:sldChg chg="addSp delSp modSp mod modClrScheme delDesignElem chgLayout">
        <pc:chgData name="Roeg Hildebrandt" userId="S::rhild061@uottawa.ca::c358c84f-5f8d-4fc8-abad-2d25879b4e81" providerId="AD" clId="Web-{2AA36D60-7E21-470A-889C-5F8E4E8FD267}" dt="2023-03-08T13:39:57.676" v="14"/>
        <pc:sldMkLst>
          <pc:docMk/>
          <pc:sldMk cId="2741547183" sldId="277"/>
        </pc:sldMkLst>
        <pc:spChg chg="mod ord">
          <ac:chgData name="Roeg Hildebrandt" userId="S::rhild061@uottawa.ca::c358c84f-5f8d-4fc8-abad-2d25879b4e81" providerId="AD" clId="Web-{2AA36D60-7E21-470A-889C-5F8E4E8FD267}" dt="2023-03-08T13:39:57.676" v="14"/>
          <ac:spMkLst>
            <pc:docMk/>
            <pc:sldMk cId="2741547183" sldId="277"/>
            <ac:spMk id="2" creationId="{2A8B1054-00C5-159A-0141-1FB229ADFC1E}"/>
          </ac:spMkLst>
        </pc:spChg>
        <pc:spChg chg="add del">
          <ac:chgData name="Roeg Hildebrandt" userId="S::rhild061@uottawa.ca::c358c84f-5f8d-4fc8-abad-2d25879b4e81" providerId="AD" clId="Web-{2AA36D60-7E21-470A-889C-5F8E4E8FD267}" dt="2023-03-08T13:39:57.676" v="14"/>
          <ac:spMkLst>
            <pc:docMk/>
            <pc:sldMk cId="2741547183" sldId="277"/>
            <ac:spMk id="19" creationId="{55599FE3-8CCE-4364-9F89-0C11699C4F6A}"/>
          </ac:spMkLst>
        </pc:spChg>
        <pc:grpChg chg="add del">
          <ac:chgData name="Roeg Hildebrandt" userId="S::rhild061@uottawa.ca::c358c84f-5f8d-4fc8-abad-2d25879b4e81" providerId="AD" clId="Web-{2AA36D60-7E21-470A-889C-5F8E4E8FD267}" dt="2023-03-08T13:39:57.676" v="14"/>
          <ac:grpSpMkLst>
            <pc:docMk/>
            <pc:sldMk cId="2741547183" sldId="277"/>
            <ac:grpSpMk id="11" creationId="{E4C39A5A-6D63-4FAC-B6C2-D37778B97ACD}"/>
          </ac:grpSpMkLst>
        </pc:grpChg>
        <pc:picChg chg="mod ord">
          <ac:chgData name="Roeg Hildebrandt" userId="S::rhild061@uottawa.ca::c358c84f-5f8d-4fc8-abad-2d25879b4e81" providerId="AD" clId="Web-{2AA36D60-7E21-470A-889C-5F8E4E8FD267}" dt="2023-03-08T13:39:57.676" v="14"/>
          <ac:picMkLst>
            <pc:docMk/>
            <pc:sldMk cId="2741547183" sldId="277"/>
            <ac:picMk id="5" creationId="{96ED51EA-5A17-81FD-32DE-E46D0F85F1AC}"/>
          </ac:picMkLst>
        </pc:picChg>
      </pc:sldChg>
      <pc:sldChg chg="modSp mod modClrScheme chgLayout">
        <pc:chgData name="Roeg Hildebrandt" userId="S::rhild061@uottawa.ca::c358c84f-5f8d-4fc8-abad-2d25879b4e81" providerId="AD" clId="Web-{2AA36D60-7E21-470A-889C-5F8E4E8FD267}" dt="2023-03-08T13:39:57.676" v="14"/>
        <pc:sldMkLst>
          <pc:docMk/>
          <pc:sldMk cId="3598835042" sldId="278"/>
        </pc:sldMkLst>
        <pc:spChg chg="mod ord">
          <ac:chgData name="Roeg Hildebrandt" userId="S::rhild061@uottawa.ca::c358c84f-5f8d-4fc8-abad-2d25879b4e81" providerId="AD" clId="Web-{2AA36D60-7E21-470A-889C-5F8E4E8FD267}" dt="2023-03-08T13:39:57.676" v="14"/>
          <ac:spMkLst>
            <pc:docMk/>
            <pc:sldMk cId="3598835042" sldId="278"/>
            <ac:spMk id="2" creationId="{B9C9E53D-6EB6-BF24-C313-7CB856A27A44}"/>
          </ac:spMkLst>
        </pc:spChg>
        <pc:spChg chg="mod ord">
          <ac:chgData name="Roeg Hildebrandt" userId="S::rhild061@uottawa.ca::c358c84f-5f8d-4fc8-abad-2d25879b4e81" providerId="AD" clId="Web-{2AA36D60-7E21-470A-889C-5F8E4E8FD267}" dt="2023-03-08T13:39:57.676" v="14"/>
          <ac:spMkLst>
            <pc:docMk/>
            <pc:sldMk cId="3598835042" sldId="278"/>
            <ac:spMk id="3" creationId="{F3F34E6B-97AC-E34E-A453-111A20B120D1}"/>
          </ac:spMkLst>
        </pc:spChg>
      </pc:sldChg>
      <pc:sldChg chg="modSp mod modClrScheme chgLayout">
        <pc:chgData name="Roeg Hildebrandt" userId="S::rhild061@uottawa.ca::c358c84f-5f8d-4fc8-abad-2d25879b4e81" providerId="AD" clId="Web-{2AA36D60-7E21-470A-889C-5F8E4E8FD267}" dt="2023-03-08T13:39:57.676" v="14"/>
        <pc:sldMkLst>
          <pc:docMk/>
          <pc:sldMk cId="4162948624" sldId="279"/>
        </pc:sldMkLst>
        <pc:spChg chg="mod ord">
          <ac:chgData name="Roeg Hildebrandt" userId="S::rhild061@uottawa.ca::c358c84f-5f8d-4fc8-abad-2d25879b4e81" providerId="AD" clId="Web-{2AA36D60-7E21-470A-889C-5F8E4E8FD267}" dt="2023-03-08T13:39:57.676" v="14"/>
          <ac:spMkLst>
            <pc:docMk/>
            <pc:sldMk cId="4162948624" sldId="279"/>
            <ac:spMk id="3" creationId="{B22294BB-EBF7-8494-5B27-B93275B4F9CE}"/>
          </ac:spMkLst>
        </pc:spChg>
      </pc:sldChg>
      <pc:sldChg chg="modSp mod modClrScheme chgLayout">
        <pc:chgData name="Roeg Hildebrandt" userId="S::rhild061@uottawa.ca::c358c84f-5f8d-4fc8-abad-2d25879b4e81" providerId="AD" clId="Web-{2AA36D60-7E21-470A-889C-5F8E4E8FD267}" dt="2023-03-08T13:39:57.676" v="14"/>
        <pc:sldMkLst>
          <pc:docMk/>
          <pc:sldMk cId="3055436201" sldId="280"/>
        </pc:sldMkLst>
        <pc:spChg chg="mod ord">
          <ac:chgData name="Roeg Hildebrandt" userId="S::rhild061@uottawa.ca::c358c84f-5f8d-4fc8-abad-2d25879b4e81" providerId="AD" clId="Web-{2AA36D60-7E21-470A-889C-5F8E4E8FD267}" dt="2023-03-08T13:39:57.676" v="14"/>
          <ac:spMkLst>
            <pc:docMk/>
            <pc:sldMk cId="3055436201" sldId="280"/>
            <ac:spMk id="2" creationId="{645ECB56-8084-CBA3-95E3-59ACA33AB23B}"/>
          </ac:spMkLst>
        </pc:spChg>
      </pc:sldChg>
      <pc:sldChg chg="addSp delSp modSp new mod modClrScheme chgLayout">
        <pc:chgData name="Roeg Hildebrandt" userId="S::rhild061@uottawa.ca::c358c84f-5f8d-4fc8-abad-2d25879b4e81" providerId="AD" clId="Web-{2AA36D60-7E21-470A-889C-5F8E4E8FD267}" dt="2023-03-08T13:47:17.445" v="46" actId="14100"/>
        <pc:sldMkLst>
          <pc:docMk/>
          <pc:sldMk cId="1791414502" sldId="281"/>
        </pc:sldMkLst>
        <pc:spChg chg="del">
          <ac:chgData name="Roeg Hildebrandt" userId="S::rhild061@uottawa.ca::c358c84f-5f8d-4fc8-abad-2d25879b4e81" providerId="AD" clId="Web-{2AA36D60-7E21-470A-889C-5F8E4E8FD267}" dt="2023-03-08T13:32:53.468" v="10"/>
          <ac:spMkLst>
            <pc:docMk/>
            <pc:sldMk cId="1791414502" sldId="281"/>
            <ac:spMk id="2" creationId="{02E531DC-237F-4D6B-3FCE-F1A6FA874691}"/>
          </ac:spMkLst>
        </pc:spChg>
        <pc:spChg chg="del mod">
          <ac:chgData name="Roeg Hildebrandt" userId="S::rhild061@uottawa.ca::c358c84f-5f8d-4fc8-abad-2d25879b4e81" providerId="AD" clId="Web-{2AA36D60-7E21-470A-889C-5F8E4E8FD267}" dt="2023-03-08T13:32:53.406" v="8"/>
          <ac:spMkLst>
            <pc:docMk/>
            <pc:sldMk cId="1791414502" sldId="281"/>
            <ac:spMk id="3" creationId="{D673204E-78FC-99DD-32FD-8381C8AA7CB4}"/>
          </ac:spMkLst>
        </pc:spChg>
        <pc:spChg chg="add mod">
          <ac:chgData name="Roeg Hildebrandt" userId="S::rhild061@uottawa.ca::c358c84f-5f8d-4fc8-abad-2d25879b4e81" providerId="AD" clId="Web-{2AA36D60-7E21-470A-889C-5F8E4E8FD267}" dt="2023-03-08T13:47:17.445" v="46" actId="14100"/>
          <ac:spMkLst>
            <pc:docMk/>
            <pc:sldMk cId="1791414502" sldId="281"/>
            <ac:spMk id="7" creationId="{9AF6B660-5EC9-576E-F971-813CD5E5292D}"/>
          </ac:spMkLst>
        </pc:spChg>
        <pc:spChg chg="add mod">
          <ac:chgData name="Roeg Hildebrandt" userId="S::rhild061@uottawa.ca::c358c84f-5f8d-4fc8-abad-2d25879b4e81" providerId="AD" clId="Web-{2AA36D60-7E21-470A-889C-5F8E4E8FD267}" dt="2023-03-08T13:47:00.758" v="43" actId="14100"/>
          <ac:spMkLst>
            <pc:docMk/>
            <pc:sldMk cId="1791414502" sldId="281"/>
            <ac:spMk id="8" creationId="{2258AAAB-A762-BFDA-D5E3-0410B453773E}"/>
          </ac:spMkLst>
        </pc:spChg>
        <pc:picChg chg="add mod ord">
          <ac:chgData name="Roeg Hildebrandt" userId="S::rhild061@uottawa.ca::c358c84f-5f8d-4fc8-abad-2d25879b4e81" providerId="AD" clId="Web-{2AA36D60-7E21-470A-889C-5F8E4E8FD267}" dt="2023-03-08T13:45:44.992" v="29" actId="1076"/>
          <ac:picMkLst>
            <pc:docMk/>
            <pc:sldMk cId="1791414502" sldId="281"/>
            <ac:picMk id="4" creationId="{CD86EAF5-5893-B20B-5B3F-FFE132C3A2CF}"/>
          </ac:picMkLst>
        </pc:picChg>
        <pc:picChg chg="add del mod">
          <ac:chgData name="Roeg Hildebrandt" userId="S::rhild061@uottawa.ca::c358c84f-5f8d-4fc8-abad-2d25879b4e81" providerId="AD" clId="Web-{2AA36D60-7E21-470A-889C-5F8E4E8FD267}" dt="2023-03-08T13:45:25.476" v="25"/>
          <ac:picMkLst>
            <pc:docMk/>
            <pc:sldMk cId="1791414502" sldId="281"/>
            <ac:picMk id="5" creationId="{4DA6A480-AF54-5254-821E-879778BA4BE3}"/>
          </ac:picMkLst>
        </pc:picChg>
        <pc:picChg chg="add mod">
          <ac:chgData name="Roeg Hildebrandt" userId="S::rhild061@uottawa.ca::c358c84f-5f8d-4fc8-abad-2d25879b4e81" providerId="AD" clId="Web-{2AA36D60-7E21-470A-889C-5F8E4E8FD267}" dt="2023-03-08T13:45:45.038" v="30" actId="1076"/>
          <ac:picMkLst>
            <pc:docMk/>
            <pc:sldMk cId="1791414502" sldId="281"/>
            <ac:picMk id="6" creationId="{F9E38DEA-145B-0775-6964-45AB51E43BC9}"/>
          </ac:picMkLst>
        </pc:picChg>
      </pc:sldChg>
      <pc:sldMasterChg chg="add del addSldLayout delSldLayout">
        <pc:chgData name="Roeg Hildebrandt" userId="S::rhild061@uottawa.ca::c358c84f-5f8d-4fc8-abad-2d25879b4e81" providerId="AD" clId="Web-{2AA36D60-7E21-470A-889C-5F8E4E8FD267}" dt="2023-03-08T13:39:57.676" v="14"/>
        <pc:sldMasterMkLst>
          <pc:docMk/>
          <pc:sldMasterMk cId="3465724365" sldId="2147483660"/>
        </pc:sldMasterMkLst>
        <pc:sldLayoutChg chg="add del">
          <pc:chgData name="Roeg Hildebrandt" userId="S::rhild061@uottawa.ca::c358c84f-5f8d-4fc8-abad-2d25879b4e81" providerId="AD" clId="Web-{2AA36D60-7E21-470A-889C-5F8E4E8FD267}" dt="2023-03-08T13:39:57.676" v="14"/>
          <pc:sldLayoutMkLst>
            <pc:docMk/>
            <pc:sldMasterMk cId="3465724365" sldId="2147483660"/>
            <pc:sldLayoutMk cId="2906202831" sldId="2147483661"/>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1350054154" sldId="2147483662"/>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1157747252" sldId="2147483663"/>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1646412440" sldId="2147483664"/>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373691352" sldId="2147483665"/>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3348404115" sldId="2147483666"/>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253025526" sldId="2147483667"/>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1563104946" sldId="2147483668"/>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589252731" sldId="2147483669"/>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4238787541" sldId="2147483670"/>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1965401369" sldId="2147483671"/>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3377190364" sldId="2147483672"/>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51559750" sldId="2147483673"/>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2562139066" sldId="2147483674"/>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3633440169" sldId="2147483675"/>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922358397" sldId="2147483676"/>
          </pc:sldLayoutMkLst>
        </pc:sldLayoutChg>
        <pc:sldLayoutChg chg="add del">
          <pc:chgData name="Roeg Hildebrandt" userId="S::rhild061@uottawa.ca::c358c84f-5f8d-4fc8-abad-2d25879b4e81" providerId="AD" clId="Web-{2AA36D60-7E21-470A-889C-5F8E4E8FD267}" dt="2023-03-08T13:39:57.676" v="14"/>
          <pc:sldLayoutMkLst>
            <pc:docMk/>
            <pc:sldMasterMk cId="3465724365" sldId="2147483660"/>
            <pc:sldLayoutMk cId="2409778158" sldId="2147483677"/>
          </pc:sldLayoutMkLst>
        </pc:sldLayoutChg>
      </pc:sldMasterChg>
      <pc:sldMasterChg chg="add del addSldLayout delSldLayout modSldLayout">
        <pc:chgData name="Roeg Hildebrandt" userId="S::rhild061@uottawa.ca::c358c84f-5f8d-4fc8-abad-2d25879b4e81" providerId="AD" clId="Web-{2AA36D60-7E21-470A-889C-5F8E4E8FD267}" dt="2023-03-08T13:39:57.676" v="14"/>
        <pc:sldMasterMkLst>
          <pc:docMk/>
          <pc:sldMasterMk cId="279803228" sldId="2147483678"/>
        </pc:sldMasterMkLst>
        <pc:sldLayoutChg chg="add del mod replId">
          <pc:chgData name="Roeg Hildebrandt" userId="S::rhild061@uottawa.ca::c358c84f-5f8d-4fc8-abad-2d25879b4e81" providerId="AD" clId="Web-{2AA36D60-7E21-470A-889C-5F8E4E8FD267}" dt="2023-03-08T13:39:57.676" v="14"/>
          <pc:sldLayoutMkLst>
            <pc:docMk/>
            <pc:sldMasterMk cId="279803228" sldId="2147483678"/>
            <pc:sldLayoutMk cId="127225645" sldId="2147483679"/>
          </pc:sldLayoutMkLst>
        </pc:sldLayoutChg>
        <pc:sldLayoutChg chg="add del mod replId">
          <pc:chgData name="Roeg Hildebrandt" userId="S::rhild061@uottawa.ca::c358c84f-5f8d-4fc8-abad-2d25879b4e81" providerId="AD" clId="Web-{2AA36D60-7E21-470A-889C-5F8E4E8FD267}" dt="2023-03-08T13:39:57.676" v="14"/>
          <pc:sldLayoutMkLst>
            <pc:docMk/>
            <pc:sldMasterMk cId="279803228" sldId="2147483678"/>
            <pc:sldLayoutMk cId="3184041834" sldId="2147483680"/>
          </pc:sldLayoutMkLst>
        </pc:sldLayoutChg>
        <pc:sldLayoutChg chg="add del mod replId">
          <pc:chgData name="Roeg Hildebrandt" userId="S::rhild061@uottawa.ca::c358c84f-5f8d-4fc8-abad-2d25879b4e81" providerId="AD" clId="Web-{2AA36D60-7E21-470A-889C-5F8E4E8FD267}" dt="2023-03-08T13:39:57.676" v="14"/>
          <pc:sldLayoutMkLst>
            <pc:docMk/>
            <pc:sldMasterMk cId="279803228" sldId="2147483678"/>
            <pc:sldLayoutMk cId="1093053297" sldId="2147483681"/>
          </pc:sldLayoutMkLst>
        </pc:sldLayoutChg>
        <pc:sldLayoutChg chg="add del mod replId">
          <pc:chgData name="Roeg Hildebrandt" userId="S::rhild061@uottawa.ca::c358c84f-5f8d-4fc8-abad-2d25879b4e81" providerId="AD" clId="Web-{2AA36D60-7E21-470A-889C-5F8E4E8FD267}" dt="2023-03-08T13:39:57.676" v="14"/>
          <pc:sldLayoutMkLst>
            <pc:docMk/>
            <pc:sldMasterMk cId="279803228" sldId="2147483678"/>
            <pc:sldLayoutMk cId="1082781720" sldId="2147483682"/>
          </pc:sldLayoutMkLst>
        </pc:sldLayoutChg>
        <pc:sldLayoutChg chg="add del mod replId">
          <pc:chgData name="Roeg Hildebrandt" userId="S::rhild061@uottawa.ca::c358c84f-5f8d-4fc8-abad-2d25879b4e81" providerId="AD" clId="Web-{2AA36D60-7E21-470A-889C-5F8E4E8FD267}" dt="2023-03-08T13:39:57.676" v="14"/>
          <pc:sldLayoutMkLst>
            <pc:docMk/>
            <pc:sldMasterMk cId="279803228" sldId="2147483678"/>
            <pc:sldLayoutMk cId="1571536587" sldId="2147483683"/>
          </pc:sldLayoutMkLst>
        </pc:sldLayoutChg>
        <pc:sldLayoutChg chg="add del mod replId">
          <pc:chgData name="Roeg Hildebrandt" userId="S::rhild061@uottawa.ca::c358c84f-5f8d-4fc8-abad-2d25879b4e81" providerId="AD" clId="Web-{2AA36D60-7E21-470A-889C-5F8E4E8FD267}" dt="2023-03-08T13:39:57.676" v="14"/>
          <pc:sldLayoutMkLst>
            <pc:docMk/>
            <pc:sldMasterMk cId="279803228" sldId="2147483678"/>
            <pc:sldLayoutMk cId="3145923219" sldId="2147483684"/>
          </pc:sldLayoutMkLst>
        </pc:sldLayoutChg>
        <pc:sldLayoutChg chg="add del mod replId">
          <pc:chgData name="Roeg Hildebrandt" userId="S::rhild061@uottawa.ca::c358c84f-5f8d-4fc8-abad-2d25879b4e81" providerId="AD" clId="Web-{2AA36D60-7E21-470A-889C-5F8E4E8FD267}" dt="2023-03-08T13:39:57.676" v="14"/>
          <pc:sldLayoutMkLst>
            <pc:docMk/>
            <pc:sldMasterMk cId="279803228" sldId="2147483678"/>
            <pc:sldLayoutMk cId="295284175" sldId="2147483685"/>
          </pc:sldLayoutMkLst>
        </pc:sldLayoutChg>
        <pc:sldLayoutChg chg="add del mod replId">
          <pc:chgData name="Roeg Hildebrandt" userId="S::rhild061@uottawa.ca::c358c84f-5f8d-4fc8-abad-2d25879b4e81" providerId="AD" clId="Web-{2AA36D60-7E21-470A-889C-5F8E4E8FD267}" dt="2023-03-08T13:39:57.676" v="14"/>
          <pc:sldLayoutMkLst>
            <pc:docMk/>
            <pc:sldMasterMk cId="279803228" sldId="2147483678"/>
            <pc:sldLayoutMk cId="3047014484" sldId="2147483686"/>
          </pc:sldLayoutMkLst>
        </pc:sldLayoutChg>
        <pc:sldLayoutChg chg="add del mod replId">
          <pc:chgData name="Roeg Hildebrandt" userId="S::rhild061@uottawa.ca::c358c84f-5f8d-4fc8-abad-2d25879b4e81" providerId="AD" clId="Web-{2AA36D60-7E21-470A-889C-5F8E4E8FD267}" dt="2023-03-08T13:39:57.676" v="14"/>
          <pc:sldLayoutMkLst>
            <pc:docMk/>
            <pc:sldMasterMk cId="279803228" sldId="2147483678"/>
            <pc:sldLayoutMk cId="2111639041" sldId="2147483687"/>
          </pc:sldLayoutMkLst>
        </pc:sldLayoutChg>
        <pc:sldLayoutChg chg="add del mod replId">
          <pc:chgData name="Roeg Hildebrandt" userId="S::rhild061@uottawa.ca::c358c84f-5f8d-4fc8-abad-2d25879b4e81" providerId="AD" clId="Web-{2AA36D60-7E21-470A-889C-5F8E4E8FD267}" dt="2023-03-08T13:39:57.676" v="14"/>
          <pc:sldLayoutMkLst>
            <pc:docMk/>
            <pc:sldMasterMk cId="279803228" sldId="2147483678"/>
            <pc:sldLayoutMk cId="3504236572" sldId="2147483688"/>
          </pc:sldLayoutMkLst>
        </pc:sldLayoutChg>
        <pc:sldLayoutChg chg="add del mod replId">
          <pc:chgData name="Roeg Hildebrandt" userId="S::rhild061@uottawa.ca::c358c84f-5f8d-4fc8-abad-2d25879b4e81" providerId="AD" clId="Web-{2AA36D60-7E21-470A-889C-5F8E4E8FD267}" dt="2023-03-08T13:39:57.676" v="14"/>
          <pc:sldLayoutMkLst>
            <pc:docMk/>
            <pc:sldMasterMk cId="279803228" sldId="2147483678"/>
            <pc:sldLayoutMk cId="967725457" sldId="2147483689"/>
          </pc:sldLayoutMkLst>
        </pc:sldLayoutChg>
      </pc:sldMasterChg>
    </pc:docChg>
  </pc:docChgLst>
  <pc:docChgLst>
    <pc:chgData name="Sophia Cino-Zarco" userId="S::scino043@uottawa.ca::b5f7d5d1-2576-49bc-be96-142926d5e01d" providerId="AD" clId="Web-{2299F59D-CE7F-65AD-4BC3-DEFF11D230BD}"/>
    <pc:docChg chg="delSld modSld">
      <pc:chgData name="Sophia Cino-Zarco" userId="S::scino043@uottawa.ca::b5f7d5d1-2576-49bc-be96-142926d5e01d" providerId="AD" clId="Web-{2299F59D-CE7F-65AD-4BC3-DEFF11D230BD}" dt="2023-03-08T17:43:38.245" v="106" actId="20577"/>
      <pc:docMkLst>
        <pc:docMk/>
      </pc:docMkLst>
      <pc:sldChg chg="modSp">
        <pc:chgData name="Sophia Cino-Zarco" userId="S::scino043@uottawa.ca::b5f7d5d1-2576-49bc-be96-142926d5e01d" providerId="AD" clId="Web-{2299F59D-CE7F-65AD-4BC3-DEFF11D230BD}" dt="2023-03-08T17:40:50.027" v="93" actId="20577"/>
        <pc:sldMkLst>
          <pc:docMk/>
          <pc:sldMk cId="314163732" sldId="259"/>
        </pc:sldMkLst>
        <pc:spChg chg="mod">
          <ac:chgData name="Sophia Cino-Zarco" userId="S::scino043@uottawa.ca::b5f7d5d1-2576-49bc-be96-142926d5e01d" providerId="AD" clId="Web-{2299F59D-CE7F-65AD-4BC3-DEFF11D230BD}" dt="2023-03-08T17:40:50.027" v="93" actId="20577"/>
          <ac:spMkLst>
            <pc:docMk/>
            <pc:sldMk cId="314163732" sldId="259"/>
            <ac:spMk id="9" creationId="{920C9468-4824-4703-16AC-0224BDBF10C8}"/>
          </ac:spMkLst>
        </pc:spChg>
      </pc:sldChg>
      <pc:sldChg chg="addSp delSp modSp">
        <pc:chgData name="Sophia Cino-Zarco" userId="S::scino043@uottawa.ca::b5f7d5d1-2576-49bc-be96-142926d5e01d" providerId="AD" clId="Web-{2299F59D-CE7F-65AD-4BC3-DEFF11D230BD}" dt="2023-03-08T17:43:38.245" v="106" actId="20577"/>
        <pc:sldMkLst>
          <pc:docMk/>
          <pc:sldMk cId="1809548918" sldId="276"/>
        </pc:sldMkLst>
        <pc:spChg chg="mod">
          <ac:chgData name="Sophia Cino-Zarco" userId="S::scino043@uottawa.ca::b5f7d5d1-2576-49bc-be96-142926d5e01d" providerId="AD" clId="Web-{2299F59D-CE7F-65AD-4BC3-DEFF11D230BD}" dt="2023-03-08T17:43:38.245" v="106" actId="20577"/>
          <ac:spMkLst>
            <pc:docMk/>
            <pc:sldMk cId="1809548918" sldId="276"/>
            <ac:spMk id="6" creationId="{711C4B21-C3B5-61F3-4641-439A21745128}"/>
          </ac:spMkLst>
        </pc:spChg>
        <pc:picChg chg="add mod">
          <ac:chgData name="Sophia Cino-Zarco" userId="S::scino043@uottawa.ca::b5f7d5d1-2576-49bc-be96-142926d5e01d" providerId="AD" clId="Web-{2299F59D-CE7F-65AD-4BC3-DEFF11D230BD}" dt="2023-03-08T17:36:25.262" v="29" actId="1076"/>
          <ac:picMkLst>
            <pc:docMk/>
            <pc:sldMk cId="1809548918" sldId="276"/>
            <ac:picMk id="3" creationId="{35F25C67-59E9-76F2-7F01-9D605A87282A}"/>
          </ac:picMkLst>
        </pc:picChg>
        <pc:picChg chg="mod">
          <ac:chgData name="Sophia Cino-Zarco" userId="S::scino043@uottawa.ca::b5f7d5d1-2576-49bc-be96-142926d5e01d" providerId="AD" clId="Web-{2299F59D-CE7F-65AD-4BC3-DEFF11D230BD}" dt="2023-03-08T16:56:55.860" v="6" actId="1076"/>
          <ac:picMkLst>
            <pc:docMk/>
            <pc:sldMk cId="1809548918" sldId="276"/>
            <ac:picMk id="5" creationId="{C883F196-7C5C-EE19-8CFF-04A00C798A09}"/>
          </ac:picMkLst>
        </pc:picChg>
        <pc:picChg chg="add del mod modCrop">
          <ac:chgData name="Sophia Cino-Zarco" userId="S::scino043@uottawa.ca::b5f7d5d1-2576-49bc-be96-142926d5e01d" providerId="AD" clId="Web-{2299F59D-CE7F-65AD-4BC3-DEFF11D230BD}" dt="2023-03-08T17:36:13.887" v="26"/>
          <ac:picMkLst>
            <pc:docMk/>
            <pc:sldMk cId="1809548918" sldId="276"/>
            <ac:picMk id="7" creationId="{3A3B8033-0450-EA61-A37F-E8892AB1296F}"/>
          </ac:picMkLst>
        </pc:picChg>
      </pc:sldChg>
      <pc:sldChg chg="del">
        <pc:chgData name="Sophia Cino-Zarco" userId="S::scino043@uottawa.ca::b5f7d5d1-2576-49bc-be96-142926d5e01d" providerId="AD" clId="Web-{2299F59D-CE7F-65AD-4BC3-DEFF11D230BD}" dt="2023-03-08T16:55:51.578" v="0"/>
        <pc:sldMkLst>
          <pc:docMk/>
          <pc:sldMk cId="3055436201" sldId="280"/>
        </pc:sldMkLst>
      </pc:sldChg>
      <pc:sldChg chg="addSp modSp">
        <pc:chgData name="Sophia Cino-Zarco" userId="S::scino043@uottawa.ca::b5f7d5d1-2576-49bc-be96-142926d5e01d" providerId="AD" clId="Web-{2299F59D-CE7F-65AD-4BC3-DEFF11D230BD}" dt="2023-03-08T17:07:03.211" v="23" actId="1076"/>
        <pc:sldMkLst>
          <pc:docMk/>
          <pc:sldMk cId="1791414502" sldId="281"/>
        </pc:sldMkLst>
        <pc:spChg chg="add mod">
          <ac:chgData name="Sophia Cino-Zarco" userId="S::scino043@uottawa.ca::b5f7d5d1-2576-49bc-be96-142926d5e01d" providerId="AD" clId="Web-{2299F59D-CE7F-65AD-4BC3-DEFF11D230BD}" dt="2023-03-08T17:07:03.211" v="23" actId="1076"/>
          <ac:spMkLst>
            <pc:docMk/>
            <pc:sldMk cId="1791414502" sldId="281"/>
            <ac:spMk id="3" creationId="{F1D7C672-477F-5E65-45F9-5692F902F494}"/>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C43044-CD49-489D-BEC5-25F4B7A3FEA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AF49116-4467-494F-9369-0A2685184A25}">
      <dgm:prSet/>
      <dgm:spPr/>
      <dgm:t>
        <a:bodyPr/>
        <a:lstStyle/>
        <a:p>
          <a:r>
            <a:rPr lang="en-US"/>
            <a:t>Making the LEDs waterproof</a:t>
          </a:r>
        </a:p>
      </dgm:t>
    </dgm:pt>
    <dgm:pt modelId="{CA021902-EB12-416F-A939-0660928225D6}" type="parTrans" cxnId="{04BDF58C-F06A-4595-A52C-B4E0C9D37003}">
      <dgm:prSet/>
      <dgm:spPr/>
      <dgm:t>
        <a:bodyPr/>
        <a:lstStyle/>
        <a:p>
          <a:endParaRPr lang="en-US"/>
        </a:p>
      </dgm:t>
    </dgm:pt>
    <dgm:pt modelId="{B73C8A81-AA8B-4941-9B7F-CA72A553381E}" type="sibTrans" cxnId="{04BDF58C-F06A-4595-A52C-B4E0C9D37003}">
      <dgm:prSet/>
      <dgm:spPr/>
      <dgm:t>
        <a:bodyPr/>
        <a:lstStyle/>
        <a:p>
          <a:endParaRPr lang="en-US"/>
        </a:p>
      </dgm:t>
    </dgm:pt>
    <dgm:pt modelId="{10E198B2-2D86-43EB-9516-622128B9C204}">
      <dgm:prSet/>
      <dgm:spPr/>
      <dgm:t>
        <a:bodyPr/>
        <a:lstStyle/>
        <a:p>
          <a:r>
            <a:rPr lang="en-CA"/>
            <a:t>Learning/Mastering the LED configurations</a:t>
          </a:r>
          <a:endParaRPr lang="en-US"/>
        </a:p>
      </dgm:t>
    </dgm:pt>
    <dgm:pt modelId="{0C134B7C-4114-4D56-B825-95690B87F1D4}" type="parTrans" cxnId="{4FB4158A-4E42-4BAF-9606-94F90CA05074}">
      <dgm:prSet/>
      <dgm:spPr/>
      <dgm:t>
        <a:bodyPr/>
        <a:lstStyle/>
        <a:p>
          <a:endParaRPr lang="en-US"/>
        </a:p>
      </dgm:t>
    </dgm:pt>
    <dgm:pt modelId="{EAF9D4E5-DFC3-4CEB-8FE9-0D92108DE0CF}" type="sibTrans" cxnId="{4FB4158A-4E42-4BAF-9606-94F90CA05074}">
      <dgm:prSet/>
      <dgm:spPr/>
      <dgm:t>
        <a:bodyPr/>
        <a:lstStyle/>
        <a:p>
          <a:endParaRPr lang="en-US"/>
        </a:p>
      </dgm:t>
    </dgm:pt>
    <dgm:pt modelId="{AEC17F4C-32F5-4F12-BF07-C572F8336A52}">
      <dgm:prSet/>
      <dgm:spPr/>
      <dgm:t>
        <a:bodyPr/>
        <a:lstStyle/>
        <a:p>
          <a:r>
            <a:rPr lang="en-CA"/>
            <a:t>Construction and modification of the LEDs</a:t>
          </a:r>
          <a:endParaRPr lang="en-US"/>
        </a:p>
      </dgm:t>
    </dgm:pt>
    <dgm:pt modelId="{A1DEF2F2-6776-4F00-B6BC-A4D158A947AD}" type="parTrans" cxnId="{81A8A2A9-12C2-4824-B151-8CC0BEDC4534}">
      <dgm:prSet/>
      <dgm:spPr/>
      <dgm:t>
        <a:bodyPr/>
        <a:lstStyle/>
        <a:p>
          <a:endParaRPr lang="en-US"/>
        </a:p>
      </dgm:t>
    </dgm:pt>
    <dgm:pt modelId="{18FEFCA3-93C0-46AC-B0A7-5BB4CE165A60}" type="sibTrans" cxnId="{81A8A2A9-12C2-4824-B151-8CC0BEDC4534}">
      <dgm:prSet/>
      <dgm:spPr/>
      <dgm:t>
        <a:bodyPr/>
        <a:lstStyle/>
        <a:p>
          <a:endParaRPr lang="en-US"/>
        </a:p>
      </dgm:t>
    </dgm:pt>
    <dgm:pt modelId="{67E76D0E-B2B6-4FDF-B9EF-CB122C60B5B5}">
      <dgm:prSet/>
      <dgm:spPr/>
      <dgm:t>
        <a:bodyPr/>
        <a:lstStyle/>
        <a:p>
          <a:r>
            <a:rPr lang="en-CA"/>
            <a:t>Ready to go</a:t>
          </a:r>
          <a:endParaRPr lang="en-US"/>
        </a:p>
      </dgm:t>
    </dgm:pt>
    <dgm:pt modelId="{36930D69-09E6-4927-BA0B-83221049D7C0}" type="parTrans" cxnId="{E9C45092-11B3-4247-9DBB-4286F3951B7F}">
      <dgm:prSet/>
      <dgm:spPr/>
      <dgm:t>
        <a:bodyPr/>
        <a:lstStyle/>
        <a:p>
          <a:endParaRPr lang="en-US"/>
        </a:p>
      </dgm:t>
    </dgm:pt>
    <dgm:pt modelId="{53657766-3533-4196-93FB-F7B9DD4CDD47}" type="sibTrans" cxnId="{E9C45092-11B3-4247-9DBB-4286F3951B7F}">
      <dgm:prSet/>
      <dgm:spPr/>
      <dgm:t>
        <a:bodyPr/>
        <a:lstStyle/>
        <a:p>
          <a:endParaRPr lang="en-US"/>
        </a:p>
      </dgm:t>
    </dgm:pt>
    <dgm:pt modelId="{66ABB5BC-CBFC-4432-9702-A93ED3C3DBEB}" type="pres">
      <dgm:prSet presAssocID="{03C43044-CD49-489D-BEC5-25F4B7A3FEA4}" presName="root" presStyleCnt="0">
        <dgm:presLayoutVars>
          <dgm:dir/>
          <dgm:resizeHandles val="exact"/>
        </dgm:presLayoutVars>
      </dgm:prSet>
      <dgm:spPr/>
    </dgm:pt>
    <dgm:pt modelId="{4580396D-6933-4651-B009-D14BA27124DB}" type="pres">
      <dgm:prSet presAssocID="{3AF49116-4467-494F-9369-0A2685184A25}" presName="compNode" presStyleCnt="0"/>
      <dgm:spPr/>
    </dgm:pt>
    <dgm:pt modelId="{C4D02BDD-D0DB-4ADD-B71C-C27ADD08CC13}" type="pres">
      <dgm:prSet presAssocID="{3AF49116-4467-494F-9369-0A2685184A25}" presName="bgRect" presStyleLbl="bgShp" presStyleIdx="0" presStyleCnt="4"/>
      <dgm:spPr/>
    </dgm:pt>
    <dgm:pt modelId="{D8D20E08-B8DF-47EB-A1A8-3F97016B3457}" type="pres">
      <dgm:prSet presAssocID="{3AF49116-4467-494F-9369-0A2685184A2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nk"/>
        </a:ext>
      </dgm:extLst>
    </dgm:pt>
    <dgm:pt modelId="{64F83A5C-CC1A-4824-A57E-ED0E6AB27CF8}" type="pres">
      <dgm:prSet presAssocID="{3AF49116-4467-494F-9369-0A2685184A25}" presName="spaceRect" presStyleCnt="0"/>
      <dgm:spPr/>
    </dgm:pt>
    <dgm:pt modelId="{F80C4204-C3B4-46A0-8101-1131F34D6C82}" type="pres">
      <dgm:prSet presAssocID="{3AF49116-4467-494F-9369-0A2685184A25}" presName="parTx" presStyleLbl="revTx" presStyleIdx="0" presStyleCnt="4">
        <dgm:presLayoutVars>
          <dgm:chMax val="0"/>
          <dgm:chPref val="0"/>
        </dgm:presLayoutVars>
      </dgm:prSet>
      <dgm:spPr/>
    </dgm:pt>
    <dgm:pt modelId="{7929D4C6-9E69-46C5-83AA-987570FD1E01}" type="pres">
      <dgm:prSet presAssocID="{B73C8A81-AA8B-4941-9B7F-CA72A553381E}" presName="sibTrans" presStyleCnt="0"/>
      <dgm:spPr/>
    </dgm:pt>
    <dgm:pt modelId="{DA6866A5-E65D-4E18-A565-E6744C08B175}" type="pres">
      <dgm:prSet presAssocID="{10E198B2-2D86-43EB-9516-622128B9C204}" presName="compNode" presStyleCnt="0"/>
      <dgm:spPr/>
    </dgm:pt>
    <dgm:pt modelId="{FDABAADE-48DD-4143-BC84-D9B565138423}" type="pres">
      <dgm:prSet presAssocID="{10E198B2-2D86-43EB-9516-622128B9C204}" presName="bgRect" presStyleLbl="bgShp" presStyleIdx="1" presStyleCnt="4"/>
      <dgm:spPr/>
    </dgm:pt>
    <dgm:pt modelId="{EB08F883-7502-4FD1-BE62-6619EBAE73C3}" type="pres">
      <dgm:prSet presAssocID="{10E198B2-2D86-43EB-9516-622128B9C20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653E60C4-4EB8-4B59-8ABD-33241B7CB0F7}" type="pres">
      <dgm:prSet presAssocID="{10E198B2-2D86-43EB-9516-622128B9C204}" presName="spaceRect" presStyleCnt="0"/>
      <dgm:spPr/>
    </dgm:pt>
    <dgm:pt modelId="{19E33A4C-C3EA-4784-ABBA-B27FB6953356}" type="pres">
      <dgm:prSet presAssocID="{10E198B2-2D86-43EB-9516-622128B9C204}" presName="parTx" presStyleLbl="revTx" presStyleIdx="1" presStyleCnt="4">
        <dgm:presLayoutVars>
          <dgm:chMax val="0"/>
          <dgm:chPref val="0"/>
        </dgm:presLayoutVars>
      </dgm:prSet>
      <dgm:spPr/>
    </dgm:pt>
    <dgm:pt modelId="{D0E2A957-A6F6-4DD2-9E2F-4B0348F10AC7}" type="pres">
      <dgm:prSet presAssocID="{EAF9D4E5-DFC3-4CEB-8FE9-0D92108DE0CF}" presName="sibTrans" presStyleCnt="0"/>
      <dgm:spPr/>
    </dgm:pt>
    <dgm:pt modelId="{E47D774D-AC4C-4746-A4ED-C1B14B3F5948}" type="pres">
      <dgm:prSet presAssocID="{AEC17F4C-32F5-4F12-BF07-C572F8336A52}" presName="compNode" presStyleCnt="0"/>
      <dgm:spPr/>
    </dgm:pt>
    <dgm:pt modelId="{6090A6DC-1C22-48A3-BF7A-6C9EDD3049B6}" type="pres">
      <dgm:prSet presAssocID="{AEC17F4C-32F5-4F12-BF07-C572F8336A52}" presName="bgRect" presStyleLbl="bgShp" presStyleIdx="2" presStyleCnt="4"/>
      <dgm:spPr/>
    </dgm:pt>
    <dgm:pt modelId="{D8973D83-BA0A-4349-A7D7-F28ABAA87839}" type="pres">
      <dgm:prSet presAssocID="{AEC17F4C-32F5-4F12-BF07-C572F8336A5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EC8EC6D9-53FA-4F8C-8A37-0C1A6E6D8E4A}" type="pres">
      <dgm:prSet presAssocID="{AEC17F4C-32F5-4F12-BF07-C572F8336A52}" presName="spaceRect" presStyleCnt="0"/>
      <dgm:spPr/>
    </dgm:pt>
    <dgm:pt modelId="{CF0E0CDE-2AE5-410E-89C7-482C93723193}" type="pres">
      <dgm:prSet presAssocID="{AEC17F4C-32F5-4F12-BF07-C572F8336A52}" presName="parTx" presStyleLbl="revTx" presStyleIdx="2" presStyleCnt="4">
        <dgm:presLayoutVars>
          <dgm:chMax val="0"/>
          <dgm:chPref val="0"/>
        </dgm:presLayoutVars>
      </dgm:prSet>
      <dgm:spPr/>
    </dgm:pt>
    <dgm:pt modelId="{F3792425-27F4-4196-9251-DA815A9D2655}" type="pres">
      <dgm:prSet presAssocID="{18FEFCA3-93C0-46AC-B0A7-5BB4CE165A60}" presName="sibTrans" presStyleCnt="0"/>
      <dgm:spPr/>
    </dgm:pt>
    <dgm:pt modelId="{D5C1B6C3-0046-4682-8452-C8E8B7D5DEFF}" type="pres">
      <dgm:prSet presAssocID="{67E76D0E-B2B6-4FDF-B9EF-CB122C60B5B5}" presName="compNode" presStyleCnt="0"/>
      <dgm:spPr/>
    </dgm:pt>
    <dgm:pt modelId="{D6B8164D-18AC-4019-BD4D-A23A2F905E51}" type="pres">
      <dgm:prSet presAssocID="{67E76D0E-B2B6-4FDF-B9EF-CB122C60B5B5}" presName="bgRect" presStyleLbl="bgShp" presStyleIdx="3" presStyleCnt="4"/>
      <dgm:spPr/>
    </dgm:pt>
    <dgm:pt modelId="{1385D13C-99CE-4E60-9443-F432F8BA7FDF}" type="pres">
      <dgm:prSet presAssocID="{67E76D0E-B2B6-4FDF-B9EF-CB122C60B5B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n"/>
        </a:ext>
      </dgm:extLst>
    </dgm:pt>
    <dgm:pt modelId="{910F8B30-CEC7-4D5E-84DA-0856EBEBA8BB}" type="pres">
      <dgm:prSet presAssocID="{67E76D0E-B2B6-4FDF-B9EF-CB122C60B5B5}" presName="spaceRect" presStyleCnt="0"/>
      <dgm:spPr/>
    </dgm:pt>
    <dgm:pt modelId="{ED682BFB-4129-4F4B-AB36-1827160F9492}" type="pres">
      <dgm:prSet presAssocID="{67E76D0E-B2B6-4FDF-B9EF-CB122C60B5B5}" presName="parTx" presStyleLbl="revTx" presStyleIdx="3" presStyleCnt="4">
        <dgm:presLayoutVars>
          <dgm:chMax val="0"/>
          <dgm:chPref val="0"/>
        </dgm:presLayoutVars>
      </dgm:prSet>
      <dgm:spPr/>
    </dgm:pt>
  </dgm:ptLst>
  <dgm:cxnLst>
    <dgm:cxn modelId="{833EE748-64F1-47F9-982E-744E24568F48}" type="presOf" srcId="{67E76D0E-B2B6-4FDF-B9EF-CB122C60B5B5}" destId="{ED682BFB-4129-4F4B-AB36-1827160F9492}" srcOrd="0" destOrd="0" presId="urn:microsoft.com/office/officeart/2018/2/layout/IconVerticalSolidList"/>
    <dgm:cxn modelId="{D01C097E-830E-417B-A2CD-1B12C9B035E7}" type="presOf" srcId="{AEC17F4C-32F5-4F12-BF07-C572F8336A52}" destId="{CF0E0CDE-2AE5-410E-89C7-482C93723193}" srcOrd="0" destOrd="0" presId="urn:microsoft.com/office/officeart/2018/2/layout/IconVerticalSolidList"/>
    <dgm:cxn modelId="{4FB4158A-4E42-4BAF-9606-94F90CA05074}" srcId="{03C43044-CD49-489D-BEC5-25F4B7A3FEA4}" destId="{10E198B2-2D86-43EB-9516-622128B9C204}" srcOrd="1" destOrd="0" parTransId="{0C134B7C-4114-4D56-B825-95690B87F1D4}" sibTransId="{EAF9D4E5-DFC3-4CEB-8FE9-0D92108DE0CF}"/>
    <dgm:cxn modelId="{04BDF58C-F06A-4595-A52C-B4E0C9D37003}" srcId="{03C43044-CD49-489D-BEC5-25F4B7A3FEA4}" destId="{3AF49116-4467-494F-9369-0A2685184A25}" srcOrd="0" destOrd="0" parTransId="{CA021902-EB12-416F-A939-0660928225D6}" sibTransId="{B73C8A81-AA8B-4941-9B7F-CA72A553381E}"/>
    <dgm:cxn modelId="{E9C45092-11B3-4247-9DBB-4286F3951B7F}" srcId="{03C43044-CD49-489D-BEC5-25F4B7A3FEA4}" destId="{67E76D0E-B2B6-4FDF-B9EF-CB122C60B5B5}" srcOrd="3" destOrd="0" parTransId="{36930D69-09E6-4927-BA0B-83221049D7C0}" sibTransId="{53657766-3533-4196-93FB-F7B9DD4CDD47}"/>
    <dgm:cxn modelId="{9E95B893-3532-4BCD-B8D8-5F334A871BFD}" type="presOf" srcId="{03C43044-CD49-489D-BEC5-25F4B7A3FEA4}" destId="{66ABB5BC-CBFC-4432-9702-A93ED3C3DBEB}" srcOrd="0" destOrd="0" presId="urn:microsoft.com/office/officeart/2018/2/layout/IconVerticalSolidList"/>
    <dgm:cxn modelId="{BAFFB298-F2DF-4D0B-870E-6D0BC944CFF3}" type="presOf" srcId="{3AF49116-4467-494F-9369-0A2685184A25}" destId="{F80C4204-C3B4-46A0-8101-1131F34D6C82}" srcOrd="0" destOrd="0" presId="urn:microsoft.com/office/officeart/2018/2/layout/IconVerticalSolidList"/>
    <dgm:cxn modelId="{81A8A2A9-12C2-4824-B151-8CC0BEDC4534}" srcId="{03C43044-CD49-489D-BEC5-25F4B7A3FEA4}" destId="{AEC17F4C-32F5-4F12-BF07-C572F8336A52}" srcOrd="2" destOrd="0" parTransId="{A1DEF2F2-6776-4F00-B6BC-A4D158A947AD}" sibTransId="{18FEFCA3-93C0-46AC-B0A7-5BB4CE165A60}"/>
    <dgm:cxn modelId="{C2ED71F3-EB93-4854-8618-4215BEDEBC5D}" type="presOf" srcId="{10E198B2-2D86-43EB-9516-622128B9C204}" destId="{19E33A4C-C3EA-4784-ABBA-B27FB6953356}" srcOrd="0" destOrd="0" presId="urn:microsoft.com/office/officeart/2018/2/layout/IconVerticalSolidList"/>
    <dgm:cxn modelId="{41733622-A5D6-44E4-BEB2-7368590340D5}" type="presParOf" srcId="{66ABB5BC-CBFC-4432-9702-A93ED3C3DBEB}" destId="{4580396D-6933-4651-B009-D14BA27124DB}" srcOrd="0" destOrd="0" presId="urn:microsoft.com/office/officeart/2018/2/layout/IconVerticalSolidList"/>
    <dgm:cxn modelId="{CDBBA76B-0995-4341-B88D-836EE032F9EA}" type="presParOf" srcId="{4580396D-6933-4651-B009-D14BA27124DB}" destId="{C4D02BDD-D0DB-4ADD-B71C-C27ADD08CC13}" srcOrd="0" destOrd="0" presId="urn:microsoft.com/office/officeart/2018/2/layout/IconVerticalSolidList"/>
    <dgm:cxn modelId="{72AA7C66-C289-425C-BDDE-7158400C2763}" type="presParOf" srcId="{4580396D-6933-4651-B009-D14BA27124DB}" destId="{D8D20E08-B8DF-47EB-A1A8-3F97016B3457}" srcOrd="1" destOrd="0" presId="urn:microsoft.com/office/officeart/2018/2/layout/IconVerticalSolidList"/>
    <dgm:cxn modelId="{A2661CF6-B7BC-4562-A848-7517640DB1E7}" type="presParOf" srcId="{4580396D-6933-4651-B009-D14BA27124DB}" destId="{64F83A5C-CC1A-4824-A57E-ED0E6AB27CF8}" srcOrd="2" destOrd="0" presId="urn:microsoft.com/office/officeart/2018/2/layout/IconVerticalSolidList"/>
    <dgm:cxn modelId="{FFD3C4BA-69B9-427D-B057-1F5477DD6126}" type="presParOf" srcId="{4580396D-6933-4651-B009-D14BA27124DB}" destId="{F80C4204-C3B4-46A0-8101-1131F34D6C82}" srcOrd="3" destOrd="0" presId="urn:microsoft.com/office/officeart/2018/2/layout/IconVerticalSolidList"/>
    <dgm:cxn modelId="{7280A305-62EF-4459-A092-BA48185543A5}" type="presParOf" srcId="{66ABB5BC-CBFC-4432-9702-A93ED3C3DBEB}" destId="{7929D4C6-9E69-46C5-83AA-987570FD1E01}" srcOrd="1" destOrd="0" presId="urn:microsoft.com/office/officeart/2018/2/layout/IconVerticalSolidList"/>
    <dgm:cxn modelId="{231C21C4-0B61-4145-9D6D-954433C15DC6}" type="presParOf" srcId="{66ABB5BC-CBFC-4432-9702-A93ED3C3DBEB}" destId="{DA6866A5-E65D-4E18-A565-E6744C08B175}" srcOrd="2" destOrd="0" presId="urn:microsoft.com/office/officeart/2018/2/layout/IconVerticalSolidList"/>
    <dgm:cxn modelId="{EE056857-9C87-4992-A0DC-C0D567C127B6}" type="presParOf" srcId="{DA6866A5-E65D-4E18-A565-E6744C08B175}" destId="{FDABAADE-48DD-4143-BC84-D9B565138423}" srcOrd="0" destOrd="0" presId="urn:microsoft.com/office/officeart/2018/2/layout/IconVerticalSolidList"/>
    <dgm:cxn modelId="{04BA8264-E054-44A7-9219-990569F47F85}" type="presParOf" srcId="{DA6866A5-E65D-4E18-A565-E6744C08B175}" destId="{EB08F883-7502-4FD1-BE62-6619EBAE73C3}" srcOrd="1" destOrd="0" presId="urn:microsoft.com/office/officeart/2018/2/layout/IconVerticalSolidList"/>
    <dgm:cxn modelId="{18FD02C8-8A8E-4CCC-9E5A-105092DA0E22}" type="presParOf" srcId="{DA6866A5-E65D-4E18-A565-E6744C08B175}" destId="{653E60C4-4EB8-4B59-8ABD-33241B7CB0F7}" srcOrd="2" destOrd="0" presId="urn:microsoft.com/office/officeart/2018/2/layout/IconVerticalSolidList"/>
    <dgm:cxn modelId="{DA68E6CB-BB72-40CF-BA22-C51904D4C2CE}" type="presParOf" srcId="{DA6866A5-E65D-4E18-A565-E6744C08B175}" destId="{19E33A4C-C3EA-4784-ABBA-B27FB6953356}" srcOrd="3" destOrd="0" presId="urn:microsoft.com/office/officeart/2018/2/layout/IconVerticalSolidList"/>
    <dgm:cxn modelId="{7A9D8ABE-690C-4DEE-826C-64B6D7CA1CE0}" type="presParOf" srcId="{66ABB5BC-CBFC-4432-9702-A93ED3C3DBEB}" destId="{D0E2A957-A6F6-4DD2-9E2F-4B0348F10AC7}" srcOrd="3" destOrd="0" presId="urn:microsoft.com/office/officeart/2018/2/layout/IconVerticalSolidList"/>
    <dgm:cxn modelId="{6F1F888C-7DE6-4E8F-9854-C8CE3C45FF52}" type="presParOf" srcId="{66ABB5BC-CBFC-4432-9702-A93ED3C3DBEB}" destId="{E47D774D-AC4C-4746-A4ED-C1B14B3F5948}" srcOrd="4" destOrd="0" presId="urn:microsoft.com/office/officeart/2018/2/layout/IconVerticalSolidList"/>
    <dgm:cxn modelId="{C7EA629F-2B78-41E1-81F4-8510D837AB04}" type="presParOf" srcId="{E47D774D-AC4C-4746-A4ED-C1B14B3F5948}" destId="{6090A6DC-1C22-48A3-BF7A-6C9EDD3049B6}" srcOrd="0" destOrd="0" presId="urn:microsoft.com/office/officeart/2018/2/layout/IconVerticalSolidList"/>
    <dgm:cxn modelId="{1474C447-4BA3-4A8E-A903-574B4FF9C805}" type="presParOf" srcId="{E47D774D-AC4C-4746-A4ED-C1B14B3F5948}" destId="{D8973D83-BA0A-4349-A7D7-F28ABAA87839}" srcOrd="1" destOrd="0" presId="urn:microsoft.com/office/officeart/2018/2/layout/IconVerticalSolidList"/>
    <dgm:cxn modelId="{99EB5F80-968B-45A2-B708-FA8808F9608A}" type="presParOf" srcId="{E47D774D-AC4C-4746-A4ED-C1B14B3F5948}" destId="{EC8EC6D9-53FA-4F8C-8A37-0C1A6E6D8E4A}" srcOrd="2" destOrd="0" presId="urn:microsoft.com/office/officeart/2018/2/layout/IconVerticalSolidList"/>
    <dgm:cxn modelId="{AED90986-BDD5-4E94-BA94-A15DFF6D969B}" type="presParOf" srcId="{E47D774D-AC4C-4746-A4ED-C1B14B3F5948}" destId="{CF0E0CDE-2AE5-410E-89C7-482C93723193}" srcOrd="3" destOrd="0" presId="urn:microsoft.com/office/officeart/2018/2/layout/IconVerticalSolidList"/>
    <dgm:cxn modelId="{110AE3A6-1831-4BF8-B16E-A4A89728EBF8}" type="presParOf" srcId="{66ABB5BC-CBFC-4432-9702-A93ED3C3DBEB}" destId="{F3792425-27F4-4196-9251-DA815A9D2655}" srcOrd="5" destOrd="0" presId="urn:microsoft.com/office/officeart/2018/2/layout/IconVerticalSolidList"/>
    <dgm:cxn modelId="{F721DA2D-A8D0-4CA7-A4E4-1D7BD329D9BB}" type="presParOf" srcId="{66ABB5BC-CBFC-4432-9702-A93ED3C3DBEB}" destId="{D5C1B6C3-0046-4682-8452-C8E8B7D5DEFF}" srcOrd="6" destOrd="0" presId="urn:microsoft.com/office/officeart/2018/2/layout/IconVerticalSolidList"/>
    <dgm:cxn modelId="{BA34B2DA-DDB0-4FF8-B4DB-1A1C6E5A2C68}" type="presParOf" srcId="{D5C1B6C3-0046-4682-8452-C8E8B7D5DEFF}" destId="{D6B8164D-18AC-4019-BD4D-A23A2F905E51}" srcOrd="0" destOrd="0" presId="urn:microsoft.com/office/officeart/2018/2/layout/IconVerticalSolidList"/>
    <dgm:cxn modelId="{0E546D9E-1BEE-4359-A5CE-3F38684B278F}" type="presParOf" srcId="{D5C1B6C3-0046-4682-8452-C8E8B7D5DEFF}" destId="{1385D13C-99CE-4E60-9443-F432F8BA7FDF}" srcOrd="1" destOrd="0" presId="urn:microsoft.com/office/officeart/2018/2/layout/IconVerticalSolidList"/>
    <dgm:cxn modelId="{46752D43-F102-4198-B9F3-5D0C530F46D7}" type="presParOf" srcId="{D5C1B6C3-0046-4682-8452-C8E8B7D5DEFF}" destId="{910F8B30-CEC7-4D5E-84DA-0856EBEBA8BB}" srcOrd="2" destOrd="0" presId="urn:microsoft.com/office/officeart/2018/2/layout/IconVerticalSolidList"/>
    <dgm:cxn modelId="{DD4EC74B-CEB3-424C-958F-F4D88E7F79D3}" type="presParOf" srcId="{D5C1B6C3-0046-4682-8452-C8E8B7D5DEFF}" destId="{ED682BFB-4129-4F4B-AB36-1827160F949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02BDD-D0DB-4ADD-B71C-C27ADD08CC13}">
      <dsp:nvSpPr>
        <dsp:cNvPr id="0" name=""/>
        <dsp:cNvSpPr/>
      </dsp:nvSpPr>
      <dsp:spPr>
        <a:xfrm>
          <a:off x="0" y="2118"/>
          <a:ext cx="6492875" cy="1073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D20E08-B8DF-47EB-A1A8-3F97016B3457}">
      <dsp:nvSpPr>
        <dsp:cNvPr id="0" name=""/>
        <dsp:cNvSpPr/>
      </dsp:nvSpPr>
      <dsp:spPr>
        <a:xfrm>
          <a:off x="324863" y="243752"/>
          <a:ext cx="590660" cy="5906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0C4204-C3B4-46A0-8101-1131F34D6C82}">
      <dsp:nvSpPr>
        <dsp:cNvPr id="0" name=""/>
        <dsp:cNvSpPr/>
      </dsp:nvSpPr>
      <dsp:spPr>
        <a:xfrm>
          <a:off x="1240387" y="2118"/>
          <a:ext cx="5252487" cy="107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57" tIns="113657" rIns="113657" bIns="113657" numCol="1" spcCol="1270" anchor="ctr" anchorCtr="0">
          <a:noAutofit/>
        </a:bodyPr>
        <a:lstStyle/>
        <a:p>
          <a:pPr marL="0" lvl="0" indent="0" algn="l" defTabSz="977900">
            <a:lnSpc>
              <a:spcPct val="90000"/>
            </a:lnSpc>
            <a:spcBef>
              <a:spcPct val="0"/>
            </a:spcBef>
            <a:spcAft>
              <a:spcPct val="35000"/>
            </a:spcAft>
            <a:buNone/>
          </a:pPr>
          <a:r>
            <a:rPr lang="en-US" sz="2200" kern="1200"/>
            <a:t>Making the LEDs waterproof</a:t>
          </a:r>
        </a:p>
      </dsp:txBody>
      <dsp:txXfrm>
        <a:off x="1240387" y="2118"/>
        <a:ext cx="5252487" cy="1073928"/>
      </dsp:txXfrm>
    </dsp:sp>
    <dsp:sp modelId="{FDABAADE-48DD-4143-BC84-D9B565138423}">
      <dsp:nvSpPr>
        <dsp:cNvPr id="0" name=""/>
        <dsp:cNvSpPr/>
      </dsp:nvSpPr>
      <dsp:spPr>
        <a:xfrm>
          <a:off x="0" y="1344530"/>
          <a:ext cx="6492875" cy="1073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08F883-7502-4FD1-BE62-6619EBAE73C3}">
      <dsp:nvSpPr>
        <dsp:cNvPr id="0" name=""/>
        <dsp:cNvSpPr/>
      </dsp:nvSpPr>
      <dsp:spPr>
        <a:xfrm>
          <a:off x="324863" y="1586164"/>
          <a:ext cx="590660" cy="5906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9E33A4C-C3EA-4784-ABBA-B27FB6953356}">
      <dsp:nvSpPr>
        <dsp:cNvPr id="0" name=""/>
        <dsp:cNvSpPr/>
      </dsp:nvSpPr>
      <dsp:spPr>
        <a:xfrm>
          <a:off x="1240387" y="1344530"/>
          <a:ext cx="5252487" cy="107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57" tIns="113657" rIns="113657" bIns="113657" numCol="1" spcCol="1270" anchor="ctr" anchorCtr="0">
          <a:noAutofit/>
        </a:bodyPr>
        <a:lstStyle/>
        <a:p>
          <a:pPr marL="0" lvl="0" indent="0" algn="l" defTabSz="977900">
            <a:lnSpc>
              <a:spcPct val="90000"/>
            </a:lnSpc>
            <a:spcBef>
              <a:spcPct val="0"/>
            </a:spcBef>
            <a:spcAft>
              <a:spcPct val="35000"/>
            </a:spcAft>
            <a:buNone/>
          </a:pPr>
          <a:r>
            <a:rPr lang="en-CA" sz="2200" kern="1200"/>
            <a:t>Learning/Mastering the LED configurations</a:t>
          </a:r>
          <a:endParaRPr lang="en-US" sz="2200" kern="1200"/>
        </a:p>
      </dsp:txBody>
      <dsp:txXfrm>
        <a:off x="1240387" y="1344530"/>
        <a:ext cx="5252487" cy="1073928"/>
      </dsp:txXfrm>
    </dsp:sp>
    <dsp:sp modelId="{6090A6DC-1C22-48A3-BF7A-6C9EDD3049B6}">
      <dsp:nvSpPr>
        <dsp:cNvPr id="0" name=""/>
        <dsp:cNvSpPr/>
      </dsp:nvSpPr>
      <dsp:spPr>
        <a:xfrm>
          <a:off x="0" y="2686941"/>
          <a:ext cx="6492875" cy="1073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973D83-BA0A-4349-A7D7-F28ABAA87839}">
      <dsp:nvSpPr>
        <dsp:cNvPr id="0" name=""/>
        <dsp:cNvSpPr/>
      </dsp:nvSpPr>
      <dsp:spPr>
        <a:xfrm>
          <a:off x="324863" y="2928575"/>
          <a:ext cx="590660" cy="5906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F0E0CDE-2AE5-410E-89C7-482C93723193}">
      <dsp:nvSpPr>
        <dsp:cNvPr id="0" name=""/>
        <dsp:cNvSpPr/>
      </dsp:nvSpPr>
      <dsp:spPr>
        <a:xfrm>
          <a:off x="1240387" y="2686941"/>
          <a:ext cx="5252487" cy="107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57" tIns="113657" rIns="113657" bIns="113657" numCol="1" spcCol="1270" anchor="ctr" anchorCtr="0">
          <a:noAutofit/>
        </a:bodyPr>
        <a:lstStyle/>
        <a:p>
          <a:pPr marL="0" lvl="0" indent="0" algn="l" defTabSz="977900">
            <a:lnSpc>
              <a:spcPct val="90000"/>
            </a:lnSpc>
            <a:spcBef>
              <a:spcPct val="0"/>
            </a:spcBef>
            <a:spcAft>
              <a:spcPct val="35000"/>
            </a:spcAft>
            <a:buNone/>
          </a:pPr>
          <a:r>
            <a:rPr lang="en-CA" sz="2200" kern="1200"/>
            <a:t>Construction and modification of the LEDs</a:t>
          </a:r>
          <a:endParaRPr lang="en-US" sz="2200" kern="1200"/>
        </a:p>
      </dsp:txBody>
      <dsp:txXfrm>
        <a:off x="1240387" y="2686941"/>
        <a:ext cx="5252487" cy="1073928"/>
      </dsp:txXfrm>
    </dsp:sp>
    <dsp:sp modelId="{D6B8164D-18AC-4019-BD4D-A23A2F905E51}">
      <dsp:nvSpPr>
        <dsp:cNvPr id="0" name=""/>
        <dsp:cNvSpPr/>
      </dsp:nvSpPr>
      <dsp:spPr>
        <a:xfrm>
          <a:off x="0" y="4029352"/>
          <a:ext cx="6492875" cy="1073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85D13C-99CE-4E60-9443-F432F8BA7FDF}">
      <dsp:nvSpPr>
        <dsp:cNvPr id="0" name=""/>
        <dsp:cNvSpPr/>
      </dsp:nvSpPr>
      <dsp:spPr>
        <a:xfrm>
          <a:off x="324863" y="4270986"/>
          <a:ext cx="590660" cy="5906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682BFB-4129-4F4B-AB36-1827160F9492}">
      <dsp:nvSpPr>
        <dsp:cNvPr id="0" name=""/>
        <dsp:cNvSpPr/>
      </dsp:nvSpPr>
      <dsp:spPr>
        <a:xfrm>
          <a:off x="1240387" y="4029352"/>
          <a:ext cx="5252487" cy="107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57" tIns="113657" rIns="113657" bIns="113657" numCol="1" spcCol="1270" anchor="ctr" anchorCtr="0">
          <a:noAutofit/>
        </a:bodyPr>
        <a:lstStyle/>
        <a:p>
          <a:pPr marL="0" lvl="0" indent="0" algn="l" defTabSz="977900">
            <a:lnSpc>
              <a:spcPct val="90000"/>
            </a:lnSpc>
            <a:spcBef>
              <a:spcPct val="0"/>
            </a:spcBef>
            <a:spcAft>
              <a:spcPct val="35000"/>
            </a:spcAft>
            <a:buNone/>
          </a:pPr>
          <a:r>
            <a:rPr lang="en-CA" sz="2200" kern="1200"/>
            <a:t>Ready to go</a:t>
          </a:r>
          <a:endParaRPr lang="en-US" sz="2200" kern="1200"/>
        </a:p>
      </dsp:txBody>
      <dsp:txXfrm>
        <a:off x="1240387" y="4029352"/>
        <a:ext cx="5252487" cy="10739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5B5A4-DA6B-4239-8364-F745ACC1BDB0}" type="datetimeFigureOut">
              <a:t>3/8/2023</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B20E1-3383-4575-AE9A-91AF2062D2F8}" type="slidenum">
              <a:t>‹#›</a:t>
            </a:fld>
            <a:endParaRPr lang="fr-CA"/>
          </a:p>
        </p:txBody>
      </p:sp>
    </p:spTree>
    <p:extLst>
      <p:ext uri="{BB962C8B-B14F-4D97-AF65-F5344CB8AC3E}">
        <p14:creationId xmlns:p14="http://schemas.microsoft.com/office/powerpoint/2010/main" val="1519912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Talking points: Since our last meeting, we have progressed significantly. For starters, we have made our final design and organized and sorted through every component we will need, from small ½ inch to ¾ inch PVC adapter, to our water pump. We have collaborated with the construction team, using their 3D representation of their design, to create our own, which is our first prototype.</a:t>
            </a:r>
            <a:endParaRPr lang="fr-FR"/>
          </a:p>
        </p:txBody>
      </p:sp>
      <p:sp>
        <p:nvSpPr>
          <p:cNvPr id="4" name="Espace réservé du numéro de diapositive 3"/>
          <p:cNvSpPr>
            <a:spLocks noGrp="1"/>
          </p:cNvSpPr>
          <p:nvPr>
            <p:ph type="sldNum" sz="quarter" idx="5"/>
          </p:nvPr>
        </p:nvSpPr>
        <p:spPr/>
        <p:txBody>
          <a:bodyPr/>
          <a:lstStyle/>
          <a:p>
            <a:fld id="{90EB20E1-3383-4575-AE9A-91AF2062D2F8}" type="slidenum">
              <a:t>14</a:t>
            </a:fld>
            <a:endParaRPr lang="fr-CA"/>
          </a:p>
        </p:txBody>
      </p:sp>
    </p:spTree>
    <p:extLst>
      <p:ext uri="{BB962C8B-B14F-4D97-AF65-F5344CB8AC3E}">
        <p14:creationId xmlns:p14="http://schemas.microsoft.com/office/powerpoint/2010/main" val="3852938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Talking points:</a:t>
            </a:r>
          </a:p>
          <a:p>
            <a:r>
              <a:rPr lang="en-US">
                <a:cs typeface="Calibri"/>
              </a:rPr>
              <a:t>As we can see on the top left image, the system starts out with a single pipe where the pump will connect, and eventually  branches off into 3 vertical "towers" in accordance with the 3 vertical "towers" of the construction team's design. Then, each of these towers separate at 3 different heights, which separate into their own 3 separations of polyethylene tubing, which will have holes spread throughout to water the plants, some tubing have 2 sets of holes to spray plants at 2 different angles at once. This whole structure will fit right into the construction teams design, which will provide ours with even more strength and rigidity. Our goal is to have one of these 3 vertical towers built by this weekend as out second prototype.</a:t>
            </a:r>
          </a:p>
        </p:txBody>
      </p:sp>
      <p:sp>
        <p:nvSpPr>
          <p:cNvPr id="4" name="Espace réservé du numéro de diapositive 3"/>
          <p:cNvSpPr>
            <a:spLocks noGrp="1"/>
          </p:cNvSpPr>
          <p:nvPr>
            <p:ph type="sldNum" sz="quarter" idx="5"/>
          </p:nvPr>
        </p:nvSpPr>
        <p:spPr/>
        <p:txBody>
          <a:bodyPr/>
          <a:lstStyle/>
          <a:p>
            <a:fld id="{90EB20E1-3383-4575-AE9A-91AF2062D2F8}" type="slidenum">
              <a:t>15</a:t>
            </a:fld>
            <a:endParaRPr lang="fr-CA"/>
          </a:p>
        </p:txBody>
      </p:sp>
    </p:spTree>
    <p:extLst>
      <p:ext uri="{BB962C8B-B14F-4D97-AF65-F5344CB8AC3E}">
        <p14:creationId xmlns:p14="http://schemas.microsoft.com/office/powerpoint/2010/main" val="1391836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42548D-7BA4-4347-99F8-429303FBB081}" type="datetimeFigureOut">
              <a:rPr lang="en-CA" smtClean="0"/>
              <a:t>2023-03-08</a:t>
            </a:fld>
            <a:endParaRPr lang="en-CA"/>
          </a:p>
        </p:txBody>
      </p:sp>
      <p:sp>
        <p:nvSpPr>
          <p:cNvPr id="5" name="Footer Placeholder 4"/>
          <p:cNvSpPr>
            <a:spLocks noGrp="1"/>
          </p:cNvSpPr>
          <p:nvPr>
            <p:ph type="ftr" sz="quarter" idx="11"/>
          </p:nvPr>
        </p:nvSpPr>
        <p:spPr>
          <a:xfrm>
            <a:off x="5332412" y="5883275"/>
            <a:ext cx="4324044" cy="365125"/>
          </a:xfrm>
        </p:spPr>
        <p:txBody>
          <a:bodyPr/>
          <a:lstStyle/>
          <a:p>
            <a:endParaRPr lang="en-CA"/>
          </a:p>
        </p:txBody>
      </p:sp>
      <p:sp>
        <p:nvSpPr>
          <p:cNvPr id="6" name="Slide Number Placeholder 5"/>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2906202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42548D-7BA4-4347-99F8-429303FBB081}" type="datetimeFigureOut">
              <a:rPr lang="en-CA" smtClean="0"/>
              <a:t>2023-03-08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4238787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42548D-7BA4-4347-99F8-429303FBB081}" type="datetimeFigureOut">
              <a:rPr lang="en-CA" smtClean="0"/>
              <a:t>2023-03-08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1965401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42548D-7BA4-4347-99F8-429303FBB081}" type="datetimeFigureOut">
              <a:rPr lang="en-CA" smtClean="0"/>
              <a:t>2023-03-08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3377190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42548D-7BA4-4347-99F8-429303FBB081}" type="datetimeFigureOut">
              <a:rPr lang="en-CA" smtClean="0"/>
              <a:t>2023-03-08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51559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42548D-7BA4-4347-99F8-429303FBB081}" type="datetimeFigureOut">
              <a:rPr lang="en-CA" smtClean="0"/>
              <a:t>2023-03-08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2562139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42548D-7BA4-4347-99F8-429303FBB081}" type="datetimeFigureOut">
              <a:rPr lang="en-CA" smtClean="0"/>
              <a:t>2023-03-08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3633440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42548D-7BA4-4347-99F8-429303FBB081}" type="datetimeFigureOut">
              <a:rPr lang="en-CA" smtClean="0"/>
              <a:t>2023-03-08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922358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42548D-7BA4-4347-99F8-429303FBB081}" type="datetimeFigureOut">
              <a:rPr lang="en-CA" smtClean="0"/>
              <a:t>2023-03-08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240977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42548D-7BA4-4347-99F8-429303FBB081}" type="datetimeFigureOut">
              <a:rPr lang="en-CA" smtClean="0"/>
              <a:t>2023-03-08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10951856" y="5867131"/>
            <a:ext cx="551167" cy="365125"/>
          </a:xfrm>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135005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42548D-7BA4-4347-99F8-429303FBB081}" type="datetimeFigureOut">
              <a:rPr lang="en-CA" smtClean="0"/>
              <a:t>2023-03-08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1157747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42548D-7BA4-4347-99F8-429303FBB081}" type="datetimeFigureOut">
              <a:rPr lang="en-CA" smtClean="0"/>
              <a:t>2023-03-08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1646412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42548D-7BA4-4347-99F8-429303FBB081}" type="datetimeFigureOut">
              <a:rPr lang="en-CA" smtClean="0"/>
              <a:t>2023-03-08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373691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42548D-7BA4-4347-99F8-429303FBB081}" type="datetimeFigureOut">
              <a:rPr lang="en-CA" smtClean="0"/>
              <a:t>2023-03-08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3348404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2548D-7BA4-4347-99F8-429303FBB081}" type="datetimeFigureOut">
              <a:rPr lang="en-CA" smtClean="0"/>
              <a:t>2023-03-08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253025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42548D-7BA4-4347-99F8-429303FBB081}" type="datetimeFigureOut">
              <a:rPr lang="en-CA" smtClean="0"/>
              <a:t>2023-03-08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1563104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42548D-7BA4-4347-99F8-429303FBB081}" type="datetimeFigureOut">
              <a:rPr lang="en-CA" smtClean="0"/>
              <a:t>2023-03-08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63D37AE-D9C5-4A25-86D0-3237F4EDAB34}" type="slidenum">
              <a:rPr lang="en-CA" smtClean="0"/>
              <a:t>‹#›</a:t>
            </a:fld>
            <a:endParaRPr lang="en-CA"/>
          </a:p>
        </p:txBody>
      </p:sp>
    </p:spTree>
    <p:extLst>
      <p:ext uri="{BB962C8B-B14F-4D97-AF65-F5344CB8AC3E}">
        <p14:creationId xmlns:p14="http://schemas.microsoft.com/office/powerpoint/2010/main" val="589252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042548D-7BA4-4347-99F8-429303FBB081}" type="datetimeFigureOut">
              <a:rPr lang="en-CA" smtClean="0"/>
              <a:t>2023-03-08</a:t>
            </a:fld>
            <a:endParaRPr lang="en-CA"/>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CA"/>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63D37AE-D9C5-4A25-86D0-3237F4EDAB34}" type="slidenum">
              <a:rPr lang="en-CA" smtClean="0"/>
              <a:t>‹#›</a:t>
            </a:fld>
            <a:endParaRPr lang="en-CA"/>
          </a:p>
        </p:txBody>
      </p:sp>
    </p:spTree>
    <p:extLst>
      <p:ext uri="{BB962C8B-B14F-4D97-AF65-F5344CB8AC3E}">
        <p14:creationId xmlns:p14="http://schemas.microsoft.com/office/powerpoint/2010/main" val="3465724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4" descr="A tree planted on a wall made of concrete boxes">
            <a:extLst>
              <a:ext uri="{FF2B5EF4-FFF2-40B4-BE49-F238E27FC236}">
                <a16:creationId xmlns:a16="http://schemas.microsoft.com/office/drawing/2014/main" id="{201562AF-8B04-4172-B06D-6FCB95B982EE}"/>
              </a:ext>
            </a:extLst>
          </p:cNvPr>
          <p:cNvPicPr>
            <a:picLocks noChangeAspect="1"/>
          </p:cNvPicPr>
          <p:nvPr/>
        </p:nvPicPr>
        <p:blipFill rotWithShape="1">
          <a:blip r:embed="rId2">
            <a:alphaModFix amt="35000"/>
          </a:blip>
          <a:srcRect t="1053" b="13069"/>
          <a:stretch/>
        </p:blipFill>
        <p:spPr>
          <a:xfrm>
            <a:off x="20" y="10"/>
            <a:ext cx="12191980" cy="6857990"/>
          </a:xfrm>
          <a:prstGeom prst="rect">
            <a:avLst/>
          </a:prstGeom>
        </p:spPr>
      </p:pic>
      <p:sp>
        <p:nvSpPr>
          <p:cNvPr id="2" name="Title 1">
            <a:extLst>
              <a:ext uri="{FF2B5EF4-FFF2-40B4-BE49-F238E27FC236}">
                <a16:creationId xmlns:a16="http://schemas.microsoft.com/office/drawing/2014/main" id="{241C95FE-1B21-5A07-7E7D-1765255D6E10}"/>
              </a:ext>
            </a:extLst>
          </p:cNvPr>
          <p:cNvSpPr>
            <a:spLocks noGrp="1"/>
          </p:cNvSpPr>
          <p:nvPr>
            <p:ph type="ctrTitle"/>
          </p:nvPr>
        </p:nvSpPr>
        <p:spPr>
          <a:xfrm>
            <a:off x="2928401" y="1380068"/>
            <a:ext cx="8574622" cy="2616199"/>
          </a:xfrm>
        </p:spPr>
        <p:txBody>
          <a:bodyPr>
            <a:normAutofit/>
          </a:bodyPr>
          <a:lstStyle/>
          <a:p>
            <a:r>
              <a:rPr lang="en-US"/>
              <a:t>Grow Wall Prototype 1</a:t>
            </a:r>
            <a:endParaRPr lang="en-CA"/>
          </a:p>
        </p:txBody>
      </p:sp>
      <p:sp>
        <p:nvSpPr>
          <p:cNvPr id="4" name="Subtitle 3">
            <a:extLst>
              <a:ext uri="{FF2B5EF4-FFF2-40B4-BE49-F238E27FC236}">
                <a16:creationId xmlns:a16="http://schemas.microsoft.com/office/drawing/2014/main" id="{27A1613C-2DA6-1BAA-981F-675211B61784}"/>
              </a:ext>
            </a:extLst>
          </p:cNvPr>
          <p:cNvSpPr>
            <a:spLocks noGrp="1"/>
          </p:cNvSpPr>
          <p:nvPr>
            <p:ph type="subTitle" idx="1"/>
          </p:nvPr>
        </p:nvSpPr>
        <p:spPr>
          <a:xfrm>
            <a:off x="4515377" y="3996267"/>
            <a:ext cx="6987645" cy="1388534"/>
          </a:xfrm>
        </p:spPr>
        <p:txBody>
          <a:bodyPr>
            <a:normAutofit/>
          </a:bodyPr>
          <a:lstStyle/>
          <a:p>
            <a:r>
              <a:rPr lang="en-US"/>
              <a:t>Client meet 3</a:t>
            </a:r>
            <a:endParaRPr lang="en-CA"/>
          </a:p>
        </p:txBody>
      </p:sp>
      <p:grpSp>
        <p:nvGrpSpPr>
          <p:cNvPr id="29" name="Group 20">
            <a:extLst>
              <a:ext uri="{FF2B5EF4-FFF2-40B4-BE49-F238E27FC236}">
                <a16:creationId xmlns:a16="http://schemas.microsoft.com/office/drawing/2014/main" id="{0A3EF779-83DD-4EB0-9F4C-7304381A2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22" name="Freeform 6">
              <a:extLst>
                <a:ext uri="{FF2B5EF4-FFF2-40B4-BE49-F238E27FC236}">
                  <a16:creationId xmlns:a16="http://schemas.microsoft.com/office/drawing/2014/main" id="{772C8C0C-10E0-4305-95B6-F0A11F0AD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rgbClr val="30ACEC"/>
            </a:solidFill>
            <a:ln>
              <a:noFill/>
            </a:ln>
          </p:spPr>
        </p:sp>
        <p:sp>
          <p:nvSpPr>
            <p:cNvPr id="23" name="Freeform 7">
              <a:extLst>
                <a:ext uri="{FF2B5EF4-FFF2-40B4-BE49-F238E27FC236}">
                  <a16:creationId xmlns:a16="http://schemas.microsoft.com/office/drawing/2014/main" id="{ED6F480D-2F2A-4E97-B196-39B35C4BF8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ysClr val="windowText" lastClr="000000">
                <a:lumMod val="65000"/>
                <a:lumOff val="35000"/>
              </a:sysClr>
            </a:solidFill>
            <a:ln>
              <a:noFill/>
            </a:ln>
          </p:spPr>
        </p:sp>
        <p:sp>
          <p:nvSpPr>
            <p:cNvPr id="24" name="Freeform 9">
              <a:extLst>
                <a:ext uri="{FF2B5EF4-FFF2-40B4-BE49-F238E27FC236}">
                  <a16:creationId xmlns:a16="http://schemas.microsoft.com/office/drawing/2014/main" id="{65ACA5CB-4926-4AA1-8B0D-0A8C294D3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ysClr val="windowText" lastClr="000000">
                <a:lumMod val="85000"/>
                <a:lumOff val="15000"/>
              </a:sysClr>
            </a:solidFill>
            <a:ln>
              <a:noFill/>
            </a:ln>
          </p:spPr>
        </p:sp>
        <p:sp>
          <p:nvSpPr>
            <p:cNvPr id="25" name="Freeform 10">
              <a:extLst>
                <a:ext uri="{FF2B5EF4-FFF2-40B4-BE49-F238E27FC236}">
                  <a16:creationId xmlns:a16="http://schemas.microsoft.com/office/drawing/2014/main" id="{1FC1EC6E-AED1-4539-B157-05226499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rgbClr val="30ACEC">
                <a:lumMod val="50000"/>
              </a:srgbClr>
            </a:solidFill>
            <a:ln>
              <a:noFill/>
            </a:ln>
          </p:spPr>
        </p:sp>
        <p:sp>
          <p:nvSpPr>
            <p:cNvPr id="26" name="Freeform 11">
              <a:extLst>
                <a:ext uri="{FF2B5EF4-FFF2-40B4-BE49-F238E27FC236}">
                  <a16:creationId xmlns:a16="http://schemas.microsoft.com/office/drawing/2014/main" id="{F5C22045-92BD-4CA1-A655-5ADD00283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rgbClr val="30ACEC">
                <a:lumMod val="75000"/>
              </a:srgbClr>
            </a:solidFill>
            <a:ln>
              <a:noFill/>
            </a:ln>
          </p:spPr>
        </p:sp>
        <p:sp>
          <p:nvSpPr>
            <p:cNvPr id="27" name="Freeform 12">
              <a:extLst>
                <a:ext uri="{FF2B5EF4-FFF2-40B4-BE49-F238E27FC236}">
                  <a16:creationId xmlns:a16="http://schemas.microsoft.com/office/drawing/2014/main" id="{F130A56D-449A-4985-94CD-B749D51FF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ysClr val="windowText" lastClr="000000">
                <a:lumMod val="75000"/>
                <a:lumOff val="25000"/>
              </a:sysClr>
            </a:solidFill>
            <a:ln>
              <a:noFill/>
            </a:ln>
          </p:spPr>
        </p:sp>
      </p:grpSp>
    </p:spTree>
    <p:extLst>
      <p:ext uri="{BB962C8B-B14F-4D97-AF65-F5344CB8AC3E}">
        <p14:creationId xmlns:p14="http://schemas.microsoft.com/office/powerpoint/2010/main" val="3303261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9E53D-6EB6-BF24-C313-7CB856A27A44}"/>
              </a:ext>
            </a:extLst>
          </p:cNvPr>
          <p:cNvSpPr>
            <a:spLocks noGrp="1"/>
          </p:cNvSpPr>
          <p:nvPr>
            <p:ph type="title"/>
          </p:nvPr>
        </p:nvSpPr>
        <p:spPr>
          <a:xfrm>
            <a:off x="3730897" y="1434662"/>
            <a:ext cx="4730696" cy="1752599"/>
          </a:xfrm>
        </p:spPr>
        <p:txBody>
          <a:bodyPr>
            <a:noAutofit/>
          </a:bodyPr>
          <a:lstStyle/>
          <a:p>
            <a:r>
              <a:rPr lang="en-US" sz="6000"/>
              <a:t>What are your thoughts?</a:t>
            </a:r>
          </a:p>
        </p:txBody>
      </p:sp>
      <p:sp>
        <p:nvSpPr>
          <p:cNvPr id="3" name="Content Placeholder 2">
            <a:extLst>
              <a:ext uri="{FF2B5EF4-FFF2-40B4-BE49-F238E27FC236}">
                <a16:creationId xmlns:a16="http://schemas.microsoft.com/office/drawing/2014/main" id="{F3F34E6B-97AC-E34E-A453-111A20B120D1}"/>
              </a:ext>
            </a:extLst>
          </p:cNvPr>
          <p:cNvSpPr>
            <a:spLocks noGrp="1"/>
          </p:cNvSpPr>
          <p:nvPr>
            <p:ph idx="1"/>
          </p:nvPr>
        </p:nvSpPr>
        <p:spPr>
          <a:xfrm>
            <a:off x="4374655" y="2548758"/>
            <a:ext cx="5019731" cy="3124201"/>
          </a:xfrm>
        </p:spPr>
        <p:txBody>
          <a:bodyPr/>
          <a:lstStyle/>
          <a:p>
            <a:pPr marL="0" indent="0">
              <a:buNone/>
            </a:pPr>
            <a:r>
              <a:rPr lang="en-US"/>
              <a:t>We're open to anything!</a:t>
            </a:r>
          </a:p>
        </p:txBody>
      </p:sp>
    </p:spTree>
    <p:extLst>
      <p:ext uri="{BB962C8B-B14F-4D97-AF65-F5344CB8AC3E}">
        <p14:creationId xmlns:p14="http://schemas.microsoft.com/office/powerpoint/2010/main" val="3598835042"/>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136A7F-8703-4FA7-80B1-874F5E758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716B2278-BFC9-43BE-9620-278464A4A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82913"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tx2">
              <a:lumMod val="50000"/>
            </a:schemeClr>
          </a:solidFill>
          <a:ln>
            <a:noFill/>
          </a:ln>
        </p:spPr>
        <p:txBody>
          <a:bodyPr/>
          <a:lstStyle/>
          <a:p>
            <a:endParaRPr lang="en-US"/>
          </a:p>
        </p:txBody>
      </p:sp>
      <p:sp>
        <p:nvSpPr>
          <p:cNvPr id="12" name="Freeform 7">
            <a:extLst>
              <a:ext uri="{FF2B5EF4-FFF2-40B4-BE49-F238E27FC236}">
                <a16:creationId xmlns:a16="http://schemas.microsoft.com/office/drawing/2014/main" id="{E4CD00E4-F77A-49A5-A54B-A542D0DE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76525"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accent2"/>
          </a:solidFill>
          <a:ln>
            <a:noFill/>
          </a:ln>
        </p:spPr>
      </p:sp>
      <p:sp>
        <p:nvSpPr>
          <p:cNvPr id="14" name="Freeform 10">
            <a:extLst>
              <a:ext uri="{FF2B5EF4-FFF2-40B4-BE49-F238E27FC236}">
                <a16:creationId xmlns:a16="http://schemas.microsoft.com/office/drawing/2014/main" id="{17158038-9069-44CB-8794-762B5429B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82913"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tx2">
              <a:lumMod val="25000"/>
              <a:alpha val="80000"/>
            </a:schemeClr>
          </a:solidFill>
          <a:ln>
            <a:noFill/>
          </a:ln>
        </p:spPr>
      </p:sp>
      <p:sp>
        <p:nvSpPr>
          <p:cNvPr id="16" name="Freeform: Shape 15">
            <a:extLst>
              <a:ext uri="{FF2B5EF4-FFF2-40B4-BE49-F238E27FC236}">
                <a16:creationId xmlns:a16="http://schemas.microsoft.com/office/drawing/2014/main" id="{045056AB-07D8-43D9-9343-AB85199AE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76525" y="5238750"/>
            <a:ext cx="1695450" cy="1619250"/>
          </a:xfrm>
          <a:custGeom>
            <a:avLst/>
            <a:gdLst>
              <a:gd name="connsiteX0" fmla="*/ 0 w 1695450"/>
              <a:gd name="connsiteY0" fmla="*/ 0 h 1619250"/>
              <a:gd name="connsiteX1" fmla="*/ 10414 w 1695450"/>
              <a:gd name="connsiteY1" fmla="*/ 1623 h 1619250"/>
              <a:gd name="connsiteX2" fmla="*/ 9236 w 1695450"/>
              <a:gd name="connsiteY2" fmla="*/ 0 h 1619250"/>
              <a:gd name="connsiteX3" fmla="*/ 10475 w 1695450"/>
              <a:gd name="connsiteY3" fmla="*/ 1633 h 1619250"/>
              <a:gd name="connsiteX4" fmla="*/ 244475 w 1695450"/>
              <a:gd name="connsiteY4" fmla="*/ 38100 h 1619250"/>
              <a:gd name="connsiteX5" fmla="*/ 249238 w 1695450"/>
              <a:gd name="connsiteY5" fmla="*/ 38100 h 1619250"/>
              <a:gd name="connsiteX6" fmla="*/ 249238 w 1695450"/>
              <a:gd name="connsiteY6" fmla="*/ 42863 h 1619250"/>
              <a:gd name="connsiteX7" fmla="*/ 244475 w 1695450"/>
              <a:gd name="connsiteY7" fmla="*/ 42863 h 1619250"/>
              <a:gd name="connsiteX8" fmla="*/ 292100 w 1695450"/>
              <a:gd name="connsiteY8" fmla="*/ 95250 h 1619250"/>
              <a:gd name="connsiteX9" fmla="*/ 1695450 w 1695450"/>
              <a:gd name="connsiteY9" fmla="*/ 1619250 h 1619250"/>
              <a:gd name="connsiteX10" fmla="*/ 1237961 w 1695450"/>
              <a:gd name="connsiteY10" fmla="*/ 1619250 h 1619250"/>
              <a:gd name="connsiteX11" fmla="*/ 1228725 w 1695450"/>
              <a:gd name="connsiteY11" fmla="*/ 1619250 h 1619250"/>
              <a:gd name="connsiteX12" fmla="*/ 1183986 w 1695450"/>
              <a:gd name="connsiteY12" fmla="*/ 1619250 h 1619250"/>
              <a:gd name="connsiteX13" fmla="*/ 210255 w 1695450"/>
              <a:gd name="connsiteY13" fmla="*/ 2770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5450" h="1619250">
                <a:moveTo>
                  <a:pt x="0" y="0"/>
                </a:moveTo>
                <a:lnTo>
                  <a:pt x="10414" y="1623"/>
                </a:lnTo>
                <a:lnTo>
                  <a:pt x="9236" y="0"/>
                </a:lnTo>
                <a:lnTo>
                  <a:pt x="10475" y="1633"/>
                </a:lnTo>
                <a:lnTo>
                  <a:pt x="244475" y="38100"/>
                </a:lnTo>
                <a:lnTo>
                  <a:pt x="249238" y="38100"/>
                </a:lnTo>
                <a:lnTo>
                  <a:pt x="249238" y="42863"/>
                </a:lnTo>
                <a:lnTo>
                  <a:pt x="244475" y="42863"/>
                </a:lnTo>
                <a:lnTo>
                  <a:pt x="292100" y="95250"/>
                </a:lnTo>
                <a:lnTo>
                  <a:pt x="1695450" y="1619250"/>
                </a:lnTo>
                <a:lnTo>
                  <a:pt x="1237961" y="1619250"/>
                </a:lnTo>
                <a:lnTo>
                  <a:pt x="1228725" y="1619250"/>
                </a:lnTo>
                <a:lnTo>
                  <a:pt x="1183986" y="1619250"/>
                </a:lnTo>
                <a:lnTo>
                  <a:pt x="210255" y="277080"/>
                </a:lnTo>
                <a:close/>
              </a:path>
            </a:pathLst>
          </a:custGeom>
          <a:solidFill>
            <a:schemeClr val="accent2">
              <a:lumMod val="75000"/>
              <a:alpha val="90000"/>
            </a:schemeClr>
          </a:solidFill>
          <a:ln>
            <a:noFill/>
          </a:ln>
        </p:spPr>
      </p:sp>
      <p:sp>
        <p:nvSpPr>
          <p:cNvPr id="18" name="Freeform: Shape 17">
            <a:extLst>
              <a:ext uri="{FF2B5EF4-FFF2-40B4-BE49-F238E27FC236}">
                <a16:creationId xmlns:a16="http://schemas.microsoft.com/office/drawing/2014/main" id="{E83D8662-D21C-4B0A-A8A5-EA1E5DEBC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43384" cy="6858001"/>
          </a:xfrm>
          <a:custGeom>
            <a:avLst/>
            <a:gdLst>
              <a:gd name="connsiteX0" fmla="*/ 0 w 8143384"/>
              <a:gd name="connsiteY0" fmla="*/ 0 h 6858001"/>
              <a:gd name="connsiteX1" fmla="*/ 3861881 w 8143384"/>
              <a:gd name="connsiteY1" fmla="*/ 0 h 6858001"/>
              <a:gd name="connsiteX2" fmla="*/ 3861881 w 8143384"/>
              <a:gd name="connsiteY2" fmla="*/ 1 h 6858001"/>
              <a:gd name="connsiteX3" fmla="*/ 6963565 w 8143384"/>
              <a:gd name="connsiteY3" fmla="*/ 1 h 6858001"/>
              <a:gd name="connsiteX4" fmla="*/ 6963565 w 8143384"/>
              <a:gd name="connsiteY4" fmla="*/ 0 h 6858001"/>
              <a:gd name="connsiteX5" fmla="*/ 7841583 w 8143384"/>
              <a:gd name="connsiteY5" fmla="*/ 0 h 6858001"/>
              <a:gd name="connsiteX6" fmla="*/ 6994625 w 8143384"/>
              <a:gd name="connsiteY6" fmla="*/ 5258645 h 6858001"/>
              <a:gd name="connsiteX7" fmla="*/ 6994625 w 8143384"/>
              <a:gd name="connsiteY7" fmla="*/ 5263939 h 6858001"/>
              <a:gd name="connsiteX8" fmla="*/ 8143384 w 8143384"/>
              <a:gd name="connsiteY8" fmla="*/ 6858001 h 6858001"/>
              <a:gd name="connsiteX9" fmla="*/ 6994625 w 8143384"/>
              <a:gd name="connsiteY9" fmla="*/ 6858001 h 6858001"/>
              <a:gd name="connsiteX10" fmla="*/ 6643195 w 8143384"/>
              <a:gd name="connsiteY10" fmla="*/ 6858001 h 6858001"/>
              <a:gd name="connsiteX11" fmla="*/ 3861881 w 8143384"/>
              <a:gd name="connsiteY11" fmla="*/ 6858001 h 6858001"/>
              <a:gd name="connsiteX12" fmla="*/ 3739675 w 8143384"/>
              <a:gd name="connsiteY12" fmla="*/ 6858001 h 6858001"/>
              <a:gd name="connsiteX13" fmla="*/ 0 w 8143384"/>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3384" h="6858001">
                <a:moveTo>
                  <a:pt x="0" y="0"/>
                </a:moveTo>
                <a:lnTo>
                  <a:pt x="3861881" y="0"/>
                </a:lnTo>
                <a:lnTo>
                  <a:pt x="3861881" y="1"/>
                </a:lnTo>
                <a:lnTo>
                  <a:pt x="6963565" y="1"/>
                </a:lnTo>
                <a:lnTo>
                  <a:pt x="6963565" y="0"/>
                </a:lnTo>
                <a:lnTo>
                  <a:pt x="7841583" y="0"/>
                </a:lnTo>
                <a:lnTo>
                  <a:pt x="6994625" y="5258645"/>
                </a:lnTo>
                <a:lnTo>
                  <a:pt x="6994625" y="5263939"/>
                </a:lnTo>
                <a:lnTo>
                  <a:pt x="8143384" y="6858001"/>
                </a:lnTo>
                <a:lnTo>
                  <a:pt x="6994625" y="6858001"/>
                </a:lnTo>
                <a:lnTo>
                  <a:pt x="6643195" y="6858001"/>
                </a:lnTo>
                <a:lnTo>
                  <a:pt x="3861881" y="6858001"/>
                </a:lnTo>
                <a:lnTo>
                  <a:pt x="3739675" y="6858001"/>
                </a:lnTo>
                <a:lnTo>
                  <a:pt x="0" y="6858001"/>
                </a:lnTo>
                <a:close/>
              </a:path>
            </a:pathLst>
          </a:custGeom>
          <a:solidFill>
            <a:schemeClr val="bg1">
              <a:lumMod val="75000"/>
              <a:lumOff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B22294BB-EBF7-8494-5B27-B93275B4F9CE}"/>
              </a:ext>
            </a:extLst>
          </p:cNvPr>
          <p:cNvSpPr>
            <a:spLocks noGrp="1"/>
          </p:cNvSpPr>
          <p:nvPr>
            <p:ph idx="1"/>
          </p:nvPr>
        </p:nvSpPr>
        <p:spPr>
          <a:xfrm>
            <a:off x="693035" y="1023257"/>
            <a:ext cx="5968515" cy="4767944"/>
          </a:xfrm>
        </p:spPr>
        <p:txBody>
          <a:bodyPr anchor="ctr">
            <a:normAutofit/>
          </a:bodyPr>
          <a:lstStyle/>
          <a:p>
            <a:pPr>
              <a:buNone/>
            </a:pPr>
            <a:r>
              <a:rPr lang="en-US" sz="3200"/>
              <a:t>Now onto the Hydroponics Team!</a:t>
            </a:r>
          </a:p>
        </p:txBody>
      </p:sp>
      <p:sp>
        <p:nvSpPr>
          <p:cNvPr id="20" name="Footer Placeholder 15">
            <a:extLst>
              <a:ext uri="{FF2B5EF4-FFF2-40B4-BE49-F238E27FC236}">
                <a16:creationId xmlns:a16="http://schemas.microsoft.com/office/drawing/2014/main" id="{2DCD8F78-1792-4C6D-981A-E217B2E8836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465" y="5883275"/>
            <a:ext cx="5759471"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22" name="Date Placeholder 14">
            <a:extLst>
              <a:ext uri="{FF2B5EF4-FFF2-40B4-BE49-F238E27FC236}">
                <a16:creationId xmlns:a16="http://schemas.microsoft.com/office/drawing/2014/main" id="{55406073-A765-4D67-ACDC-14CB8578639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2656" y="5883275"/>
            <a:ext cx="1143000"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2"/>
              </a:solidFill>
            </a:endParaRPr>
          </a:p>
        </p:txBody>
      </p:sp>
      <p:sp>
        <p:nvSpPr>
          <p:cNvPr id="24" name="Slide Number Placeholder 16">
            <a:extLst>
              <a:ext uri="{FF2B5EF4-FFF2-40B4-BE49-F238E27FC236}">
                <a16:creationId xmlns:a16="http://schemas.microsoft.com/office/drawing/2014/main" id="{F7952C3D-CF7B-4948-838F-4A9E40B4AAE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1856" y="58832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2"/>
              </a:solidFill>
            </a:endParaRPr>
          </a:p>
        </p:txBody>
      </p:sp>
    </p:spTree>
    <p:extLst>
      <p:ext uri="{BB962C8B-B14F-4D97-AF65-F5344CB8AC3E}">
        <p14:creationId xmlns:p14="http://schemas.microsoft.com/office/powerpoint/2010/main" val="4162948624"/>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20"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1"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2"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3"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4"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5"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0A03E58A-4F1D-EE07-16BA-74CA387575EC}"/>
              </a:ext>
            </a:extLst>
          </p:cNvPr>
          <p:cNvSpPr>
            <a:spLocks noGrp="1"/>
          </p:cNvSpPr>
          <p:nvPr>
            <p:ph type="title"/>
          </p:nvPr>
        </p:nvSpPr>
        <p:spPr>
          <a:xfrm>
            <a:off x="5448299" y="1380068"/>
            <a:ext cx="6054723" cy="2616199"/>
          </a:xfrm>
        </p:spPr>
        <p:txBody>
          <a:bodyPr vert="horz" lIns="91440" tIns="45720" rIns="91440" bIns="45720" rtlCol="0" anchor="b">
            <a:normAutofit/>
          </a:bodyPr>
          <a:lstStyle/>
          <a:p>
            <a:r>
              <a:rPr lang="en-US" sz="6000"/>
              <a:t>Hydroponics</a:t>
            </a:r>
          </a:p>
        </p:txBody>
      </p:sp>
      <p:sp>
        <p:nvSpPr>
          <p:cNvPr id="3" name="Text Placeholder 2">
            <a:extLst>
              <a:ext uri="{FF2B5EF4-FFF2-40B4-BE49-F238E27FC236}">
                <a16:creationId xmlns:a16="http://schemas.microsoft.com/office/drawing/2014/main" id="{E8D5957B-755C-CD42-505F-A60FB433CCFB}"/>
              </a:ext>
            </a:extLst>
          </p:cNvPr>
          <p:cNvSpPr>
            <a:spLocks noGrp="1"/>
          </p:cNvSpPr>
          <p:nvPr>
            <p:ph type="body" idx="1"/>
          </p:nvPr>
        </p:nvSpPr>
        <p:spPr>
          <a:xfrm>
            <a:off x="6336254" y="3996267"/>
            <a:ext cx="5166768" cy="1388534"/>
          </a:xfrm>
        </p:spPr>
        <p:txBody>
          <a:bodyPr vert="horz" lIns="91440" tIns="45720" rIns="91440" bIns="45720" rtlCol="0" anchor="t">
            <a:normAutofit/>
          </a:bodyPr>
          <a:lstStyle/>
          <a:p>
            <a:r>
              <a:rPr lang="en-US" sz="2100"/>
              <a:t>Nicole, Alec, Matas, Khalid, Jacob, Cyrille</a:t>
            </a:r>
          </a:p>
        </p:txBody>
      </p:sp>
      <p:pic>
        <p:nvPicPr>
          <p:cNvPr id="5" name="Picture 4">
            <a:extLst>
              <a:ext uri="{FF2B5EF4-FFF2-40B4-BE49-F238E27FC236}">
                <a16:creationId xmlns:a16="http://schemas.microsoft.com/office/drawing/2014/main" id="{5D8F90B1-5AD1-44DB-4FE4-9A7178491D2E}"/>
              </a:ext>
            </a:extLst>
          </p:cNvPr>
          <p:cNvPicPr>
            <a:picLocks noChangeAspect="1"/>
          </p:cNvPicPr>
          <p:nvPr/>
        </p:nvPicPr>
        <p:blipFill rotWithShape="1">
          <a:blip r:embed="rId3"/>
          <a:srcRect l="27779" r="-3" b="9089"/>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Tree>
    <p:extLst>
      <p:ext uri="{BB962C8B-B14F-4D97-AF65-F5344CB8AC3E}">
        <p14:creationId xmlns:p14="http://schemas.microsoft.com/office/powerpoint/2010/main" val="3818935517"/>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39">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41"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42"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43"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44"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45"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46"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pic>
        <p:nvPicPr>
          <p:cNvPr id="33" name="Picture 6">
            <a:extLst>
              <a:ext uri="{FF2B5EF4-FFF2-40B4-BE49-F238E27FC236}">
                <a16:creationId xmlns:a16="http://schemas.microsoft.com/office/drawing/2014/main" id="{5811B29D-E5E3-D770-AEEA-CCD03CE4C3C2}"/>
              </a:ext>
            </a:extLst>
          </p:cNvPr>
          <p:cNvPicPr>
            <a:picLocks noChangeAspect="1"/>
          </p:cNvPicPr>
          <p:nvPr/>
        </p:nvPicPr>
        <p:blipFill rotWithShape="1">
          <a:blip r:embed="rId2">
            <a:alphaModFix amt="35000"/>
          </a:blip>
          <a:srcRect t="5415" b="10315"/>
          <a:stretch/>
        </p:blipFill>
        <p:spPr>
          <a:xfrm>
            <a:off x="20" y="10"/>
            <a:ext cx="12191980" cy="6857990"/>
          </a:xfrm>
          <a:prstGeom prst="rect">
            <a:avLst/>
          </a:prstGeom>
        </p:spPr>
      </p:pic>
      <p:sp>
        <p:nvSpPr>
          <p:cNvPr id="4" name="Title 3">
            <a:extLst>
              <a:ext uri="{FF2B5EF4-FFF2-40B4-BE49-F238E27FC236}">
                <a16:creationId xmlns:a16="http://schemas.microsoft.com/office/drawing/2014/main" id="{CDC03E6F-5DD5-1B8E-AE54-C3FF65A5374B}"/>
              </a:ext>
            </a:extLst>
          </p:cNvPr>
          <p:cNvSpPr>
            <a:spLocks noGrp="1"/>
          </p:cNvSpPr>
          <p:nvPr>
            <p:ph type="title"/>
          </p:nvPr>
        </p:nvSpPr>
        <p:spPr>
          <a:xfrm>
            <a:off x="2928401" y="1380068"/>
            <a:ext cx="8574622" cy="2616199"/>
          </a:xfrm>
        </p:spPr>
        <p:txBody>
          <a:bodyPr vert="horz" lIns="91440" tIns="45720" rIns="91440" bIns="45720" rtlCol="0" anchor="b">
            <a:normAutofit/>
          </a:bodyPr>
          <a:lstStyle/>
          <a:p>
            <a:r>
              <a:rPr lang="en-US" sz="6000"/>
              <a:t>Irrigation</a:t>
            </a:r>
          </a:p>
        </p:txBody>
      </p:sp>
      <p:sp>
        <p:nvSpPr>
          <p:cNvPr id="5" name="Text Placeholder 4">
            <a:extLst>
              <a:ext uri="{FF2B5EF4-FFF2-40B4-BE49-F238E27FC236}">
                <a16:creationId xmlns:a16="http://schemas.microsoft.com/office/drawing/2014/main" id="{FC4A6B71-65E7-F8A6-8E8E-007DA94C7B2C}"/>
              </a:ext>
            </a:extLst>
          </p:cNvPr>
          <p:cNvSpPr>
            <a:spLocks noGrp="1"/>
          </p:cNvSpPr>
          <p:nvPr>
            <p:ph type="body" idx="1"/>
          </p:nvPr>
        </p:nvSpPr>
        <p:spPr>
          <a:xfrm>
            <a:off x="4515377" y="3996267"/>
            <a:ext cx="6987645" cy="1388534"/>
          </a:xfrm>
        </p:spPr>
        <p:txBody>
          <a:bodyPr vert="horz" lIns="91440" tIns="45720" rIns="91440" bIns="45720" rtlCol="0" anchor="t">
            <a:normAutofit/>
          </a:bodyPr>
          <a:lstStyle/>
          <a:p>
            <a:r>
              <a:rPr lang="en-US" sz="2100"/>
              <a:t>The watering system</a:t>
            </a:r>
          </a:p>
        </p:txBody>
      </p:sp>
      <p:grpSp>
        <p:nvGrpSpPr>
          <p:cNvPr id="61" name="Group 47">
            <a:extLst>
              <a:ext uri="{FF2B5EF4-FFF2-40B4-BE49-F238E27FC236}">
                <a16:creationId xmlns:a16="http://schemas.microsoft.com/office/drawing/2014/main" id="{0A3EF779-83DD-4EB0-9F4C-7304381A2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49" name="Freeform 6">
              <a:extLst>
                <a:ext uri="{FF2B5EF4-FFF2-40B4-BE49-F238E27FC236}">
                  <a16:creationId xmlns:a16="http://schemas.microsoft.com/office/drawing/2014/main" id="{772C8C0C-10E0-4305-95B6-F0A11F0AD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rgbClr val="30ACEC"/>
            </a:solidFill>
            <a:ln>
              <a:noFill/>
            </a:ln>
          </p:spPr>
        </p:sp>
        <p:sp>
          <p:nvSpPr>
            <p:cNvPr id="62" name="Freeform 7">
              <a:extLst>
                <a:ext uri="{FF2B5EF4-FFF2-40B4-BE49-F238E27FC236}">
                  <a16:creationId xmlns:a16="http://schemas.microsoft.com/office/drawing/2014/main" id="{ED6F480D-2F2A-4E97-B196-39B35C4BF8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ysClr val="windowText" lastClr="000000">
                <a:lumMod val="65000"/>
                <a:lumOff val="35000"/>
              </a:sysClr>
            </a:solidFill>
            <a:ln>
              <a:noFill/>
            </a:ln>
          </p:spPr>
        </p:sp>
        <p:sp>
          <p:nvSpPr>
            <p:cNvPr id="51" name="Freeform 9">
              <a:extLst>
                <a:ext uri="{FF2B5EF4-FFF2-40B4-BE49-F238E27FC236}">
                  <a16:creationId xmlns:a16="http://schemas.microsoft.com/office/drawing/2014/main" id="{65ACA5CB-4926-4AA1-8B0D-0A8C294D3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ysClr val="windowText" lastClr="000000">
                <a:lumMod val="85000"/>
                <a:lumOff val="15000"/>
              </a:sysClr>
            </a:solidFill>
            <a:ln>
              <a:noFill/>
            </a:ln>
          </p:spPr>
        </p:sp>
        <p:sp>
          <p:nvSpPr>
            <p:cNvPr id="63" name="Freeform 10">
              <a:extLst>
                <a:ext uri="{FF2B5EF4-FFF2-40B4-BE49-F238E27FC236}">
                  <a16:creationId xmlns:a16="http://schemas.microsoft.com/office/drawing/2014/main" id="{1FC1EC6E-AED1-4539-B157-05226499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rgbClr val="30ACEC">
                <a:lumMod val="50000"/>
              </a:srgbClr>
            </a:solidFill>
            <a:ln>
              <a:noFill/>
            </a:ln>
          </p:spPr>
        </p:sp>
        <p:sp>
          <p:nvSpPr>
            <p:cNvPr id="53" name="Freeform 11">
              <a:extLst>
                <a:ext uri="{FF2B5EF4-FFF2-40B4-BE49-F238E27FC236}">
                  <a16:creationId xmlns:a16="http://schemas.microsoft.com/office/drawing/2014/main" id="{F5C22045-92BD-4CA1-A655-5ADD00283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rgbClr val="30ACEC">
                <a:lumMod val="75000"/>
              </a:srgbClr>
            </a:solidFill>
            <a:ln>
              <a:noFill/>
            </a:ln>
          </p:spPr>
        </p:sp>
        <p:sp>
          <p:nvSpPr>
            <p:cNvPr id="54" name="Freeform 12">
              <a:extLst>
                <a:ext uri="{FF2B5EF4-FFF2-40B4-BE49-F238E27FC236}">
                  <a16:creationId xmlns:a16="http://schemas.microsoft.com/office/drawing/2014/main" id="{F130A56D-449A-4985-94CD-B749D51FF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ysClr val="windowText" lastClr="000000">
                <a:lumMod val="75000"/>
                <a:lumOff val="25000"/>
              </a:sysClr>
            </a:solidFill>
            <a:ln>
              <a:noFill/>
            </a:ln>
          </p:spPr>
        </p:sp>
      </p:grpSp>
    </p:spTree>
    <p:extLst>
      <p:ext uri="{BB962C8B-B14F-4D97-AF65-F5344CB8AC3E}">
        <p14:creationId xmlns:p14="http://schemas.microsoft.com/office/powerpoint/2010/main" val="2424940486"/>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8" name="Group 57">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59"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60"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61"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62"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63"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64"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79" name="Rectangle 65">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69"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70"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71"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72"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73"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80"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8FA467-B297-6468-3106-69A7404AB9F6}"/>
              </a:ext>
            </a:extLst>
          </p:cNvPr>
          <p:cNvSpPr>
            <a:spLocks noGrp="1"/>
          </p:cNvSpPr>
          <p:nvPr>
            <p:ph type="title"/>
          </p:nvPr>
        </p:nvSpPr>
        <p:spPr>
          <a:xfrm>
            <a:off x="2928401" y="1380068"/>
            <a:ext cx="6054723" cy="2616199"/>
          </a:xfrm>
        </p:spPr>
        <p:txBody>
          <a:bodyPr vert="horz" lIns="91440" tIns="45720" rIns="91440" bIns="45720" rtlCol="0" anchor="b">
            <a:normAutofit/>
          </a:bodyPr>
          <a:lstStyle/>
          <a:p>
            <a:pPr algn="r"/>
            <a:r>
              <a:rPr lang="en-US" sz="6000"/>
              <a:t>Progress</a:t>
            </a:r>
          </a:p>
        </p:txBody>
      </p:sp>
      <p:pic>
        <p:nvPicPr>
          <p:cNvPr id="81" name="Picture 53" descr="Bright ladder against dull ladders">
            <a:extLst>
              <a:ext uri="{FF2B5EF4-FFF2-40B4-BE49-F238E27FC236}">
                <a16:creationId xmlns:a16="http://schemas.microsoft.com/office/drawing/2014/main" id="{A656657E-1985-1788-ADCC-DBCFB6B0A155}"/>
              </a:ext>
            </a:extLst>
          </p:cNvPr>
          <p:cNvPicPr>
            <a:picLocks noChangeAspect="1"/>
          </p:cNvPicPr>
          <p:nvPr/>
        </p:nvPicPr>
        <p:blipFill rotWithShape="1">
          <a:blip r:embed="rId4"/>
          <a:srcRect l="40417"/>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
        <p:nvSpPr>
          <p:cNvPr id="9" name="ZoneTexte 8">
            <a:extLst>
              <a:ext uri="{FF2B5EF4-FFF2-40B4-BE49-F238E27FC236}">
                <a16:creationId xmlns:a16="http://schemas.microsoft.com/office/drawing/2014/main" id="{D05CCA8A-2D35-C53F-7D1D-6CB4DAD9F39F}"/>
              </a:ext>
            </a:extLst>
          </p:cNvPr>
          <p:cNvSpPr txBox="1"/>
          <p:nvPr/>
        </p:nvSpPr>
        <p:spPr>
          <a:xfrm>
            <a:off x="6085267" y="4475408"/>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CA"/>
          </a:p>
        </p:txBody>
      </p:sp>
    </p:spTree>
    <p:extLst>
      <p:ext uri="{BB962C8B-B14F-4D97-AF65-F5344CB8AC3E}">
        <p14:creationId xmlns:p14="http://schemas.microsoft.com/office/powerpoint/2010/main" val="1889293868"/>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FA467-B297-6468-3106-69A7404AB9F6}"/>
              </a:ext>
            </a:extLst>
          </p:cNvPr>
          <p:cNvSpPr>
            <a:spLocks noGrp="1"/>
          </p:cNvSpPr>
          <p:nvPr>
            <p:ph type="title"/>
          </p:nvPr>
        </p:nvSpPr>
        <p:spPr>
          <a:xfrm>
            <a:off x="1484311" y="685800"/>
            <a:ext cx="4515380" cy="1752599"/>
          </a:xfrm>
        </p:spPr>
        <p:txBody>
          <a:bodyPr>
            <a:normAutofit fontScale="90000"/>
          </a:bodyPr>
          <a:lstStyle/>
          <a:p>
            <a:r>
              <a:rPr lang="en-CA"/>
              <a:t>Prototype1: </a:t>
            </a:r>
            <a:br>
              <a:rPr lang="en-CA"/>
            </a:br>
            <a:r>
              <a:rPr lang="en-CA"/>
              <a:t>SolidWorks Representation</a:t>
            </a:r>
          </a:p>
        </p:txBody>
      </p:sp>
      <p:pic>
        <p:nvPicPr>
          <p:cNvPr id="4" name="Image 4">
            <a:extLst>
              <a:ext uri="{FF2B5EF4-FFF2-40B4-BE49-F238E27FC236}">
                <a16:creationId xmlns:a16="http://schemas.microsoft.com/office/drawing/2014/main" id="{226839C5-CA21-01F7-4AAB-028EFC30B7D4}"/>
              </a:ext>
            </a:extLst>
          </p:cNvPr>
          <p:cNvPicPr>
            <a:picLocks noGrp="1" noChangeAspect="1"/>
          </p:cNvPicPr>
          <p:nvPr>
            <p:ph idx="1"/>
          </p:nvPr>
        </p:nvPicPr>
        <p:blipFill>
          <a:blip r:embed="rId3"/>
          <a:stretch>
            <a:fillRect/>
          </a:stretch>
        </p:blipFill>
        <p:spPr>
          <a:xfrm>
            <a:off x="6234185" y="202259"/>
            <a:ext cx="5909406" cy="6482644"/>
          </a:xfrm>
        </p:spPr>
      </p:pic>
    </p:spTree>
    <p:extLst>
      <p:ext uri="{BB962C8B-B14F-4D97-AF65-F5344CB8AC3E}">
        <p14:creationId xmlns:p14="http://schemas.microsoft.com/office/powerpoint/2010/main" val="2084726008"/>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76"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77"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78"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79"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80"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81"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83" name="Rectangle 82">
            <a:extLst>
              <a:ext uri="{FF2B5EF4-FFF2-40B4-BE49-F238E27FC236}">
                <a16:creationId xmlns:a16="http://schemas.microsoft.com/office/drawing/2014/main" id="{5EF08599-3FED-4288-A20D-E7BCAC3B8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8" descr="Light bulbs on fences">
            <a:extLst>
              <a:ext uri="{FF2B5EF4-FFF2-40B4-BE49-F238E27FC236}">
                <a16:creationId xmlns:a16="http://schemas.microsoft.com/office/drawing/2014/main" id="{D8323ED3-47B6-657E-1993-ADAFF98128DD}"/>
              </a:ext>
            </a:extLst>
          </p:cNvPr>
          <p:cNvPicPr>
            <a:picLocks noChangeAspect="1"/>
          </p:cNvPicPr>
          <p:nvPr/>
        </p:nvPicPr>
        <p:blipFill rotWithShape="1">
          <a:blip r:embed="rId3"/>
          <a:srcRect t="22607" r="9091" b="496"/>
          <a:stretch/>
        </p:blipFill>
        <p:spPr>
          <a:xfrm>
            <a:off x="20" y="10"/>
            <a:ext cx="12191980" cy="6857990"/>
          </a:xfrm>
          <a:prstGeom prst="rect">
            <a:avLst/>
          </a:prstGeom>
        </p:spPr>
      </p:pic>
      <p:sp>
        <p:nvSpPr>
          <p:cNvPr id="85" name="Freeform 13">
            <a:extLst>
              <a:ext uri="{FF2B5EF4-FFF2-40B4-BE49-F238E27FC236}">
                <a16:creationId xmlns:a16="http://schemas.microsoft.com/office/drawing/2014/main" id="{C884A6B2-90E9-4BDB-8503-71AC02D3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933" y="-16933"/>
            <a:ext cx="7340600"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7638087-6AF2-1A91-E805-5126AD20B35B}"/>
              </a:ext>
            </a:extLst>
          </p:cNvPr>
          <p:cNvSpPr>
            <a:spLocks noGrp="1"/>
          </p:cNvSpPr>
          <p:nvPr>
            <p:ph type="title"/>
          </p:nvPr>
        </p:nvSpPr>
        <p:spPr>
          <a:xfrm>
            <a:off x="685800" y="1634067"/>
            <a:ext cx="4080932" cy="3310468"/>
          </a:xfrm>
        </p:spPr>
        <p:txBody>
          <a:bodyPr vert="horz" lIns="91440" tIns="45720" rIns="91440" bIns="45720" rtlCol="0" anchor="b">
            <a:normAutofit/>
          </a:bodyPr>
          <a:lstStyle/>
          <a:p>
            <a:pPr algn="l"/>
            <a:r>
              <a:rPr lang="en-US" sz="5400">
                <a:solidFill>
                  <a:schemeClr val="bg1"/>
                </a:solidFill>
              </a:rPr>
              <a:t>Grow lights</a:t>
            </a:r>
          </a:p>
        </p:txBody>
      </p:sp>
      <p:sp>
        <p:nvSpPr>
          <p:cNvPr id="7" name="Text Placeholder 6">
            <a:extLst>
              <a:ext uri="{FF2B5EF4-FFF2-40B4-BE49-F238E27FC236}">
                <a16:creationId xmlns:a16="http://schemas.microsoft.com/office/drawing/2014/main" id="{DFE70FBD-07C6-C721-2B98-062550775A71}"/>
              </a:ext>
            </a:extLst>
          </p:cNvPr>
          <p:cNvSpPr>
            <a:spLocks noGrp="1"/>
          </p:cNvSpPr>
          <p:nvPr>
            <p:ph type="body" idx="1"/>
          </p:nvPr>
        </p:nvSpPr>
        <p:spPr>
          <a:xfrm>
            <a:off x="685800" y="4944534"/>
            <a:ext cx="4080933" cy="939799"/>
          </a:xfrm>
        </p:spPr>
        <p:txBody>
          <a:bodyPr vert="horz" lIns="91440" tIns="45720" rIns="91440" bIns="45720" rtlCol="0" anchor="t">
            <a:normAutofit/>
          </a:bodyPr>
          <a:lstStyle/>
          <a:p>
            <a:pPr algn="l"/>
            <a:r>
              <a:rPr lang="en-US" sz="2100">
                <a:solidFill>
                  <a:schemeClr val="bg1"/>
                </a:solidFill>
              </a:rPr>
              <a:t>The lighting system</a:t>
            </a:r>
          </a:p>
        </p:txBody>
      </p:sp>
      <p:grpSp>
        <p:nvGrpSpPr>
          <p:cNvPr id="87" name="Group 86">
            <a:extLst>
              <a:ext uri="{FF2B5EF4-FFF2-40B4-BE49-F238E27FC236}">
                <a16:creationId xmlns:a16="http://schemas.microsoft.com/office/drawing/2014/main" id="{E9046BC8-D404-4E7D-9202-A07F3FDD38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64100" y="-4763"/>
            <a:ext cx="5014912" cy="6862763"/>
            <a:chOff x="2928938" y="-4763"/>
            <a:chExt cx="5014912" cy="6862763"/>
          </a:xfrm>
        </p:grpSpPr>
        <p:sp>
          <p:nvSpPr>
            <p:cNvPr id="88" name="Freeform 6">
              <a:extLst>
                <a:ext uri="{FF2B5EF4-FFF2-40B4-BE49-F238E27FC236}">
                  <a16:creationId xmlns:a16="http://schemas.microsoft.com/office/drawing/2014/main" id="{4C202215-4C35-450D-9F60-671C8F8DE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89" name="Freeform 7">
              <a:extLst>
                <a:ext uri="{FF2B5EF4-FFF2-40B4-BE49-F238E27FC236}">
                  <a16:creationId xmlns:a16="http://schemas.microsoft.com/office/drawing/2014/main" id="{F1A5BA8A-AEB4-4BCB-B86C-3F6A8E229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90" name="Freeform 9">
              <a:extLst>
                <a:ext uri="{FF2B5EF4-FFF2-40B4-BE49-F238E27FC236}">
                  <a16:creationId xmlns:a16="http://schemas.microsoft.com/office/drawing/2014/main" id="{28AC2443-05F0-41CD-8D4A-63DE144F8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91" name="Freeform 10">
              <a:extLst>
                <a:ext uri="{FF2B5EF4-FFF2-40B4-BE49-F238E27FC236}">
                  <a16:creationId xmlns:a16="http://schemas.microsoft.com/office/drawing/2014/main" id="{33E32F17-ED99-4969-B4D6-10A987D73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92" name="Freeform 11">
              <a:extLst>
                <a:ext uri="{FF2B5EF4-FFF2-40B4-BE49-F238E27FC236}">
                  <a16:creationId xmlns:a16="http://schemas.microsoft.com/office/drawing/2014/main" id="{5599A813-8424-4E53-95CA-85BF5470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93" name="Freeform 12">
              <a:extLst>
                <a:ext uri="{FF2B5EF4-FFF2-40B4-BE49-F238E27FC236}">
                  <a16:creationId xmlns:a16="http://schemas.microsoft.com/office/drawing/2014/main" id="{52431A4F-4662-480B-8AD3-394EACD7E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Tree>
    <p:extLst>
      <p:ext uri="{BB962C8B-B14F-4D97-AF65-F5344CB8AC3E}">
        <p14:creationId xmlns:p14="http://schemas.microsoft.com/office/powerpoint/2010/main" val="882017652"/>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27">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29"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0"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1"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2"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3"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4"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pic>
        <p:nvPicPr>
          <p:cNvPr id="5" name="Picture 4" descr="White stairs with a blue arrow drawn in the middle pointing upwards">
            <a:extLst>
              <a:ext uri="{FF2B5EF4-FFF2-40B4-BE49-F238E27FC236}">
                <a16:creationId xmlns:a16="http://schemas.microsoft.com/office/drawing/2014/main" id="{B26AE6E9-E27D-6CDD-BC7F-1AACE916ACCA}"/>
              </a:ext>
            </a:extLst>
          </p:cNvPr>
          <p:cNvPicPr>
            <a:picLocks noChangeAspect="1"/>
          </p:cNvPicPr>
          <p:nvPr/>
        </p:nvPicPr>
        <p:blipFill rotWithShape="1">
          <a:blip r:embed="rId2">
            <a:alphaModFix amt="35000"/>
          </a:blip>
          <a:srcRect t="25328" b="18422"/>
          <a:stretch/>
        </p:blipFill>
        <p:spPr>
          <a:xfrm>
            <a:off x="20" y="10"/>
            <a:ext cx="12191980" cy="6857990"/>
          </a:xfrm>
          <a:prstGeom prst="rect">
            <a:avLst/>
          </a:prstGeom>
        </p:spPr>
      </p:pic>
      <p:sp>
        <p:nvSpPr>
          <p:cNvPr id="2" name="Title 1">
            <a:extLst>
              <a:ext uri="{FF2B5EF4-FFF2-40B4-BE49-F238E27FC236}">
                <a16:creationId xmlns:a16="http://schemas.microsoft.com/office/drawing/2014/main" id="{5FE27A15-A042-2879-D097-7A200DC7540B}"/>
              </a:ext>
            </a:extLst>
          </p:cNvPr>
          <p:cNvSpPr>
            <a:spLocks noGrp="1"/>
          </p:cNvSpPr>
          <p:nvPr>
            <p:ph type="title"/>
          </p:nvPr>
        </p:nvSpPr>
        <p:spPr>
          <a:xfrm>
            <a:off x="2928401" y="1380068"/>
            <a:ext cx="8574622" cy="2616199"/>
          </a:xfrm>
        </p:spPr>
        <p:txBody>
          <a:bodyPr vert="horz" lIns="91440" tIns="45720" rIns="91440" bIns="45720" rtlCol="0" anchor="b">
            <a:normAutofit/>
          </a:bodyPr>
          <a:lstStyle/>
          <a:p>
            <a:r>
              <a:rPr lang="en-US" sz="6000"/>
              <a:t>Progress </a:t>
            </a:r>
          </a:p>
        </p:txBody>
      </p:sp>
      <p:sp>
        <p:nvSpPr>
          <p:cNvPr id="3" name="Text Placeholder 2">
            <a:extLst>
              <a:ext uri="{FF2B5EF4-FFF2-40B4-BE49-F238E27FC236}">
                <a16:creationId xmlns:a16="http://schemas.microsoft.com/office/drawing/2014/main" id="{C6F3421B-C040-F2BC-0EE5-F25ED2FFD9D7}"/>
              </a:ext>
            </a:extLst>
          </p:cNvPr>
          <p:cNvSpPr>
            <a:spLocks noGrp="1"/>
          </p:cNvSpPr>
          <p:nvPr>
            <p:ph type="body" idx="1"/>
          </p:nvPr>
        </p:nvSpPr>
        <p:spPr>
          <a:xfrm>
            <a:off x="4515377" y="3996267"/>
            <a:ext cx="6987645" cy="1388534"/>
          </a:xfrm>
        </p:spPr>
        <p:txBody>
          <a:bodyPr vert="horz" lIns="91440" tIns="45720" rIns="91440" bIns="45720" rtlCol="0" anchor="t">
            <a:normAutofit/>
          </a:bodyPr>
          <a:lstStyle/>
          <a:p>
            <a:endParaRPr lang="en-US" sz="2100"/>
          </a:p>
        </p:txBody>
      </p:sp>
      <p:grpSp>
        <p:nvGrpSpPr>
          <p:cNvPr id="48" name="Group 35">
            <a:extLst>
              <a:ext uri="{FF2B5EF4-FFF2-40B4-BE49-F238E27FC236}">
                <a16:creationId xmlns:a16="http://schemas.microsoft.com/office/drawing/2014/main" id="{0A3EF779-83DD-4EB0-9F4C-7304381A2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37" name="Freeform 6">
              <a:extLst>
                <a:ext uri="{FF2B5EF4-FFF2-40B4-BE49-F238E27FC236}">
                  <a16:creationId xmlns:a16="http://schemas.microsoft.com/office/drawing/2014/main" id="{772C8C0C-10E0-4305-95B6-F0A11F0AD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rgbClr val="30ACEC"/>
            </a:solidFill>
            <a:ln>
              <a:noFill/>
            </a:ln>
          </p:spPr>
        </p:sp>
        <p:sp>
          <p:nvSpPr>
            <p:cNvPr id="38" name="Freeform 7">
              <a:extLst>
                <a:ext uri="{FF2B5EF4-FFF2-40B4-BE49-F238E27FC236}">
                  <a16:creationId xmlns:a16="http://schemas.microsoft.com/office/drawing/2014/main" id="{ED6F480D-2F2A-4E97-B196-39B35C4BF8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ysClr val="windowText" lastClr="000000">
                <a:lumMod val="65000"/>
                <a:lumOff val="35000"/>
              </a:sysClr>
            </a:solidFill>
            <a:ln>
              <a:noFill/>
            </a:ln>
          </p:spPr>
        </p:sp>
        <p:sp>
          <p:nvSpPr>
            <p:cNvPr id="39" name="Freeform 9">
              <a:extLst>
                <a:ext uri="{FF2B5EF4-FFF2-40B4-BE49-F238E27FC236}">
                  <a16:creationId xmlns:a16="http://schemas.microsoft.com/office/drawing/2014/main" id="{65ACA5CB-4926-4AA1-8B0D-0A8C294D3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ysClr val="windowText" lastClr="000000">
                <a:lumMod val="85000"/>
                <a:lumOff val="15000"/>
              </a:sysClr>
            </a:solidFill>
            <a:ln>
              <a:noFill/>
            </a:ln>
          </p:spPr>
        </p:sp>
        <p:sp>
          <p:nvSpPr>
            <p:cNvPr id="40" name="Freeform 10">
              <a:extLst>
                <a:ext uri="{FF2B5EF4-FFF2-40B4-BE49-F238E27FC236}">
                  <a16:creationId xmlns:a16="http://schemas.microsoft.com/office/drawing/2014/main" id="{1FC1EC6E-AED1-4539-B157-05226499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rgbClr val="30ACEC">
                <a:lumMod val="50000"/>
              </a:srgbClr>
            </a:solidFill>
            <a:ln>
              <a:noFill/>
            </a:ln>
          </p:spPr>
        </p:sp>
        <p:sp>
          <p:nvSpPr>
            <p:cNvPr id="41" name="Freeform 11">
              <a:extLst>
                <a:ext uri="{FF2B5EF4-FFF2-40B4-BE49-F238E27FC236}">
                  <a16:creationId xmlns:a16="http://schemas.microsoft.com/office/drawing/2014/main" id="{F5C22045-92BD-4CA1-A655-5ADD00283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rgbClr val="30ACEC">
                <a:lumMod val="75000"/>
              </a:srgbClr>
            </a:solidFill>
            <a:ln>
              <a:noFill/>
            </a:ln>
          </p:spPr>
        </p:sp>
        <p:sp>
          <p:nvSpPr>
            <p:cNvPr id="42" name="Freeform 12">
              <a:extLst>
                <a:ext uri="{FF2B5EF4-FFF2-40B4-BE49-F238E27FC236}">
                  <a16:creationId xmlns:a16="http://schemas.microsoft.com/office/drawing/2014/main" id="{F130A56D-449A-4985-94CD-B749D51FF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ysClr val="windowText" lastClr="000000">
                <a:lumMod val="75000"/>
                <a:lumOff val="25000"/>
              </a:sysClr>
            </a:solidFill>
            <a:ln>
              <a:noFill/>
            </a:ln>
          </p:spPr>
        </p:sp>
      </p:grpSp>
    </p:spTree>
    <p:extLst>
      <p:ext uri="{BB962C8B-B14F-4D97-AF65-F5344CB8AC3E}">
        <p14:creationId xmlns:p14="http://schemas.microsoft.com/office/powerpoint/2010/main" val="336583944"/>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1A86F729-D182-F3D4-01A4-C23A8B7DA641}"/>
              </a:ext>
            </a:extLst>
          </p:cNvPr>
          <p:cNvSpPr>
            <a:spLocks noGrp="1"/>
          </p:cNvSpPr>
          <p:nvPr>
            <p:ph type="title"/>
          </p:nvPr>
        </p:nvSpPr>
        <p:spPr>
          <a:xfrm>
            <a:off x="893762" y="475692"/>
            <a:ext cx="4074345" cy="1752599"/>
          </a:xfrm>
        </p:spPr>
        <p:txBody>
          <a:bodyPr>
            <a:normAutofit/>
          </a:bodyPr>
          <a:lstStyle/>
          <a:p>
            <a:r>
              <a:rPr lang="en-US"/>
              <a:t>Design</a:t>
            </a:r>
            <a:endParaRPr lang="en-CA"/>
          </a:p>
        </p:txBody>
      </p:sp>
      <p:pic>
        <p:nvPicPr>
          <p:cNvPr id="6" name="Picture 5" descr="Diagram&#10;&#10;Description automatically generated">
            <a:extLst>
              <a:ext uri="{FF2B5EF4-FFF2-40B4-BE49-F238E27FC236}">
                <a16:creationId xmlns:a16="http://schemas.microsoft.com/office/drawing/2014/main" id="{20DDEBCF-AB55-9814-ED02-90F8DB83C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8504" y="774638"/>
            <a:ext cx="7244517" cy="239069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3" name="Picture 2" descr="Diagram&#10;&#10;Description automatically generated">
            <a:extLst>
              <a:ext uri="{FF2B5EF4-FFF2-40B4-BE49-F238E27FC236}">
                <a16:creationId xmlns:a16="http://schemas.microsoft.com/office/drawing/2014/main" id="{D8FE763E-8796-0DD8-B081-0318C566F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58504" y="3423522"/>
            <a:ext cx="3583331" cy="2812915"/>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2" name="Picture 1" descr="A picture containing diagram&#10;&#10;Description automatically generated">
            <a:extLst>
              <a:ext uri="{FF2B5EF4-FFF2-40B4-BE49-F238E27FC236}">
                <a16:creationId xmlns:a16="http://schemas.microsoft.com/office/drawing/2014/main" id="{B961C91D-1C93-65BF-2217-67E075F54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035715" y="3423522"/>
            <a:ext cx="3333956" cy="1533620"/>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189961840"/>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E4C39A5A-6D63-4FAC-B6C2-D37778B97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50" name="Freeform 6">
              <a:extLst>
                <a:ext uri="{FF2B5EF4-FFF2-40B4-BE49-F238E27FC236}">
                  <a16:creationId xmlns:a16="http://schemas.microsoft.com/office/drawing/2014/main" id="{80E46C4F-3514-46CB-AE42-CB6078352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1" name="Freeform 7">
              <a:extLst>
                <a:ext uri="{FF2B5EF4-FFF2-40B4-BE49-F238E27FC236}">
                  <a16:creationId xmlns:a16="http://schemas.microsoft.com/office/drawing/2014/main" id="{E5084902-5C24-45E2-B5A3-092541E3C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2" name="Freeform 8">
              <a:extLst>
                <a:ext uri="{FF2B5EF4-FFF2-40B4-BE49-F238E27FC236}">
                  <a16:creationId xmlns:a16="http://schemas.microsoft.com/office/drawing/2014/main" id="{37FA1E91-A8BC-48A2-AC9A-E89FD9612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3" name="Freeform 9">
              <a:extLst>
                <a:ext uri="{FF2B5EF4-FFF2-40B4-BE49-F238E27FC236}">
                  <a16:creationId xmlns:a16="http://schemas.microsoft.com/office/drawing/2014/main" id="{764E3167-8F97-4F74-BF1C-06B09CB71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4" name="Freeform 10">
              <a:extLst>
                <a:ext uri="{FF2B5EF4-FFF2-40B4-BE49-F238E27FC236}">
                  <a16:creationId xmlns:a16="http://schemas.microsoft.com/office/drawing/2014/main" id="{7008DBEC-8AE7-4A3E-92FB-A56EDF90D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4" name="Freeform 11">
              <a:extLst>
                <a:ext uri="{FF2B5EF4-FFF2-40B4-BE49-F238E27FC236}">
                  <a16:creationId xmlns:a16="http://schemas.microsoft.com/office/drawing/2014/main" id="{0A04160F-52CD-4394-AAF9-EE7B5A1F4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46" name="Content Placeholder 45">
            <a:extLst>
              <a:ext uri="{FF2B5EF4-FFF2-40B4-BE49-F238E27FC236}">
                <a16:creationId xmlns:a16="http://schemas.microsoft.com/office/drawing/2014/main" id="{33260357-C874-36DB-C633-6FC822CFDC7B}"/>
              </a:ext>
            </a:extLst>
          </p:cNvPr>
          <p:cNvSpPr>
            <a:spLocks noGrp="1"/>
          </p:cNvSpPr>
          <p:nvPr>
            <p:ph idx="1"/>
          </p:nvPr>
        </p:nvSpPr>
        <p:spPr>
          <a:xfrm>
            <a:off x="1484310" y="2666999"/>
            <a:ext cx="2812387" cy="3124201"/>
          </a:xfrm>
        </p:spPr>
        <p:txBody>
          <a:bodyPr anchor="t">
            <a:normAutofit/>
          </a:bodyPr>
          <a:lstStyle/>
          <a:p>
            <a:endParaRPr lang="en-US" sz="1800"/>
          </a:p>
        </p:txBody>
      </p:sp>
      <p:sp>
        <p:nvSpPr>
          <p:cNvPr id="45" name="Rounded Rectangle 16">
            <a:extLst>
              <a:ext uri="{FF2B5EF4-FFF2-40B4-BE49-F238E27FC236}">
                <a16:creationId xmlns:a16="http://schemas.microsoft.com/office/drawing/2014/main" id="{55599FE3-8CCE-4364-9F89-0C11699C4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162" y="648931"/>
            <a:ext cx="6881862"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Diagram&#10;&#10;Description automatically generated">
            <a:extLst>
              <a:ext uri="{FF2B5EF4-FFF2-40B4-BE49-F238E27FC236}">
                <a16:creationId xmlns:a16="http://schemas.microsoft.com/office/drawing/2014/main" id="{C1A76B43-7F47-9CDA-F046-81EC7F2D75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54" b="-2"/>
          <a:stretch/>
        </p:blipFill>
        <p:spPr bwMode="auto">
          <a:xfrm>
            <a:off x="4941202" y="1011765"/>
            <a:ext cx="6237359" cy="4546708"/>
          </a:xfrm>
          <a:prstGeom prst="rect">
            <a:avLst/>
          </a:prstGeom>
          <a:noFill/>
        </p:spPr>
      </p:pic>
    </p:spTree>
    <p:extLst>
      <p:ext uri="{BB962C8B-B14F-4D97-AF65-F5344CB8AC3E}">
        <p14:creationId xmlns:p14="http://schemas.microsoft.com/office/powerpoint/2010/main" val="1258125730"/>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8000" b="-8000"/>
          </a:stretch>
        </a:blip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52"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53"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54"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55"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56"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57"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59" name="Rectangle 58">
            <a:extLst>
              <a:ext uri="{FF2B5EF4-FFF2-40B4-BE49-F238E27FC236}">
                <a16:creationId xmlns:a16="http://schemas.microsoft.com/office/drawing/2014/main" id="{5EF08599-3FED-4288-A20D-E7BCAC3B8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13">
            <a:extLst>
              <a:ext uri="{FF2B5EF4-FFF2-40B4-BE49-F238E27FC236}">
                <a16:creationId xmlns:a16="http://schemas.microsoft.com/office/drawing/2014/main" id="{C884A6B2-90E9-4BDB-8503-71AC02D3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933" y="-16933"/>
            <a:ext cx="7340600"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50184B4-1C3B-A23D-B324-B3D13A4462CA}"/>
              </a:ext>
            </a:extLst>
          </p:cNvPr>
          <p:cNvSpPr>
            <a:spLocks noGrp="1"/>
          </p:cNvSpPr>
          <p:nvPr>
            <p:ph type="title"/>
          </p:nvPr>
        </p:nvSpPr>
        <p:spPr>
          <a:xfrm>
            <a:off x="685800" y="1634067"/>
            <a:ext cx="4080932" cy="3310468"/>
          </a:xfrm>
        </p:spPr>
        <p:txBody>
          <a:bodyPr vert="horz" lIns="91440" tIns="45720" rIns="91440" bIns="45720" rtlCol="0" anchor="b">
            <a:normAutofit/>
          </a:bodyPr>
          <a:lstStyle/>
          <a:p>
            <a:pPr algn="l"/>
            <a:r>
              <a:rPr lang="en-US" sz="5400">
                <a:solidFill>
                  <a:schemeClr val="bg1"/>
                </a:solidFill>
              </a:rPr>
              <a:t>Construction</a:t>
            </a:r>
          </a:p>
        </p:txBody>
      </p:sp>
      <p:sp>
        <p:nvSpPr>
          <p:cNvPr id="5" name="Text Placeholder 4">
            <a:extLst>
              <a:ext uri="{FF2B5EF4-FFF2-40B4-BE49-F238E27FC236}">
                <a16:creationId xmlns:a16="http://schemas.microsoft.com/office/drawing/2014/main" id="{7325A3EA-111C-558E-6BD7-BF0CA3A017A4}"/>
              </a:ext>
            </a:extLst>
          </p:cNvPr>
          <p:cNvSpPr>
            <a:spLocks noGrp="1"/>
          </p:cNvSpPr>
          <p:nvPr>
            <p:ph type="body" idx="1"/>
          </p:nvPr>
        </p:nvSpPr>
        <p:spPr>
          <a:xfrm>
            <a:off x="685800" y="4944534"/>
            <a:ext cx="5444511" cy="939799"/>
          </a:xfrm>
        </p:spPr>
        <p:txBody>
          <a:bodyPr vert="horz" lIns="91440" tIns="45720" rIns="91440" bIns="45720" rtlCol="0" anchor="t">
            <a:normAutofit/>
          </a:bodyPr>
          <a:lstStyle/>
          <a:p>
            <a:pPr algn="l"/>
            <a:r>
              <a:rPr lang="en-US" sz="2100">
                <a:solidFill>
                  <a:schemeClr val="bg1"/>
                </a:solidFill>
              </a:rPr>
              <a:t>Roeg, Katarina, Sophia, Stavan, Tomas, Daniel</a:t>
            </a:r>
          </a:p>
        </p:txBody>
      </p:sp>
      <p:grpSp>
        <p:nvGrpSpPr>
          <p:cNvPr id="63" name="Group 62">
            <a:extLst>
              <a:ext uri="{FF2B5EF4-FFF2-40B4-BE49-F238E27FC236}">
                <a16:creationId xmlns:a16="http://schemas.microsoft.com/office/drawing/2014/main" id="{E9046BC8-D404-4E7D-9202-A07F3FDD38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64100" y="-4763"/>
            <a:ext cx="5014912" cy="6862763"/>
            <a:chOff x="2928938" y="-4763"/>
            <a:chExt cx="5014912" cy="6862763"/>
          </a:xfrm>
        </p:grpSpPr>
        <p:sp>
          <p:nvSpPr>
            <p:cNvPr id="64" name="Freeform 6">
              <a:extLst>
                <a:ext uri="{FF2B5EF4-FFF2-40B4-BE49-F238E27FC236}">
                  <a16:creationId xmlns:a16="http://schemas.microsoft.com/office/drawing/2014/main" id="{4C202215-4C35-450D-9F60-671C8F8DE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65" name="Freeform 7">
              <a:extLst>
                <a:ext uri="{FF2B5EF4-FFF2-40B4-BE49-F238E27FC236}">
                  <a16:creationId xmlns:a16="http://schemas.microsoft.com/office/drawing/2014/main" id="{F1A5BA8A-AEB4-4BCB-B86C-3F6A8E229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66" name="Freeform 9">
              <a:extLst>
                <a:ext uri="{FF2B5EF4-FFF2-40B4-BE49-F238E27FC236}">
                  <a16:creationId xmlns:a16="http://schemas.microsoft.com/office/drawing/2014/main" id="{28AC2443-05F0-41CD-8D4A-63DE144F8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67" name="Freeform 10">
              <a:extLst>
                <a:ext uri="{FF2B5EF4-FFF2-40B4-BE49-F238E27FC236}">
                  <a16:creationId xmlns:a16="http://schemas.microsoft.com/office/drawing/2014/main" id="{33E32F17-ED99-4969-B4D6-10A987D73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68" name="Freeform 11">
              <a:extLst>
                <a:ext uri="{FF2B5EF4-FFF2-40B4-BE49-F238E27FC236}">
                  <a16:creationId xmlns:a16="http://schemas.microsoft.com/office/drawing/2014/main" id="{5599A813-8424-4E53-95CA-85BF5470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69" name="Freeform 12">
              <a:extLst>
                <a:ext uri="{FF2B5EF4-FFF2-40B4-BE49-F238E27FC236}">
                  <a16:creationId xmlns:a16="http://schemas.microsoft.com/office/drawing/2014/main" id="{52431A4F-4662-480B-8AD3-394EACD7E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Tree>
    <p:extLst>
      <p:ext uri="{BB962C8B-B14F-4D97-AF65-F5344CB8AC3E}">
        <p14:creationId xmlns:p14="http://schemas.microsoft.com/office/powerpoint/2010/main" val="622815185"/>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AAFB454-C00D-FD72-95D1-7D087823DAE9}"/>
              </a:ext>
            </a:extLst>
          </p:cNvPr>
          <p:cNvGrpSpPr/>
          <p:nvPr/>
        </p:nvGrpSpPr>
        <p:grpSpPr>
          <a:xfrm>
            <a:off x="1929377" y="368559"/>
            <a:ext cx="9462503" cy="4237318"/>
            <a:chOff x="1929397" y="396482"/>
            <a:chExt cx="9462503" cy="4237318"/>
          </a:xfrm>
        </p:grpSpPr>
        <p:pic>
          <p:nvPicPr>
            <p:cNvPr id="1033" name="Picture 1" descr="A picture containing timeline&#10;&#10;Description automatically generated">
              <a:extLst>
                <a:ext uri="{FF2B5EF4-FFF2-40B4-BE49-F238E27FC236}">
                  <a16:creationId xmlns:a16="http://schemas.microsoft.com/office/drawing/2014/main" id="{68E14CE8-8B71-0D96-B784-B5ACAFC27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352"/>
            <a:stretch>
              <a:fillRect/>
            </a:stretch>
          </p:blipFill>
          <p:spPr bwMode="auto">
            <a:xfrm>
              <a:off x="1929397" y="396482"/>
              <a:ext cx="9462470" cy="11767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7" descr="A picture containing timeline&#10;&#10;Description automatically generated">
              <a:extLst>
                <a:ext uri="{FF2B5EF4-FFF2-40B4-BE49-F238E27FC236}">
                  <a16:creationId xmlns:a16="http://schemas.microsoft.com/office/drawing/2014/main" id="{C8F29518-5745-978E-C527-E1E9E8D31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1929415" y="1632843"/>
              <a:ext cx="9462446" cy="33361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8" descr="A picture containing timeline&#10;&#10;Description automatically generated">
              <a:extLst>
                <a:ext uri="{FF2B5EF4-FFF2-40B4-BE49-F238E27FC236}">
                  <a16:creationId xmlns:a16="http://schemas.microsoft.com/office/drawing/2014/main" id="{1FE69BF9-9965-1736-4B5C-E31300916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1929397" y="2030458"/>
              <a:ext cx="9462492" cy="3336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9" descr="A picture containing timeline&#10;&#10;Description automatically generated">
              <a:extLst>
                <a:ext uri="{FF2B5EF4-FFF2-40B4-BE49-F238E27FC236}">
                  <a16:creationId xmlns:a16="http://schemas.microsoft.com/office/drawing/2014/main" id="{DF4BDEFD-593C-7EB9-BEB2-82A28D0A9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1929397" y="2406815"/>
              <a:ext cx="9462492" cy="33361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0" descr="A picture containing timeline&#10;&#10;Description automatically generated">
              <a:extLst>
                <a:ext uri="{FF2B5EF4-FFF2-40B4-BE49-F238E27FC236}">
                  <a16:creationId xmlns:a16="http://schemas.microsoft.com/office/drawing/2014/main" id="{560C11DF-E324-5968-039D-63C7CD87F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1929408" y="2787590"/>
              <a:ext cx="9462492" cy="333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6" descr="A picture containing timeline&#10;&#10;Description automatically generated">
              <a:extLst>
                <a:ext uri="{FF2B5EF4-FFF2-40B4-BE49-F238E27FC236}">
                  <a16:creationId xmlns:a16="http://schemas.microsoft.com/office/drawing/2014/main" id="{5E36D014-5E4D-6062-0BA1-2550BCF30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1929397" y="3163947"/>
              <a:ext cx="9462464" cy="3336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1" descr="A picture containing timeline&#10;&#10;Description automatically generated">
              <a:extLst>
                <a:ext uri="{FF2B5EF4-FFF2-40B4-BE49-F238E27FC236}">
                  <a16:creationId xmlns:a16="http://schemas.microsoft.com/office/drawing/2014/main" id="{FB4D293D-41C6-F345-3AD6-BF7ABAF7C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1929422" y="3539189"/>
              <a:ext cx="9462463" cy="3336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2" descr="A picture containing timeline&#10;&#10;Description automatically generated">
              <a:extLst>
                <a:ext uri="{FF2B5EF4-FFF2-40B4-BE49-F238E27FC236}">
                  <a16:creationId xmlns:a16="http://schemas.microsoft.com/office/drawing/2014/main" id="{BD464CB9-B06B-7582-41FF-7756415F3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1929422" y="3914431"/>
              <a:ext cx="9462463" cy="33361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3" descr="A picture containing timeline&#10;&#10;Description automatically generated">
              <a:extLst>
                <a:ext uri="{FF2B5EF4-FFF2-40B4-BE49-F238E27FC236}">
                  <a16:creationId xmlns:a16="http://schemas.microsoft.com/office/drawing/2014/main" id="{B6DAFAA8-FCBB-0AA3-8CB1-5BD651655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1929422" y="4300187"/>
              <a:ext cx="9462463" cy="33361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10">
            <a:extLst>
              <a:ext uri="{FF2B5EF4-FFF2-40B4-BE49-F238E27FC236}">
                <a16:creationId xmlns:a16="http://schemas.microsoft.com/office/drawing/2014/main" id="{E1C6DB07-6BA6-01EA-FFA7-681465F6DC8F}"/>
              </a:ext>
            </a:extLst>
          </p:cNvPr>
          <p:cNvSpPr>
            <a:spLocks noChangeArrowheads="1"/>
          </p:cNvSpPr>
          <p:nvPr/>
        </p:nvSpPr>
        <p:spPr bwMode="auto">
          <a:xfrm>
            <a:off x="793102" y="13995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2D01ECB1-F1D4-0196-3CCC-C1ABCB816C90}"/>
              </a:ext>
            </a:extLst>
          </p:cNvPr>
          <p:cNvSpPr txBox="1"/>
          <p:nvPr/>
        </p:nvSpPr>
        <p:spPr>
          <a:xfrm>
            <a:off x="2061197" y="4990157"/>
            <a:ext cx="9198864" cy="470000"/>
          </a:xfrm>
          <a:prstGeom prst="rect">
            <a:avLst/>
          </a:prstGeom>
          <a:noFill/>
        </p:spPr>
        <p:txBody>
          <a:bodyPr wrap="square" rtlCol="0">
            <a:spAutoFit/>
          </a:bodyPr>
          <a:lstStyle/>
          <a:p>
            <a:pPr marL="0" marR="0" algn="ctr">
              <a:lnSpc>
                <a:spcPct val="107000"/>
              </a:lnSpc>
              <a:spcBef>
                <a:spcPts val="0"/>
              </a:spcBef>
              <a:spcAft>
                <a:spcPts val="800"/>
              </a:spcAft>
            </a:pPr>
            <a:r>
              <a:rPr lang="fr-CA" sz="2400" kern="100" err="1">
                <a:solidFill>
                  <a:schemeClr val="tx2"/>
                </a:solidFill>
                <a:effectLst/>
                <a:latin typeface="Calibri" panose="020F0502020204030204" pitchFamily="34" charset="0"/>
                <a:ea typeface="Calibri" panose="020F0502020204030204" pitchFamily="34" charset="0"/>
                <a:cs typeface="Arial" panose="020B0604020202020204" pitchFamily="34" charset="0"/>
              </a:rPr>
              <a:t>Different</a:t>
            </a:r>
            <a:r>
              <a:rPr lang="fr-CA" sz="2400" kern="100">
                <a:solidFill>
                  <a:schemeClr val="tx2"/>
                </a:solidFill>
                <a:effectLst/>
                <a:latin typeface="Calibri" panose="020F0502020204030204" pitchFamily="34" charset="0"/>
                <a:ea typeface="Calibri" panose="020F0502020204030204" pitchFamily="34" charset="0"/>
                <a:cs typeface="Arial" panose="020B0604020202020204" pitchFamily="34" charset="0"/>
              </a:rPr>
              <a:t> configurations are possible</a:t>
            </a:r>
            <a:endParaRPr lang="en-US" sz="2400" kern="100">
              <a:solidFill>
                <a:schemeClr val="tx2"/>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09871413"/>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66" name="Group 2065">
            <a:extLst>
              <a:ext uri="{FF2B5EF4-FFF2-40B4-BE49-F238E27FC236}">
                <a16:creationId xmlns:a16="http://schemas.microsoft.com/office/drawing/2014/main" id="{7CD2F605-77BD-4D9C-BC95-97EB75D69D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2067" name="Freeform 6">
              <a:extLst>
                <a:ext uri="{FF2B5EF4-FFF2-40B4-BE49-F238E27FC236}">
                  <a16:creationId xmlns:a16="http://schemas.microsoft.com/office/drawing/2014/main" id="{40259AB5-8B5C-4CD4-AE10-7A177BB73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068" name="Freeform 7">
              <a:extLst>
                <a:ext uri="{FF2B5EF4-FFF2-40B4-BE49-F238E27FC236}">
                  <a16:creationId xmlns:a16="http://schemas.microsoft.com/office/drawing/2014/main" id="{DB110D97-363A-40D5-98E8-D367DFCFB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069" name="Freeform 9">
              <a:extLst>
                <a:ext uri="{FF2B5EF4-FFF2-40B4-BE49-F238E27FC236}">
                  <a16:creationId xmlns:a16="http://schemas.microsoft.com/office/drawing/2014/main" id="{30DC9DB4-96D0-47E9-A6E5-1590DED84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070" name="Freeform 10">
              <a:extLst>
                <a:ext uri="{FF2B5EF4-FFF2-40B4-BE49-F238E27FC236}">
                  <a16:creationId xmlns:a16="http://schemas.microsoft.com/office/drawing/2014/main" id="{8CA317D7-424B-4887-BEDF-18EF7915C5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071" name="Freeform 11">
              <a:extLst>
                <a:ext uri="{FF2B5EF4-FFF2-40B4-BE49-F238E27FC236}">
                  <a16:creationId xmlns:a16="http://schemas.microsoft.com/office/drawing/2014/main" id="{ACF40F67-B16B-4E7F-A595-0EF370063D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072" name="Freeform 12">
              <a:extLst>
                <a:ext uri="{FF2B5EF4-FFF2-40B4-BE49-F238E27FC236}">
                  <a16:creationId xmlns:a16="http://schemas.microsoft.com/office/drawing/2014/main" id="{EB2264F1-4BB6-4403-A681-A463AA730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2061D5E5-6B03-78BC-6B11-C1202401E075}"/>
              </a:ext>
            </a:extLst>
          </p:cNvPr>
          <p:cNvSpPr>
            <a:spLocks noGrp="1"/>
          </p:cNvSpPr>
          <p:nvPr>
            <p:ph type="title"/>
          </p:nvPr>
        </p:nvSpPr>
        <p:spPr>
          <a:xfrm>
            <a:off x="3967843" y="4690533"/>
            <a:ext cx="7535180" cy="770472"/>
          </a:xfrm>
        </p:spPr>
        <p:txBody>
          <a:bodyPr vert="horz" lIns="91440" tIns="45720" rIns="91440" bIns="45720" rtlCol="0" anchor="b">
            <a:normAutofit/>
          </a:bodyPr>
          <a:lstStyle/>
          <a:p>
            <a:pPr>
              <a:lnSpc>
                <a:spcPct val="90000"/>
              </a:lnSpc>
            </a:pPr>
            <a:r>
              <a:rPr lang="en-US" sz="4800"/>
              <a:t>Real life concepts</a:t>
            </a:r>
          </a:p>
        </p:txBody>
      </p:sp>
      <p:sp>
        <p:nvSpPr>
          <p:cNvPr id="2074" name="Rounded Rectangle 9">
            <a:extLst>
              <a:ext uri="{FF2B5EF4-FFF2-40B4-BE49-F238E27FC236}">
                <a16:creationId xmlns:a16="http://schemas.microsoft.com/office/drawing/2014/main" id="{D174E4C1-AA50-433F-AD76-DA27DCD1B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609600"/>
            <a:ext cx="7833360" cy="3633216"/>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IY LED Grow Light : 4 Steps (with Pictures) - Instructables">
            <a:extLst>
              <a:ext uri="{FF2B5EF4-FFF2-40B4-BE49-F238E27FC236}">
                <a16:creationId xmlns:a16="http://schemas.microsoft.com/office/drawing/2014/main" id="{6B3F377B-8B8D-88F9-92FA-BA8ECBA9A0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8" b="5"/>
          <a:stretch/>
        </p:blipFill>
        <p:spPr bwMode="auto">
          <a:xfrm>
            <a:off x="4045131" y="975360"/>
            <a:ext cx="3506068" cy="29474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oleadro T5 Led Grow Light Bar, 60W Grow Lights Strip with Red Blue  Spectrum for Indoor Plants Light with Timer and Daisy Chains Extendable LED  Grow Lamp for Grow Shelf Greenhouse Plant :">
            <a:extLst>
              <a:ext uri="{FF2B5EF4-FFF2-40B4-BE49-F238E27FC236}">
                <a16:creationId xmlns:a16="http://schemas.microsoft.com/office/drawing/2014/main" id="{AF9D0991-4970-FE9B-244D-C2033C8198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97" r="-2" b="13835"/>
          <a:stretch/>
        </p:blipFill>
        <p:spPr bwMode="auto">
          <a:xfrm>
            <a:off x="7714925" y="975360"/>
            <a:ext cx="3506069" cy="2947416"/>
          </a:xfrm>
          <a:prstGeom prst="rect">
            <a:avLst/>
          </a:prstGeom>
          <a:noFill/>
          <a:ln w="5397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573322"/>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31" name="Rectangle 9">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230B17F-8E45-44AA-412F-CB520A5F986C}"/>
              </a:ext>
            </a:extLst>
          </p:cNvPr>
          <p:cNvSpPr>
            <a:spLocks noGrp="1"/>
          </p:cNvSpPr>
          <p:nvPr>
            <p:ph type="title"/>
          </p:nvPr>
        </p:nvSpPr>
        <p:spPr>
          <a:xfrm>
            <a:off x="535021" y="685800"/>
            <a:ext cx="2639962" cy="5105400"/>
          </a:xfrm>
        </p:spPr>
        <p:txBody>
          <a:bodyPr>
            <a:normAutofit/>
          </a:bodyPr>
          <a:lstStyle/>
          <a:p>
            <a:r>
              <a:rPr lang="en-US" sz="6600">
                <a:solidFill>
                  <a:srgbClr val="FFFFFF"/>
                </a:solidFill>
              </a:rPr>
              <a:t>What’s next…</a:t>
            </a:r>
            <a:endParaRPr lang="en-CA" sz="6600">
              <a:solidFill>
                <a:srgbClr val="FFFFFF"/>
              </a:solidFill>
            </a:endParaRPr>
          </a:p>
        </p:txBody>
      </p:sp>
      <p:grpSp>
        <p:nvGrpSpPr>
          <p:cNvPr id="33"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34" name="Content Placeholder 3">
            <a:extLst>
              <a:ext uri="{FF2B5EF4-FFF2-40B4-BE49-F238E27FC236}">
                <a16:creationId xmlns:a16="http://schemas.microsoft.com/office/drawing/2014/main" id="{1B4F122A-2D48-E8B1-6FD6-458887B7C5BD}"/>
              </a:ext>
            </a:extLst>
          </p:cNvPr>
          <p:cNvGraphicFramePr>
            <a:graphicFrameLocks noGrp="1"/>
          </p:cNvGraphicFramePr>
          <p:nvPr>
            <p:ph idx="1"/>
            <p:extLst>
              <p:ext uri="{D42A27DB-BD31-4B8C-83A1-F6EECF244321}">
                <p14:modId xmlns:p14="http://schemas.microsoft.com/office/powerpoint/2010/main" val="17890629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6003025"/>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4"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5"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6"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7"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8"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9"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pic>
        <p:nvPicPr>
          <p:cNvPr id="9" name="Picture 8" descr="Person drawing on an iPad">
            <a:extLst>
              <a:ext uri="{FF2B5EF4-FFF2-40B4-BE49-F238E27FC236}">
                <a16:creationId xmlns:a16="http://schemas.microsoft.com/office/drawing/2014/main" id="{9A2F4846-1492-176F-F348-B5C7FB94D1AE}"/>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6" name="Title 5">
            <a:extLst>
              <a:ext uri="{FF2B5EF4-FFF2-40B4-BE49-F238E27FC236}">
                <a16:creationId xmlns:a16="http://schemas.microsoft.com/office/drawing/2014/main" id="{1D67DB06-C3C2-0EA1-25CD-A81B7862CE6A}"/>
              </a:ext>
            </a:extLst>
          </p:cNvPr>
          <p:cNvSpPr>
            <a:spLocks noGrp="1"/>
          </p:cNvSpPr>
          <p:nvPr>
            <p:ph type="title"/>
          </p:nvPr>
        </p:nvSpPr>
        <p:spPr>
          <a:xfrm>
            <a:off x="2928401" y="1380068"/>
            <a:ext cx="8574622" cy="2616199"/>
          </a:xfrm>
        </p:spPr>
        <p:txBody>
          <a:bodyPr vert="horz" lIns="91440" tIns="45720" rIns="91440" bIns="45720" rtlCol="0" anchor="b">
            <a:normAutofit/>
          </a:bodyPr>
          <a:lstStyle/>
          <a:p>
            <a:r>
              <a:rPr lang="en-US" sz="6000"/>
              <a:t>Pots</a:t>
            </a:r>
          </a:p>
        </p:txBody>
      </p:sp>
      <p:sp>
        <p:nvSpPr>
          <p:cNvPr id="7" name="Text Placeholder 6">
            <a:extLst>
              <a:ext uri="{FF2B5EF4-FFF2-40B4-BE49-F238E27FC236}">
                <a16:creationId xmlns:a16="http://schemas.microsoft.com/office/drawing/2014/main" id="{8BD915CE-C3E4-52BB-4171-F86445C41361}"/>
              </a:ext>
            </a:extLst>
          </p:cNvPr>
          <p:cNvSpPr>
            <a:spLocks noGrp="1"/>
          </p:cNvSpPr>
          <p:nvPr>
            <p:ph type="body" idx="1"/>
          </p:nvPr>
        </p:nvSpPr>
        <p:spPr>
          <a:xfrm>
            <a:off x="4515377" y="3996267"/>
            <a:ext cx="6987645" cy="1388534"/>
          </a:xfrm>
        </p:spPr>
        <p:txBody>
          <a:bodyPr vert="horz" lIns="91440" tIns="45720" rIns="91440" bIns="45720" rtlCol="0" anchor="t">
            <a:normAutofit/>
          </a:bodyPr>
          <a:lstStyle/>
          <a:p>
            <a:endParaRPr lang="en-US" sz="2100"/>
          </a:p>
        </p:txBody>
      </p:sp>
      <p:grpSp>
        <p:nvGrpSpPr>
          <p:cNvPr id="21" name="Group 20">
            <a:extLst>
              <a:ext uri="{FF2B5EF4-FFF2-40B4-BE49-F238E27FC236}">
                <a16:creationId xmlns:a16="http://schemas.microsoft.com/office/drawing/2014/main" id="{0A3EF779-83DD-4EB0-9F4C-7304381A2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22" name="Freeform 6">
              <a:extLst>
                <a:ext uri="{FF2B5EF4-FFF2-40B4-BE49-F238E27FC236}">
                  <a16:creationId xmlns:a16="http://schemas.microsoft.com/office/drawing/2014/main" id="{772C8C0C-10E0-4305-95B6-F0A11F0AD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rgbClr val="30ACEC"/>
            </a:solidFill>
            <a:ln>
              <a:noFill/>
            </a:ln>
          </p:spPr>
        </p:sp>
        <p:sp>
          <p:nvSpPr>
            <p:cNvPr id="23" name="Freeform 7">
              <a:extLst>
                <a:ext uri="{FF2B5EF4-FFF2-40B4-BE49-F238E27FC236}">
                  <a16:creationId xmlns:a16="http://schemas.microsoft.com/office/drawing/2014/main" id="{ED6F480D-2F2A-4E97-B196-39B35C4BF8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ysClr val="windowText" lastClr="000000">
                <a:lumMod val="65000"/>
                <a:lumOff val="35000"/>
              </a:sysClr>
            </a:solidFill>
            <a:ln>
              <a:noFill/>
            </a:ln>
          </p:spPr>
        </p:sp>
        <p:sp>
          <p:nvSpPr>
            <p:cNvPr id="24" name="Freeform 9">
              <a:extLst>
                <a:ext uri="{FF2B5EF4-FFF2-40B4-BE49-F238E27FC236}">
                  <a16:creationId xmlns:a16="http://schemas.microsoft.com/office/drawing/2014/main" id="{65ACA5CB-4926-4AA1-8B0D-0A8C294D3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ysClr val="windowText" lastClr="000000">
                <a:lumMod val="85000"/>
                <a:lumOff val="15000"/>
              </a:sysClr>
            </a:solidFill>
            <a:ln>
              <a:noFill/>
            </a:ln>
          </p:spPr>
        </p:sp>
        <p:sp>
          <p:nvSpPr>
            <p:cNvPr id="25" name="Freeform 10">
              <a:extLst>
                <a:ext uri="{FF2B5EF4-FFF2-40B4-BE49-F238E27FC236}">
                  <a16:creationId xmlns:a16="http://schemas.microsoft.com/office/drawing/2014/main" id="{1FC1EC6E-AED1-4539-B157-05226499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rgbClr val="30ACEC">
                <a:lumMod val="50000"/>
              </a:srgbClr>
            </a:solidFill>
            <a:ln>
              <a:noFill/>
            </a:ln>
          </p:spPr>
        </p:sp>
        <p:sp>
          <p:nvSpPr>
            <p:cNvPr id="26" name="Freeform 11">
              <a:extLst>
                <a:ext uri="{FF2B5EF4-FFF2-40B4-BE49-F238E27FC236}">
                  <a16:creationId xmlns:a16="http://schemas.microsoft.com/office/drawing/2014/main" id="{F5C22045-92BD-4CA1-A655-5ADD00283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rgbClr val="30ACEC">
                <a:lumMod val="75000"/>
              </a:srgbClr>
            </a:solidFill>
            <a:ln>
              <a:noFill/>
            </a:ln>
          </p:spPr>
        </p:sp>
        <p:sp>
          <p:nvSpPr>
            <p:cNvPr id="27" name="Freeform 12">
              <a:extLst>
                <a:ext uri="{FF2B5EF4-FFF2-40B4-BE49-F238E27FC236}">
                  <a16:creationId xmlns:a16="http://schemas.microsoft.com/office/drawing/2014/main" id="{F130A56D-449A-4985-94CD-B749D51FF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ysClr val="windowText" lastClr="000000">
                <a:lumMod val="75000"/>
                <a:lumOff val="25000"/>
              </a:sysClr>
            </a:solidFill>
            <a:ln>
              <a:noFill/>
            </a:ln>
          </p:spPr>
        </p:sp>
      </p:grpSp>
    </p:spTree>
    <p:extLst>
      <p:ext uri="{BB962C8B-B14F-4D97-AF65-F5344CB8AC3E}">
        <p14:creationId xmlns:p14="http://schemas.microsoft.com/office/powerpoint/2010/main" val="954834169"/>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824842-97D1-702E-7516-F5D8F10934BA}"/>
              </a:ext>
            </a:extLst>
          </p:cNvPr>
          <p:cNvSpPr txBox="1"/>
          <p:nvPr/>
        </p:nvSpPr>
        <p:spPr>
          <a:xfrm>
            <a:off x="1484311" y="2666999"/>
            <a:ext cx="2812386" cy="3124201"/>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accent1">
                  <a:lumMod val="75000"/>
                </a:schemeClr>
              </a:buClr>
              <a:buSzPct val="145000"/>
              <a:buFont typeface="Arial"/>
              <a:buChar char="•"/>
            </a:pPr>
            <a:r>
              <a:rPr lang="en-US"/>
              <a:t>4 pots per shelf</a:t>
            </a:r>
          </a:p>
          <a:p>
            <a:pPr marL="285750" indent="-285750">
              <a:spcBef>
                <a:spcPct val="20000"/>
              </a:spcBef>
              <a:spcAft>
                <a:spcPts val="600"/>
              </a:spcAft>
              <a:buClr>
                <a:schemeClr val="accent1">
                  <a:lumMod val="75000"/>
                </a:schemeClr>
              </a:buClr>
              <a:buSzPct val="145000"/>
              <a:buFont typeface="Arial"/>
              <a:buChar char="•"/>
            </a:pPr>
            <a:r>
              <a:rPr lang="en-US"/>
              <a:t>Last row, 2 pots per shelf instead of 4 (to fit the larger plants)</a:t>
            </a:r>
          </a:p>
        </p:txBody>
      </p:sp>
      <p:pic>
        <p:nvPicPr>
          <p:cNvPr id="2" name="Picture 2" descr="A picture containing icon&#10;&#10;Description automatically generated">
            <a:extLst>
              <a:ext uri="{FF2B5EF4-FFF2-40B4-BE49-F238E27FC236}">
                <a16:creationId xmlns:a16="http://schemas.microsoft.com/office/drawing/2014/main" id="{B406C062-44F3-E93D-0429-369D058A373C}"/>
              </a:ext>
            </a:extLst>
          </p:cNvPr>
          <p:cNvPicPr>
            <a:picLocks noChangeAspect="1"/>
          </p:cNvPicPr>
          <p:nvPr/>
        </p:nvPicPr>
        <p:blipFill rotWithShape="1">
          <a:blip r:embed="rId3"/>
          <a:srcRect l="19903" r="18920" b="6127"/>
          <a:stretch/>
        </p:blipFill>
        <p:spPr>
          <a:xfrm>
            <a:off x="4617551" y="1922072"/>
            <a:ext cx="3329643" cy="266953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3" name="Picture 3" descr="A picture containing floor, building&#10;&#10;Description automatically generated">
            <a:extLst>
              <a:ext uri="{FF2B5EF4-FFF2-40B4-BE49-F238E27FC236}">
                <a16:creationId xmlns:a16="http://schemas.microsoft.com/office/drawing/2014/main" id="{A3C27D0B-D263-9616-1670-5BA0DA6BA793}"/>
              </a:ext>
            </a:extLst>
          </p:cNvPr>
          <p:cNvPicPr>
            <a:picLocks noChangeAspect="1"/>
          </p:cNvPicPr>
          <p:nvPr/>
        </p:nvPicPr>
        <p:blipFill rotWithShape="1">
          <a:blip r:embed="rId4"/>
          <a:srcRect t="9599" b="35191"/>
          <a:stretch/>
        </p:blipFill>
        <p:spPr>
          <a:xfrm>
            <a:off x="8205387" y="2043092"/>
            <a:ext cx="3297635" cy="242749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493664416"/>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2"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3"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4"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5"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6"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7"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pic>
        <p:nvPicPr>
          <p:cNvPr id="7" name="Picture 6" descr="Yellow question mark">
            <a:extLst>
              <a:ext uri="{FF2B5EF4-FFF2-40B4-BE49-F238E27FC236}">
                <a16:creationId xmlns:a16="http://schemas.microsoft.com/office/drawing/2014/main" id="{F9F59762-BA2F-D865-2F04-75F873D23C60}"/>
              </a:ext>
            </a:extLst>
          </p:cNvPr>
          <p:cNvPicPr>
            <a:picLocks noChangeAspect="1"/>
          </p:cNvPicPr>
          <p:nvPr/>
        </p:nvPicPr>
        <p:blipFill rotWithShape="1">
          <a:blip r:embed="rId2">
            <a:alphaModFix amt="35000"/>
          </a:blip>
          <a:srcRect b="6250"/>
          <a:stretch/>
        </p:blipFill>
        <p:spPr>
          <a:xfrm>
            <a:off x="20" y="10"/>
            <a:ext cx="12191980" cy="6857990"/>
          </a:xfrm>
          <a:prstGeom prst="rect">
            <a:avLst/>
          </a:prstGeom>
        </p:spPr>
      </p:pic>
      <p:sp>
        <p:nvSpPr>
          <p:cNvPr id="4" name="Title 3">
            <a:extLst>
              <a:ext uri="{FF2B5EF4-FFF2-40B4-BE49-F238E27FC236}">
                <a16:creationId xmlns:a16="http://schemas.microsoft.com/office/drawing/2014/main" id="{D49C66FF-2A72-DAC0-DF6B-145A085E0505}"/>
              </a:ext>
            </a:extLst>
          </p:cNvPr>
          <p:cNvSpPr>
            <a:spLocks noGrp="1"/>
          </p:cNvSpPr>
          <p:nvPr>
            <p:ph type="title"/>
          </p:nvPr>
        </p:nvSpPr>
        <p:spPr>
          <a:xfrm>
            <a:off x="2019300" y="771379"/>
            <a:ext cx="9804852" cy="1035353"/>
          </a:xfrm>
        </p:spPr>
        <p:txBody>
          <a:bodyPr vert="horz" lIns="91440" tIns="45720" rIns="91440" bIns="45720" rtlCol="0" anchor="b">
            <a:normAutofit/>
          </a:bodyPr>
          <a:lstStyle/>
          <a:p>
            <a:r>
              <a:rPr lang="en-US" sz="6000"/>
              <a:t>Any Questions or Concerns?</a:t>
            </a:r>
          </a:p>
        </p:txBody>
      </p:sp>
      <p:grpSp>
        <p:nvGrpSpPr>
          <p:cNvPr id="19" name="Group 18">
            <a:extLst>
              <a:ext uri="{FF2B5EF4-FFF2-40B4-BE49-F238E27FC236}">
                <a16:creationId xmlns:a16="http://schemas.microsoft.com/office/drawing/2014/main" id="{0A3EF779-83DD-4EB0-9F4C-7304381A2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20" name="Freeform 6">
              <a:extLst>
                <a:ext uri="{FF2B5EF4-FFF2-40B4-BE49-F238E27FC236}">
                  <a16:creationId xmlns:a16="http://schemas.microsoft.com/office/drawing/2014/main" id="{772C8C0C-10E0-4305-95B6-F0A11F0AD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rgbClr val="30ACEC"/>
            </a:solidFill>
            <a:ln>
              <a:noFill/>
            </a:ln>
          </p:spPr>
        </p:sp>
        <p:sp>
          <p:nvSpPr>
            <p:cNvPr id="21" name="Freeform 7">
              <a:extLst>
                <a:ext uri="{FF2B5EF4-FFF2-40B4-BE49-F238E27FC236}">
                  <a16:creationId xmlns:a16="http://schemas.microsoft.com/office/drawing/2014/main" id="{ED6F480D-2F2A-4E97-B196-39B35C4BF8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ysClr val="windowText" lastClr="000000">
                <a:lumMod val="65000"/>
                <a:lumOff val="35000"/>
              </a:sysClr>
            </a:solidFill>
            <a:ln>
              <a:noFill/>
            </a:ln>
          </p:spPr>
        </p:sp>
        <p:sp>
          <p:nvSpPr>
            <p:cNvPr id="22" name="Freeform 9">
              <a:extLst>
                <a:ext uri="{FF2B5EF4-FFF2-40B4-BE49-F238E27FC236}">
                  <a16:creationId xmlns:a16="http://schemas.microsoft.com/office/drawing/2014/main" id="{65ACA5CB-4926-4AA1-8B0D-0A8C294D3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ysClr val="windowText" lastClr="000000">
                <a:lumMod val="85000"/>
                <a:lumOff val="15000"/>
              </a:sysClr>
            </a:solidFill>
            <a:ln>
              <a:noFill/>
            </a:ln>
          </p:spPr>
        </p:sp>
        <p:sp>
          <p:nvSpPr>
            <p:cNvPr id="23" name="Freeform 10">
              <a:extLst>
                <a:ext uri="{FF2B5EF4-FFF2-40B4-BE49-F238E27FC236}">
                  <a16:creationId xmlns:a16="http://schemas.microsoft.com/office/drawing/2014/main" id="{1FC1EC6E-AED1-4539-B157-05226499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rgbClr val="30ACEC">
                <a:lumMod val="50000"/>
              </a:srgbClr>
            </a:solidFill>
            <a:ln>
              <a:noFill/>
            </a:ln>
          </p:spPr>
        </p:sp>
        <p:sp>
          <p:nvSpPr>
            <p:cNvPr id="24" name="Freeform 11">
              <a:extLst>
                <a:ext uri="{FF2B5EF4-FFF2-40B4-BE49-F238E27FC236}">
                  <a16:creationId xmlns:a16="http://schemas.microsoft.com/office/drawing/2014/main" id="{F5C22045-92BD-4CA1-A655-5ADD00283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rgbClr val="30ACEC">
                <a:lumMod val="75000"/>
              </a:srgbClr>
            </a:solidFill>
            <a:ln>
              <a:noFill/>
            </a:ln>
          </p:spPr>
        </p:sp>
        <p:sp>
          <p:nvSpPr>
            <p:cNvPr id="25" name="Freeform 12">
              <a:extLst>
                <a:ext uri="{FF2B5EF4-FFF2-40B4-BE49-F238E27FC236}">
                  <a16:creationId xmlns:a16="http://schemas.microsoft.com/office/drawing/2014/main" id="{F130A56D-449A-4985-94CD-B749D51FF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ysClr val="windowText" lastClr="000000">
                <a:lumMod val="75000"/>
                <a:lumOff val="25000"/>
              </a:sysClr>
            </a:solidFill>
            <a:ln>
              <a:noFill/>
            </a:ln>
          </p:spPr>
        </p:sp>
      </p:grpSp>
    </p:spTree>
    <p:extLst>
      <p:ext uri="{BB962C8B-B14F-4D97-AF65-F5344CB8AC3E}">
        <p14:creationId xmlns:p14="http://schemas.microsoft.com/office/powerpoint/2010/main" val="1323505113"/>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A72E5-2437-374E-5208-DC0AC507ACEA}"/>
              </a:ext>
            </a:extLst>
          </p:cNvPr>
          <p:cNvSpPr>
            <a:spLocks noGrp="1"/>
          </p:cNvSpPr>
          <p:nvPr>
            <p:ph type="title"/>
          </p:nvPr>
        </p:nvSpPr>
        <p:spPr>
          <a:xfrm>
            <a:off x="1484311" y="1081548"/>
            <a:ext cx="3333495" cy="1504335"/>
          </a:xfrm>
        </p:spPr>
        <p:txBody>
          <a:bodyPr>
            <a:normAutofit/>
          </a:bodyPr>
          <a:lstStyle/>
          <a:p>
            <a:r>
              <a:rPr lang="en-CA" sz="6000"/>
              <a:t>Sketch </a:t>
            </a:r>
          </a:p>
        </p:txBody>
      </p:sp>
      <p:sp>
        <p:nvSpPr>
          <p:cNvPr id="9" name="Content Placeholder 7">
            <a:extLst>
              <a:ext uri="{FF2B5EF4-FFF2-40B4-BE49-F238E27FC236}">
                <a16:creationId xmlns:a16="http://schemas.microsoft.com/office/drawing/2014/main" id="{920C9468-4824-4703-16AC-0224BDBF10C8}"/>
              </a:ext>
            </a:extLst>
          </p:cNvPr>
          <p:cNvSpPr>
            <a:spLocks noGrp="1"/>
          </p:cNvSpPr>
          <p:nvPr>
            <p:ph idx="1"/>
          </p:nvPr>
        </p:nvSpPr>
        <p:spPr>
          <a:xfrm>
            <a:off x="1484311" y="2666999"/>
            <a:ext cx="3333496" cy="3124201"/>
          </a:xfrm>
        </p:spPr>
        <p:txBody>
          <a:bodyPr anchor="t">
            <a:normAutofit lnSpcReduction="10000"/>
          </a:bodyPr>
          <a:lstStyle/>
          <a:p>
            <a:r>
              <a:rPr lang="en-US" sz="2000" b="1">
                <a:ea typeface="+mn-lt"/>
                <a:cs typeface="+mn-lt"/>
              </a:rPr>
              <a:t>Adjustable heights</a:t>
            </a:r>
          </a:p>
          <a:p>
            <a:pPr marL="0" indent="0">
              <a:buClr>
                <a:srgbClr val="1287C3"/>
              </a:buClr>
              <a:buNone/>
            </a:pPr>
            <a:br>
              <a:rPr lang="en-US"/>
            </a:br>
            <a:endParaRPr lang="en-US"/>
          </a:p>
          <a:p>
            <a:pPr>
              <a:buClr>
                <a:srgbClr val="1287C3"/>
              </a:buClr>
            </a:pPr>
            <a:r>
              <a:rPr lang="en-US" sz="2000" b="1">
                <a:ea typeface="+mn-lt"/>
                <a:cs typeface="+mn-lt"/>
              </a:rPr>
              <a:t>Suitable for various plants</a:t>
            </a:r>
          </a:p>
          <a:p>
            <a:pPr marL="0" indent="0">
              <a:buClr>
                <a:srgbClr val="1287C3"/>
              </a:buClr>
              <a:buNone/>
            </a:pPr>
            <a:br>
              <a:rPr lang="en-US"/>
            </a:br>
            <a:endParaRPr lang="en-US"/>
          </a:p>
          <a:p>
            <a:pPr>
              <a:buClr>
                <a:srgbClr val="1287C3"/>
              </a:buClr>
            </a:pPr>
            <a:r>
              <a:rPr lang="en-US" sz="2000"/>
              <a:t>Suitable for indoor and outdoor use</a:t>
            </a:r>
          </a:p>
        </p:txBody>
      </p:sp>
      <p:pic>
        <p:nvPicPr>
          <p:cNvPr id="2" name="Picture 2" descr="Diagram, engineering drawing&#10;&#10;Description automatically generated">
            <a:extLst>
              <a:ext uri="{FF2B5EF4-FFF2-40B4-BE49-F238E27FC236}">
                <a16:creationId xmlns:a16="http://schemas.microsoft.com/office/drawing/2014/main" id="{38C84C87-8DC0-7644-E843-91505955E98B}"/>
              </a:ext>
            </a:extLst>
          </p:cNvPr>
          <p:cNvPicPr>
            <a:picLocks noChangeAspect="1"/>
          </p:cNvPicPr>
          <p:nvPr/>
        </p:nvPicPr>
        <p:blipFill>
          <a:blip r:embed="rId3"/>
          <a:stretch>
            <a:fillRect/>
          </a:stretch>
        </p:blipFill>
        <p:spPr>
          <a:xfrm>
            <a:off x="6114972" y="685799"/>
            <a:ext cx="4535112"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1416373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furniture, seat, chair, table&#10;&#10;Description automatically generated">
            <a:extLst>
              <a:ext uri="{FF2B5EF4-FFF2-40B4-BE49-F238E27FC236}">
                <a16:creationId xmlns:a16="http://schemas.microsoft.com/office/drawing/2014/main" id="{CD86EAF5-5893-B20B-5B3F-FFE132C3A2CF}"/>
              </a:ext>
            </a:extLst>
          </p:cNvPr>
          <p:cNvPicPr>
            <a:picLocks noGrp="1" noChangeAspect="1"/>
          </p:cNvPicPr>
          <p:nvPr>
            <p:ph idx="1"/>
          </p:nvPr>
        </p:nvPicPr>
        <p:blipFill>
          <a:blip r:embed="rId2"/>
          <a:stretch>
            <a:fillRect/>
          </a:stretch>
        </p:blipFill>
        <p:spPr>
          <a:xfrm>
            <a:off x="6998078" y="1413660"/>
            <a:ext cx="4817310" cy="4027312"/>
          </a:xfrm>
        </p:spPr>
      </p:pic>
      <p:pic>
        <p:nvPicPr>
          <p:cNvPr id="6" name="Picture 6" descr="A picture containing bar chart&#10;&#10;Description automatically generated">
            <a:extLst>
              <a:ext uri="{FF2B5EF4-FFF2-40B4-BE49-F238E27FC236}">
                <a16:creationId xmlns:a16="http://schemas.microsoft.com/office/drawing/2014/main" id="{F9E38DEA-145B-0775-6964-45AB51E43BC9}"/>
              </a:ext>
            </a:extLst>
          </p:cNvPr>
          <p:cNvPicPr>
            <a:picLocks noChangeAspect="1"/>
          </p:cNvPicPr>
          <p:nvPr/>
        </p:nvPicPr>
        <p:blipFill>
          <a:blip r:embed="rId3"/>
          <a:stretch>
            <a:fillRect/>
          </a:stretch>
        </p:blipFill>
        <p:spPr>
          <a:xfrm>
            <a:off x="641585" y="1412687"/>
            <a:ext cx="6355644" cy="4032626"/>
          </a:xfrm>
          <a:prstGeom prst="rect">
            <a:avLst/>
          </a:prstGeom>
        </p:spPr>
      </p:pic>
      <p:sp>
        <p:nvSpPr>
          <p:cNvPr id="7" name="Rectangle 6">
            <a:extLst>
              <a:ext uri="{FF2B5EF4-FFF2-40B4-BE49-F238E27FC236}">
                <a16:creationId xmlns:a16="http://schemas.microsoft.com/office/drawing/2014/main" id="{9AF6B660-5EC9-576E-F971-813CD5E5292D}"/>
              </a:ext>
            </a:extLst>
          </p:cNvPr>
          <p:cNvSpPr/>
          <p:nvPr/>
        </p:nvSpPr>
        <p:spPr>
          <a:xfrm>
            <a:off x="639704" y="1411112"/>
            <a:ext cx="6359406" cy="40357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58AAAB-A762-BFDA-D5E3-0410B453773E}"/>
              </a:ext>
            </a:extLst>
          </p:cNvPr>
          <p:cNvSpPr/>
          <p:nvPr/>
        </p:nvSpPr>
        <p:spPr>
          <a:xfrm>
            <a:off x="6999112" y="1411110"/>
            <a:ext cx="4816592" cy="40357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F1D7C672-477F-5E65-45F9-5692F902F494}"/>
              </a:ext>
            </a:extLst>
          </p:cNvPr>
          <p:cNvSpPr>
            <a:spLocks noGrp="1"/>
          </p:cNvSpPr>
          <p:nvPr>
            <p:ph type="title"/>
          </p:nvPr>
        </p:nvSpPr>
        <p:spPr>
          <a:xfrm>
            <a:off x="3829431" y="-2331"/>
            <a:ext cx="4535615" cy="1504335"/>
          </a:xfrm>
        </p:spPr>
        <p:txBody>
          <a:bodyPr>
            <a:normAutofit fontScale="90000"/>
          </a:bodyPr>
          <a:lstStyle/>
          <a:p>
            <a:r>
              <a:rPr lang="en-CA" sz="6000"/>
              <a:t>Exploded View</a:t>
            </a:r>
          </a:p>
        </p:txBody>
      </p:sp>
    </p:spTree>
    <p:extLst>
      <p:ext uri="{BB962C8B-B14F-4D97-AF65-F5344CB8AC3E}">
        <p14:creationId xmlns:p14="http://schemas.microsoft.com/office/powerpoint/2010/main" val="1791414502"/>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3E2F-C894-9D4C-959C-4BD41DE3A096}"/>
              </a:ext>
            </a:extLst>
          </p:cNvPr>
          <p:cNvSpPr>
            <a:spLocks noGrp="1"/>
          </p:cNvSpPr>
          <p:nvPr>
            <p:ph type="title"/>
          </p:nvPr>
        </p:nvSpPr>
        <p:spPr>
          <a:xfrm>
            <a:off x="7698552" y="542893"/>
            <a:ext cx="3333495" cy="1504335"/>
          </a:xfrm>
        </p:spPr>
        <p:txBody>
          <a:bodyPr>
            <a:normAutofit/>
          </a:bodyPr>
          <a:lstStyle/>
          <a:p>
            <a:r>
              <a:rPr lang="en-US" sz="6000"/>
              <a:t>3D Model</a:t>
            </a:r>
          </a:p>
        </p:txBody>
      </p:sp>
      <p:sp>
        <p:nvSpPr>
          <p:cNvPr id="8" name="Content Placeholder 7">
            <a:extLst>
              <a:ext uri="{FF2B5EF4-FFF2-40B4-BE49-F238E27FC236}">
                <a16:creationId xmlns:a16="http://schemas.microsoft.com/office/drawing/2014/main" id="{50B9E3C1-BCA1-010D-7DFA-61AB05A7AE95}"/>
              </a:ext>
            </a:extLst>
          </p:cNvPr>
          <p:cNvSpPr>
            <a:spLocks noGrp="1"/>
          </p:cNvSpPr>
          <p:nvPr>
            <p:ph idx="1"/>
          </p:nvPr>
        </p:nvSpPr>
        <p:spPr>
          <a:xfrm>
            <a:off x="7573742" y="2653861"/>
            <a:ext cx="3333496" cy="3124201"/>
          </a:xfrm>
        </p:spPr>
        <p:txBody>
          <a:bodyPr anchor="t">
            <a:normAutofit lnSpcReduction="10000"/>
          </a:bodyPr>
          <a:lstStyle/>
          <a:p>
            <a:r>
              <a:rPr lang="en-US" sz="2000" b="1">
                <a:ea typeface="+mn-lt"/>
                <a:cs typeface="+mn-lt"/>
              </a:rPr>
              <a:t>Beams are split into two parts</a:t>
            </a:r>
            <a:endParaRPr lang="en-US" sz="2000"/>
          </a:p>
          <a:p>
            <a:pPr marL="0" indent="0">
              <a:buClr>
                <a:srgbClr val="1287C3"/>
              </a:buClr>
              <a:buNone/>
            </a:pPr>
            <a:endParaRPr lang="en-US" sz="2000" b="1">
              <a:ea typeface="+mn-lt"/>
              <a:cs typeface="+mn-lt"/>
            </a:endParaRPr>
          </a:p>
          <a:p>
            <a:pPr>
              <a:buClr>
                <a:srgbClr val="1287C3"/>
              </a:buClr>
            </a:pPr>
            <a:r>
              <a:rPr lang="en-US" sz="2000" b="1">
                <a:ea typeface="+mn-lt"/>
                <a:cs typeface="+mn-lt"/>
              </a:rPr>
              <a:t>L brackets to mount shelves</a:t>
            </a:r>
            <a:endParaRPr lang="en-US" sz="2000"/>
          </a:p>
          <a:p>
            <a:pPr marL="0" indent="0">
              <a:buClr>
                <a:srgbClr val="1287C3"/>
              </a:buClr>
              <a:buNone/>
            </a:pPr>
            <a:endParaRPr lang="en-US" sz="2000" b="1">
              <a:ea typeface="+mn-lt"/>
              <a:cs typeface="+mn-lt"/>
            </a:endParaRPr>
          </a:p>
          <a:p>
            <a:pPr>
              <a:buClr>
                <a:srgbClr val="1287C3"/>
              </a:buClr>
            </a:pPr>
            <a:r>
              <a:rPr lang="en-US" sz="2000" b="1">
                <a:ea typeface="+mn-lt"/>
                <a:cs typeface="+mn-lt"/>
              </a:rPr>
              <a:t>Connections are made by hardware</a:t>
            </a:r>
            <a:endParaRPr lang="en-US" sz="2000"/>
          </a:p>
          <a:p>
            <a:pPr marL="0" indent="0">
              <a:buClr>
                <a:srgbClr val="1287C3"/>
              </a:buClr>
              <a:buNone/>
            </a:pPr>
            <a:endParaRPr lang="en-US" sz="1600"/>
          </a:p>
        </p:txBody>
      </p:sp>
      <p:pic>
        <p:nvPicPr>
          <p:cNvPr id="4" name="Picture 4" descr="A picture containing furniture, table&#10;&#10;Description automatically generated">
            <a:extLst>
              <a:ext uri="{FF2B5EF4-FFF2-40B4-BE49-F238E27FC236}">
                <a16:creationId xmlns:a16="http://schemas.microsoft.com/office/drawing/2014/main" id="{30C2D8CD-EF39-7DE7-D227-E752D8F7F166}"/>
              </a:ext>
            </a:extLst>
          </p:cNvPr>
          <p:cNvPicPr>
            <a:picLocks noChangeAspect="1"/>
          </p:cNvPicPr>
          <p:nvPr/>
        </p:nvPicPr>
        <p:blipFill>
          <a:blip r:embed="rId3"/>
          <a:stretch>
            <a:fillRect/>
          </a:stretch>
        </p:blipFill>
        <p:spPr>
          <a:xfrm>
            <a:off x="1875379" y="725213"/>
            <a:ext cx="4951989"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3" name="Picture 4">
            <a:extLst>
              <a:ext uri="{FF2B5EF4-FFF2-40B4-BE49-F238E27FC236}">
                <a16:creationId xmlns:a16="http://schemas.microsoft.com/office/drawing/2014/main" id="{F16A1DAA-043D-32B2-4339-B6831E309BF9}"/>
              </a:ext>
            </a:extLst>
          </p:cNvPr>
          <p:cNvPicPr>
            <a:picLocks noChangeAspect="1"/>
          </p:cNvPicPr>
          <p:nvPr/>
        </p:nvPicPr>
        <p:blipFill>
          <a:blip r:embed="rId4"/>
          <a:stretch>
            <a:fillRect/>
          </a:stretch>
        </p:blipFill>
        <p:spPr>
          <a:xfrm>
            <a:off x="4724400" y="4150862"/>
            <a:ext cx="2743200" cy="1989866"/>
          </a:xfrm>
          <a:prstGeom prst="rect">
            <a:avLst/>
          </a:prstGeom>
        </p:spPr>
      </p:pic>
      <p:sp>
        <p:nvSpPr>
          <p:cNvPr id="5" name="Rectangle 4">
            <a:extLst>
              <a:ext uri="{FF2B5EF4-FFF2-40B4-BE49-F238E27FC236}">
                <a16:creationId xmlns:a16="http://schemas.microsoft.com/office/drawing/2014/main" id="{0A39174D-A99D-C909-90EB-D0BD7D258168}"/>
              </a:ext>
            </a:extLst>
          </p:cNvPr>
          <p:cNvSpPr/>
          <p:nvPr/>
        </p:nvSpPr>
        <p:spPr>
          <a:xfrm>
            <a:off x="4722519" y="4148667"/>
            <a:ext cx="2746962" cy="19943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391121"/>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29A8-381D-8C81-5C85-9B2CD081A9ED}"/>
              </a:ext>
            </a:extLst>
          </p:cNvPr>
          <p:cNvSpPr>
            <a:spLocks noGrp="1"/>
          </p:cNvSpPr>
          <p:nvPr>
            <p:ph type="title"/>
          </p:nvPr>
        </p:nvSpPr>
        <p:spPr>
          <a:xfrm>
            <a:off x="1237783" y="3756212"/>
            <a:ext cx="2812386" cy="1752599"/>
          </a:xfrm>
        </p:spPr>
        <p:txBody>
          <a:bodyPr>
            <a:normAutofit/>
          </a:bodyPr>
          <a:lstStyle/>
          <a:p>
            <a:r>
              <a:rPr lang="en-US" sz="5400"/>
              <a:t>Test Plan</a:t>
            </a:r>
          </a:p>
        </p:txBody>
      </p:sp>
      <p:sp>
        <p:nvSpPr>
          <p:cNvPr id="12" name="Rounded Rectangle 6">
            <a:extLst>
              <a:ext uri="{FF2B5EF4-FFF2-40B4-BE49-F238E27FC236}">
                <a16:creationId xmlns:a16="http://schemas.microsoft.com/office/drawing/2014/main" id="{E9300062-3750-4DBC-AFC8-E9DC8EFA9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7552" y="648931"/>
            <a:ext cx="6917478"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10;&#10;Description automatically generated">
            <a:extLst>
              <a:ext uri="{FF2B5EF4-FFF2-40B4-BE49-F238E27FC236}">
                <a16:creationId xmlns:a16="http://schemas.microsoft.com/office/drawing/2014/main" id="{1CEA4CD7-2FD6-3715-658B-90A2E49ADD59}"/>
              </a:ext>
            </a:extLst>
          </p:cNvPr>
          <p:cNvPicPr>
            <a:picLocks noChangeAspect="1"/>
          </p:cNvPicPr>
          <p:nvPr/>
        </p:nvPicPr>
        <p:blipFill>
          <a:blip r:embed="rId3"/>
          <a:stretch>
            <a:fillRect/>
          </a:stretch>
        </p:blipFill>
        <p:spPr>
          <a:xfrm>
            <a:off x="4938000" y="1247500"/>
            <a:ext cx="3056428" cy="4075237"/>
          </a:xfrm>
          <a:prstGeom prst="rect">
            <a:avLst/>
          </a:prstGeom>
        </p:spPr>
      </p:pic>
      <p:pic>
        <p:nvPicPr>
          <p:cNvPr id="4" name="Picture 4" descr="A picture containing text, table, desk&#10;&#10;Description automatically generated">
            <a:extLst>
              <a:ext uri="{FF2B5EF4-FFF2-40B4-BE49-F238E27FC236}">
                <a16:creationId xmlns:a16="http://schemas.microsoft.com/office/drawing/2014/main" id="{5AD3FC82-D517-8174-22A3-33A2D90FAA4D}"/>
              </a:ext>
            </a:extLst>
          </p:cNvPr>
          <p:cNvPicPr>
            <a:picLocks noChangeAspect="1"/>
          </p:cNvPicPr>
          <p:nvPr/>
        </p:nvPicPr>
        <p:blipFill>
          <a:blip r:embed="rId4"/>
          <a:stretch>
            <a:fillRect/>
          </a:stretch>
        </p:blipFill>
        <p:spPr>
          <a:xfrm>
            <a:off x="8158154" y="1836942"/>
            <a:ext cx="3056838" cy="2896354"/>
          </a:xfrm>
          <a:prstGeom prst="rect">
            <a:avLst/>
          </a:prstGeom>
        </p:spPr>
      </p:pic>
    </p:spTree>
    <p:extLst>
      <p:ext uri="{BB962C8B-B14F-4D97-AF65-F5344CB8AC3E}">
        <p14:creationId xmlns:p14="http://schemas.microsoft.com/office/powerpoint/2010/main" val="3618441951"/>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B545-D443-615F-C7EE-30A48748D192}"/>
              </a:ext>
            </a:extLst>
          </p:cNvPr>
          <p:cNvSpPr>
            <a:spLocks noGrp="1"/>
          </p:cNvSpPr>
          <p:nvPr>
            <p:ph type="title"/>
          </p:nvPr>
        </p:nvSpPr>
        <p:spPr>
          <a:xfrm>
            <a:off x="1484312" y="685800"/>
            <a:ext cx="2812386" cy="1752599"/>
          </a:xfrm>
        </p:spPr>
        <p:txBody>
          <a:bodyPr vert="horz" lIns="91440" tIns="45720" rIns="91440" bIns="45720" rtlCol="0" anchor="ctr">
            <a:normAutofit/>
          </a:bodyPr>
          <a:lstStyle/>
          <a:p>
            <a:r>
              <a:rPr lang="en-US" sz="5400"/>
              <a:t>Test 1</a:t>
            </a:r>
          </a:p>
        </p:txBody>
      </p:sp>
      <p:sp>
        <p:nvSpPr>
          <p:cNvPr id="7" name="TextBox 6">
            <a:extLst>
              <a:ext uri="{FF2B5EF4-FFF2-40B4-BE49-F238E27FC236}">
                <a16:creationId xmlns:a16="http://schemas.microsoft.com/office/drawing/2014/main" id="{3FE8CE2A-8DEE-F178-C89F-ABDF6D0271E8}"/>
              </a:ext>
            </a:extLst>
          </p:cNvPr>
          <p:cNvSpPr txBox="1"/>
          <p:nvPr/>
        </p:nvSpPr>
        <p:spPr>
          <a:xfrm>
            <a:off x="1708430" y="2541493"/>
            <a:ext cx="3278550" cy="3124201"/>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spcBef>
                <a:spcPct val="20000"/>
              </a:spcBef>
              <a:spcAft>
                <a:spcPts val="600"/>
              </a:spcAft>
              <a:buClr>
                <a:schemeClr val="accent1">
                  <a:lumMod val="75000"/>
                </a:schemeClr>
              </a:buClr>
              <a:buSzPct val="145000"/>
              <a:buFont typeface="Arial"/>
              <a:buChar char="•"/>
            </a:pPr>
            <a:r>
              <a:rPr lang="en-US" sz="2000"/>
              <a:t>Gain general understanding on the look and function of our final prototype.</a:t>
            </a:r>
          </a:p>
          <a:p>
            <a:pPr marL="285750" indent="-285750">
              <a:spcBef>
                <a:spcPct val="20000"/>
              </a:spcBef>
              <a:spcAft>
                <a:spcPts val="600"/>
              </a:spcAft>
              <a:buClr>
                <a:schemeClr val="accent1">
                  <a:lumMod val="75000"/>
                </a:schemeClr>
              </a:buClr>
              <a:buSzPct val="145000"/>
              <a:buFont typeface="Arial"/>
              <a:buChar char="•"/>
            </a:pPr>
            <a:r>
              <a:rPr lang="en-US" sz="2000"/>
              <a:t>The prototype used will be the 3D printed model.</a:t>
            </a:r>
          </a:p>
          <a:p>
            <a:pPr marL="285750" indent="-285750">
              <a:spcBef>
                <a:spcPct val="20000"/>
              </a:spcBef>
              <a:spcAft>
                <a:spcPts val="600"/>
              </a:spcAft>
              <a:buClr>
                <a:schemeClr val="accent1">
                  <a:lumMod val="75000"/>
                </a:schemeClr>
              </a:buClr>
              <a:buSzPct val="145000"/>
              <a:buFont typeface="Arial"/>
              <a:buChar char="•"/>
            </a:pPr>
            <a:r>
              <a:rPr lang="en-US" sz="2000"/>
              <a:t>Overall look and motion will be recorded.</a:t>
            </a:r>
          </a:p>
          <a:p>
            <a:pPr marL="285750" indent="-285750">
              <a:spcBef>
                <a:spcPct val="20000"/>
              </a:spcBef>
              <a:spcAft>
                <a:spcPts val="600"/>
              </a:spcAft>
              <a:buClr>
                <a:schemeClr val="accent1">
                  <a:lumMod val="75000"/>
                </a:schemeClr>
              </a:buClr>
              <a:buSzPct val="145000"/>
              <a:buFont typeface="Arial"/>
              <a:buChar char="•"/>
            </a:pPr>
            <a:r>
              <a:rPr lang="en-US" sz="2000"/>
              <a:t>Test is already complete</a:t>
            </a:r>
          </a:p>
        </p:txBody>
      </p:sp>
      <p:pic>
        <p:nvPicPr>
          <p:cNvPr id="4" name="Graphic 4" descr="Checkbox Checked with solid fill">
            <a:extLst>
              <a:ext uri="{FF2B5EF4-FFF2-40B4-BE49-F238E27FC236}">
                <a16:creationId xmlns:a16="http://schemas.microsoft.com/office/drawing/2014/main" id="{C655F2A1-5CDA-5FB1-5A3A-3B3F30C3A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8549" y="870866"/>
            <a:ext cx="1385774" cy="139473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8" name="Picture 8" descr="A picture containing text, floor, indoor, chair&#10;&#10;Description automatically generated">
            <a:extLst>
              <a:ext uri="{FF2B5EF4-FFF2-40B4-BE49-F238E27FC236}">
                <a16:creationId xmlns:a16="http://schemas.microsoft.com/office/drawing/2014/main" id="{9F62AB8D-52F9-E43D-496F-07E2C99133B9}"/>
              </a:ext>
            </a:extLst>
          </p:cNvPr>
          <p:cNvPicPr>
            <a:picLocks noChangeAspect="1"/>
          </p:cNvPicPr>
          <p:nvPr/>
        </p:nvPicPr>
        <p:blipFill>
          <a:blip r:embed="rId5"/>
          <a:stretch>
            <a:fillRect/>
          </a:stretch>
        </p:blipFill>
        <p:spPr>
          <a:xfrm>
            <a:off x="5924245" y="3916580"/>
            <a:ext cx="3269042" cy="244360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6" name="Picture 4" descr="A picture containing furniture, table&#10;&#10;Description automatically generated">
            <a:extLst>
              <a:ext uri="{FF2B5EF4-FFF2-40B4-BE49-F238E27FC236}">
                <a16:creationId xmlns:a16="http://schemas.microsoft.com/office/drawing/2014/main" id="{B361436A-E1B5-4FE9-5AA5-785C8D342D19}"/>
              </a:ext>
            </a:extLst>
          </p:cNvPr>
          <p:cNvPicPr>
            <a:picLocks noChangeAspect="1"/>
          </p:cNvPicPr>
          <p:nvPr/>
        </p:nvPicPr>
        <p:blipFill>
          <a:blip r:embed="rId6"/>
          <a:stretch>
            <a:fillRect/>
          </a:stretch>
        </p:blipFill>
        <p:spPr>
          <a:xfrm>
            <a:off x="8052987" y="346210"/>
            <a:ext cx="3100411" cy="316770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51387701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40E1-3361-EC4E-36CB-4F01143DAC71}"/>
              </a:ext>
            </a:extLst>
          </p:cNvPr>
          <p:cNvSpPr>
            <a:spLocks noGrp="1"/>
          </p:cNvSpPr>
          <p:nvPr>
            <p:ph type="title"/>
          </p:nvPr>
        </p:nvSpPr>
        <p:spPr>
          <a:xfrm>
            <a:off x="-2101571" y="632012"/>
            <a:ext cx="10018713" cy="1752599"/>
          </a:xfrm>
        </p:spPr>
        <p:txBody>
          <a:bodyPr/>
          <a:lstStyle/>
          <a:p>
            <a:r>
              <a:rPr lang="en-US" sz="4400">
                <a:ea typeface="+mj-lt"/>
                <a:cs typeface="+mj-lt"/>
              </a:rPr>
              <a:t>Test 2</a:t>
            </a:r>
          </a:p>
          <a:p>
            <a:endParaRPr lang="en-US"/>
          </a:p>
        </p:txBody>
      </p:sp>
      <p:pic>
        <p:nvPicPr>
          <p:cNvPr id="4" name="Graphic 4" descr="Stop outline">
            <a:extLst>
              <a:ext uri="{FF2B5EF4-FFF2-40B4-BE49-F238E27FC236}">
                <a16:creationId xmlns:a16="http://schemas.microsoft.com/office/drawing/2014/main" id="{1AE039F2-B471-D8DB-F39B-AB97F54DCA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8964" y="542365"/>
            <a:ext cx="1344706" cy="1362635"/>
          </a:xfrm>
          <a:prstGeom prst="rect">
            <a:avLst/>
          </a:prstGeom>
        </p:spPr>
      </p:pic>
      <p:pic>
        <p:nvPicPr>
          <p:cNvPr id="5" name="Picture 5" descr="Text, letter&#10;&#10;Description automatically generated">
            <a:extLst>
              <a:ext uri="{FF2B5EF4-FFF2-40B4-BE49-F238E27FC236}">
                <a16:creationId xmlns:a16="http://schemas.microsoft.com/office/drawing/2014/main" id="{C883F196-7C5C-EE19-8CFF-04A00C798A09}"/>
              </a:ext>
            </a:extLst>
          </p:cNvPr>
          <p:cNvPicPr>
            <a:picLocks noChangeAspect="1"/>
          </p:cNvPicPr>
          <p:nvPr/>
        </p:nvPicPr>
        <p:blipFill>
          <a:blip r:embed="rId4"/>
          <a:stretch>
            <a:fillRect/>
          </a:stretch>
        </p:blipFill>
        <p:spPr>
          <a:xfrm>
            <a:off x="6095357" y="857872"/>
            <a:ext cx="5540187" cy="2661360"/>
          </a:xfrm>
          <a:prstGeom prst="rect">
            <a:avLst/>
          </a:prstGeom>
          <a:ln w="28575">
            <a:solidFill>
              <a:schemeClr val="tx1"/>
            </a:solidFill>
          </a:ln>
        </p:spPr>
      </p:pic>
      <p:sp>
        <p:nvSpPr>
          <p:cNvPr id="6" name="TextBox 5">
            <a:extLst>
              <a:ext uri="{FF2B5EF4-FFF2-40B4-BE49-F238E27FC236}">
                <a16:creationId xmlns:a16="http://schemas.microsoft.com/office/drawing/2014/main" id="{711C4B21-C3B5-61F3-4641-439A21745128}"/>
              </a:ext>
            </a:extLst>
          </p:cNvPr>
          <p:cNvSpPr txBox="1"/>
          <p:nvPr/>
        </p:nvSpPr>
        <p:spPr>
          <a:xfrm>
            <a:off x="1208780" y="2355155"/>
            <a:ext cx="4701520" cy="3124201"/>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spcBef>
                <a:spcPct val="20000"/>
              </a:spcBef>
              <a:spcAft>
                <a:spcPts val="600"/>
              </a:spcAft>
              <a:buClr>
                <a:schemeClr val="accent1">
                  <a:lumMod val="75000"/>
                </a:schemeClr>
              </a:buClr>
              <a:buSzPct val="145000"/>
              <a:buFont typeface="Arial"/>
              <a:buChar char="•"/>
            </a:pPr>
            <a:r>
              <a:rPr lang="en-US" sz="2000">
                <a:ea typeface="+mn-lt"/>
                <a:cs typeface="+mn-lt"/>
              </a:rPr>
              <a:t>Evaluate shelf strength.</a:t>
            </a:r>
            <a:endParaRPr lang="en-US" sz="2000"/>
          </a:p>
          <a:p>
            <a:pPr marL="285750" indent="-285750">
              <a:spcBef>
                <a:spcPct val="20000"/>
              </a:spcBef>
              <a:spcAft>
                <a:spcPts val="600"/>
              </a:spcAft>
              <a:buClr>
                <a:schemeClr val="accent1">
                  <a:lumMod val="75000"/>
                </a:schemeClr>
              </a:buClr>
              <a:buSzPct val="145000"/>
              <a:buFont typeface="Arial"/>
              <a:buChar char="•"/>
            </a:pPr>
            <a:r>
              <a:rPr lang="en-US" sz="2000">
                <a:ea typeface="+mn-lt"/>
                <a:cs typeface="+mn-lt"/>
              </a:rPr>
              <a:t>The tests performed will be vertical load stress tests.</a:t>
            </a:r>
            <a:endParaRPr lang="en-US" sz="2000"/>
          </a:p>
          <a:p>
            <a:pPr marL="285750" indent="-285750">
              <a:spcBef>
                <a:spcPct val="20000"/>
              </a:spcBef>
              <a:spcAft>
                <a:spcPts val="600"/>
              </a:spcAft>
              <a:buClr>
                <a:schemeClr val="accent1">
                  <a:lumMod val="75000"/>
                </a:schemeClr>
              </a:buClr>
              <a:buSzPct val="145000"/>
              <a:buFont typeface="Arial"/>
              <a:buChar char="•"/>
            </a:pPr>
            <a:r>
              <a:rPr lang="en-US" sz="2000">
                <a:ea typeface="+mn-lt"/>
                <a:cs typeface="+mn-lt"/>
              </a:rPr>
              <a:t>During each specific test, the force will be incremented slowly and alongside it the time period relating to said force.</a:t>
            </a:r>
            <a:endParaRPr lang="en-US" sz="2000"/>
          </a:p>
          <a:p>
            <a:pPr marL="285750" indent="-285750">
              <a:spcBef>
                <a:spcPct val="20000"/>
              </a:spcBef>
              <a:spcAft>
                <a:spcPts val="600"/>
              </a:spcAft>
              <a:buClr>
                <a:schemeClr val="accent1">
                  <a:lumMod val="75000"/>
                </a:schemeClr>
              </a:buClr>
              <a:buSzPct val="145000"/>
              <a:buFont typeface="Arial"/>
              <a:buChar char="•"/>
            </a:pPr>
            <a:r>
              <a:rPr lang="en-US" sz="2000">
                <a:ea typeface="+mn-lt"/>
                <a:cs typeface="+mn-lt"/>
              </a:rPr>
              <a:t>Before the test can be performed, the shelf must be fully built with an appropriate scale.</a:t>
            </a:r>
            <a:endParaRPr lang="en-US" sz="2000"/>
          </a:p>
        </p:txBody>
      </p:sp>
      <p:pic>
        <p:nvPicPr>
          <p:cNvPr id="3" name="Picture 7" descr="A picture containing floor, indoor, wooden, seat&#10;&#10;Description automatically generated">
            <a:extLst>
              <a:ext uri="{FF2B5EF4-FFF2-40B4-BE49-F238E27FC236}">
                <a16:creationId xmlns:a16="http://schemas.microsoft.com/office/drawing/2014/main" id="{35F25C67-59E9-76F2-7F01-9D605A87282A}"/>
              </a:ext>
            </a:extLst>
          </p:cNvPr>
          <p:cNvPicPr>
            <a:picLocks noChangeAspect="1"/>
          </p:cNvPicPr>
          <p:nvPr/>
        </p:nvPicPr>
        <p:blipFill>
          <a:blip r:embed="rId5"/>
          <a:stretch>
            <a:fillRect/>
          </a:stretch>
        </p:blipFill>
        <p:spPr>
          <a:xfrm>
            <a:off x="7471333" y="3914500"/>
            <a:ext cx="2975810" cy="2676781"/>
          </a:xfrm>
          <a:prstGeom prst="rect">
            <a:avLst/>
          </a:prstGeom>
        </p:spPr>
      </p:pic>
    </p:spTree>
    <p:extLst>
      <p:ext uri="{BB962C8B-B14F-4D97-AF65-F5344CB8AC3E}">
        <p14:creationId xmlns:p14="http://schemas.microsoft.com/office/powerpoint/2010/main" val="1809548918"/>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4C39A5A-6D63-4FAC-B6C2-D37778B97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 name="Freeform 6">
              <a:extLst>
                <a:ext uri="{FF2B5EF4-FFF2-40B4-BE49-F238E27FC236}">
                  <a16:creationId xmlns:a16="http://schemas.microsoft.com/office/drawing/2014/main" id="{80E46C4F-3514-46CB-AE42-CB6078352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E5084902-5C24-45E2-B5A3-092541E3C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37FA1E91-A8BC-48A2-AC9A-E89FD9612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764E3167-8F97-4F74-BF1C-06B09CB71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7008DBEC-8AE7-4A3E-92FB-A56EDF90D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0A04160F-52CD-4394-AAF9-EE7B5A1F4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2A8B1054-00C5-159A-0141-1FB229ADFC1E}"/>
              </a:ext>
            </a:extLst>
          </p:cNvPr>
          <p:cNvSpPr>
            <a:spLocks noGrp="1"/>
          </p:cNvSpPr>
          <p:nvPr>
            <p:ph type="title"/>
          </p:nvPr>
        </p:nvSpPr>
        <p:spPr>
          <a:xfrm>
            <a:off x="1577033" y="573505"/>
            <a:ext cx="3465622" cy="1776662"/>
          </a:xfrm>
        </p:spPr>
        <p:txBody>
          <a:bodyPr anchor="b">
            <a:noAutofit/>
          </a:bodyPr>
          <a:lstStyle/>
          <a:p>
            <a:pPr algn="l"/>
            <a:r>
              <a:rPr lang="en-US" sz="6000"/>
              <a:t>Future Plans</a:t>
            </a:r>
          </a:p>
        </p:txBody>
      </p:sp>
      <p:sp>
        <p:nvSpPr>
          <p:cNvPr id="19" name="Rounded Rectangle 16">
            <a:extLst>
              <a:ext uri="{FF2B5EF4-FFF2-40B4-BE49-F238E27FC236}">
                <a16:creationId xmlns:a16="http://schemas.microsoft.com/office/drawing/2014/main" id="{55599FE3-8CCE-4364-9F89-0C11699C4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162" y="648931"/>
            <a:ext cx="6881862"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10;&#10;Description automatically generated">
            <a:extLst>
              <a:ext uri="{FF2B5EF4-FFF2-40B4-BE49-F238E27FC236}">
                <a16:creationId xmlns:a16="http://schemas.microsoft.com/office/drawing/2014/main" id="{96ED51EA-5A17-81FD-32DE-E46D0F85F1AC}"/>
              </a:ext>
            </a:extLst>
          </p:cNvPr>
          <p:cNvPicPr>
            <a:picLocks noGrp="1" noChangeAspect="1"/>
          </p:cNvPicPr>
          <p:nvPr>
            <p:ph idx="1"/>
          </p:nvPr>
        </p:nvPicPr>
        <p:blipFill>
          <a:blip r:embed="rId3"/>
          <a:stretch>
            <a:fillRect/>
          </a:stretch>
        </p:blipFill>
        <p:spPr>
          <a:xfrm>
            <a:off x="5044691" y="829857"/>
            <a:ext cx="6175695" cy="4952604"/>
          </a:xfrm>
        </p:spPr>
      </p:pic>
      <p:sp>
        <p:nvSpPr>
          <p:cNvPr id="7" name="TextBox 6">
            <a:extLst>
              <a:ext uri="{FF2B5EF4-FFF2-40B4-BE49-F238E27FC236}">
                <a16:creationId xmlns:a16="http://schemas.microsoft.com/office/drawing/2014/main" id="{11AFB636-B6FA-2A04-3CFD-FA91E7CACD76}"/>
              </a:ext>
            </a:extLst>
          </p:cNvPr>
          <p:cNvSpPr txBox="1"/>
          <p:nvPr/>
        </p:nvSpPr>
        <p:spPr>
          <a:xfrm>
            <a:off x="1023094" y="3264913"/>
            <a:ext cx="3649548" cy="1927271"/>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spcBef>
                <a:spcPct val="20000"/>
              </a:spcBef>
              <a:spcAft>
                <a:spcPts val="600"/>
              </a:spcAft>
              <a:buClr>
                <a:schemeClr val="accent1">
                  <a:lumMod val="75000"/>
                </a:schemeClr>
              </a:buClr>
              <a:buSzPct val="145000"/>
              <a:buFont typeface="Arial"/>
              <a:buChar char="•"/>
            </a:pPr>
            <a:r>
              <a:rPr lang="en-US" sz="2000" b="1">
                <a:ea typeface="+mn-lt"/>
                <a:cs typeface="+mn-lt"/>
              </a:rPr>
              <a:t>Simplify mounting.</a:t>
            </a:r>
            <a:endParaRPr lang="en-US" sz="2000" b="1"/>
          </a:p>
          <a:p>
            <a:pPr marL="285750" indent="-285750">
              <a:spcBef>
                <a:spcPct val="20000"/>
              </a:spcBef>
              <a:spcAft>
                <a:spcPts val="600"/>
              </a:spcAft>
              <a:buClr>
                <a:schemeClr val="accent1">
                  <a:lumMod val="75000"/>
                </a:schemeClr>
              </a:buClr>
              <a:buSzPct val="145000"/>
              <a:buFont typeface="Arial"/>
              <a:buChar char="•"/>
            </a:pPr>
            <a:r>
              <a:rPr lang="en-US" sz="2000" b="1">
                <a:ea typeface="+mn-lt"/>
                <a:cs typeface="+mn-lt"/>
              </a:rPr>
              <a:t>Modify the beams.</a:t>
            </a:r>
          </a:p>
          <a:p>
            <a:pPr marL="285750" indent="-285750">
              <a:spcBef>
                <a:spcPct val="20000"/>
              </a:spcBef>
              <a:spcAft>
                <a:spcPts val="600"/>
              </a:spcAft>
              <a:buClr>
                <a:schemeClr val="accent1">
                  <a:lumMod val="75000"/>
                </a:schemeClr>
              </a:buClr>
              <a:buSzPct val="145000"/>
              <a:buFont typeface="Arial"/>
              <a:buChar char="•"/>
            </a:pPr>
            <a:r>
              <a:rPr lang="en-US" sz="2000" b="1">
                <a:ea typeface="+mn-lt"/>
                <a:cs typeface="+mn-lt"/>
              </a:rPr>
              <a:t>Create slots for the shelves.</a:t>
            </a:r>
            <a:endParaRPr lang="en-US" sz="2000"/>
          </a:p>
        </p:txBody>
      </p:sp>
    </p:spTree>
    <p:extLst>
      <p:ext uri="{BB962C8B-B14F-4D97-AF65-F5344CB8AC3E}">
        <p14:creationId xmlns:p14="http://schemas.microsoft.com/office/powerpoint/2010/main" val="2741547183"/>
      </p:ext>
    </p:extLst>
  </p:cSld>
  <p:clrMapOvr>
    <a:masterClrMapping/>
  </p:clrMapOvr>
  <p:transition spd="slow">
    <p:randomBar dir="ver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Application>Microsoft Office PowerPoint</Application>
  <PresentationFormat>Widescreen</PresentationFormat>
  <Slides>25</Slides>
  <Notes>2</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Parallax</vt:lpstr>
      <vt:lpstr>Grow Wall Prototype 1</vt:lpstr>
      <vt:lpstr>Construction</vt:lpstr>
      <vt:lpstr>Sketch </vt:lpstr>
      <vt:lpstr>Exploded View</vt:lpstr>
      <vt:lpstr>3D Model</vt:lpstr>
      <vt:lpstr>Test Plan</vt:lpstr>
      <vt:lpstr>Test 1</vt:lpstr>
      <vt:lpstr>Test 2 </vt:lpstr>
      <vt:lpstr>Future Plans</vt:lpstr>
      <vt:lpstr>What are your thoughts?</vt:lpstr>
      <vt:lpstr>PowerPoint Presentation</vt:lpstr>
      <vt:lpstr>Hydroponics</vt:lpstr>
      <vt:lpstr>Irrigation</vt:lpstr>
      <vt:lpstr>Progress</vt:lpstr>
      <vt:lpstr>Prototype1:  SolidWorks Representation</vt:lpstr>
      <vt:lpstr>Grow lights</vt:lpstr>
      <vt:lpstr>Progress </vt:lpstr>
      <vt:lpstr>Design</vt:lpstr>
      <vt:lpstr>PowerPoint Presentation</vt:lpstr>
      <vt:lpstr>PowerPoint Presentation</vt:lpstr>
      <vt:lpstr>Real life concepts</vt:lpstr>
      <vt:lpstr>What’s next…</vt:lpstr>
      <vt:lpstr>Pots</vt:lpstr>
      <vt:lpstr>PowerPoint Presentation</vt:lpstr>
      <vt:lpstr>Any Questions or Concerns?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Olaveson</dc:creator>
  <cp:revision>1</cp:revision>
  <dcterms:created xsi:type="dcterms:W3CDTF">2023-03-07T02:40:42Z</dcterms:created>
  <dcterms:modified xsi:type="dcterms:W3CDTF">2023-03-08T17:44:14Z</dcterms:modified>
</cp:coreProperties>
</file>